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2"/>
  </p:notesMasterIdLst>
  <p:sldIdLst>
    <p:sldId id="256" r:id="rId2"/>
    <p:sldId id="277" r:id="rId3"/>
    <p:sldId id="257" r:id="rId4"/>
    <p:sldId id="258" r:id="rId5"/>
    <p:sldId id="262" r:id="rId6"/>
    <p:sldId id="263" r:id="rId7"/>
    <p:sldId id="264" r:id="rId8"/>
    <p:sldId id="276" r:id="rId9"/>
    <p:sldId id="265" r:id="rId10"/>
    <p:sldId id="266" r:id="rId11"/>
    <p:sldId id="259" r:id="rId12"/>
    <p:sldId id="267" r:id="rId13"/>
    <p:sldId id="268" r:id="rId14"/>
    <p:sldId id="260" r:id="rId15"/>
    <p:sldId id="269" r:id="rId16"/>
    <p:sldId id="270" r:id="rId17"/>
    <p:sldId id="261" r:id="rId18"/>
    <p:sldId id="271" r:id="rId19"/>
    <p:sldId id="272" r:id="rId20"/>
    <p:sldId id="273" r:id="rId21"/>
    <p:sldId id="274" r:id="rId22"/>
    <p:sldId id="275" r:id="rId23"/>
    <p:sldId id="289" r:id="rId24"/>
    <p:sldId id="291" r:id="rId25"/>
    <p:sldId id="292" r:id="rId26"/>
    <p:sldId id="293" r:id="rId27"/>
    <p:sldId id="294" r:id="rId28"/>
    <p:sldId id="295" r:id="rId29"/>
    <p:sldId id="296" r:id="rId30"/>
    <p:sldId id="282" r:id="rId31"/>
    <p:sldId id="278" r:id="rId32"/>
    <p:sldId id="279" r:id="rId33"/>
    <p:sldId id="280" r:id="rId34"/>
    <p:sldId id="281" r:id="rId35"/>
    <p:sldId id="283" r:id="rId36"/>
    <p:sldId id="284" r:id="rId37"/>
    <p:sldId id="285" r:id="rId38"/>
    <p:sldId id="286" r:id="rId39"/>
    <p:sldId id="287" r:id="rId40"/>
    <p:sldId id="288"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645F"/>
    <a:srgbClr val="FF009A"/>
    <a:srgbClr val="FF0909"/>
    <a:srgbClr val="66CCFF"/>
    <a:srgbClr val="FFFF99"/>
    <a:srgbClr val="66FF33"/>
    <a:srgbClr val="FF9933"/>
    <a:srgbClr val="0000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000" autoAdjust="0"/>
  </p:normalViewPr>
  <p:slideViewPr>
    <p:cSldViewPr snapToGrid="0">
      <p:cViewPr varScale="1">
        <p:scale>
          <a:sx n="59" d="100"/>
          <a:sy n="59" d="100"/>
        </p:scale>
        <p:origin x="6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58F9B-3626-44CF-ABA0-AA7C05091E98}" type="datetimeFigureOut">
              <a:rPr lang="en-US" smtClean="0"/>
              <a:t>9/9/2019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B3178-C426-4FEA-B9E8-482FA2E2B564}" type="slidenum">
              <a:rPr lang="en-US" smtClean="0"/>
              <a:t>‹#›</a:t>
            </a:fld>
            <a:endParaRPr lang="en-US"/>
          </a:p>
        </p:txBody>
      </p:sp>
    </p:spTree>
    <p:extLst>
      <p:ext uri="{BB962C8B-B14F-4D97-AF65-F5344CB8AC3E}">
        <p14:creationId xmlns:p14="http://schemas.microsoft.com/office/powerpoint/2010/main" val="3881406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aravel.com/docs/5.8/blade"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HTTP Request </a:t>
            </a:r>
            <a:r>
              <a:rPr lang="en-US" sz="1200" b="0" i="0" kern="1200" dirty="0" err="1">
                <a:solidFill>
                  <a:schemeClr val="tx1"/>
                </a:solidFill>
                <a:effectLst/>
                <a:latin typeface="+mn-lt"/>
                <a:ea typeface="+mn-ea"/>
                <a:cs typeface="+mn-cs"/>
              </a:rPr>
              <a:t>định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tuyến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Controller</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Controller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thực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actions </a:t>
            </a:r>
            <a:r>
              <a:rPr lang="en-US" sz="1200" b="0" i="0" kern="1200" dirty="0" err="1">
                <a:solidFill>
                  <a:schemeClr val="tx1"/>
                </a:solidFill>
                <a:effectLst/>
                <a:latin typeface="+mn-lt"/>
                <a:ea typeface="+mn-ea"/>
                <a:cs typeface="+mn-cs"/>
              </a:rPr>
              <a:t>cụ</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chuyển</a:t>
            </a:r>
            <a:r>
              <a:rPr lang="en-US" sz="1200" b="0" i="0" kern="1200" dirty="0">
                <a:solidFill>
                  <a:schemeClr val="tx1"/>
                </a:solidFill>
                <a:effectLst/>
                <a:latin typeface="+mn-lt"/>
                <a:ea typeface="+mn-ea"/>
                <a:cs typeface="+mn-cs"/>
              </a:rPr>
              <a:t> data </a:t>
            </a:r>
            <a:r>
              <a:rPr lang="en-US" sz="1200" b="0" i="0" kern="1200" dirty="0" err="1">
                <a:solidFill>
                  <a:schemeClr val="tx1"/>
                </a:solidFill>
                <a:effectLst/>
                <a:latin typeface="+mn-lt"/>
                <a:ea typeface="+mn-ea"/>
                <a:cs typeface="+mn-cs"/>
              </a:rPr>
              <a:t>tới</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View</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View</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định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dữ</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liệu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thích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hợp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cấp</a:t>
            </a:r>
            <a:r>
              <a:rPr lang="en-US" sz="1200" b="0" i="0" kern="1200" dirty="0">
                <a:solidFill>
                  <a:schemeClr val="tx1"/>
                </a:solidFill>
                <a:effectLst/>
                <a:latin typeface="+mn-lt"/>
                <a:ea typeface="+mn-ea"/>
                <a:cs typeface="+mn-cs"/>
              </a:rPr>
              <a:t> HTTP Response</a:t>
            </a:r>
          </a:p>
          <a:p>
            <a:endParaRPr lang="en-US" dirty="0"/>
          </a:p>
        </p:txBody>
      </p:sp>
      <p:sp>
        <p:nvSpPr>
          <p:cNvPr id="4" name="Slide Number Placeholder 3"/>
          <p:cNvSpPr>
            <a:spLocks noGrp="1"/>
          </p:cNvSpPr>
          <p:nvPr>
            <p:ph type="sldNum" sz="quarter" idx="5"/>
          </p:nvPr>
        </p:nvSpPr>
        <p:spPr/>
        <p:txBody>
          <a:bodyPr/>
          <a:lstStyle/>
          <a:p>
            <a:fld id="{384B3178-C426-4FEA-B9E8-482FA2E2B564}" type="slidenum">
              <a:rPr lang="en-US" smtClean="0"/>
              <a:t>2</a:t>
            </a:fld>
            <a:endParaRPr lang="en-US"/>
          </a:p>
        </p:txBody>
      </p:sp>
    </p:spTree>
    <p:extLst>
      <p:ext uri="{BB962C8B-B14F-4D97-AF65-F5344CB8AC3E}">
        <p14:creationId xmlns:p14="http://schemas.microsoft.com/office/powerpoint/2010/main" val="615247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HTTP Request </a:t>
            </a:r>
            <a:r>
              <a:rPr lang="en-US" sz="1200" b="0" i="0" kern="1200" dirty="0" err="1">
                <a:solidFill>
                  <a:schemeClr val="tx1"/>
                </a:solidFill>
                <a:effectLst/>
                <a:latin typeface="+mn-lt"/>
                <a:ea typeface="+mn-ea"/>
                <a:cs typeface="+mn-cs"/>
              </a:rPr>
              <a:t>định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tuyến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Controller</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Controller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thực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actions </a:t>
            </a:r>
            <a:r>
              <a:rPr lang="en-US" sz="1200" b="0" i="0" kern="1200" dirty="0" err="1">
                <a:solidFill>
                  <a:schemeClr val="tx1"/>
                </a:solidFill>
                <a:effectLst/>
                <a:latin typeface="+mn-lt"/>
                <a:ea typeface="+mn-ea"/>
                <a:cs typeface="+mn-cs"/>
              </a:rPr>
              <a:t>cụ</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chuyển</a:t>
            </a:r>
            <a:r>
              <a:rPr lang="en-US" sz="1200" b="0" i="0" kern="1200" dirty="0">
                <a:solidFill>
                  <a:schemeClr val="tx1"/>
                </a:solidFill>
                <a:effectLst/>
                <a:latin typeface="+mn-lt"/>
                <a:ea typeface="+mn-ea"/>
                <a:cs typeface="+mn-cs"/>
              </a:rPr>
              <a:t> data </a:t>
            </a:r>
            <a:r>
              <a:rPr lang="en-US" sz="1200" b="0" i="0" kern="1200" dirty="0" err="1">
                <a:solidFill>
                  <a:schemeClr val="tx1"/>
                </a:solidFill>
                <a:effectLst/>
                <a:latin typeface="+mn-lt"/>
                <a:ea typeface="+mn-ea"/>
                <a:cs typeface="+mn-cs"/>
              </a:rPr>
              <a:t>tới</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View</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View</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định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dữ</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liệu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thích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hợp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cấp</a:t>
            </a:r>
            <a:r>
              <a:rPr lang="en-US" sz="1200" b="0" i="0" kern="1200" dirty="0">
                <a:solidFill>
                  <a:schemeClr val="tx1"/>
                </a:solidFill>
                <a:effectLst/>
                <a:latin typeface="+mn-lt"/>
                <a:ea typeface="+mn-ea"/>
                <a:cs typeface="+mn-cs"/>
              </a:rPr>
              <a:t> HTTP Response</a:t>
            </a:r>
          </a:p>
          <a:p>
            <a:endParaRPr lang="en-US" dirty="0"/>
          </a:p>
        </p:txBody>
      </p:sp>
      <p:sp>
        <p:nvSpPr>
          <p:cNvPr id="4" name="Slide Number Placeholder 3"/>
          <p:cNvSpPr>
            <a:spLocks noGrp="1"/>
          </p:cNvSpPr>
          <p:nvPr>
            <p:ph type="sldNum" sz="quarter" idx="5"/>
          </p:nvPr>
        </p:nvSpPr>
        <p:spPr/>
        <p:txBody>
          <a:bodyPr/>
          <a:lstStyle/>
          <a:p>
            <a:fld id="{384B3178-C426-4FEA-B9E8-482FA2E2B564}" type="slidenum">
              <a:rPr lang="en-US" smtClean="0"/>
              <a:t>30</a:t>
            </a:fld>
            <a:endParaRPr lang="en-US"/>
          </a:p>
        </p:txBody>
      </p:sp>
    </p:spTree>
    <p:extLst>
      <p:ext uri="{BB962C8B-B14F-4D97-AF65-F5344CB8AC3E}">
        <p14:creationId xmlns:p14="http://schemas.microsoft.com/office/powerpoint/2010/main" val="1958184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384B3178-C426-4FEA-B9E8-482FA2E2B564}" type="slidenum">
              <a:rPr lang="en-US" smtClean="0"/>
              <a:t>31</a:t>
            </a:fld>
            <a:endParaRPr lang="en-US"/>
          </a:p>
        </p:txBody>
      </p:sp>
    </p:spTree>
    <p:extLst>
      <p:ext uri="{BB962C8B-B14F-4D97-AF65-F5344CB8AC3E}">
        <p14:creationId xmlns:p14="http://schemas.microsoft.com/office/powerpoint/2010/main" val="2120052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4B3178-C426-4FEA-B9E8-482FA2E2B564}" type="slidenum">
              <a:rPr lang="en-US" smtClean="0"/>
              <a:t>32</a:t>
            </a:fld>
            <a:endParaRPr lang="en-US"/>
          </a:p>
        </p:txBody>
      </p:sp>
    </p:spTree>
    <p:extLst>
      <p:ext uri="{BB962C8B-B14F-4D97-AF65-F5344CB8AC3E}">
        <p14:creationId xmlns:p14="http://schemas.microsoft.com/office/powerpoint/2010/main" val="3090101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HTTP Request </a:t>
            </a:r>
            <a:r>
              <a:rPr lang="en-US" sz="1200" b="0" i="0" kern="1200" dirty="0" err="1">
                <a:solidFill>
                  <a:schemeClr val="tx1"/>
                </a:solidFill>
                <a:effectLst/>
                <a:latin typeface="+mn-lt"/>
                <a:ea typeface="+mn-ea"/>
                <a:cs typeface="+mn-cs"/>
              </a:rPr>
              <a:t>định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tuyến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Controller</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Controller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thực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actions </a:t>
            </a:r>
            <a:r>
              <a:rPr lang="en-US" sz="1200" b="0" i="0" kern="1200" dirty="0" err="1">
                <a:solidFill>
                  <a:schemeClr val="tx1"/>
                </a:solidFill>
                <a:effectLst/>
                <a:latin typeface="+mn-lt"/>
                <a:ea typeface="+mn-ea"/>
                <a:cs typeface="+mn-cs"/>
              </a:rPr>
              <a:t>cụ</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chuyển</a:t>
            </a:r>
            <a:r>
              <a:rPr lang="en-US" sz="1200" b="0" i="0" kern="1200" dirty="0">
                <a:solidFill>
                  <a:schemeClr val="tx1"/>
                </a:solidFill>
                <a:effectLst/>
                <a:latin typeface="+mn-lt"/>
                <a:ea typeface="+mn-ea"/>
                <a:cs typeface="+mn-cs"/>
              </a:rPr>
              <a:t> data </a:t>
            </a:r>
            <a:r>
              <a:rPr lang="en-US" sz="1200" b="0" i="0" kern="1200" dirty="0" err="1">
                <a:solidFill>
                  <a:schemeClr val="tx1"/>
                </a:solidFill>
                <a:effectLst/>
                <a:latin typeface="+mn-lt"/>
                <a:ea typeface="+mn-ea"/>
                <a:cs typeface="+mn-cs"/>
              </a:rPr>
              <a:t>tới</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View</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View</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định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dữ</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liệu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thích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hợp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cấp</a:t>
            </a:r>
            <a:r>
              <a:rPr lang="en-US" sz="1200" b="0" i="0" kern="1200" dirty="0">
                <a:solidFill>
                  <a:schemeClr val="tx1"/>
                </a:solidFill>
                <a:effectLst/>
                <a:latin typeface="+mn-lt"/>
                <a:ea typeface="+mn-ea"/>
                <a:cs typeface="+mn-cs"/>
              </a:rPr>
              <a:t> HTTP Response</a:t>
            </a:r>
          </a:p>
          <a:p>
            <a:endParaRPr lang="en-US" dirty="0"/>
          </a:p>
        </p:txBody>
      </p:sp>
      <p:sp>
        <p:nvSpPr>
          <p:cNvPr id="4" name="Slide Number Placeholder 3"/>
          <p:cNvSpPr>
            <a:spLocks noGrp="1"/>
          </p:cNvSpPr>
          <p:nvPr>
            <p:ph type="sldNum" sz="quarter" idx="5"/>
          </p:nvPr>
        </p:nvSpPr>
        <p:spPr/>
        <p:txBody>
          <a:bodyPr/>
          <a:lstStyle/>
          <a:p>
            <a:fld id="{384B3178-C426-4FEA-B9E8-482FA2E2B564}" type="slidenum">
              <a:rPr lang="en-US" smtClean="0"/>
              <a:t>35</a:t>
            </a:fld>
            <a:endParaRPr lang="en-US"/>
          </a:p>
        </p:txBody>
      </p:sp>
    </p:spTree>
    <p:extLst>
      <p:ext uri="{BB962C8B-B14F-4D97-AF65-F5344CB8AC3E}">
        <p14:creationId xmlns:p14="http://schemas.microsoft.com/office/powerpoint/2010/main" val="4258059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https://laravel.com/docs/5.8/blade</a:t>
            </a:r>
            <a:endParaRPr lang="en-US" dirty="0"/>
          </a:p>
        </p:txBody>
      </p:sp>
      <p:sp>
        <p:nvSpPr>
          <p:cNvPr id="4" name="Slide Number Placeholder 3"/>
          <p:cNvSpPr>
            <a:spLocks noGrp="1"/>
          </p:cNvSpPr>
          <p:nvPr>
            <p:ph type="sldNum" sz="quarter" idx="5"/>
          </p:nvPr>
        </p:nvSpPr>
        <p:spPr/>
        <p:txBody>
          <a:bodyPr/>
          <a:lstStyle/>
          <a:p>
            <a:fld id="{384B3178-C426-4FEA-B9E8-482FA2E2B564}" type="slidenum">
              <a:rPr lang="en-US" smtClean="0"/>
              <a:t>36</a:t>
            </a:fld>
            <a:endParaRPr lang="en-US"/>
          </a:p>
        </p:txBody>
      </p:sp>
    </p:spTree>
    <p:extLst>
      <p:ext uri="{BB962C8B-B14F-4D97-AF65-F5344CB8AC3E}">
        <p14:creationId xmlns:p14="http://schemas.microsoft.com/office/powerpoint/2010/main" val="1927443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HTTP Request </a:t>
            </a:r>
            <a:r>
              <a:rPr lang="en-US" sz="1200" b="0" i="0" kern="1200" dirty="0" err="1">
                <a:solidFill>
                  <a:schemeClr val="tx1"/>
                </a:solidFill>
                <a:effectLst/>
                <a:latin typeface="+mn-lt"/>
                <a:ea typeface="+mn-ea"/>
                <a:cs typeface="+mn-cs"/>
              </a:rPr>
              <a:t>định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tuyến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Controller</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Controller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thực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actions </a:t>
            </a:r>
            <a:r>
              <a:rPr lang="en-US" sz="1200" b="0" i="0" kern="1200" dirty="0" err="1">
                <a:solidFill>
                  <a:schemeClr val="tx1"/>
                </a:solidFill>
                <a:effectLst/>
                <a:latin typeface="+mn-lt"/>
                <a:ea typeface="+mn-ea"/>
                <a:cs typeface="+mn-cs"/>
              </a:rPr>
              <a:t>cụ</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chuyển</a:t>
            </a:r>
            <a:r>
              <a:rPr lang="en-US" sz="1200" b="0" i="0" kern="1200" dirty="0">
                <a:solidFill>
                  <a:schemeClr val="tx1"/>
                </a:solidFill>
                <a:effectLst/>
                <a:latin typeface="+mn-lt"/>
                <a:ea typeface="+mn-ea"/>
                <a:cs typeface="+mn-cs"/>
              </a:rPr>
              <a:t> data </a:t>
            </a:r>
            <a:r>
              <a:rPr lang="en-US" sz="1200" b="0" i="0" kern="1200" dirty="0" err="1">
                <a:solidFill>
                  <a:schemeClr val="tx1"/>
                </a:solidFill>
                <a:effectLst/>
                <a:latin typeface="+mn-lt"/>
                <a:ea typeface="+mn-ea"/>
                <a:cs typeface="+mn-cs"/>
              </a:rPr>
              <a:t>tới</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View</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View</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định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dữ</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liệu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thích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hợp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cấp</a:t>
            </a:r>
            <a:r>
              <a:rPr lang="en-US" sz="1200" b="0" i="0" kern="1200" dirty="0">
                <a:solidFill>
                  <a:schemeClr val="tx1"/>
                </a:solidFill>
                <a:effectLst/>
                <a:latin typeface="+mn-lt"/>
                <a:ea typeface="+mn-ea"/>
                <a:cs typeface="+mn-cs"/>
              </a:rPr>
              <a:t> HTTP Response</a:t>
            </a:r>
          </a:p>
          <a:p>
            <a:endParaRPr lang="en-US" dirty="0"/>
          </a:p>
        </p:txBody>
      </p:sp>
      <p:sp>
        <p:nvSpPr>
          <p:cNvPr id="4" name="Slide Number Placeholder 3"/>
          <p:cNvSpPr>
            <a:spLocks noGrp="1"/>
          </p:cNvSpPr>
          <p:nvPr>
            <p:ph type="sldNum" sz="quarter" idx="5"/>
          </p:nvPr>
        </p:nvSpPr>
        <p:spPr/>
        <p:txBody>
          <a:bodyPr/>
          <a:lstStyle/>
          <a:p>
            <a:fld id="{384B3178-C426-4FEA-B9E8-482FA2E2B564}" type="slidenum">
              <a:rPr lang="en-US" smtClean="0"/>
              <a:t>3</a:t>
            </a:fld>
            <a:endParaRPr lang="en-US"/>
          </a:p>
        </p:txBody>
      </p:sp>
    </p:spTree>
    <p:extLst>
      <p:ext uri="{BB962C8B-B14F-4D97-AF65-F5344CB8AC3E}">
        <p14:creationId xmlns:p14="http://schemas.microsoft.com/office/powerpoint/2010/main" val="615247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z="1200" b="1" i="0" kern="1200" dirty="0">
                <a:solidFill>
                  <a:schemeClr val="tx1"/>
                </a:solidFill>
                <a:effectLst/>
                <a:latin typeface="+mn-lt"/>
                <a:ea typeface="+mn-ea"/>
                <a:cs typeface="+mn-cs"/>
              </a:rPr>
              <a:t>routes/web.php </a:t>
            </a:r>
            <a:r>
              <a:rPr lang="vi-VN" sz="1200" b="0" i="0" kern="1200" dirty="0">
                <a:solidFill>
                  <a:schemeClr val="tx1"/>
                </a:solidFill>
                <a:effectLst/>
                <a:latin typeface="+mn-lt"/>
                <a:ea typeface="+mn-ea"/>
                <a:cs typeface="+mn-cs"/>
              </a:rPr>
              <a:t>định nghĩa các route cho web interface với các yêu cầu cần lưu trữ phiên và bảo vệ CSRF (Cross Site Request Forgery là kiểu tấn công sử dụng quyền chứng thực của người khác)</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vi-VN" sz="1200" b="1" i="0" kern="1200" dirty="0">
                <a:solidFill>
                  <a:schemeClr val="tx1"/>
                </a:solidFill>
                <a:effectLst/>
                <a:latin typeface="+mn-lt"/>
                <a:ea typeface="+mn-ea"/>
                <a:cs typeface="+mn-cs"/>
              </a:rPr>
              <a:t>routes/api.php </a:t>
            </a:r>
            <a:r>
              <a:rPr lang="vi-VN" sz="1200" b="0" i="0" kern="1200" dirty="0">
                <a:solidFill>
                  <a:schemeClr val="tx1"/>
                </a:solidFill>
                <a:effectLst/>
                <a:latin typeface="+mn-lt"/>
                <a:ea typeface="+mn-ea"/>
                <a:cs typeface="+mn-cs"/>
              </a:rPr>
              <a:t>là các yêu cầu không cần trạng thái</a:t>
            </a:r>
            <a:endParaRPr lang="en-US" dirty="0"/>
          </a:p>
        </p:txBody>
      </p:sp>
      <p:sp>
        <p:nvSpPr>
          <p:cNvPr id="4" name="Slide Number Placeholder 3"/>
          <p:cNvSpPr>
            <a:spLocks noGrp="1"/>
          </p:cNvSpPr>
          <p:nvPr>
            <p:ph type="sldNum" sz="quarter" idx="5"/>
          </p:nvPr>
        </p:nvSpPr>
        <p:spPr/>
        <p:txBody>
          <a:bodyPr/>
          <a:lstStyle/>
          <a:p>
            <a:fld id="{384B3178-C426-4FEA-B9E8-482FA2E2B564}" type="slidenum">
              <a:rPr lang="en-US" smtClean="0"/>
              <a:t>4</a:t>
            </a:fld>
            <a:endParaRPr lang="en-US"/>
          </a:p>
        </p:txBody>
      </p:sp>
    </p:spTree>
    <p:extLst>
      <p:ext uri="{BB962C8B-B14F-4D97-AF65-F5344CB8AC3E}">
        <p14:creationId xmlns:p14="http://schemas.microsoft.com/office/powerpoint/2010/main" val="385996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GET: được sử dụng để lấy thông tin từ sever theo URI đã cung cấp.</a:t>
            </a:r>
            <a:br>
              <a:rPr lang="vi-VN" dirty="0"/>
            </a:br>
            <a:r>
              <a:rPr lang="vi-VN" sz="1200" b="0" i="0" kern="1200" dirty="0">
                <a:solidFill>
                  <a:schemeClr val="tx1"/>
                </a:solidFill>
                <a:effectLst/>
                <a:latin typeface="+mn-lt"/>
                <a:ea typeface="+mn-ea"/>
                <a:cs typeface="+mn-cs"/>
              </a:rPr>
              <a:t>HEAD: giống với GET nhưng response trả về không có body, chỉ có header</a:t>
            </a:r>
            <a:br>
              <a:rPr lang="vi-VN" dirty="0"/>
            </a:br>
            <a:r>
              <a:rPr lang="vi-VN" sz="1200" b="0" i="0" kern="1200" dirty="0">
                <a:solidFill>
                  <a:schemeClr val="tx1"/>
                </a:solidFill>
                <a:effectLst/>
                <a:latin typeface="+mn-lt"/>
                <a:ea typeface="+mn-ea"/>
                <a:cs typeface="+mn-cs"/>
              </a:rPr>
              <a:t>POST: gửi thông tin tới sever thông qua các biểu mẫu http( đăng kí chả hạn..)</a:t>
            </a:r>
            <a:br>
              <a:rPr lang="vi-VN" dirty="0"/>
            </a:br>
            <a:r>
              <a:rPr lang="vi-VN" sz="1200" b="0" i="0" kern="1200" dirty="0">
                <a:solidFill>
                  <a:schemeClr val="tx1"/>
                </a:solidFill>
                <a:effectLst/>
                <a:latin typeface="+mn-lt"/>
                <a:ea typeface="+mn-ea"/>
                <a:cs typeface="+mn-cs"/>
              </a:rPr>
              <a:t>PUT: ghi đè tất cả thông tin của đối tượng với những gì được gửi lên</a:t>
            </a:r>
            <a:br>
              <a:rPr lang="vi-VN" dirty="0"/>
            </a:br>
            <a:r>
              <a:rPr lang="vi-VN" sz="1200" b="0" i="0" kern="1200" dirty="0">
                <a:solidFill>
                  <a:schemeClr val="tx1"/>
                </a:solidFill>
                <a:effectLst/>
                <a:latin typeface="+mn-lt"/>
                <a:ea typeface="+mn-ea"/>
                <a:cs typeface="+mn-cs"/>
              </a:rPr>
              <a:t>PATCH: ghi đè các thông tin được thay đổi của đối tượng.</a:t>
            </a:r>
            <a:br>
              <a:rPr lang="vi-VN" dirty="0"/>
            </a:br>
            <a:r>
              <a:rPr lang="vi-VN" sz="1200" b="0" i="0" kern="1200" dirty="0">
                <a:solidFill>
                  <a:schemeClr val="tx1"/>
                </a:solidFill>
                <a:effectLst/>
                <a:latin typeface="+mn-lt"/>
                <a:ea typeface="+mn-ea"/>
                <a:cs typeface="+mn-cs"/>
              </a:rPr>
              <a:t>DELETE: xóa tài nguyên trên server.</a:t>
            </a:r>
            <a:br>
              <a:rPr lang="vi-VN" dirty="0"/>
            </a:br>
            <a:r>
              <a:rPr lang="vi-VN" sz="1200" b="0" i="0" kern="1200" dirty="0">
                <a:solidFill>
                  <a:schemeClr val="tx1"/>
                </a:solidFill>
                <a:effectLst/>
                <a:latin typeface="+mn-lt"/>
                <a:ea typeface="+mn-ea"/>
                <a:cs typeface="+mn-cs"/>
              </a:rPr>
              <a:t>CONNECT: thiết lập một kết nối tới server theo URI.</a:t>
            </a:r>
            <a:br>
              <a:rPr lang="vi-VN" dirty="0"/>
            </a:br>
            <a:r>
              <a:rPr lang="vi-VN" sz="1200" b="0" i="0" kern="1200" dirty="0">
                <a:solidFill>
                  <a:schemeClr val="tx1"/>
                </a:solidFill>
                <a:effectLst/>
                <a:latin typeface="+mn-lt"/>
                <a:ea typeface="+mn-ea"/>
                <a:cs typeface="+mn-cs"/>
              </a:rPr>
              <a:t>OPTIONS: mô tả các tùy chọn giao tiếp cho resource.</a:t>
            </a:r>
            <a:br>
              <a:rPr lang="vi-VN" dirty="0"/>
            </a:br>
            <a:r>
              <a:rPr lang="vi-VN" sz="1200" b="0" i="0" kern="1200" dirty="0">
                <a:solidFill>
                  <a:schemeClr val="tx1"/>
                </a:solidFill>
                <a:effectLst/>
                <a:latin typeface="+mn-lt"/>
                <a:ea typeface="+mn-ea"/>
                <a:cs typeface="+mn-cs"/>
              </a:rPr>
              <a:t>TRACE: thực hiện một bài test loop - back theo đường dẫn đến resource.</a:t>
            </a:r>
            <a:endParaRPr lang="en-US" dirty="0"/>
          </a:p>
        </p:txBody>
      </p:sp>
      <p:sp>
        <p:nvSpPr>
          <p:cNvPr id="4" name="Slide Number Placeholder 3"/>
          <p:cNvSpPr>
            <a:spLocks noGrp="1"/>
          </p:cNvSpPr>
          <p:nvPr>
            <p:ph type="sldNum" sz="quarter" idx="5"/>
          </p:nvPr>
        </p:nvSpPr>
        <p:spPr/>
        <p:txBody>
          <a:bodyPr/>
          <a:lstStyle/>
          <a:p>
            <a:fld id="{384B3178-C426-4FEA-B9E8-482FA2E2B564}" type="slidenum">
              <a:rPr lang="en-US" smtClean="0"/>
              <a:t>5</a:t>
            </a:fld>
            <a:endParaRPr lang="en-US"/>
          </a:p>
        </p:txBody>
      </p:sp>
    </p:spTree>
    <p:extLst>
      <p:ext uri="{BB962C8B-B14F-4D97-AF65-F5344CB8AC3E}">
        <p14:creationId xmlns:p14="http://schemas.microsoft.com/office/powerpoint/2010/main" val="2622235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4B3178-C426-4FEA-B9E8-482FA2E2B564}" type="slidenum">
              <a:rPr lang="en-US" smtClean="0"/>
              <a:t>6</a:t>
            </a:fld>
            <a:endParaRPr lang="en-US"/>
          </a:p>
        </p:txBody>
      </p:sp>
    </p:spTree>
    <p:extLst>
      <p:ext uri="{BB962C8B-B14F-4D97-AF65-F5344CB8AC3E}">
        <p14:creationId xmlns:p14="http://schemas.microsoft.com/office/powerpoint/2010/main" val="773115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4B3178-C426-4FEA-B9E8-482FA2E2B564}" type="slidenum">
              <a:rPr lang="en-US" smtClean="0"/>
              <a:t>8</a:t>
            </a:fld>
            <a:endParaRPr lang="en-US"/>
          </a:p>
        </p:txBody>
      </p:sp>
    </p:spTree>
    <p:extLst>
      <p:ext uri="{BB962C8B-B14F-4D97-AF65-F5344CB8AC3E}">
        <p14:creationId xmlns:p14="http://schemas.microsoft.com/office/powerpoint/2010/main" val="3681027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z="1200" b="1" i="0" kern="1200" dirty="0">
                <a:solidFill>
                  <a:schemeClr val="tx1"/>
                </a:solidFill>
                <a:effectLst/>
                <a:latin typeface="+mn-lt"/>
                <a:ea typeface="+mn-ea"/>
                <a:cs typeface="+mn-cs"/>
              </a:rPr>
              <a:t>301 Redirect </a:t>
            </a:r>
            <a:r>
              <a:rPr lang="vi-VN" sz="1200" b="0" i="0" kern="1200" dirty="0">
                <a:solidFill>
                  <a:schemeClr val="tx1"/>
                </a:solidFill>
                <a:effectLst/>
                <a:latin typeface="+mn-lt"/>
                <a:ea typeface="+mn-ea"/>
                <a:cs typeface="+mn-cs"/>
              </a:rPr>
              <a:t>(Moved permanently) là một mã trạng thái HTTP ( response code HTTP) để thông báo rằng các trang web hoặc URL đã chuyển hướng vĩnh viễn sang một trang web hoặc URL khác, có nghĩa là tất cả những giá trị của trang web hoặc URL gốc sẽ chuyển hết sang URL mới.</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vi-VN" sz="1200" b="1" i="0" kern="1200" dirty="0">
                <a:solidFill>
                  <a:schemeClr val="tx1"/>
                </a:solidFill>
                <a:effectLst/>
                <a:latin typeface="+mn-lt"/>
                <a:ea typeface="+mn-ea"/>
                <a:cs typeface="+mn-cs"/>
              </a:rPr>
              <a:t>302 Redirect </a:t>
            </a:r>
            <a:r>
              <a:rPr lang="vi-VN" sz="1200" b="0" i="0" kern="1200" dirty="0">
                <a:solidFill>
                  <a:schemeClr val="tx1"/>
                </a:solidFill>
                <a:effectLst/>
                <a:latin typeface="+mn-lt"/>
                <a:ea typeface="+mn-ea"/>
                <a:cs typeface="+mn-cs"/>
              </a:rPr>
              <a:t>(Moved temporarily) là một mã trạng thái HTTP ( response code HTTP) thể thông báo rằng trang web hoặc URL đã chuyển hướng tạm thời sang địa chỉ mới nhưng vẫn phải dựa trên URL cũ. Vì một lý do nào đó, ví dụ như bảo trì trang web chính.</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Nếu website bạn đang bảo trì hệ thống hoặc sửa đổi trong một thời gian ngắn thì bạn nên chọn Redirect 302. Tuy nhiên bạn nên cân nhắc một điều rằng nó không tối ưu và cũng có thể làm cho ranking từ khóa thay đổi nếu dùng trong thời gian dài</a:t>
            </a:r>
          </a:p>
          <a:p>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Trong trường hợp, bạn muốn thay đổi hoàn toàn sang một URL mới, bạn nên chọn 301. Bằng cách này, trang sẽ giữ nguyên các giá trị, ranking như ban đầu.</a:t>
            </a:r>
          </a:p>
          <a:p>
            <a:endParaRPr lang="en-US" dirty="0"/>
          </a:p>
        </p:txBody>
      </p:sp>
      <p:sp>
        <p:nvSpPr>
          <p:cNvPr id="4" name="Slide Number Placeholder 3"/>
          <p:cNvSpPr>
            <a:spLocks noGrp="1"/>
          </p:cNvSpPr>
          <p:nvPr>
            <p:ph type="sldNum" sz="quarter" idx="5"/>
          </p:nvPr>
        </p:nvSpPr>
        <p:spPr/>
        <p:txBody>
          <a:bodyPr/>
          <a:lstStyle/>
          <a:p>
            <a:fld id="{384B3178-C426-4FEA-B9E8-482FA2E2B564}" type="slidenum">
              <a:rPr lang="en-US" smtClean="0"/>
              <a:t>9</a:t>
            </a:fld>
            <a:endParaRPr lang="en-US"/>
          </a:p>
        </p:txBody>
      </p:sp>
    </p:spTree>
    <p:extLst>
      <p:ext uri="{BB962C8B-B14F-4D97-AF65-F5344CB8AC3E}">
        <p14:creationId xmlns:p14="http://schemas.microsoft.com/office/powerpoint/2010/main" val="468816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emember</a:t>
            </a:r>
            <a:r>
              <a:rPr lang="en-US" sz="1200" b="0" i="0" kern="1200" dirty="0">
                <a:solidFill>
                  <a:schemeClr val="tx1"/>
                </a:solidFill>
                <a:effectLst/>
                <a:latin typeface="+mn-lt"/>
                <a:ea typeface="+mn-ea"/>
                <a:cs typeface="+mn-cs"/>
              </a:rPr>
              <a:t>, by default, the </a:t>
            </a:r>
            <a:r>
              <a:rPr lang="en-US" dirty="0" err="1"/>
              <a:t>RouteServiceProvider</a:t>
            </a:r>
            <a:r>
              <a:rPr lang="en-US" sz="1200" b="0" i="0" kern="1200" dirty="0">
                <a:solidFill>
                  <a:schemeClr val="tx1"/>
                </a:solidFill>
                <a:effectLst/>
                <a:latin typeface="+mn-lt"/>
                <a:ea typeface="+mn-ea"/>
                <a:cs typeface="+mn-cs"/>
              </a:rPr>
              <a:t> includes your route files within a namespace group, allowing you to register controller routes without specifying the full </a:t>
            </a:r>
            <a:r>
              <a:rPr lang="en-US" dirty="0"/>
              <a:t>App\</a:t>
            </a:r>
            <a:r>
              <a:rPr lang="en-US" dirty="0">
                <a:effectLst/>
              </a:rPr>
              <a:t>Http</a:t>
            </a:r>
            <a:r>
              <a:rPr lang="en-US" sz="1200" kern="1200" dirty="0">
                <a:solidFill>
                  <a:schemeClr val="tx1"/>
                </a:solidFill>
                <a:effectLst/>
                <a:latin typeface="+mn-lt"/>
                <a:ea typeface="+mn-ea"/>
                <a:cs typeface="+mn-cs"/>
              </a:rPr>
              <a:t>\</a:t>
            </a:r>
            <a:r>
              <a:rPr lang="en-US" dirty="0">
                <a:effectLst/>
              </a:rPr>
              <a:t>Controllers</a:t>
            </a:r>
            <a:r>
              <a:rPr lang="en-US" sz="1200" b="0" i="0" kern="1200" dirty="0">
                <a:solidFill>
                  <a:schemeClr val="tx1"/>
                </a:solidFill>
                <a:effectLst/>
                <a:latin typeface="+mn-lt"/>
                <a:ea typeface="+mn-ea"/>
                <a:cs typeface="+mn-cs"/>
              </a:rPr>
              <a:t> namespace prefix. So, you only need to specify the portion of the namespace that comes after the base </a:t>
            </a:r>
            <a:r>
              <a:rPr lang="en-US" dirty="0"/>
              <a:t>App\</a:t>
            </a:r>
            <a:r>
              <a:rPr lang="en-US" dirty="0">
                <a:effectLst/>
              </a:rPr>
              <a:t>Http</a:t>
            </a:r>
            <a:r>
              <a:rPr lang="en-US" sz="1200" kern="1200" dirty="0">
                <a:solidFill>
                  <a:schemeClr val="tx1"/>
                </a:solidFill>
                <a:effectLst/>
                <a:latin typeface="+mn-lt"/>
                <a:ea typeface="+mn-ea"/>
                <a:cs typeface="+mn-cs"/>
              </a:rPr>
              <a:t>\</a:t>
            </a:r>
            <a:r>
              <a:rPr lang="en-US" dirty="0">
                <a:effectLst/>
              </a:rPr>
              <a:t>Controllers</a:t>
            </a:r>
            <a:r>
              <a:rPr lang="en-US" sz="1200" b="0" i="0" kern="1200" dirty="0">
                <a:solidFill>
                  <a:schemeClr val="tx1"/>
                </a:solidFill>
                <a:effectLst/>
                <a:latin typeface="+mn-lt"/>
                <a:ea typeface="+mn-ea"/>
                <a:cs typeface="+mn-cs"/>
              </a:rPr>
              <a:t> namespace.</a:t>
            </a:r>
            <a:endParaRPr lang="en-US" dirty="0"/>
          </a:p>
        </p:txBody>
      </p:sp>
      <p:sp>
        <p:nvSpPr>
          <p:cNvPr id="4" name="Slide Number Placeholder 3"/>
          <p:cNvSpPr>
            <a:spLocks noGrp="1"/>
          </p:cNvSpPr>
          <p:nvPr>
            <p:ph type="sldNum" sz="quarter" idx="5"/>
          </p:nvPr>
        </p:nvSpPr>
        <p:spPr/>
        <p:txBody>
          <a:bodyPr/>
          <a:lstStyle/>
          <a:p>
            <a:fld id="{384B3178-C426-4FEA-B9E8-482FA2E2B564}" type="slidenum">
              <a:rPr lang="en-US" smtClean="0"/>
              <a:t>19</a:t>
            </a:fld>
            <a:endParaRPr lang="en-US"/>
          </a:p>
        </p:txBody>
      </p:sp>
    </p:spTree>
    <p:extLst>
      <p:ext uri="{BB962C8B-B14F-4D97-AF65-F5344CB8AC3E}">
        <p14:creationId xmlns:p14="http://schemas.microsoft.com/office/powerpoint/2010/main" val="2009305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order to ensure your sub-domain routes are reachable, you should register sub-domain routes before registering root domain routes. This will prevent root domain routes from overwriting sub-domain routes which have the same URI path.</a:t>
            </a:r>
            <a:endParaRPr lang="en-US" dirty="0"/>
          </a:p>
        </p:txBody>
      </p:sp>
      <p:sp>
        <p:nvSpPr>
          <p:cNvPr id="4" name="Slide Number Placeholder 3"/>
          <p:cNvSpPr>
            <a:spLocks noGrp="1"/>
          </p:cNvSpPr>
          <p:nvPr>
            <p:ph type="sldNum" sz="quarter" idx="5"/>
          </p:nvPr>
        </p:nvSpPr>
        <p:spPr/>
        <p:txBody>
          <a:bodyPr/>
          <a:lstStyle/>
          <a:p>
            <a:fld id="{384B3178-C426-4FEA-B9E8-482FA2E2B564}" type="slidenum">
              <a:rPr lang="en-US" smtClean="0"/>
              <a:t>20</a:t>
            </a:fld>
            <a:endParaRPr lang="en-US"/>
          </a:p>
        </p:txBody>
      </p:sp>
    </p:spTree>
    <p:extLst>
      <p:ext uri="{BB962C8B-B14F-4D97-AF65-F5344CB8AC3E}">
        <p14:creationId xmlns:p14="http://schemas.microsoft.com/office/powerpoint/2010/main" val="17126446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descr="Káº¿t quáº£ hÃ¬nh áº£nh cho laravel">
            <a:extLst>
              <a:ext uri="{FF2B5EF4-FFF2-40B4-BE49-F238E27FC236}">
                <a16:creationId xmlns:a16="http://schemas.microsoft.com/office/drawing/2014/main" id="{5030F929-8752-4B08-9656-9C3BE5E74A1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724275"/>
            <a:ext cx="9144000" cy="31337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685800" y="1122363"/>
            <a:ext cx="7772400" cy="2387600"/>
          </a:xfrm>
        </p:spPr>
        <p:txBody>
          <a:bodyPr anchor="b"/>
          <a:lstStyle>
            <a:lvl1pPr algn="ctr">
              <a:defRPr sz="6000" b="1">
                <a:solidFill>
                  <a:srgbClr val="F4645F"/>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143000" y="3846136"/>
            <a:ext cx="6858000" cy="1411664"/>
          </a:xfrm>
        </p:spPr>
        <p:txBody>
          <a:bodyPr/>
          <a:lstStyle>
            <a:lvl1pPr marL="0" indent="0" algn="ctr">
              <a:buNone/>
              <a:defRPr sz="24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C46A071C-9F6E-41FA-BCA1-8C6851AA108E}" type="datetime1">
              <a:rPr lang="en-US" smtClean="0"/>
              <a:t>9/9/2019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47D94A6-9DA7-42D0-83B0-9418E04D1E23}" type="slidenum">
              <a:rPr lang="en-US" smtClean="0"/>
              <a:pPr/>
              <a:t>‹#›</a:t>
            </a:fld>
            <a:endParaRPr lang="en-US"/>
          </a:p>
        </p:txBody>
      </p:sp>
    </p:spTree>
    <p:extLst>
      <p:ext uri="{BB962C8B-B14F-4D97-AF65-F5344CB8AC3E}">
        <p14:creationId xmlns:p14="http://schemas.microsoft.com/office/powerpoint/2010/main" val="302154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626FB-C982-482C-88FF-FA9BE87CA960}" type="datetime1">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D94A6-9DA7-42D0-83B0-9418E04D1E23}" type="slidenum">
              <a:rPr lang="en-US" smtClean="0"/>
              <a:t>‹#›</a:t>
            </a:fld>
            <a:endParaRPr lang="en-US"/>
          </a:p>
        </p:txBody>
      </p:sp>
    </p:spTree>
    <p:extLst>
      <p:ext uri="{BB962C8B-B14F-4D97-AF65-F5344CB8AC3E}">
        <p14:creationId xmlns:p14="http://schemas.microsoft.com/office/powerpoint/2010/main" val="57687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8876D5-815C-40A9-A71B-5781F3548BFF}" type="datetime1">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D94A6-9DA7-42D0-83B0-9418E04D1E23}" type="slidenum">
              <a:rPr lang="en-US" smtClean="0"/>
              <a:t>‹#›</a:t>
            </a:fld>
            <a:endParaRPr lang="en-US"/>
          </a:p>
        </p:txBody>
      </p:sp>
    </p:spTree>
    <p:extLst>
      <p:ext uri="{BB962C8B-B14F-4D97-AF65-F5344CB8AC3E}">
        <p14:creationId xmlns:p14="http://schemas.microsoft.com/office/powerpoint/2010/main" val="2205800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1EE8BF-1A37-41D3-8F51-63F683462B24}"/>
              </a:ext>
            </a:extLst>
          </p:cNvPr>
          <p:cNvSpPr/>
          <p:nvPr userDrawn="1"/>
        </p:nvSpPr>
        <p:spPr>
          <a:xfrm>
            <a:off x="0" y="0"/>
            <a:ext cx="9144000" cy="1470581"/>
          </a:xfrm>
          <a:prstGeom prst="rect">
            <a:avLst/>
          </a:prstGeom>
          <a:solidFill>
            <a:srgbClr val="F4645F"/>
          </a:solidFill>
          <a:ln>
            <a:solidFill>
              <a:srgbClr val="F46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108F2F-D42F-4B96-83C5-7672C15D198C}" type="datetime1">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D94A6-9DA7-42D0-83B0-9418E04D1E23}" type="slidenum">
              <a:rPr lang="en-US" smtClean="0"/>
              <a:t>‹#›</a:t>
            </a:fld>
            <a:endParaRPr lang="en-US"/>
          </a:p>
        </p:txBody>
      </p:sp>
    </p:spTree>
    <p:extLst>
      <p:ext uri="{BB962C8B-B14F-4D97-AF65-F5344CB8AC3E}">
        <p14:creationId xmlns:p14="http://schemas.microsoft.com/office/powerpoint/2010/main" val="3565653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826E45-C719-4D10-AD9B-8FDB55E6339A}" type="datetime1">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D94A6-9DA7-42D0-83B0-9418E04D1E23}" type="slidenum">
              <a:rPr lang="en-US" smtClean="0"/>
              <a:t>‹#›</a:t>
            </a:fld>
            <a:endParaRPr lang="en-US"/>
          </a:p>
        </p:txBody>
      </p:sp>
      <p:sp>
        <p:nvSpPr>
          <p:cNvPr id="8" name="Rectangle 7">
            <a:extLst>
              <a:ext uri="{FF2B5EF4-FFF2-40B4-BE49-F238E27FC236}">
                <a16:creationId xmlns:a16="http://schemas.microsoft.com/office/drawing/2014/main" id="{0D5362B5-5124-413A-91C5-0170CD9F30CB}"/>
              </a:ext>
            </a:extLst>
          </p:cNvPr>
          <p:cNvSpPr/>
          <p:nvPr userDrawn="1"/>
        </p:nvSpPr>
        <p:spPr>
          <a:xfrm>
            <a:off x="0" y="0"/>
            <a:ext cx="9144000" cy="1470581"/>
          </a:xfrm>
          <a:prstGeom prst="rect">
            <a:avLst/>
          </a:prstGeom>
          <a:solidFill>
            <a:srgbClr val="F4645F"/>
          </a:solidFill>
          <a:ln>
            <a:solidFill>
              <a:srgbClr val="F46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250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C346F8-ED2F-4357-9B34-4D4C72196109}"/>
              </a:ext>
            </a:extLst>
          </p:cNvPr>
          <p:cNvSpPr/>
          <p:nvPr userDrawn="1"/>
        </p:nvSpPr>
        <p:spPr>
          <a:xfrm>
            <a:off x="0" y="0"/>
            <a:ext cx="9144000" cy="1470581"/>
          </a:xfrm>
          <a:prstGeom prst="rect">
            <a:avLst/>
          </a:prstGeom>
          <a:solidFill>
            <a:srgbClr val="F4645F"/>
          </a:solidFill>
          <a:ln>
            <a:solidFill>
              <a:srgbClr val="F46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9683" y="1583703"/>
            <a:ext cx="4345167" cy="45932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49" y="1583703"/>
            <a:ext cx="4345167" cy="45932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B390838-ACBB-490B-8671-A101E0AB1308}" type="datetime1">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D94A6-9DA7-42D0-83B0-9418E04D1E23}" type="slidenum">
              <a:rPr lang="en-US" smtClean="0"/>
              <a:t>‹#›</a:t>
            </a:fld>
            <a:endParaRPr lang="en-US"/>
          </a:p>
        </p:txBody>
      </p:sp>
    </p:spTree>
    <p:extLst>
      <p:ext uri="{BB962C8B-B14F-4D97-AF65-F5344CB8AC3E}">
        <p14:creationId xmlns:p14="http://schemas.microsoft.com/office/powerpoint/2010/main" val="973121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0C36B7C-5417-49AC-8FD4-756D0EA0D876}"/>
              </a:ext>
            </a:extLst>
          </p:cNvPr>
          <p:cNvSpPr/>
          <p:nvPr userDrawn="1"/>
        </p:nvSpPr>
        <p:spPr>
          <a:xfrm>
            <a:off x="0" y="0"/>
            <a:ext cx="9144000" cy="1470581"/>
          </a:xfrm>
          <a:prstGeom prst="rect">
            <a:avLst/>
          </a:prstGeom>
          <a:solidFill>
            <a:srgbClr val="F4645F"/>
          </a:solidFill>
          <a:ln>
            <a:solidFill>
              <a:srgbClr val="F46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9841" y="365129"/>
            <a:ext cx="7886700" cy="8037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8A4E72-2F89-4C8B-9D07-6EFD82613DBE}" type="datetime1">
              <a:rPr lang="en-US" smtClean="0"/>
              <a:t>9/9/2019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7D94A6-9DA7-42D0-83B0-9418E04D1E23}" type="slidenum">
              <a:rPr lang="en-US" smtClean="0"/>
              <a:t>‹#›</a:t>
            </a:fld>
            <a:endParaRPr lang="en-US"/>
          </a:p>
        </p:txBody>
      </p:sp>
    </p:spTree>
    <p:extLst>
      <p:ext uri="{BB962C8B-B14F-4D97-AF65-F5344CB8AC3E}">
        <p14:creationId xmlns:p14="http://schemas.microsoft.com/office/powerpoint/2010/main" val="2142975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F9E8363-BC1E-46BF-9350-0FF007E740AB}"/>
              </a:ext>
            </a:extLst>
          </p:cNvPr>
          <p:cNvSpPr/>
          <p:nvPr userDrawn="1"/>
        </p:nvSpPr>
        <p:spPr>
          <a:xfrm>
            <a:off x="0" y="0"/>
            <a:ext cx="9144000" cy="1470581"/>
          </a:xfrm>
          <a:prstGeom prst="rect">
            <a:avLst/>
          </a:prstGeom>
          <a:solidFill>
            <a:srgbClr val="F4645F"/>
          </a:solidFill>
          <a:ln>
            <a:solidFill>
              <a:srgbClr val="F46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2E1EA7-E2B4-4C0A-8FC5-E2AA1EA4A775}" type="datetime1">
              <a:rPr lang="en-US" smtClean="0"/>
              <a:t>9/9/2019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7D94A6-9DA7-42D0-83B0-9418E04D1E23}" type="slidenum">
              <a:rPr lang="en-US" smtClean="0"/>
              <a:t>‹#›</a:t>
            </a:fld>
            <a:endParaRPr lang="en-US"/>
          </a:p>
        </p:txBody>
      </p:sp>
    </p:spTree>
    <p:extLst>
      <p:ext uri="{BB962C8B-B14F-4D97-AF65-F5344CB8AC3E}">
        <p14:creationId xmlns:p14="http://schemas.microsoft.com/office/powerpoint/2010/main" val="91571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EA1C75D-E9BE-42CA-973A-D54B91D917A3}"/>
              </a:ext>
            </a:extLst>
          </p:cNvPr>
          <p:cNvSpPr/>
          <p:nvPr userDrawn="1"/>
        </p:nvSpPr>
        <p:spPr>
          <a:xfrm>
            <a:off x="0" y="0"/>
            <a:ext cx="9144000" cy="1470581"/>
          </a:xfrm>
          <a:prstGeom prst="rect">
            <a:avLst/>
          </a:prstGeom>
          <a:solidFill>
            <a:srgbClr val="F4645F"/>
          </a:solidFill>
          <a:ln>
            <a:solidFill>
              <a:srgbClr val="F46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0FD1CDC-0DD9-46A7-97D3-ED8AD5028007}" type="datetime1">
              <a:rPr lang="en-US" smtClean="0"/>
              <a:t>9/9/2019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7D94A6-9DA7-42D0-83B0-9418E04D1E23}" type="slidenum">
              <a:rPr lang="en-US" smtClean="0"/>
              <a:t>‹#›</a:t>
            </a:fld>
            <a:endParaRPr lang="en-US"/>
          </a:p>
        </p:txBody>
      </p:sp>
    </p:spTree>
    <p:extLst>
      <p:ext uri="{BB962C8B-B14F-4D97-AF65-F5344CB8AC3E}">
        <p14:creationId xmlns:p14="http://schemas.microsoft.com/office/powerpoint/2010/main" val="281865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2A1A70-8749-4236-BD95-783AC33FCBF8}" type="datetime1">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D94A6-9DA7-42D0-83B0-9418E04D1E23}" type="slidenum">
              <a:rPr lang="en-US" smtClean="0"/>
              <a:t>‹#›</a:t>
            </a:fld>
            <a:endParaRPr lang="en-US"/>
          </a:p>
        </p:txBody>
      </p:sp>
    </p:spTree>
    <p:extLst>
      <p:ext uri="{BB962C8B-B14F-4D97-AF65-F5344CB8AC3E}">
        <p14:creationId xmlns:p14="http://schemas.microsoft.com/office/powerpoint/2010/main" val="1435393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595B70-46E5-414A-8D75-95BD9F6F2823}" type="datetime1">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D94A6-9DA7-42D0-83B0-9418E04D1E23}" type="slidenum">
              <a:rPr lang="en-US" smtClean="0"/>
              <a:t>‹#›</a:t>
            </a:fld>
            <a:endParaRPr lang="en-US"/>
          </a:p>
        </p:txBody>
      </p:sp>
    </p:spTree>
    <p:extLst>
      <p:ext uri="{BB962C8B-B14F-4D97-AF65-F5344CB8AC3E}">
        <p14:creationId xmlns:p14="http://schemas.microsoft.com/office/powerpoint/2010/main" val="326243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9683" y="245097"/>
            <a:ext cx="8804634" cy="100866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9683" y="1621410"/>
            <a:ext cx="8804634" cy="45555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9683" y="6356352"/>
            <a:ext cx="2057400" cy="365125"/>
          </a:xfrm>
          <a:prstGeom prst="rect">
            <a:avLst/>
          </a:prstGeom>
        </p:spPr>
        <p:txBody>
          <a:bodyPr vert="horz" lIns="91440" tIns="45720" rIns="91440" bIns="45720" rtlCol="0" anchor="ctr"/>
          <a:lstStyle>
            <a:lvl1pPr algn="l">
              <a:defRPr sz="1200">
                <a:solidFill>
                  <a:schemeClr val="tx1">
                    <a:tint val="75000"/>
                  </a:schemeClr>
                </a:solidFill>
                <a:latin typeface="UTM Avo" panose="02040603050506020204" pitchFamily="18" charset="0"/>
              </a:defRPr>
            </a:lvl1pPr>
          </a:lstStyle>
          <a:p>
            <a:fld id="{5A0F2482-8B40-4E5C-A29A-B147183CB310}" type="datetime1">
              <a:rPr lang="en-US" smtClean="0"/>
              <a:t>9/9/2019</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latin typeface="UTM Avo" panose="02040603050506020204" pitchFamily="18" charset="0"/>
              </a:defRPr>
            </a:lvl1pPr>
          </a:lstStyle>
          <a:p>
            <a:endParaRPr lang="en-US"/>
          </a:p>
        </p:txBody>
      </p:sp>
      <p:sp>
        <p:nvSpPr>
          <p:cNvPr id="6" name="Slide Number Placeholder 5"/>
          <p:cNvSpPr>
            <a:spLocks noGrp="1"/>
          </p:cNvSpPr>
          <p:nvPr>
            <p:ph type="sldNum" sz="quarter" idx="4"/>
          </p:nvPr>
        </p:nvSpPr>
        <p:spPr>
          <a:xfrm>
            <a:off x="6916917" y="6356352"/>
            <a:ext cx="2057400" cy="365125"/>
          </a:xfrm>
          <a:prstGeom prst="rect">
            <a:avLst/>
          </a:prstGeom>
        </p:spPr>
        <p:txBody>
          <a:bodyPr vert="horz" lIns="91440" tIns="45720" rIns="91440" bIns="45720" rtlCol="0" anchor="ctr"/>
          <a:lstStyle>
            <a:lvl1pPr algn="r">
              <a:defRPr sz="1200" b="1">
                <a:solidFill>
                  <a:srgbClr val="F4645F"/>
                </a:solidFill>
                <a:latin typeface="UTM Avo" panose="02040603050506020204" pitchFamily="18" charset="0"/>
              </a:defRPr>
            </a:lvl1pPr>
          </a:lstStyle>
          <a:p>
            <a:fld id="{147D94A6-9DA7-42D0-83B0-9418E04D1E23}" type="slidenum">
              <a:rPr lang="en-US" smtClean="0"/>
              <a:pPr/>
              <a:t>‹#›</a:t>
            </a:fld>
            <a:endParaRPr lang="en-US"/>
          </a:p>
        </p:txBody>
      </p:sp>
    </p:spTree>
    <p:extLst>
      <p:ext uri="{BB962C8B-B14F-4D97-AF65-F5344CB8AC3E}">
        <p14:creationId xmlns:p14="http://schemas.microsoft.com/office/powerpoint/2010/main" val="1064668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bg1"/>
          </a:solidFill>
          <a:latin typeface="UTM Avo" panose="0204060305050602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UTM Avo" panose="020406030505060202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UTM Avo" panose="020406030505060202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UTM Avo" panose="020406030505060202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TM Avo" panose="020406030505060202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TM Avo" panose="0204060305050602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DAF2-3DC4-4022-A94E-63DF79D6EB62}"/>
              </a:ext>
            </a:extLst>
          </p:cNvPr>
          <p:cNvSpPr>
            <a:spLocks noGrp="1"/>
          </p:cNvSpPr>
          <p:nvPr>
            <p:ph type="ctrTitle"/>
          </p:nvPr>
        </p:nvSpPr>
        <p:spPr/>
        <p:txBody>
          <a:bodyPr/>
          <a:lstStyle/>
          <a:p>
            <a:r>
              <a:rPr lang="en-US" dirty="0"/>
              <a:t>LẬP TRÌNH WEB PHP NÂNG CAO</a:t>
            </a:r>
          </a:p>
        </p:txBody>
      </p:sp>
      <p:sp>
        <p:nvSpPr>
          <p:cNvPr id="3" name="Subtitle 2">
            <a:extLst>
              <a:ext uri="{FF2B5EF4-FFF2-40B4-BE49-F238E27FC236}">
                <a16:creationId xmlns:a16="http://schemas.microsoft.com/office/drawing/2014/main" id="{942E2D2F-0FF2-4C1E-9C9D-B9C818F55052}"/>
              </a:ext>
            </a:extLst>
          </p:cNvPr>
          <p:cNvSpPr>
            <a:spLocks noGrp="1"/>
          </p:cNvSpPr>
          <p:nvPr>
            <p:ph type="subTitle" idx="1"/>
          </p:nvPr>
        </p:nvSpPr>
        <p:spPr/>
        <p:txBody>
          <a:bodyPr/>
          <a:lstStyle/>
          <a:p>
            <a:r>
              <a:rPr lang="en-US" dirty="0"/>
              <a:t>GV: </a:t>
            </a:r>
            <a:r>
              <a:rPr lang="en-US" dirty="0" err="1"/>
              <a:t>Trần</a:t>
            </a:r>
            <a:r>
              <a:rPr lang="en-US" dirty="0"/>
              <a:t> Thanh </a:t>
            </a:r>
            <a:r>
              <a:rPr lang="en-US" dirty="0" err="1"/>
              <a:t>Tuấn</a:t>
            </a:r>
            <a:endParaRPr lang="en-US" dirty="0"/>
          </a:p>
        </p:txBody>
      </p:sp>
    </p:spTree>
    <p:extLst>
      <p:ext uri="{BB962C8B-B14F-4D97-AF65-F5344CB8AC3E}">
        <p14:creationId xmlns:p14="http://schemas.microsoft.com/office/powerpoint/2010/main" val="1850527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08BB-AE57-4311-88ED-F87F31DC0981}"/>
              </a:ext>
            </a:extLst>
          </p:cNvPr>
          <p:cNvSpPr>
            <a:spLocks noGrp="1"/>
          </p:cNvSpPr>
          <p:nvPr>
            <p:ph type="title"/>
          </p:nvPr>
        </p:nvSpPr>
        <p:spPr/>
        <p:txBody>
          <a:bodyPr/>
          <a:lstStyle/>
          <a:p>
            <a:r>
              <a:rPr lang="en-US" dirty="0"/>
              <a:t>C</a:t>
            </a:r>
            <a:r>
              <a:rPr lang="vi-VN" dirty="0"/>
              <a:t>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tuyến</a:t>
            </a:r>
            <a:endParaRPr lang="en-US" dirty="0"/>
          </a:p>
        </p:txBody>
      </p:sp>
      <p:sp>
        <p:nvSpPr>
          <p:cNvPr id="3" name="Content Placeholder 2">
            <a:extLst>
              <a:ext uri="{FF2B5EF4-FFF2-40B4-BE49-F238E27FC236}">
                <a16:creationId xmlns:a16="http://schemas.microsoft.com/office/drawing/2014/main" id="{48038902-DD2F-4981-96EA-051C0776E826}"/>
              </a:ext>
            </a:extLst>
          </p:cNvPr>
          <p:cNvSpPr>
            <a:spLocks noGrp="1"/>
          </p:cNvSpPr>
          <p:nvPr>
            <p:ph idx="1"/>
          </p:nvPr>
        </p:nvSpPr>
        <p:spPr/>
        <p:txBody>
          <a:bodyPr/>
          <a:lstStyle/>
          <a:p>
            <a:r>
              <a:rPr lang="en-US" dirty="0" err="1"/>
              <a:t>Định</a:t>
            </a:r>
            <a:r>
              <a:rPr lang="en-US" dirty="0"/>
              <a:t> </a:t>
            </a:r>
            <a:r>
              <a:rPr lang="en-US" dirty="0" err="1"/>
              <a:t>tuyến</a:t>
            </a:r>
            <a:r>
              <a:rPr lang="en-US" dirty="0"/>
              <a:t> </a:t>
            </a:r>
            <a:r>
              <a:rPr lang="en-US" dirty="0" err="1"/>
              <a:t>khung</a:t>
            </a:r>
            <a:r>
              <a:rPr lang="en-US" dirty="0"/>
              <a:t> </a:t>
            </a:r>
            <a:r>
              <a:rPr lang="en-US" dirty="0" err="1"/>
              <a:t>nhìn</a:t>
            </a:r>
            <a:r>
              <a:rPr lang="en-US" dirty="0"/>
              <a:t>:</a:t>
            </a:r>
          </a:p>
          <a:p>
            <a:pPr lvl="1"/>
            <a:r>
              <a:rPr lang="en-US" sz="2000" dirty="0"/>
              <a:t>Route::</a:t>
            </a:r>
            <a:r>
              <a:rPr lang="en-US" sz="2000" dirty="0">
                <a:solidFill>
                  <a:srgbClr val="F4645F"/>
                </a:solidFill>
              </a:rPr>
              <a:t>view</a:t>
            </a:r>
            <a:r>
              <a:rPr lang="en-US" sz="2000" dirty="0"/>
              <a:t>(</a:t>
            </a:r>
            <a:r>
              <a:rPr lang="en-US" sz="2000" dirty="0">
                <a:solidFill>
                  <a:srgbClr val="FF009A"/>
                </a:solidFill>
              </a:rPr>
              <a:t>'/welcome'</a:t>
            </a:r>
            <a:r>
              <a:rPr lang="en-US" sz="2000" dirty="0"/>
              <a:t>, </a:t>
            </a:r>
            <a:r>
              <a:rPr lang="en-US" sz="2000" dirty="0">
                <a:solidFill>
                  <a:srgbClr val="00B050"/>
                </a:solidFill>
              </a:rPr>
              <a:t>'welcome’</a:t>
            </a:r>
            <a:r>
              <a:rPr lang="en-US" sz="2000" dirty="0"/>
              <a:t>);</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r>
              <a:rPr lang="en-US" sz="2000" dirty="0"/>
              <a:t>Route::</a:t>
            </a:r>
            <a:r>
              <a:rPr lang="en-US" sz="2000" dirty="0">
                <a:solidFill>
                  <a:srgbClr val="F4645F"/>
                </a:solidFill>
              </a:rPr>
              <a:t>view</a:t>
            </a:r>
            <a:r>
              <a:rPr lang="en-US" sz="2000" dirty="0"/>
              <a:t>(</a:t>
            </a:r>
            <a:r>
              <a:rPr lang="en-US" sz="2000" dirty="0">
                <a:solidFill>
                  <a:srgbClr val="FF009A"/>
                </a:solidFill>
              </a:rPr>
              <a:t>'/welcome'</a:t>
            </a:r>
            <a:r>
              <a:rPr lang="en-US" sz="2000" dirty="0"/>
              <a:t>, </a:t>
            </a:r>
            <a:r>
              <a:rPr lang="en-US" sz="2000" dirty="0">
                <a:solidFill>
                  <a:srgbClr val="00B050"/>
                </a:solidFill>
              </a:rPr>
              <a:t>'welcome'</a:t>
            </a:r>
            <a:r>
              <a:rPr lang="en-US" sz="2000" dirty="0"/>
              <a:t>, </a:t>
            </a:r>
            <a:r>
              <a:rPr lang="en-US" sz="2000" dirty="0">
                <a:solidFill>
                  <a:srgbClr val="0070C0"/>
                </a:solidFill>
                <a:latin typeface="UTM Aptima" panose="02040603050506020204" pitchFamily="18" charset="0"/>
              </a:rPr>
              <a:t>[</a:t>
            </a:r>
            <a:r>
              <a:rPr lang="en-US" sz="2000" dirty="0">
                <a:solidFill>
                  <a:srgbClr val="0070C0"/>
                </a:solidFill>
              </a:rPr>
              <a:t>'name' =&gt; 'Taylor'</a:t>
            </a:r>
            <a:r>
              <a:rPr lang="en-US" sz="2000" dirty="0">
                <a:solidFill>
                  <a:srgbClr val="0070C0"/>
                </a:solidFill>
                <a:latin typeface="UTM Aptima" panose="02040603050506020204" pitchFamily="18" charset="0"/>
              </a:rPr>
              <a:t>]</a:t>
            </a:r>
            <a:r>
              <a:rPr lang="en-US" sz="2000" dirty="0"/>
              <a:t>);</a:t>
            </a:r>
          </a:p>
        </p:txBody>
      </p:sp>
      <p:sp>
        <p:nvSpPr>
          <p:cNvPr id="4" name="Slide Number Placeholder 3">
            <a:extLst>
              <a:ext uri="{FF2B5EF4-FFF2-40B4-BE49-F238E27FC236}">
                <a16:creationId xmlns:a16="http://schemas.microsoft.com/office/drawing/2014/main" id="{6AA5C64C-B53F-4C24-B766-D1CB00CE7EB2}"/>
              </a:ext>
            </a:extLst>
          </p:cNvPr>
          <p:cNvSpPr>
            <a:spLocks noGrp="1"/>
          </p:cNvSpPr>
          <p:nvPr>
            <p:ph type="sldNum" sz="quarter" idx="12"/>
          </p:nvPr>
        </p:nvSpPr>
        <p:spPr/>
        <p:txBody>
          <a:bodyPr/>
          <a:lstStyle/>
          <a:p>
            <a:fld id="{147D94A6-9DA7-42D0-83B0-9418E04D1E23}" type="slidenum">
              <a:rPr lang="en-US" smtClean="0"/>
              <a:t>10</a:t>
            </a:fld>
            <a:endParaRPr lang="en-US"/>
          </a:p>
        </p:txBody>
      </p:sp>
      <p:sp>
        <p:nvSpPr>
          <p:cNvPr id="5" name="Rectangle: Rounded Corners 4">
            <a:extLst>
              <a:ext uri="{FF2B5EF4-FFF2-40B4-BE49-F238E27FC236}">
                <a16:creationId xmlns:a16="http://schemas.microsoft.com/office/drawing/2014/main" id="{54258911-0CA4-454B-8019-A26BAA0BC803}"/>
              </a:ext>
            </a:extLst>
          </p:cNvPr>
          <p:cNvSpPr/>
          <p:nvPr/>
        </p:nvSpPr>
        <p:spPr>
          <a:xfrm>
            <a:off x="2743200" y="2990850"/>
            <a:ext cx="914400" cy="70485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latin typeface="UTM Avo" panose="02040603050506020204" pitchFamily="18" charset="0"/>
              </a:rPr>
              <a:t>URI</a:t>
            </a:r>
          </a:p>
        </p:txBody>
      </p:sp>
      <p:sp>
        <p:nvSpPr>
          <p:cNvPr id="6" name="Rectangle: Rounded Corners 5">
            <a:extLst>
              <a:ext uri="{FF2B5EF4-FFF2-40B4-BE49-F238E27FC236}">
                <a16:creationId xmlns:a16="http://schemas.microsoft.com/office/drawing/2014/main" id="{5A3667DF-0DD3-439B-9158-F56B1EC117AB}"/>
              </a:ext>
            </a:extLst>
          </p:cNvPr>
          <p:cNvSpPr/>
          <p:nvPr/>
        </p:nvSpPr>
        <p:spPr>
          <a:xfrm>
            <a:off x="4267200" y="2990850"/>
            <a:ext cx="914400" cy="70485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err="1">
                <a:latin typeface="UTM Avo" panose="02040603050506020204" pitchFamily="18" charset="0"/>
              </a:rPr>
              <a:t>Tên</a:t>
            </a:r>
            <a:r>
              <a:rPr lang="en-US" dirty="0">
                <a:latin typeface="UTM Avo" panose="02040603050506020204" pitchFamily="18" charset="0"/>
              </a:rPr>
              <a:t> view</a:t>
            </a:r>
          </a:p>
        </p:txBody>
      </p:sp>
      <p:cxnSp>
        <p:nvCxnSpPr>
          <p:cNvPr id="8" name="Straight Arrow Connector 7">
            <a:extLst>
              <a:ext uri="{FF2B5EF4-FFF2-40B4-BE49-F238E27FC236}">
                <a16:creationId xmlns:a16="http://schemas.microsoft.com/office/drawing/2014/main" id="{ED70A3F8-88F2-4BCA-8281-6F013CE38362}"/>
              </a:ext>
            </a:extLst>
          </p:cNvPr>
          <p:cNvCxnSpPr>
            <a:cxnSpLocks/>
          </p:cNvCxnSpPr>
          <p:nvPr/>
        </p:nvCxnSpPr>
        <p:spPr>
          <a:xfrm>
            <a:off x="3143250" y="3800475"/>
            <a:ext cx="0" cy="981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3CB3D38-92C6-4632-AE1E-52300CD13858}"/>
              </a:ext>
            </a:extLst>
          </p:cNvPr>
          <p:cNvCxnSpPr>
            <a:cxnSpLocks/>
          </p:cNvCxnSpPr>
          <p:nvPr/>
        </p:nvCxnSpPr>
        <p:spPr>
          <a:xfrm>
            <a:off x="4724400" y="3800475"/>
            <a:ext cx="0" cy="981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FEED9E5-0AF6-413F-B091-221C544A7967}"/>
              </a:ext>
            </a:extLst>
          </p:cNvPr>
          <p:cNvCxnSpPr>
            <a:cxnSpLocks/>
          </p:cNvCxnSpPr>
          <p:nvPr/>
        </p:nvCxnSpPr>
        <p:spPr>
          <a:xfrm flipV="1">
            <a:off x="4724400" y="2495550"/>
            <a:ext cx="0" cy="3905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1740D87-7431-43C4-A2F2-FB2CED821325}"/>
              </a:ext>
            </a:extLst>
          </p:cNvPr>
          <p:cNvCxnSpPr>
            <a:cxnSpLocks/>
          </p:cNvCxnSpPr>
          <p:nvPr/>
        </p:nvCxnSpPr>
        <p:spPr>
          <a:xfrm flipV="1">
            <a:off x="3171825" y="2495550"/>
            <a:ext cx="0" cy="3905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hought Bubble: Cloud 13">
            <a:extLst>
              <a:ext uri="{FF2B5EF4-FFF2-40B4-BE49-F238E27FC236}">
                <a16:creationId xmlns:a16="http://schemas.microsoft.com/office/drawing/2014/main" id="{66E50C9A-FF74-449D-9FD8-26E681BE21F1}"/>
              </a:ext>
            </a:extLst>
          </p:cNvPr>
          <p:cNvSpPr/>
          <p:nvPr/>
        </p:nvSpPr>
        <p:spPr>
          <a:xfrm>
            <a:off x="6521642" y="3105149"/>
            <a:ext cx="1838317" cy="1390651"/>
          </a:xfrm>
          <a:prstGeom prst="cloudCallout">
            <a:avLst>
              <a:gd name="adj1" fmla="val -44667"/>
              <a:gd name="adj2" fmla="val 701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latin typeface="UTM Avo" panose="02040603050506020204" pitchFamily="18" charset="0"/>
            </a:endParaRPr>
          </a:p>
          <a:p>
            <a:pPr algn="ctr"/>
            <a:r>
              <a:rPr lang="en-US" dirty="0" err="1">
                <a:latin typeface="UTM Avo" panose="02040603050506020204" pitchFamily="18" charset="0"/>
              </a:rPr>
              <a:t>Dữ</a:t>
            </a:r>
            <a:r>
              <a:rPr lang="en-US" dirty="0">
                <a:latin typeface="UTM Avo" panose="02040603050506020204" pitchFamily="18" charset="0"/>
              </a:rPr>
              <a:t> </a:t>
            </a:r>
            <a:r>
              <a:rPr lang="en-US" dirty="0" err="1">
                <a:latin typeface="UTM Avo" panose="02040603050506020204" pitchFamily="18" charset="0"/>
              </a:rPr>
              <a:t>liệu</a:t>
            </a:r>
            <a:r>
              <a:rPr lang="en-US" dirty="0">
                <a:latin typeface="UTM Avo" panose="02040603050506020204" pitchFamily="18" charset="0"/>
              </a:rPr>
              <a:t> </a:t>
            </a:r>
            <a:r>
              <a:rPr lang="en-US" dirty="0" err="1">
                <a:latin typeface="UTM Avo" panose="02040603050506020204" pitchFamily="18" charset="0"/>
              </a:rPr>
              <a:t>gửi</a:t>
            </a:r>
            <a:r>
              <a:rPr lang="en-US" dirty="0">
                <a:latin typeface="UTM Avo" panose="02040603050506020204" pitchFamily="18" charset="0"/>
              </a:rPr>
              <a:t> </a:t>
            </a:r>
            <a:r>
              <a:rPr lang="en-US" dirty="0" err="1">
                <a:latin typeface="UTM Avo" panose="02040603050506020204" pitchFamily="18" charset="0"/>
              </a:rPr>
              <a:t>đến</a:t>
            </a:r>
            <a:r>
              <a:rPr lang="en-US" dirty="0">
                <a:latin typeface="UTM Avo" panose="02040603050506020204" pitchFamily="18" charset="0"/>
              </a:rPr>
              <a:t> view</a:t>
            </a:r>
          </a:p>
          <a:p>
            <a:pPr algn="ctr"/>
            <a:endParaRPr lang="en-US" dirty="0"/>
          </a:p>
        </p:txBody>
      </p:sp>
    </p:spTree>
    <p:extLst>
      <p:ext uri="{BB962C8B-B14F-4D97-AF65-F5344CB8AC3E}">
        <p14:creationId xmlns:p14="http://schemas.microsoft.com/office/powerpoint/2010/main" val="344507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439D26-5B14-4E58-899C-29B9F17287FB}"/>
              </a:ext>
            </a:extLst>
          </p:cNvPr>
          <p:cNvSpPr>
            <a:spLocks noGrp="1"/>
          </p:cNvSpPr>
          <p:nvPr>
            <p:ph idx="1"/>
          </p:nvPr>
        </p:nvSpPr>
        <p:spPr/>
        <p:txBody>
          <a:bodyPr/>
          <a:lstStyle/>
          <a:p>
            <a:r>
              <a:rPr lang="en-US" dirty="0" err="1"/>
              <a:t>Cần</a:t>
            </a:r>
            <a:r>
              <a:rPr lang="en-US" dirty="0"/>
              <a:t> </a:t>
            </a:r>
            <a:r>
              <a:rPr lang="en-US" dirty="0" err="1"/>
              <a:t>lấy</a:t>
            </a:r>
            <a:r>
              <a:rPr lang="en-US" dirty="0"/>
              <a:t> </a:t>
            </a:r>
            <a:r>
              <a:rPr lang="en-US" dirty="0" err="1"/>
              <a:t>các</a:t>
            </a:r>
            <a:r>
              <a:rPr lang="en-US" dirty="0"/>
              <a:t> </a:t>
            </a:r>
            <a:r>
              <a:rPr lang="en-US" dirty="0" err="1"/>
              <a:t>đoạn</a:t>
            </a:r>
            <a:r>
              <a:rPr lang="en-US" dirty="0"/>
              <a:t> </a:t>
            </a:r>
            <a:r>
              <a:rPr lang="en-US" i="1" dirty="0"/>
              <a:t>(segment)</a:t>
            </a:r>
            <a:r>
              <a:rPr lang="en-US" dirty="0"/>
              <a:t> </a:t>
            </a:r>
            <a:r>
              <a:rPr lang="en-US" dirty="0" err="1"/>
              <a:t>trong</a:t>
            </a:r>
            <a:r>
              <a:rPr lang="en-US" dirty="0"/>
              <a:t> </a:t>
            </a:r>
            <a:r>
              <a:rPr lang="en-US" b="1" dirty="0"/>
              <a:t>URI</a:t>
            </a:r>
          </a:p>
          <a:p>
            <a:pPr lvl="1"/>
            <a:r>
              <a:rPr lang="en-US" dirty="0">
                <a:solidFill>
                  <a:srgbClr val="0070C0"/>
                </a:solidFill>
              </a:rPr>
              <a:t>http://domain/users/1</a:t>
            </a:r>
          </a:p>
          <a:p>
            <a:pPr lvl="1"/>
            <a:endParaRPr lang="en-US" dirty="0"/>
          </a:p>
          <a:p>
            <a:pPr lvl="1"/>
            <a:endParaRPr lang="en-US" dirty="0"/>
          </a:p>
          <a:p>
            <a:pPr lvl="1"/>
            <a:endParaRPr lang="en-US" dirty="0"/>
          </a:p>
          <a:p>
            <a:pPr marL="457200" lvl="1" indent="0">
              <a:buNone/>
            </a:pPr>
            <a:endParaRPr lang="en-US" dirty="0"/>
          </a:p>
          <a:p>
            <a:pPr lvl="1"/>
            <a:r>
              <a:rPr lang="en-US" dirty="0">
                <a:solidFill>
                  <a:srgbClr val="0070C0"/>
                </a:solidFill>
              </a:rPr>
              <a:t>http://domain/posts/1/comments/5</a:t>
            </a:r>
          </a:p>
          <a:p>
            <a:pPr lvl="1"/>
            <a:endParaRPr lang="en-US" dirty="0"/>
          </a:p>
        </p:txBody>
      </p:sp>
      <p:sp>
        <p:nvSpPr>
          <p:cNvPr id="5" name="Rectangle: Rounded Corners 4">
            <a:extLst>
              <a:ext uri="{FF2B5EF4-FFF2-40B4-BE49-F238E27FC236}">
                <a16:creationId xmlns:a16="http://schemas.microsoft.com/office/drawing/2014/main" id="{04002032-5738-4DA6-9A2A-F4837C3438A5}"/>
              </a:ext>
            </a:extLst>
          </p:cNvPr>
          <p:cNvSpPr/>
          <p:nvPr/>
        </p:nvSpPr>
        <p:spPr>
          <a:xfrm>
            <a:off x="3907469" y="2095944"/>
            <a:ext cx="416882" cy="351982"/>
          </a:xfrm>
          <a:prstGeom prst="roundRect">
            <a:avLst>
              <a:gd name="adj" fmla="val 8006"/>
            </a:avLst>
          </a:prstGeom>
          <a:solidFill>
            <a:srgbClr val="66FF33">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A3E5E38-1516-4600-B51E-EACFB391B9B3}"/>
              </a:ext>
            </a:extLst>
          </p:cNvPr>
          <p:cNvSpPr/>
          <p:nvPr/>
        </p:nvSpPr>
        <p:spPr>
          <a:xfrm>
            <a:off x="3936044" y="4045498"/>
            <a:ext cx="416882" cy="351982"/>
          </a:xfrm>
          <a:prstGeom prst="roundRect">
            <a:avLst>
              <a:gd name="adj" fmla="val 8006"/>
            </a:avLst>
          </a:prstGeom>
          <a:solidFill>
            <a:srgbClr val="66FF33">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FD09096-4A0E-45C1-A9DC-41F517120C59}"/>
              </a:ext>
            </a:extLst>
          </p:cNvPr>
          <p:cNvSpPr/>
          <p:nvPr/>
        </p:nvSpPr>
        <p:spPr>
          <a:xfrm>
            <a:off x="5926769" y="4058093"/>
            <a:ext cx="416882" cy="351982"/>
          </a:xfrm>
          <a:prstGeom prst="roundRect">
            <a:avLst>
              <a:gd name="adj" fmla="val 8006"/>
            </a:avLst>
          </a:prstGeom>
          <a:solidFill>
            <a:srgbClr val="66FF33">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7D3F90-E17E-41F8-A4BC-7B30B21E2194}"/>
              </a:ext>
            </a:extLst>
          </p:cNvPr>
          <p:cNvSpPr>
            <a:spLocks noGrp="1"/>
          </p:cNvSpPr>
          <p:nvPr>
            <p:ph type="title"/>
          </p:nvPr>
        </p:nvSpPr>
        <p:spPr/>
        <p:txBody>
          <a:bodyPr>
            <a:normAutofit/>
          </a:bodyPr>
          <a:lstStyle/>
          <a:p>
            <a:r>
              <a:rPr lang="en-US" dirty="0" err="1"/>
              <a:t>Tham</a:t>
            </a:r>
            <a:r>
              <a:rPr lang="en-US" dirty="0"/>
              <a:t> </a:t>
            </a:r>
            <a:r>
              <a:rPr lang="en-US" dirty="0" err="1"/>
              <a:t>số</a:t>
            </a:r>
            <a:r>
              <a:rPr lang="en-US" dirty="0"/>
              <a:t> </a:t>
            </a:r>
            <a:r>
              <a:rPr lang="en-US" dirty="0" err="1"/>
              <a:t>trong</a:t>
            </a:r>
            <a:r>
              <a:rPr lang="en-US" dirty="0"/>
              <a:t> </a:t>
            </a:r>
            <a:r>
              <a:rPr lang="en-US" dirty="0" err="1"/>
              <a:t>định</a:t>
            </a:r>
            <a:r>
              <a:rPr lang="en-US" dirty="0"/>
              <a:t> </a:t>
            </a:r>
            <a:r>
              <a:rPr lang="en-US" dirty="0" err="1"/>
              <a:t>tuyến</a:t>
            </a:r>
            <a:endParaRPr lang="en-US" dirty="0"/>
          </a:p>
        </p:txBody>
      </p:sp>
      <p:sp>
        <p:nvSpPr>
          <p:cNvPr id="4" name="Slide Number Placeholder 3">
            <a:extLst>
              <a:ext uri="{FF2B5EF4-FFF2-40B4-BE49-F238E27FC236}">
                <a16:creationId xmlns:a16="http://schemas.microsoft.com/office/drawing/2014/main" id="{033382DD-E2FD-4684-83A4-FB412C810233}"/>
              </a:ext>
            </a:extLst>
          </p:cNvPr>
          <p:cNvSpPr>
            <a:spLocks noGrp="1"/>
          </p:cNvSpPr>
          <p:nvPr>
            <p:ph type="sldNum" sz="quarter" idx="12"/>
          </p:nvPr>
        </p:nvSpPr>
        <p:spPr/>
        <p:txBody>
          <a:bodyPr/>
          <a:lstStyle/>
          <a:p>
            <a:fld id="{147D94A6-9DA7-42D0-83B0-9418E04D1E23}" type="slidenum">
              <a:rPr lang="en-US" smtClean="0"/>
              <a:t>11</a:t>
            </a:fld>
            <a:endParaRPr lang="en-US"/>
          </a:p>
        </p:txBody>
      </p:sp>
      <p:sp>
        <p:nvSpPr>
          <p:cNvPr id="8" name="Rectangle: Rounded Corners 7">
            <a:extLst>
              <a:ext uri="{FF2B5EF4-FFF2-40B4-BE49-F238E27FC236}">
                <a16:creationId xmlns:a16="http://schemas.microsoft.com/office/drawing/2014/main" id="{ECBB0D50-D09E-4000-8BA2-AB4579A7AB75}"/>
              </a:ext>
            </a:extLst>
          </p:cNvPr>
          <p:cNvSpPr/>
          <p:nvPr/>
        </p:nvSpPr>
        <p:spPr>
          <a:xfrm>
            <a:off x="877409" y="2555319"/>
            <a:ext cx="5257801" cy="12879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000" dirty="0">
                <a:solidFill>
                  <a:schemeClr val="accent5">
                    <a:lumMod val="50000"/>
                  </a:schemeClr>
                </a:solidFill>
                <a:latin typeface="UTM Avo" panose="02040603050506020204" pitchFamily="18" charset="0"/>
              </a:rPr>
              <a:t>Route::get('users/{id}', function ($id) {</a:t>
            </a:r>
          </a:p>
          <a:p>
            <a:r>
              <a:rPr lang="en-US" sz="2000" dirty="0">
                <a:solidFill>
                  <a:schemeClr val="accent5">
                    <a:lumMod val="50000"/>
                  </a:schemeClr>
                </a:solidFill>
                <a:latin typeface="UTM Avo" panose="02040603050506020204" pitchFamily="18" charset="0"/>
              </a:rPr>
              <a:t>    return 'User '.$id;</a:t>
            </a:r>
          </a:p>
          <a:p>
            <a:r>
              <a:rPr lang="en-US" sz="2000" dirty="0">
                <a:solidFill>
                  <a:schemeClr val="accent5">
                    <a:lumMod val="50000"/>
                  </a:schemeClr>
                </a:solidFill>
                <a:latin typeface="UTM Avo" panose="02040603050506020204" pitchFamily="18" charset="0"/>
              </a:rPr>
              <a:t>});</a:t>
            </a:r>
          </a:p>
        </p:txBody>
      </p:sp>
      <p:sp>
        <p:nvSpPr>
          <p:cNvPr id="10" name="Rectangle: Rounded Corners 9">
            <a:extLst>
              <a:ext uri="{FF2B5EF4-FFF2-40B4-BE49-F238E27FC236}">
                <a16:creationId xmlns:a16="http://schemas.microsoft.com/office/drawing/2014/main" id="{CB4DE0C6-54FE-40E0-B416-72F60B70850B}"/>
              </a:ext>
            </a:extLst>
          </p:cNvPr>
          <p:cNvSpPr/>
          <p:nvPr/>
        </p:nvSpPr>
        <p:spPr>
          <a:xfrm>
            <a:off x="877409" y="4519498"/>
            <a:ext cx="8096908" cy="128790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a:solidFill>
                  <a:schemeClr val="tx1">
                    <a:lumMod val="95000"/>
                    <a:lumOff val="5000"/>
                  </a:schemeClr>
                </a:solidFill>
                <a:latin typeface="UTM Avo" panose="02040603050506020204" pitchFamily="18" charset="0"/>
              </a:rPr>
              <a:t>Route::get('posts/{post}/comments/{comment}', function ($</a:t>
            </a:r>
            <a:r>
              <a:rPr lang="en-US" sz="1600" dirty="0" err="1">
                <a:solidFill>
                  <a:schemeClr val="tx1">
                    <a:lumMod val="95000"/>
                    <a:lumOff val="5000"/>
                  </a:schemeClr>
                </a:solidFill>
                <a:latin typeface="UTM Avo" panose="02040603050506020204" pitchFamily="18" charset="0"/>
              </a:rPr>
              <a:t>postId</a:t>
            </a:r>
            <a:r>
              <a:rPr lang="en-US" sz="1600" dirty="0">
                <a:solidFill>
                  <a:schemeClr val="tx1">
                    <a:lumMod val="95000"/>
                    <a:lumOff val="5000"/>
                  </a:schemeClr>
                </a:solidFill>
                <a:latin typeface="UTM Avo" panose="02040603050506020204" pitchFamily="18" charset="0"/>
              </a:rPr>
              <a:t>, 																$</a:t>
            </a:r>
            <a:r>
              <a:rPr lang="en-US" sz="1600" dirty="0" err="1">
                <a:solidFill>
                  <a:schemeClr val="tx1">
                    <a:lumMod val="95000"/>
                    <a:lumOff val="5000"/>
                  </a:schemeClr>
                </a:solidFill>
                <a:latin typeface="UTM Avo" panose="02040603050506020204" pitchFamily="18" charset="0"/>
              </a:rPr>
              <a:t>commentId</a:t>
            </a:r>
            <a:r>
              <a:rPr lang="en-US" sz="1600" dirty="0">
                <a:solidFill>
                  <a:schemeClr val="tx1">
                    <a:lumMod val="95000"/>
                    <a:lumOff val="5000"/>
                  </a:schemeClr>
                </a:solidFill>
                <a:latin typeface="UTM Avo" panose="02040603050506020204" pitchFamily="18" charset="0"/>
              </a:rPr>
              <a:t>) {</a:t>
            </a:r>
          </a:p>
          <a:p>
            <a:r>
              <a:rPr lang="en-US" sz="1600" dirty="0">
                <a:solidFill>
                  <a:schemeClr val="tx1">
                    <a:lumMod val="95000"/>
                    <a:lumOff val="5000"/>
                  </a:schemeClr>
                </a:solidFill>
                <a:latin typeface="UTM Avo" panose="02040603050506020204" pitchFamily="18" charset="0"/>
              </a:rPr>
              <a:t>    //</a:t>
            </a:r>
          </a:p>
          <a:p>
            <a:r>
              <a:rPr lang="en-US" sz="1600" dirty="0">
                <a:solidFill>
                  <a:schemeClr val="tx1">
                    <a:lumMod val="95000"/>
                    <a:lumOff val="5000"/>
                  </a:schemeClr>
                </a:solidFill>
                <a:latin typeface="UTM Avo" panose="02040603050506020204" pitchFamily="18" charset="0"/>
              </a:rPr>
              <a:t>});</a:t>
            </a:r>
          </a:p>
        </p:txBody>
      </p:sp>
      <p:cxnSp>
        <p:nvCxnSpPr>
          <p:cNvPr id="12" name="Straight Arrow Connector 11">
            <a:extLst>
              <a:ext uri="{FF2B5EF4-FFF2-40B4-BE49-F238E27FC236}">
                <a16:creationId xmlns:a16="http://schemas.microsoft.com/office/drawing/2014/main" id="{1F817D62-AEE5-4E52-9735-C457FBE890C1}"/>
              </a:ext>
            </a:extLst>
          </p:cNvPr>
          <p:cNvCxnSpPr/>
          <p:nvPr/>
        </p:nvCxnSpPr>
        <p:spPr>
          <a:xfrm flipV="1">
            <a:off x="3486150" y="2447926"/>
            <a:ext cx="449894" cy="333374"/>
          </a:xfrm>
          <a:prstGeom prst="straightConnector1">
            <a:avLst/>
          </a:prstGeom>
          <a:ln w="38100">
            <a:solidFill>
              <a:srgbClr val="FF009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EAD427A-1CF5-4DFD-BDF9-D01E95C55312}"/>
              </a:ext>
            </a:extLst>
          </p:cNvPr>
          <p:cNvCxnSpPr>
            <a:cxnSpLocks/>
          </p:cNvCxnSpPr>
          <p:nvPr/>
        </p:nvCxnSpPr>
        <p:spPr>
          <a:xfrm flipV="1">
            <a:off x="3132842" y="4431170"/>
            <a:ext cx="896233" cy="245606"/>
          </a:xfrm>
          <a:prstGeom prst="straightConnector1">
            <a:avLst/>
          </a:prstGeom>
          <a:ln w="38100">
            <a:solidFill>
              <a:srgbClr val="FF009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02F34D-F66D-4885-997D-D3CF586B499A}"/>
              </a:ext>
            </a:extLst>
          </p:cNvPr>
          <p:cNvCxnSpPr>
            <a:cxnSpLocks/>
          </p:cNvCxnSpPr>
          <p:nvPr/>
        </p:nvCxnSpPr>
        <p:spPr>
          <a:xfrm flipV="1">
            <a:off x="5115593" y="4431170"/>
            <a:ext cx="896233" cy="245606"/>
          </a:xfrm>
          <a:prstGeom prst="straightConnector1">
            <a:avLst/>
          </a:prstGeom>
          <a:ln w="38100">
            <a:solidFill>
              <a:srgbClr val="FF009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3E080EC-496C-46F1-B2B2-0512610E758C}"/>
              </a:ext>
            </a:extLst>
          </p:cNvPr>
          <p:cNvCxnSpPr>
            <a:cxnSpLocks/>
          </p:cNvCxnSpPr>
          <p:nvPr/>
        </p:nvCxnSpPr>
        <p:spPr>
          <a:xfrm>
            <a:off x="4324351" y="2469021"/>
            <a:ext cx="790576" cy="312279"/>
          </a:xfrm>
          <a:prstGeom prst="straightConnector1">
            <a:avLst/>
          </a:prstGeom>
          <a:ln w="381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3F6D2377-EA2B-4CFE-BEA4-425644C67635}"/>
              </a:ext>
            </a:extLst>
          </p:cNvPr>
          <p:cNvCxnSpPr/>
          <p:nvPr/>
        </p:nvCxnSpPr>
        <p:spPr>
          <a:xfrm>
            <a:off x="4324351" y="4024470"/>
            <a:ext cx="2924174" cy="631278"/>
          </a:xfrm>
          <a:prstGeom prst="curvedConnector3">
            <a:avLst>
              <a:gd name="adj1" fmla="val 100814"/>
            </a:avLst>
          </a:prstGeom>
          <a:ln w="28575">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04BF13BB-8450-4FB5-8007-6C5214E1A601}"/>
              </a:ext>
            </a:extLst>
          </p:cNvPr>
          <p:cNvCxnSpPr>
            <a:cxnSpLocks/>
          </p:cNvCxnSpPr>
          <p:nvPr/>
        </p:nvCxnSpPr>
        <p:spPr>
          <a:xfrm>
            <a:off x="6238875" y="4273825"/>
            <a:ext cx="1556561" cy="642111"/>
          </a:xfrm>
          <a:prstGeom prst="curvedConnector3">
            <a:avLst>
              <a:gd name="adj1" fmla="val 100790"/>
            </a:avLst>
          </a:prstGeom>
          <a:ln w="28575">
            <a:solidFill>
              <a:srgbClr val="FF0909"/>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35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61478-AB01-442A-AE8A-2296A5137A59}"/>
              </a:ext>
            </a:extLst>
          </p:cNvPr>
          <p:cNvSpPr>
            <a:spLocks noGrp="1"/>
          </p:cNvSpPr>
          <p:nvPr>
            <p:ph type="title"/>
          </p:nvPr>
        </p:nvSpPr>
        <p:spPr/>
        <p:txBody>
          <a:bodyPr/>
          <a:lstStyle/>
          <a:p>
            <a:r>
              <a:rPr lang="en-US" dirty="0" err="1"/>
              <a:t>Tham</a:t>
            </a:r>
            <a:r>
              <a:rPr lang="en-US" dirty="0"/>
              <a:t> </a:t>
            </a:r>
            <a:r>
              <a:rPr lang="en-US" dirty="0" err="1"/>
              <a:t>số</a:t>
            </a:r>
            <a:r>
              <a:rPr lang="en-US" dirty="0"/>
              <a:t> </a:t>
            </a:r>
            <a:r>
              <a:rPr lang="en-US" dirty="0" err="1"/>
              <a:t>trong</a:t>
            </a:r>
            <a:r>
              <a:rPr lang="en-US" dirty="0"/>
              <a:t> </a:t>
            </a:r>
            <a:r>
              <a:rPr lang="en-US" dirty="0" err="1"/>
              <a:t>định</a:t>
            </a:r>
            <a:r>
              <a:rPr lang="en-US" dirty="0"/>
              <a:t> </a:t>
            </a:r>
            <a:r>
              <a:rPr lang="en-US" dirty="0" err="1"/>
              <a:t>tuyến</a:t>
            </a:r>
            <a:endParaRPr lang="en-US" dirty="0"/>
          </a:p>
        </p:txBody>
      </p:sp>
      <p:sp>
        <p:nvSpPr>
          <p:cNvPr id="3" name="Content Placeholder 2">
            <a:extLst>
              <a:ext uri="{FF2B5EF4-FFF2-40B4-BE49-F238E27FC236}">
                <a16:creationId xmlns:a16="http://schemas.microsoft.com/office/drawing/2014/main" id="{46F11437-D271-486A-9BB7-1BD151D1136F}"/>
              </a:ext>
            </a:extLst>
          </p:cNvPr>
          <p:cNvSpPr>
            <a:spLocks noGrp="1"/>
          </p:cNvSpPr>
          <p:nvPr>
            <p:ph idx="1"/>
          </p:nvPr>
        </p:nvSpPr>
        <p:spPr/>
        <p:txBody>
          <a:bodyPr/>
          <a:lstStyle/>
          <a:p>
            <a:r>
              <a:rPr lang="en-US" dirty="0" err="1"/>
              <a:t>Tên</a:t>
            </a:r>
            <a:r>
              <a:rPr lang="en-US" dirty="0"/>
              <a:t> </a:t>
            </a:r>
            <a:r>
              <a:rPr lang="en-US" dirty="0" err="1"/>
              <a:t>tham</a:t>
            </a:r>
            <a:r>
              <a:rPr lang="en-US" dirty="0"/>
              <a:t> </a:t>
            </a:r>
            <a:r>
              <a:rPr lang="en-US" dirty="0" err="1"/>
              <a:t>số</a:t>
            </a:r>
            <a:r>
              <a:rPr lang="en-US" dirty="0"/>
              <a:t> </a:t>
            </a:r>
            <a:r>
              <a:rPr lang="en-US" dirty="0" err="1"/>
              <a:t>trong</a:t>
            </a:r>
            <a:r>
              <a:rPr lang="en-US" dirty="0"/>
              <a:t> </a:t>
            </a:r>
            <a:r>
              <a:rPr lang="en-US" dirty="0" err="1"/>
              <a:t>định</a:t>
            </a:r>
            <a:r>
              <a:rPr lang="en-US" dirty="0"/>
              <a:t> </a:t>
            </a:r>
            <a:r>
              <a:rPr lang="en-US" dirty="0" err="1"/>
              <a:t>tuyến</a:t>
            </a:r>
            <a:r>
              <a:rPr lang="en-US" dirty="0"/>
              <a:t> </a:t>
            </a:r>
            <a:r>
              <a:rPr lang="en-US" dirty="0" err="1"/>
              <a:t>phải</a:t>
            </a:r>
            <a:r>
              <a:rPr lang="en-US" dirty="0"/>
              <a:t>:</a:t>
            </a:r>
          </a:p>
          <a:p>
            <a:pPr lvl="1"/>
            <a:r>
              <a:rPr lang="en-US" dirty="0" err="1"/>
              <a:t>Nằm</a:t>
            </a:r>
            <a:r>
              <a:rPr lang="en-US" dirty="0"/>
              <a:t> </a:t>
            </a:r>
            <a:r>
              <a:rPr lang="en-US" dirty="0" err="1"/>
              <a:t>trong</a:t>
            </a:r>
            <a:r>
              <a:rPr lang="en-US" dirty="0"/>
              <a:t> </a:t>
            </a:r>
            <a:r>
              <a:rPr lang="en-US" dirty="0" err="1"/>
              <a:t>cặp</a:t>
            </a:r>
            <a:r>
              <a:rPr lang="en-US" dirty="0"/>
              <a:t> </a:t>
            </a:r>
            <a:r>
              <a:rPr lang="en-US" dirty="0" err="1"/>
              <a:t>dấu</a:t>
            </a:r>
            <a:r>
              <a:rPr lang="en-US" dirty="0"/>
              <a:t> </a:t>
            </a:r>
            <a:r>
              <a:rPr lang="en-US" b="1" dirty="0"/>
              <a:t>{ }</a:t>
            </a:r>
          </a:p>
          <a:p>
            <a:pPr lvl="1"/>
            <a:r>
              <a:rPr lang="en-US" dirty="0" err="1"/>
              <a:t>Chỉ</a:t>
            </a:r>
            <a:r>
              <a:rPr lang="en-US" dirty="0"/>
              <a:t> bao </a:t>
            </a:r>
            <a:r>
              <a:rPr lang="en-US" dirty="0" err="1"/>
              <a:t>gồm</a:t>
            </a:r>
            <a:r>
              <a:rPr lang="en-US" dirty="0"/>
              <a:t> </a:t>
            </a:r>
            <a:r>
              <a:rPr lang="en-US" dirty="0" err="1"/>
              <a:t>các</a:t>
            </a:r>
            <a:r>
              <a:rPr lang="en-US" dirty="0"/>
              <a:t> </a:t>
            </a:r>
            <a:r>
              <a:rPr lang="en-US" dirty="0" err="1"/>
              <a:t>ký</a:t>
            </a:r>
            <a:r>
              <a:rPr lang="en-US" dirty="0"/>
              <a:t> </a:t>
            </a:r>
            <a:r>
              <a:rPr lang="en-US" dirty="0" err="1"/>
              <a:t>tự</a:t>
            </a:r>
            <a:r>
              <a:rPr lang="en-US" dirty="0"/>
              <a:t> </a:t>
            </a:r>
            <a:r>
              <a:rPr lang="en-US" b="1" dirty="0"/>
              <a:t>Alphabet </a:t>
            </a:r>
          </a:p>
          <a:p>
            <a:pPr lvl="1"/>
            <a:r>
              <a:rPr lang="en-US" dirty="0" err="1"/>
              <a:t>Không</a:t>
            </a:r>
            <a:r>
              <a:rPr lang="en-US" dirty="0"/>
              <a:t> </a:t>
            </a:r>
            <a:r>
              <a:rPr lang="en-US" dirty="0" err="1"/>
              <a:t>sử</a:t>
            </a:r>
            <a:r>
              <a:rPr lang="en-US" dirty="0"/>
              <a:t> </a:t>
            </a:r>
            <a:r>
              <a:rPr lang="en-US" dirty="0" err="1"/>
              <a:t>dụng</a:t>
            </a:r>
            <a:r>
              <a:rPr lang="en-US" dirty="0"/>
              <a:t> </a:t>
            </a:r>
            <a:r>
              <a:rPr lang="en-US" dirty="0" err="1"/>
              <a:t>ký</a:t>
            </a:r>
            <a:r>
              <a:rPr lang="en-US" dirty="0"/>
              <a:t> </a:t>
            </a:r>
            <a:r>
              <a:rPr lang="en-US" dirty="0" err="1"/>
              <a:t>tự</a:t>
            </a:r>
            <a:r>
              <a:rPr lang="en-US" dirty="0"/>
              <a:t> </a:t>
            </a:r>
            <a:r>
              <a:rPr lang="en-US" dirty="0" err="1"/>
              <a:t>gạch</a:t>
            </a:r>
            <a:r>
              <a:rPr lang="en-US" dirty="0"/>
              <a:t> </a:t>
            </a:r>
            <a:r>
              <a:rPr lang="en-US" dirty="0" err="1"/>
              <a:t>ngang</a:t>
            </a:r>
            <a:r>
              <a:rPr lang="en-US" dirty="0"/>
              <a:t> </a:t>
            </a:r>
            <a:r>
              <a:rPr lang="en-US" dirty="0">
                <a:solidFill>
                  <a:srgbClr val="F4645F"/>
                </a:solidFill>
              </a:rPr>
              <a:t>–</a:t>
            </a:r>
            <a:r>
              <a:rPr lang="en-US" b="1" dirty="0"/>
              <a:t> </a:t>
            </a:r>
            <a:r>
              <a:rPr lang="en-US" i="1" dirty="0"/>
              <a:t>(</a:t>
            </a:r>
            <a:r>
              <a:rPr lang="en-US" i="1" dirty="0" err="1"/>
              <a:t>có</a:t>
            </a:r>
            <a:r>
              <a:rPr lang="en-US" i="1" dirty="0"/>
              <a:t> </a:t>
            </a:r>
            <a:r>
              <a:rPr lang="en-US" i="1" dirty="0" err="1"/>
              <a:t>thể</a:t>
            </a:r>
            <a:r>
              <a:rPr lang="en-US" i="1" dirty="0"/>
              <a:t> </a:t>
            </a:r>
            <a:r>
              <a:rPr lang="en-US" i="1" dirty="0" err="1"/>
              <a:t>sử</a:t>
            </a:r>
            <a:r>
              <a:rPr lang="en-US" i="1" dirty="0"/>
              <a:t> </a:t>
            </a:r>
            <a:r>
              <a:rPr lang="en-US" i="1" dirty="0" err="1"/>
              <a:t>dụng</a:t>
            </a:r>
            <a:r>
              <a:rPr lang="en-US" i="1" dirty="0"/>
              <a:t> </a:t>
            </a:r>
            <a:r>
              <a:rPr lang="en-US" i="1" dirty="0" err="1"/>
              <a:t>ký</a:t>
            </a:r>
            <a:r>
              <a:rPr lang="en-US" i="1" dirty="0"/>
              <a:t> </a:t>
            </a:r>
            <a:r>
              <a:rPr lang="en-US" i="1" dirty="0" err="1"/>
              <a:t>tự</a:t>
            </a:r>
            <a:r>
              <a:rPr lang="en-US" i="1" dirty="0"/>
              <a:t> </a:t>
            </a:r>
            <a:r>
              <a:rPr lang="en-US" i="1" dirty="0" err="1"/>
              <a:t>gạch</a:t>
            </a:r>
            <a:r>
              <a:rPr lang="en-US" i="1" dirty="0"/>
              <a:t> d</a:t>
            </a:r>
            <a:r>
              <a:rPr lang="vi-VN" i="1" dirty="0"/>
              <a:t>ư</a:t>
            </a:r>
            <a:r>
              <a:rPr lang="en-US" i="1" dirty="0" err="1"/>
              <a:t>ới</a:t>
            </a:r>
            <a:r>
              <a:rPr lang="en-US" i="1" dirty="0"/>
              <a:t> </a:t>
            </a:r>
            <a:r>
              <a:rPr lang="en-US" b="1" i="1" dirty="0">
                <a:solidFill>
                  <a:srgbClr val="F4645F"/>
                </a:solidFill>
              </a:rPr>
              <a:t>_</a:t>
            </a:r>
            <a:r>
              <a:rPr lang="en-US" i="1" dirty="0"/>
              <a:t> </a:t>
            </a:r>
            <a:r>
              <a:rPr lang="en-US" i="1" dirty="0" err="1"/>
              <a:t>để</a:t>
            </a:r>
            <a:r>
              <a:rPr lang="en-US" i="1" dirty="0"/>
              <a:t> </a:t>
            </a:r>
            <a:r>
              <a:rPr lang="en-US" i="1" dirty="0" err="1"/>
              <a:t>thay</a:t>
            </a:r>
            <a:r>
              <a:rPr lang="en-US" i="1" dirty="0"/>
              <a:t> </a:t>
            </a:r>
            <a:r>
              <a:rPr lang="en-US" i="1" dirty="0" err="1"/>
              <a:t>thế</a:t>
            </a:r>
            <a:r>
              <a:rPr lang="en-US" i="1" dirty="0"/>
              <a:t>)</a:t>
            </a:r>
          </a:p>
          <a:p>
            <a:r>
              <a:rPr lang="en-US" dirty="0" err="1"/>
              <a:t>Giá</a:t>
            </a:r>
            <a:r>
              <a:rPr lang="en-US" dirty="0"/>
              <a:t> </a:t>
            </a:r>
            <a:r>
              <a:rPr lang="en-US" dirty="0" err="1"/>
              <a:t>trị</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trong</a:t>
            </a:r>
            <a:r>
              <a:rPr lang="en-US" dirty="0"/>
              <a:t> route đ</a:t>
            </a:r>
            <a:r>
              <a:rPr lang="vi-VN" dirty="0"/>
              <a:t>ư</a:t>
            </a:r>
            <a:r>
              <a:rPr lang="en-US" dirty="0" err="1"/>
              <a:t>ợc</a:t>
            </a:r>
            <a:r>
              <a:rPr lang="en-US" dirty="0"/>
              <a:t> </a:t>
            </a:r>
            <a:r>
              <a:rPr lang="en-US" dirty="0" err="1"/>
              <a:t>truyền</a:t>
            </a:r>
            <a:r>
              <a:rPr lang="en-US" dirty="0"/>
              <a:t> </a:t>
            </a:r>
            <a:r>
              <a:rPr lang="en-US" dirty="0" err="1"/>
              <a:t>vào</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trong</a:t>
            </a:r>
            <a:r>
              <a:rPr lang="en-US" dirty="0"/>
              <a:t> </a:t>
            </a:r>
            <a:r>
              <a:rPr lang="en-US" dirty="0" err="1"/>
              <a:t>ph</a:t>
            </a:r>
            <a:r>
              <a:rPr lang="vi-VN" dirty="0"/>
              <a:t>ư</a:t>
            </a:r>
            <a:r>
              <a:rPr lang="en-US" dirty="0" err="1"/>
              <a:t>ơng</a:t>
            </a:r>
            <a:r>
              <a:rPr lang="en-US" dirty="0"/>
              <a:t> </a:t>
            </a:r>
            <a:r>
              <a:rPr lang="en-US" dirty="0" err="1"/>
              <a:t>thức</a:t>
            </a:r>
            <a:r>
              <a:rPr lang="en-US" dirty="0"/>
              <a:t> callback </a:t>
            </a:r>
            <a:r>
              <a:rPr lang="en-US" b="1" dirty="0" err="1"/>
              <a:t>theo</a:t>
            </a:r>
            <a:r>
              <a:rPr lang="en-US" b="1" dirty="0"/>
              <a:t> </a:t>
            </a:r>
            <a:r>
              <a:rPr lang="en-US" b="1" dirty="0" err="1"/>
              <a:t>đúng</a:t>
            </a:r>
            <a:r>
              <a:rPr lang="en-US" b="1" dirty="0"/>
              <a:t> </a:t>
            </a:r>
            <a:r>
              <a:rPr lang="en-US" b="1" dirty="0" err="1"/>
              <a:t>thứ</a:t>
            </a:r>
            <a:r>
              <a:rPr lang="en-US" b="1" dirty="0"/>
              <a:t> </a:t>
            </a:r>
            <a:r>
              <a:rPr lang="en-US" b="1" dirty="0" err="1"/>
              <a:t>tự</a:t>
            </a:r>
            <a:endParaRPr lang="en-US" b="1" dirty="0"/>
          </a:p>
          <a:p>
            <a:r>
              <a:rPr lang="en-US" dirty="0" err="1"/>
              <a:t>Tên</a:t>
            </a:r>
            <a:r>
              <a:rPr lang="en-US" dirty="0"/>
              <a:t> </a:t>
            </a:r>
            <a:r>
              <a:rPr lang="en-US" dirty="0" err="1"/>
              <a:t>tham</a:t>
            </a:r>
            <a:r>
              <a:rPr lang="en-US" dirty="0"/>
              <a:t> </a:t>
            </a:r>
            <a:r>
              <a:rPr lang="en-US" dirty="0" err="1"/>
              <a:t>số</a:t>
            </a:r>
            <a:r>
              <a:rPr lang="en-US" dirty="0"/>
              <a:t> </a:t>
            </a:r>
            <a:r>
              <a:rPr lang="en-US" dirty="0" err="1"/>
              <a:t>trong</a:t>
            </a:r>
            <a:r>
              <a:rPr lang="en-US" dirty="0"/>
              <a:t> route </a:t>
            </a:r>
            <a:r>
              <a:rPr lang="en-US" dirty="0" err="1"/>
              <a:t>và</a:t>
            </a:r>
            <a:r>
              <a:rPr lang="en-US" dirty="0"/>
              <a:t> </a:t>
            </a:r>
            <a:r>
              <a:rPr lang="en-US" dirty="0" err="1"/>
              <a:t>tên</a:t>
            </a:r>
            <a:r>
              <a:rPr lang="en-US" dirty="0"/>
              <a:t> </a:t>
            </a:r>
            <a:r>
              <a:rPr lang="en-US" dirty="0" err="1"/>
              <a:t>tham</a:t>
            </a:r>
            <a:r>
              <a:rPr lang="en-US" dirty="0"/>
              <a:t> </a:t>
            </a:r>
            <a:r>
              <a:rPr lang="en-US" dirty="0" err="1"/>
              <a:t>số</a:t>
            </a:r>
            <a:r>
              <a:rPr lang="en-US" dirty="0"/>
              <a:t> </a:t>
            </a:r>
            <a:r>
              <a:rPr lang="en-US" dirty="0" err="1"/>
              <a:t>trong</a:t>
            </a:r>
            <a:r>
              <a:rPr lang="en-US" dirty="0"/>
              <a:t> </a:t>
            </a:r>
            <a:r>
              <a:rPr lang="en-US" dirty="0" err="1"/>
              <a:t>ph</a:t>
            </a:r>
            <a:r>
              <a:rPr lang="vi-VN" dirty="0"/>
              <a:t>ư</a:t>
            </a:r>
            <a:r>
              <a:rPr lang="en-US" dirty="0" err="1"/>
              <a:t>ơng</a:t>
            </a:r>
            <a:r>
              <a:rPr lang="en-US" dirty="0"/>
              <a:t> </a:t>
            </a:r>
            <a:r>
              <a:rPr lang="en-US" dirty="0" err="1"/>
              <a:t>thức</a:t>
            </a:r>
            <a:r>
              <a:rPr lang="en-US" dirty="0"/>
              <a:t> callback </a:t>
            </a:r>
            <a:r>
              <a:rPr lang="en-US" b="1" dirty="0" err="1"/>
              <a:t>không</a:t>
            </a:r>
            <a:r>
              <a:rPr lang="en-US" b="1" dirty="0"/>
              <a:t> </a:t>
            </a:r>
            <a:r>
              <a:rPr lang="en-US" b="1" dirty="0" err="1"/>
              <a:t>liên</a:t>
            </a:r>
            <a:r>
              <a:rPr lang="en-US" b="1" dirty="0"/>
              <a:t> </a:t>
            </a:r>
            <a:r>
              <a:rPr lang="en-US" b="1" dirty="0" err="1"/>
              <a:t>quan</a:t>
            </a:r>
            <a:r>
              <a:rPr lang="en-US" b="1" dirty="0"/>
              <a:t> </a:t>
            </a:r>
            <a:r>
              <a:rPr lang="en-US" dirty="0" err="1"/>
              <a:t>gì</a:t>
            </a:r>
            <a:r>
              <a:rPr lang="en-US" dirty="0"/>
              <a:t> </a:t>
            </a:r>
            <a:r>
              <a:rPr lang="en-US" dirty="0" err="1"/>
              <a:t>nhau</a:t>
            </a:r>
            <a:endParaRPr lang="en-US" dirty="0"/>
          </a:p>
          <a:p>
            <a:pPr lvl="1"/>
            <a:r>
              <a:rPr lang="en-US" i="1" dirty="0">
                <a:solidFill>
                  <a:srgbClr val="F4645F"/>
                </a:solidFill>
              </a:rPr>
              <a:t>{post} vs $</a:t>
            </a:r>
            <a:r>
              <a:rPr lang="en-US" i="1" dirty="0" err="1">
                <a:solidFill>
                  <a:srgbClr val="F4645F"/>
                </a:solidFill>
              </a:rPr>
              <a:t>postID</a:t>
            </a:r>
            <a:r>
              <a:rPr lang="en-US" i="1" dirty="0">
                <a:solidFill>
                  <a:srgbClr val="F4645F"/>
                </a:solidFill>
              </a:rPr>
              <a:t>, {comment} vs $</a:t>
            </a:r>
            <a:r>
              <a:rPr lang="en-US" i="1" dirty="0" err="1">
                <a:solidFill>
                  <a:srgbClr val="F4645F"/>
                </a:solidFill>
              </a:rPr>
              <a:t>commentID</a:t>
            </a:r>
            <a:endParaRPr lang="en-US" i="1" dirty="0">
              <a:solidFill>
                <a:srgbClr val="F4645F"/>
              </a:solidFill>
            </a:endParaRPr>
          </a:p>
        </p:txBody>
      </p:sp>
      <p:sp>
        <p:nvSpPr>
          <p:cNvPr id="4" name="Slide Number Placeholder 3">
            <a:extLst>
              <a:ext uri="{FF2B5EF4-FFF2-40B4-BE49-F238E27FC236}">
                <a16:creationId xmlns:a16="http://schemas.microsoft.com/office/drawing/2014/main" id="{9CE083EB-BAA6-4EFE-A4D1-E8C6A730B4C3}"/>
              </a:ext>
            </a:extLst>
          </p:cNvPr>
          <p:cNvSpPr>
            <a:spLocks noGrp="1"/>
          </p:cNvSpPr>
          <p:nvPr>
            <p:ph type="sldNum" sz="quarter" idx="12"/>
          </p:nvPr>
        </p:nvSpPr>
        <p:spPr/>
        <p:txBody>
          <a:bodyPr/>
          <a:lstStyle/>
          <a:p>
            <a:fld id="{147D94A6-9DA7-42D0-83B0-9418E04D1E23}" type="slidenum">
              <a:rPr lang="en-US" smtClean="0"/>
              <a:t>12</a:t>
            </a:fld>
            <a:endParaRPr lang="en-US"/>
          </a:p>
        </p:txBody>
      </p:sp>
    </p:spTree>
    <p:extLst>
      <p:ext uri="{BB962C8B-B14F-4D97-AF65-F5344CB8AC3E}">
        <p14:creationId xmlns:p14="http://schemas.microsoft.com/office/powerpoint/2010/main" val="2773929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8756-68E1-4009-8D06-E6EEAE5CE90F}"/>
              </a:ext>
            </a:extLst>
          </p:cNvPr>
          <p:cNvSpPr>
            <a:spLocks noGrp="1"/>
          </p:cNvSpPr>
          <p:nvPr>
            <p:ph type="title"/>
          </p:nvPr>
        </p:nvSpPr>
        <p:spPr/>
        <p:txBody>
          <a:bodyPr/>
          <a:lstStyle/>
          <a:p>
            <a:r>
              <a:rPr lang="en-US" dirty="0" err="1"/>
              <a:t>Tham</a:t>
            </a:r>
            <a:r>
              <a:rPr lang="en-US" dirty="0"/>
              <a:t> </a:t>
            </a:r>
            <a:r>
              <a:rPr lang="en-US" dirty="0" err="1"/>
              <a:t>số</a:t>
            </a:r>
            <a:r>
              <a:rPr lang="en-US" dirty="0"/>
              <a:t> </a:t>
            </a:r>
            <a:r>
              <a:rPr lang="en-US" dirty="0" err="1"/>
              <a:t>trong</a:t>
            </a:r>
            <a:r>
              <a:rPr lang="en-US" dirty="0"/>
              <a:t> </a:t>
            </a:r>
            <a:r>
              <a:rPr lang="en-US" dirty="0" err="1"/>
              <a:t>định</a:t>
            </a:r>
            <a:r>
              <a:rPr lang="en-US" dirty="0"/>
              <a:t> </a:t>
            </a:r>
            <a:r>
              <a:rPr lang="en-US" dirty="0" err="1"/>
              <a:t>tuyến</a:t>
            </a:r>
            <a:endParaRPr lang="en-US" dirty="0"/>
          </a:p>
        </p:txBody>
      </p:sp>
      <p:sp>
        <p:nvSpPr>
          <p:cNvPr id="3" name="Content Placeholder 2">
            <a:extLst>
              <a:ext uri="{FF2B5EF4-FFF2-40B4-BE49-F238E27FC236}">
                <a16:creationId xmlns:a16="http://schemas.microsoft.com/office/drawing/2014/main" id="{4AFF75BA-F057-4FC5-90BF-E6DD5D5EAA56}"/>
              </a:ext>
            </a:extLst>
          </p:cNvPr>
          <p:cNvSpPr>
            <a:spLocks noGrp="1"/>
          </p:cNvSpPr>
          <p:nvPr>
            <p:ph idx="1"/>
          </p:nvPr>
        </p:nvSpPr>
        <p:spPr/>
        <p:txBody>
          <a:bodyPr/>
          <a:lstStyle/>
          <a:p>
            <a:r>
              <a:rPr lang="en-US" dirty="0" err="1"/>
              <a:t>Tham</a:t>
            </a:r>
            <a:r>
              <a:rPr lang="en-US" dirty="0"/>
              <a:t> </a:t>
            </a:r>
            <a:r>
              <a:rPr lang="en-US" dirty="0" err="1"/>
              <a:t>số</a:t>
            </a:r>
            <a:r>
              <a:rPr lang="en-US" dirty="0"/>
              <a:t> </a:t>
            </a:r>
            <a:r>
              <a:rPr lang="en-US" dirty="0" err="1"/>
              <a:t>tùy</a:t>
            </a:r>
            <a:r>
              <a:rPr lang="en-US" dirty="0"/>
              <a:t> </a:t>
            </a:r>
            <a:r>
              <a:rPr lang="en-US" dirty="0" err="1"/>
              <a:t>chọn</a:t>
            </a:r>
            <a:r>
              <a:rPr lang="en-US" dirty="0"/>
              <a:t> (Optional Parameter):</a:t>
            </a:r>
          </a:p>
          <a:p>
            <a:pPr lvl="1"/>
            <a:r>
              <a:rPr lang="en-US" dirty="0" err="1"/>
              <a:t>Đặt</a:t>
            </a:r>
            <a:r>
              <a:rPr lang="en-US" dirty="0"/>
              <a:t> </a:t>
            </a:r>
            <a:r>
              <a:rPr lang="en-US" dirty="0" err="1"/>
              <a:t>dấu</a:t>
            </a:r>
            <a:r>
              <a:rPr lang="en-US" dirty="0"/>
              <a:t> </a:t>
            </a:r>
            <a:r>
              <a:rPr lang="en-US" b="1" dirty="0"/>
              <a:t>?</a:t>
            </a:r>
            <a:r>
              <a:rPr lang="en-US" dirty="0"/>
              <a:t> ở </a:t>
            </a:r>
            <a:r>
              <a:rPr lang="en-US" dirty="0" err="1"/>
              <a:t>sau</a:t>
            </a:r>
            <a:r>
              <a:rPr lang="en-US" dirty="0"/>
              <a:t> </a:t>
            </a:r>
            <a:r>
              <a:rPr lang="en-US" dirty="0" err="1"/>
              <a:t>tên</a:t>
            </a:r>
            <a:r>
              <a:rPr lang="en-US" dirty="0"/>
              <a:t> </a:t>
            </a:r>
            <a:r>
              <a:rPr lang="en-US" dirty="0" err="1"/>
              <a:t>tham</a:t>
            </a:r>
            <a:r>
              <a:rPr lang="en-US" dirty="0"/>
              <a:t> </a:t>
            </a:r>
            <a:r>
              <a:rPr lang="en-US" dirty="0" err="1"/>
              <a:t>số</a:t>
            </a:r>
            <a:endParaRPr lang="en-US" dirty="0"/>
          </a:p>
          <a:p>
            <a:pPr lvl="1"/>
            <a:r>
              <a:rPr lang="en-US" dirty="0" err="1"/>
              <a:t>Khai</a:t>
            </a:r>
            <a:r>
              <a:rPr lang="en-US" dirty="0"/>
              <a:t> </a:t>
            </a:r>
            <a:r>
              <a:rPr lang="en-US" dirty="0" err="1"/>
              <a:t>báo</a:t>
            </a:r>
            <a:r>
              <a:rPr lang="en-US" dirty="0"/>
              <a:t> </a:t>
            </a:r>
            <a:r>
              <a:rPr lang="en-US" dirty="0" err="1"/>
              <a:t>giá</a:t>
            </a:r>
            <a:r>
              <a:rPr lang="en-US" dirty="0"/>
              <a:t> </a:t>
            </a:r>
            <a:r>
              <a:rPr lang="en-US" dirty="0" err="1"/>
              <a:t>trị</a:t>
            </a:r>
            <a:r>
              <a:rPr lang="en-US" dirty="0"/>
              <a:t> </a:t>
            </a:r>
            <a:r>
              <a:rPr lang="en-US" dirty="0" err="1"/>
              <a:t>mặc</a:t>
            </a:r>
            <a:r>
              <a:rPr lang="en-US" dirty="0"/>
              <a:t> </a:t>
            </a:r>
            <a:r>
              <a:rPr lang="en-US" dirty="0" err="1"/>
              <a:t>định</a:t>
            </a:r>
            <a:r>
              <a:rPr lang="en-US" dirty="0"/>
              <a:t> </a:t>
            </a:r>
            <a:r>
              <a:rPr lang="en-US" dirty="0" err="1"/>
              <a:t>cho</a:t>
            </a:r>
            <a:r>
              <a:rPr lang="en-US" dirty="0"/>
              <a:t> </a:t>
            </a:r>
            <a:r>
              <a:rPr lang="en-US" dirty="0" err="1"/>
              <a:t>tham</a:t>
            </a:r>
            <a:r>
              <a:rPr lang="en-US" dirty="0"/>
              <a:t> </a:t>
            </a:r>
            <a:r>
              <a:rPr lang="en-US" dirty="0" err="1"/>
              <a:t>số</a:t>
            </a:r>
            <a:r>
              <a:rPr lang="en-US" dirty="0"/>
              <a:t> t</a:t>
            </a:r>
            <a:r>
              <a:rPr lang="vi-VN" dirty="0"/>
              <a:t>ư</a:t>
            </a:r>
            <a:r>
              <a:rPr lang="en-US" dirty="0" err="1"/>
              <a:t>ơng</a:t>
            </a:r>
            <a:r>
              <a:rPr lang="en-US" dirty="0"/>
              <a:t> </a:t>
            </a:r>
            <a:r>
              <a:rPr lang="en-US" dirty="0" err="1"/>
              <a:t>ứng</a:t>
            </a:r>
            <a:r>
              <a:rPr lang="en-US" dirty="0"/>
              <a:t> </a:t>
            </a:r>
            <a:r>
              <a:rPr lang="en-US" dirty="0" err="1"/>
              <a:t>trong</a:t>
            </a:r>
            <a:r>
              <a:rPr lang="en-US" dirty="0"/>
              <a:t> </a:t>
            </a:r>
            <a:r>
              <a:rPr lang="en-US" dirty="0" err="1"/>
              <a:t>phư</a:t>
            </a:r>
            <a:r>
              <a:rPr lang="vi-VN" dirty="0"/>
              <a:t>ơ</a:t>
            </a:r>
            <a:r>
              <a:rPr lang="en-US" dirty="0"/>
              <a:t>ng </a:t>
            </a:r>
            <a:r>
              <a:rPr lang="en-US" dirty="0" err="1"/>
              <a:t>thức</a:t>
            </a:r>
            <a:r>
              <a:rPr lang="en-US" dirty="0"/>
              <a:t> callback</a:t>
            </a:r>
          </a:p>
          <a:p>
            <a:pPr lvl="1"/>
            <a:endParaRPr lang="en-US" dirty="0"/>
          </a:p>
        </p:txBody>
      </p:sp>
      <p:sp>
        <p:nvSpPr>
          <p:cNvPr id="4" name="Slide Number Placeholder 3">
            <a:extLst>
              <a:ext uri="{FF2B5EF4-FFF2-40B4-BE49-F238E27FC236}">
                <a16:creationId xmlns:a16="http://schemas.microsoft.com/office/drawing/2014/main" id="{692120E7-94AC-4651-A149-C9A9F2795F1B}"/>
              </a:ext>
            </a:extLst>
          </p:cNvPr>
          <p:cNvSpPr>
            <a:spLocks noGrp="1"/>
          </p:cNvSpPr>
          <p:nvPr>
            <p:ph type="sldNum" sz="quarter" idx="12"/>
          </p:nvPr>
        </p:nvSpPr>
        <p:spPr/>
        <p:txBody>
          <a:bodyPr/>
          <a:lstStyle/>
          <a:p>
            <a:fld id="{147D94A6-9DA7-42D0-83B0-9418E04D1E23}" type="slidenum">
              <a:rPr lang="en-US" smtClean="0"/>
              <a:t>13</a:t>
            </a:fld>
            <a:endParaRPr lang="en-US"/>
          </a:p>
        </p:txBody>
      </p:sp>
      <p:sp>
        <p:nvSpPr>
          <p:cNvPr id="5" name="Rectangle: Rounded Corners 4">
            <a:extLst>
              <a:ext uri="{FF2B5EF4-FFF2-40B4-BE49-F238E27FC236}">
                <a16:creationId xmlns:a16="http://schemas.microsoft.com/office/drawing/2014/main" id="{88EBBD5B-16E6-4F6D-91A6-F611A14AB148}"/>
              </a:ext>
            </a:extLst>
          </p:cNvPr>
          <p:cNvSpPr/>
          <p:nvPr/>
        </p:nvSpPr>
        <p:spPr>
          <a:xfrm>
            <a:off x="925035" y="3302213"/>
            <a:ext cx="7352188" cy="143737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sz="2000" dirty="0">
                <a:solidFill>
                  <a:schemeClr val="accent5">
                    <a:lumMod val="50000"/>
                  </a:schemeClr>
                </a:solidFill>
                <a:latin typeface="UTM Avo" panose="02040603050506020204" pitchFamily="18" charset="0"/>
              </a:rPr>
              <a:t>Route::get('users/{name?}', function ($name = null) {</a:t>
            </a:r>
          </a:p>
          <a:p>
            <a:r>
              <a:rPr lang="en-US" sz="2000" dirty="0">
                <a:solidFill>
                  <a:schemeClr val="accent5">
                    <a:lumMod val="50000"/>
                  </a:schemeClr>
                </a:solidFill>
                <a:latin typeface="UTM Avo" panose="02040603050506020204" pitchFamily="18" charset="0"/>
              </a:rPr>
              <a:t>    return $name;</a:t>
            </a:r>
          </a:p>
          <a:p>
            <a:r>
              <a:rPr lang="en-US" sz="2000" dirty="0">
                <a:solidFill>
                  <a:schemeClr val="accent5">
                    <a:lumMod val="50000"/>
                  </a:schemeClr>
                </a:solidFill>
                <a:latin typeface="UTM Avo" panose="02040603050506020204" pitchFamily="18" charset="0"/>
              </a:rPr>
              <a:t>});</a:t>
            </a:r>
          </a:p>
        </p:txBody>
      </p:sp>
      <p:sp>
        <p:nvSpPr>
          <p:cNvPr id="6" name="Rectangle: Rounded Corners 5">
            <a:extLst>
              <a:ext uri="{FF2B5EF4-FFF2-40B4-BE49-F238E27FC236}">
                <a16:creationId xmlns:a16="http://schemas.microsoft.com/office/drawing/2014/main" id="{E3345E2B-7D2A-4C1F-832A-B27D16FFC932}"/>
              </a:ext>
            </a:extLst>
          </p:cNvPr>
          <p:cNvSpPr/>
          <p:nvPr/>
        </p:nvSpPr>
        <p:spPr>
          <a:xfrm>
            <a:off x="925035" y="4983016"/>
            <a:ext cx="7352189" cy="143737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accent5">
                    <a:lumMod val="50000"/>
                  </a:schemeClr>
                </a:solidFill>
                <a:latin typeface="UTM Avo" panose="02040603050506020204" pitchFamily="18" charset="0"/>
              </a:rPr>
              <a:t>Route::get('users/{name?}', function ($name = 'John') {</a:t>
            </a:r>
          </a:p>
          <a:p>
            <a:r>
              <a:rPr lang="en-US" sz="2000" dirty="0">
                <a:solidFill>
                  <a:schemeClr val="accent5">
                    <a:lumMod val="50000"/>
                  </a:schemeClr>
                </a:solidFill>
                <a:latin typeface="UTM Avo" panose="02040603050506020204" pitchFamily="18" charset="0"/>
              </a:rPr>
              <a:t>    return $name;</a:t>
            </a:r>
          </a:p>
          <a:p>
            <a:r>
              <a:rPr lang="en-US" sz="2000" dirty="0">
                <a:solidFill>
                  <a:schemeClr val="accent5">
                    <a:lumMod val="50000"/>
                  </a:schemeClr>
                </a:solidFill>
                <a:latin typeface="UTM Avo" panose="02040603050506020204" pitchFamily="18" charset="0"/>
              </a:rPr>
              <a:t>});</a:t>
            </a:r>
          </a:p>
        </p:txBody>
      </p:sp>
    </p:spTree>
    <p:extLst>
      <p:ext uri="{BB962C8B-B14F-4D97-AF65-F5344CB8AC3E}">
        <p14:creationId xmlns:p14="http://schemas.microsoft.com/office/powerpoint/2010/main" val="362075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843B-77A8-426B-88B1-2F3606BB4321}"/>
              </a:ext>
            </a:extLst>
          </p:cNvPr>
          <p:cNvSpPr>
            <a:spLocks noGrp="1"/>
          </p:cNvSpPr>
          <p:nvPr>
            <p:ph type="title"/>
          </p:nvPr>
        </p:nvSpPr>
        <p:spPr/>
        <p:txBody>
          <a:bodyPr>
            <a:normAutofit/>
          </a:bodyPr>
          <a:lstStyle/>
          <a:p>
            <a:r>
              <a:rPr lang="en-US" dirty="0" err="1"/>
              <a:t>Định</a:t>
            </a:r>
            <a:r>
              <a:rPr lang="en-US" dirty="0"/>
              <a:t> </a:t>
            </a:r>
            <a:r>
              <a:rPr lang="en-US" dirty="0" err="1"/>
              <a:t>danh</a:t>
            </a:r>
            <a:r>
              <a:rPr lang="en-US" dirty="0"/>
              <a:t> </a:t>
            </a:r>
            <a:r>
              <a:rPr lang="en-US" dirty="0" err="1"/>
              <a:t>định</a:t>
            </a:r>
            <a:r>
              <a:rPr lang="en-US" dirty="0"/>
              <a:t> </a:t>
            </a:r>
            <a:r>
              <a:rPr lang="en-US" dirty="0" err="1"/>
              <a:t>tuyến</a:t>
            </a:r>
            <a:endParaRPr lang="en-US" dirty="0"/>
          </a:p>
        </p:txBody>
      </p:sp>
      <p:sp>
        <p:nvSpPr>
          <p:cNvPr id="3" name="Content Placeholder 2">
            <a:extLst>
              <a:ext uri="{FF2B5EF4-FFF2-40B4-BE49-F238E27FC236}">
                <a16:creationId xmlns:a16="http://schemas.microsoft.com/office/drawing/2014/main" id="{FB8EF781-0D07-4403-8741-F60F6A683B23}"/>
              </a:ext>
            </a:extLst>
          </p:cNvPr>
          <p:cNvSpPr>
            <a:spLocks noGrp="1"/>
          </p:cNvSpPr>
          <p:nvPr>
            <p:ph idx="1"/>
          </p:nvPr>
        </p:nvSpPr>
        <p:spPr/>
        <p:txBody>
          <a:bodyPr/>
          <a:lstStyle/>
          <a:p>
            <a:r>
              <a:rPr lang="en-US" dirty="0" err="1"/>
              <a:t>Sử</a:t>
            </a:r>
            <a:r>
              <a:rPr lang="en-US" dirty="0"/>
              <a:t> </a:t>
            </a:r>
            <a:r>
              <a:rPr lang="en-US" dirty="0" err="1"/>
              <a:t>dụng</a:t>
            </a:r>
            <a:r>
              <a:rPr lang="en-US" dirty="0"/>
              <a:t> </a:t>
            </a:r>
            <a:r>
              <a:rPr lang="en-US" dirty="0" err="1"/>
              <a:t>ph</a:t>
            </a:r>
            <a:r>
              <a:rPr lang="vi-VN" dirty="0"/>
              <a:t>ư</a:t>
            </a:r>
            <a:r>
              <a:rPr lang="en-US" dirty="0" err="1"/>
              <a:t>ơng</a:t>
            </a:r>
            <a:r>
              <a:rPr lang="en-US" dirty="0"/>
              <a:t> </a:t>
            </a:r>
            <a:r>
              <a:rPr lang="en-US" dirty="0" err="1"/>
              <a:t>thức</a:t>
            </a:r>
            <a:r>
              <a:rPr lang="en-US" dirty="0"/>
              <a:t> </a:t>
            </a:r>
            <a:r>
              <a:rPr lang="en-US" b="1" dirty="0"/>
              <a:t>name</a:t>
            </a:r>
            <a:r>
              <a:rPr lang="en-US" dirty="0"/>
              <a:t> </a:t>
            </a:r>
            <a:r>
              <a:rPr lang="en-US" dirty="0" err="1"/>
              <a:t>để</a:t>
            </a:r>
            <a:r>
              <a:rPr lang="en-US" dirty="0"/>
              <a:t> </a:t>
            </a:r>
            <a:r>
              <a:rPr lang="en-US" dirty="0" err="1"/>
              <a:t>đặt</a:t>
            </a:r>
            <a:r>
              <a:rPr lang="en-US" dirty="0"/>
              <a:t> </a:t>
            </a:r>
            <a:r>
              <a:rPr lang="en-US" dirty="0" err="1"/>
              <a:t>tên</a:t>
            </a:r>
            <a:r>
              <a:rPr lang="en-US" dirty="0"/>
              <a:t> </a:t>
            </a:r>
            <a:r>
              <a:rPr lang="en-US" dirty="0" err="1"/>
              <a:t>cho</a:t>
            </a:r>
            <a:r>
              <a:rPr lang="en-US" dirty="0"/>
              <a:t> </a:t>
            </a:r>
            <a:r>
              <a:rPr lang="en-US" dirty="0" err="1"/>
              <a:t>định</a:t>
            </a:r>
            <a:r>
              <a:rPr lang="en-US" dirty="0"/>
              <a:t> </a:t>
            </a:r>
            <a:r>
              <a:rPr lang="en-US" dirty="0" err="1"/>
              <a:t>tuyến</a:t>
            </a:r>
            <a:endParaRPr lang="en-US" dirty="0"/>
          </a:p>
        </p:txBody>
      </p:sp>
      <p:sp>
        <p:nvSpPr>
          <p:cNvPr id="4" name="Slide Number Placeholder 3">
            <a:extLst>
              <a:ext uri="{FF2B5EF4-FFF2-40B4-BE49-F238E27FC236}">
                <a16:creationId xmlns:a16="http://schemas.microsoft.com/office/drawing/2014/main" id="{72259CE4-1231-48A0-A3AD-E2322FCF59A5}"/>
              </a:ext>
            </a:extLst>
          </p:cNvPr>
          <p:cNvSpPr>
            <a:spLocks noGrp="1"/>
          </p:cNvSpPr>
          <p:nvPr>
            <p:ph type="sldNum" sz="quarter" idx="12"/>
          </p:nvPr>
        </p:nvSpPr>
        <p:spPr/>
        <p:txBody>
          <a:bodyPr/>
          <a:lstStyle/>
          <a:p>
            <a:fld id="{147D94A6-9DA7-42D0-83B0-9418E04D1E23}" type="slidenum">
              <a:rPr lang="en-US" smtClean="0"/>
              <a:t>14</a:t>
            </a:fld>
            <a:endParaRPr lang="en-US"/>
          </a:p>
        </p:txBody>
      </p:sp>
      <p:sp>
        <p:nvSpPr>
          <p:cNvPr id="5" name="Rectangle: Rounded Corners 4">
            <a:extLst>
              <a:ext uri="{FF2B5EF4-FFF2-40B4-BE49-F238E27FC236}">
                <a16:creationId xmlns:a16="http://schemas.microsoft.com/office/drawing/2014/main" id="{84F67E8D-BECE-4FCD-951C-B2F9D4D9294C}"/>
              </a:ext>
            </a:extLst>
          </p:cNvPr>
          <p:cNvSpPr/>
          <p:nvPr/>
        </p:nvSpPr>
        <p:spPr>
          <a:xfrm>
            <a:off x="486884" y="2611282"/>
            <a:ext cx="5257801" cy="12879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000" dirty="0">
                <a:solidFill>
                  <a:schemeClr val="accent5">
                    <a:lumMod val="50000"/>
                  </a:schemeClr>
                </a:solidFill>
                <a:latin typeface="UTM Avo" panose="02040603050506020204" pitchFamily="18" charset="0"/>
              </a:rPr>
              <a:t>Route::get('user/profile', function () {</a:t>
            </a:r>
          </a:p>
          <a:p>
            <a:r>
              <a:rPr lang="en-US" sz="2000" dirty="0">
                <a:solidFill>
                  <a:schemeClr val="accent5">
                    <a:lumMod val="50000"/>
                  </a:schemeClr>
                </a:solidFill>
                <a:latin typeface="UTM Avo" panose="02040603050506020204" pitchFamily="18" charset="0"/>
              </a:rPr>
              <a:t>    //</a:t>
            </a:r>
          </a:p>
          <a:p>
            <a:r>
              <a:rPr lang="en-US" sz="2000" dirty="0">
                <a:solidFill>
                  <a:schemeClr val="accent5">
                    <a:lumMod val="50000"/>
                  </a:schemeClr>
                </a:solidFill>
                <a:latin typeface="UTM Avo" panose="02040603050506020204" pitchFamily="18" charset="0"/>
              </a:rPr>
              <a:t>})</a:t>
            </a:r>
            <a:r>
              <a:rPr lang="en-US" sz="2000" dirty="0">
                <a:solidFill>
                  <a:srgbClr val="00B050"/>
                </a:solidFill>
                <a:latin typeface="UTM Avo" panose="02040603050506020204" pitchFamily="18" charset="0"/>
              </a:rPr>
              <a:t>-&gt;name('profile')</a:t>
            </a:r>
            <a:r>
              <a:rPr lang="en-US" sz="2000" dirty="0">
                <a:solidFill>
                  <a:schemeClr val="accent5">
                    <a:lumMod val="50000"/>
                  </a:schemeClr>
                </a:solidFill>
                <a:latin typeface="UTM Avo" panose="02040603050506020204" pitchFamily="18" charset="0"/>
              </a:rPr>
              <a:t>;</a:t>
            </a:r>
          </a:p>
        </p:txBody>
      </p:sp>
      <p:sp>
        <p:nvSpPr>
          <p:cNvPr id="6" name="Rectangle: Rounded Corners 5">
            <a:extLst>
              <a:ext uri="{FF2B5EF4-FFF2-40B4-BE49-F238E27FC236}">
                <a16:creationId xmlns:a16="http://schemas.microsoft.com/office/drawing/2014/main" id="{A9893C50-26C4-4920-B255-F27524AABB8B}"/>
              </a:ext>
            </a:extLst>
          </p:cNvPr>
          <p:cNvSpPr/>
          <p:nvPr/>
        </p:nvSpPr>
        <p:spPr>
          <a:xfrm>
            <a:off x="486884" y="4154332"/>
            <a:ext cx="8487433" cy="12879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solidFill>
                  <a:schemeClr val="accent5">
                    <a:lumMod val="50000"/>
                  </a:schemeClr>
                </a:solidFill>
                <a:latin typeface="UTM Avo" panose="02040603050506020204" pitchFamily="18" charset="0"/>
              </a:rPr>
              <a:t>Route::get('user/profile', '</a:t>
            </a:r>
            <a:r>
              <a:rPr lang="en-US" dirty="0" err="1">
                <a:solidFill>
                  <a:schemeClr val="accent5">
                    <a:lumMod val="50000"/>
                  </a:schemeClr>
                </a:solidFill>
                <a:latin typeface="UTM Avo" panose="02040603050506020204" pitchFamily="18" charset="0"/>
              </a:rPr>
              <a:t>UserProfileController@show</a:t>
            </a:r>
            <a:r>
              <a:rPr lang="en-US" dirty="0">
                <a:solidFill>
                  <a:schemeClr val="accent5">
                    <a:lumMod val="50000"/>
                  </a:schemeClr>
                </a:solidFill>
                <a:latin typeface="UTM Avo" panose="02040603050506020204" pitchFamily="18" charset="0"/>
              </a:rPr>
              <a:t>')</a:t>
            </a:r>
            <a:r>
              <a:rPr lang="en-US" dirty="0">
                <a:solidFill>
                  <a:srgbClr val="00B050"/>
                </a:solidFill>
                <a:latin typeface="UTM Avo" panose="02040603050506020204" pitchFamily="18" charset="0"/>
              </a:rPr>
              <a:t>-&gt;name('profile')</a:t>
            </a:r>
            <a:r>
              <a:rPr lang="en-US" dirty="0">
                <a:solidFill>
                  <a:schemeClr val="accent5">
                    <a:lumMod val="50000"/>
                  </a:schemeClr>
                </a:solidFill>
                <a:latin typeface="UTM Avo" panose="02040603050506020204" pitchFamily="18" charset="0"/>
              </a:rPr>
              <a:t>;</a:t>
            </a:r>
          </a:p>
        </p:txBody>
      </p:sp>
    </p:spTree>
    <p:extLst>
      <p:ext uri="{BB962C8B-B14F-4D97-AF65-F5344CB8AC3E}">
        <p14:creationId xmlns:p14="http://schemas.microsoft.com/office/powerpoint/2010/main" val="4181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AD5A6-92C1-4C47-AC2C-B9B2150A7990}"/>
              </a:ext>
            </a:extLst>
          </p:cNvPr>
          <p:cNvSpPr>
            <a:spLocks noGrp="1"/>
          </p:cNvSpPr>
          <p:nvPr>
            <p:ph type="title"/>
          </p:nvPr>
        </p:nvSpPr>
        <p:spPr/>
        <p:txBody>
          <a:bodyPr/>
          <a:lstStyle/>
          <a:p>
            <a:r>
              <a:rPr lang="en-US" dirty="0" err="1"/>
              <a:t>Định</a:t>
            </a:r>
            <a:r>
              <a:rPr lang="en-US" dirty="0"/>
              <a:t> </a:t>
            </a:r>
            <a:r>
              <a:rPr lang="en-US" dirty="0" err="1"/>
              <a:t>danh</a:t>
            </a:r>
            <a:r>
              <a:rPr lang="en-US" dirty="0"/>
              <a:t> </a:t>
            </a:r>
            <a:r>
              <a:rPr lang="en-US" dirty="0" err="1"/>
              <a:t>định</a:t>
            </a:r>
            <a:r>
              <a:rPr lang="en-US" dirty="0"/>
              <a:t> </a:t>
            </a:r>
            <a:r>
              <a:rPr lang="en-US" dirty="0" err="1"/>
              <a:t>tuyến</a:t>
            </a:r>
            <a:endParaRPr lang="en-US" dirty="0"/>
          </a:p>
        </p:txBody>
      </p:sp>
      <p:sp>
        <p:nvSpPr>
          <p:cNvPr id="3" name="Content Placeholder 2">
            <a:extLst>
              <a:ext uri="{FF2B5EF4-FFF2-40B4-BE49-F238E27FC236}">
                <a16:creationId xmlns:a16="http://schemas.microsoft.com/office/drawing/2014/main" id="{EE47E6AE-577A-4739-AF7D-DFBD72C021F3}"/>
              </a:ext>
            </a:extLst>
          </p:cNvPr>
          <p:cNvSpPr>
            <a:spLocks noGrp="1"/>
          </p:cNvSpPr>
          <p:nvPr>
            <p:ph idx="1"/>
          </p:nvPr>
        </p:nvSpPr>
        <p:spPr/>
        <p:txBody>
          <a:bodyPr/>
          <a:lstStyle/>
          <a:p>
            <a:r>
              <a:rPr lang="en-US" dirty="0" err="1"/>
              <a:t>Sử</a:t>
            </a:r>
            <a:r>
              <a:rPr lang="en-US" dirty="0"/>
              <a:t> </a:t>
            </a:r>
            <a:r>
              <a:rPr lang="en-US" dirty="0" err="1"/>
              <a:t>dụng</a:t>
            </a:r>
            <a:r>
              <a:rPr lang="en-US" dirty="0"/>
              <a:t> </a:t>
            </a:r>
            <a:r>
              <a:rPr lang="en-US" dirty="0" err="1"/>
              <a:t>hàm</a:t>
            </a:r>
            <a:r>
              <a:rPr lang="en-US" dirty="0"/>
              <a:t> </a:t>
            </a:r>
            <a:r>
              <a:rPr lang="en-US" dirty="0" err="1"/>
              <a:t>toàn</a:t>
            </a:r>
            <a:r>
              <a:rPr lang="en-US" dirty="0"/>
              <a:t> </a:t>
            </a:r>
            <a:r>
              <a:rPr lang="en-US" dirty="0" err="1"/>
              <a:t>cục</a:t>
            </a:r>
            <a:r>
              <a:rPr lang="en-US" dirty="0"/>
              <a:t> route() </a:t>
            </a:r>
            <a:r>
              <a:rPr lang="en-US" dirty="0" err="1"/>
              <a:t>để</a:t>
            </a:r>
            <a:r>
              <a:rPr lang="en-US" dirty="0"/>
              <a:t> </a:t>
            </a:r>
            <a:r>
              <a:rPr lang="en-US" dirty="0" err="1"/>
              <a:t>tạo</a:t>
            </a:r>
            <a:r>
              <a:rPr lang="en-US" dirty="0"/>
              <a:t> URL </a:t>
            </a:r>
            <a:r>
              <a:rPr lang="en-US" dirty="0" err="1"/>
              <a:t>hoặc</a:t>
            </a:r>
            <a:r>
              <a:rPr lang="en-US" dirty="0"/>
              <a:t> </a:t>
            </a:r>
            <a:r>
              <a:rPr lang="en-US" dirty="0" err="1"/>
              <a:t>chuyển</a:t>
            </a:r>
            <a:r>
              <a:rPr lang="en-US" dirty="0"/>
              <a:t> h</a:t>
            </a:r>
            <a:r>
              <a:rPr lang="vi-VN" dirty="0"/>
              <a:t>ư</a:t>
            </a:r>
            <a:r>
              <a:rPr lang="en-US" dirty="0" err="1"/>
              <a:t>ớng</a:t>
            </a:r>
            <a:r>
              <a:rPr lang="en-US" dirty="0"/>
              <a:t> </a:t>
            </a:r>
            <a:r>
              <a:rPr lang="en-US" dirty="0" err="1"/>
              <a:t>với</a:t>
            </a:r>
            <a:r>
              <a:rPr lang="en-US" dirty="0"/>
              <a:t> </a:t>
            </a:r>
            <a:r>
              <a:rPr lang="en-US" dirty="0" err="1"/>
              <a:t>tên</a:t>
            </a:r>
            <a:r>
              <a:rPr lang="en-US" dirty="0"/>
              <a:t> </a:t>
            </a:r>
            <a:r>
              <a:rPr lang="en-US" dirty="0" err="1"/>
              <a:t>định</a:t>
            </a:r>
            <a:r>
              <a:rPr lang="en-US" dirty="0"/>
              <a:t> </a:t>
            </a:r>
            <a:r>
              <a:rPr lang="en-US" dirty="0" err="1"/>
              <a:t>tuyến</a:t>
            </a:r>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E37B021-9377-4BEB-8EB5-69B5003250CF}"/>
              </a:ext>
            </a:extLst>
          </p:cNvPr>
          <p:cNvSpPr>
            <a:spLocks noGrp="1"/>
          </p:cNvSpPr>
          <p:nvPr>
            <p:ph type="sldNum" sz="quarter" idx="12"/>
          </p:nvPr>
        </p:nvSpPr>
        <p:spPr/>
        <p:txBody>
          <a:bodyPr/>
          <a:lstStyle/>
          <a:p>
            <a:fld id="{147D94A6-9DA7-42D0-83B0-9418E04D1E23}" type="slidenum">
              <a:rPr lang="en-US" smtClean="0"/>
              <a:t>15</a:t>
            </a:fld>
            <a:endParaRPr lang="en-US"/>
          </a:p>
        </p:txBody>
      </p:sp>
      <p:sp>
        <p:nvSpPr>
          <p:cNvPr id="5" name="Rectangle: Rounded Corners 4">
            <a:extLst>
              <a:ext uri="{FF2B5EF4-FFF2-40B4-BE49-F238E27FC236}">
                <a16:creationId xmlns:a16="http://schemas.microsoft.com/office/drawing/2014/main" id="{B8F05803-1F61-4269-B74E-9E35FC79CC50}"/>
              </a:ext>
            </a:extLst>
          </p:cNvPr>
          <p:cNvSpPr/>
          <p:nvPr/>
        </p:nvSpPr>
        <p:spPr>
          <a:xfrm>
            <a:off x="486884" y="2611282"/>
            <a:ext cx="5257801" cy="9986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000" dirty="0">
                <a:solidFill>
                  <a:srgbClr val="00B050"/>
                </a:solidFill>
                <a:latin typeface="UTM Avo" panose="02040603050506020204" pitchFamily="18" charset="0"/>
              </a:rPr>
              <a:t>// </a:t>
            </a:r>
            <a:r>
              <a:rPr lang="en-US" sz="2000" dirty="0" err="1">
                <a:solidFill>
                  <a:srgbClr val="00B050"/>
                </a:solidFill>
                <a:latin typeface="UTM Avo" panose="02040603050506020204" pitchFamily="18" charset="0"/>
              </a:rPr>
              <a:t>tạo</a:t>
            </a:r>
            <a:r>
              <a:rPr lang="en-US" sz="2000" dirty="0">
                <a:solidFill>
                  <a:srgbClr val="00B050"/>
                </a:solidFill>
                <a:latin typeface="UTM Avo" panose="02040603050506020204" pitchFamily="18" charset="0"/>
              </a:rPr>
              <a:t> URL...</a:t>
            </a:r>
          </a:p>
          <a:p>
            <a:r>
              <a:rPr lang="en-US" sz="2000" dirty="0">
                <a:solidFill>
                  <a:schemeClr val="accent5">
                    <a:lumMod val="50000"/>
                  </a:schemeClr>
                </a:solidFill>
                <a:latin typeface="UTM Avo" panose="02040603050506020204" pitchFamily="18" charset="0"/>
              </a:rPr>
              <a:t>$</a:t>
            </a:r>
            <a:r>
              <a:rPr lang="en-US" sz="2000" dirty="0" err="1">
                <a:solidFill>
                  <a:schemeClr val="accent5">
                    <a:lumMod val="50000"/>
                  </a:schemeClr>
                </a:solidFill>
                <a:latin typeface="UTM Avo" panose="02040603050506020204" pitchFamily="18" charset="0"/>
              </a:rPr>
              <a:t>url</a:t>
            </a:r>
            <a:r>
              <a:rPr lang="en-US" sz="2000" dirty="0">
                <a:solidFill>
                  <a:schemeClr val="accent5">
                    <a:lumMod val="50000"/>
                  </a:schemeClr>
                </a:solidFill>
                <a:latin typeface="UTM Avo" panose="02040603050506020204" pitchFamily="18" charset="0"/>
              </a:rPr>
              <a:t> = route(</a:t>
            </a:r>
            <a:r>
              <a:rPr lang="en-US" sz="2000" dirty="0">
                <a:solidFill>
                  <a:srgbClr val="FFFF00"/>
                </a:solidFill>
                <a:latin typeface="UTM Avo" panose="02040603050506020204" pitchFamily="18" charset="0"/>
              </a:rPr>
              <a:t>'profile'</a:t>
            </a:r>
            <a:r>
              <a:rPr lang="en-US" sz="2000" dirty="0">
                <a:solidFill>
                  <a:schemeClr val="accent5">
                    <a:lumMod val="50000"/>
                  </a:schemeClr>
                </a:solidFill>
                <a:latin typeface="UTM Avo" panose="02040603050506020204" pitchFamily="18" charset="0"/>
              </a:rPr>
              <a:t>);</a:t>
            </a:r>
          </a:p>
        </p:txBody>
      </p:sp>
      <p:sp>
        <p:nvSpPr>
          <p:cNvPr id="6" name="Rectangle: Rounded Corners 5">
            <a:extLst>
              <a:ext uri="{FF2B5EF4-FFF2-40B4-BE49-F238E27FC236}">
                <a16:creationId xmlns:a16="http://schemas.microsoft.com/office/drawing/2014/main" id="{5C9D2518-A2F0-4F4B-AE87-7C2A3169E648}"/>
              </a:ext>
            </a:extLst>
          </p:cNvPr>
          <p:cNvSpPr/>
          <p:nvPr/>
        </p:nvSpPr>
        <p:spPr>
          <a:xfrm>
            <a:off x="486883" y="3918236"/>
            <a:ext cx="5257801" cy="9986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000" dirty="0">
                <a:solidFill>
                  <a:srgbClr val="00B050"/>
                </a:solidFill>
                <a:latin typeface="UTM Avo" panose="02040603050506020204" pitchFamily="18" charset="0"/>
              </a:rPr>
              <a:t>// </a:t>
            </a:r>
            <a:r>
              <a:rPr lang="en-US" sz="2000" dirty="0" err="1">
                <a:solidFill>
                  <a:srgbClr val="00B050"/>
                </a:solidFill>
                <a:latin typeface="UTM Avo" panose="02040603050506020204" pitchFamily="18" charset="0"/>
              </a:rPr>
              <a:t>chuyển</a:t>
            </a:r>
            <a:r>
              <a:rPr lang="en-US" sz="2000" dirty="0">
                <a:solidFill>
                  <a:srgbClr val="00B050"/>
                </a:solidFill>
                <a:latin typeface="UTM Avo" panose="02040603050506020204" pitchFamily="18" charset="0"/>
              </a:rPr>
              <a:t> </a:t>
            </a:r>
            <a:r>
              <a:rPr lang="en-US" sz="2000" dirty="0" err="1">
                <a:solidFill>
                  <a:srgbClr val="00B050"/>
                </a:solidFill>
                <a:latin typeface="UTM Avo" panose="02040603050506020204" pitchFamily="18" charset="0"/>
              </a:rPr>
              <a:t>hướng</a:t>
            </a:r>
            <a:r>
              <a:rPr lang="en-US" sz="2000" dirty="0">
                <a:solidFill>
                  <a:srgbClr val="00B050"/>
                </a:solidFill>
                <a:latin typeface="UTM Avo" panose="02040603050506020204" pitchFamily="18" charset="0"/>
              </a:rPr>
              <a:t>…</a:t>
            </a:r>
          </a:p>
          <a:p>
            <a:r>
              <a:rPr lang="en-US" sz="2000" dirty="0">
                <a:solidFill>
                  <a:srgbClr val="FF009A"/>
                </a:solidFill>
                <a:latin typeface="UTM Avo" panose="02040603050506020204" pitchFamily="18" charset="0"/>
              </a:rPr>
              <a:t>return</a:t>
            </a:r>
            <a:r>
              <a:rPr lang="en-US" sz="2000" dirty="0">
                <a:solidFill>
                  <a:schemeClr val="accent5">
                    <a:lumMod val="50000"/>
                  </a:schemeClr>
                </a:solidFill>
                <a:latin typeface="UTM Avo" panose="02040603050506020204" pitchFamily="18" charset="0"/>
              </a:rPr>
              <a:t> redirect()-&gt;route(</a:t>
            </a:r>
            <a:r>
              <a:rPr lang="en-US" sz="2000" dirty="0">
                <a:solidFill>
                  <a:srgbClr val="FFFF00"/>
                </a:solidFill>
                <a:latin typeface="UTM Avo" panose="02040603050506020204" pitchFamily="18" charset="0"/>
              </a:rPr>
              <a:t>'profile'</a:t>
            </a:r>
            <a:r>
              <a:rPr lang="en-US" sz="2000" dirty="0">
                <a:solidFill>
                  <a:schemeClr val="accent5">
                    <a:lumMod val="50000"/>
                  </a:schemeClr>
                </a:solidFill>
                <a:latin typeface="UTM Avo" panose="02040603050506020204" pitchFamily="18" charset="0"/>
              </a:rPr>
              <a:t>);</a:t>
            </a:r>
          </a:p>
        </p:txBody>
      </p:sp>
    </p:spTree>
    <p:extLst>
      <p:ext uri="{BB962C8B-B14F-4D97-AF65-F5344CB8AC3E}">
        <p14:creationId xmlns:p14="http://schemas.microsoft.com/office/powerpoint/2010/main" val="196231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AD5A6-92C1-4C47-AC2C-B9B2150A7990}"/>
              </a:ext>
            </a:extLst>
          </p:cNvPr>
          <p:cNvSpPr>
            <a:spLocks noGrp="1"/>
          </p:cNvSpPr>
          <p:nvPr>
            <p:ph type="title"/>
          </p:nvPr>
        </p:nvSpPr>
        <p:spPr/>
        <p:txBody>
          <a:bodyPr/>
          <a:lstStyle/>
          <a:p>
            <a:r>
              <a:rPr lang="en-US" dirty="0" err="1"/>
              <a:t>Định</a:t>
            </a:r>
            <a:r>
              <a:rPr lang="en-US" dirty="0"/>
              <a:t> </a:t>
            </a:r>
            <a:r>
              <a:rPr lang="en-US" dirty="0" err="1"/>
              <a:t>danh</a:t>
            </a:r>
            <a:r>
              <a:rPr lang="en-US" dirty="0"/>
              <a:t> </a:t>
            </a:r>
            <a:r>
              <a:rPr lang="en-US" dirty="0" err="1"/>
              <a:t>định</a:t>
            </a:r>
            <a:r>
              <a:rPr lang="en-US" dirty="0"/>
              <a:t> </a:t>
            </a:r>
            <a:r>
              <a:rPr lang="en-US" dirty="0" err="1"/>
              <a:t>tuyến</a:t>
            </a:r>
            <a:endParaRPr lang="en-US" dirty="0"/>
          </a:p>
        </p:txBody>
      </p:sp>
      <p:sp>
        <p:nvSpPr>
          <p:cNvPr id="3" name="Content Placeholder 2">
            <a:extLst>
              <a:ext uri="{FF2B5EF4-FFF2-40B4-BE49-F238E27FC236}">
                <a16:creationId xmlns:a16="http://schemas.microsoft.com/office/drawing/2014/main" id="{EE47E6AE-577A-4739-AF7D-DFBD72C021F3}"/>
              </a:ext>
            </a:extLst>
          </p:cNvPr>
          <p:cNvSpPr>
            <a:spLocks noGrp="1"/>
          </p:cNvSpPr>
          <p:nvPr>
            <p:ph idx="1"/>
          </p:nvPr>
        </p:nvSpPr>
        <p:spPr/>
        <p:txBody>
          <a:bodyPr/>
          <a:lstStyle/>
          <a:p>
            <a:r>
              <a:rPr lang="en-US" dirty="0" err="1"/>
              <a:t>Truyền</a:t>
            </a:r>
            <a:r>
              <a:rPr lang="en-US" dirty="0"/>
              <a:t> </a:t>
            </a:r>
            <a:r>
              <a:rPr lang="en-US" dirty="0" err="1"/>
              <a:t>tham</a:t>
            </a:r>
            <a:r>
              <a:rPr lang="en-US" dirty="0"/>
              <a:t> </a:t>
            </a:r>
            <a:r>
              <a:rPr lang="en-US" dirty="0" err="1"/>
              <a:t>số</a:t>
            </a:r>
            <a:r>
              <a:rPr lang="en-US" dirty="0"/>
              <a:t> </a:t>
            </a:r>
            <a:r>
              <a:rPr lang="en-US" dirty="0" err="1"/>
              <a:t>vào</a:t>
            </a:r>
            <a:r>
              <a:rPr lang="en-US" dirty="0"/>
              <a:t> </a:t>
            </a:r>
            <a:r>
              <a:rPr lang="en-US" dirty="0" err="1"/>
              <a:t>định</a:t>
            </a:r>
            <a:r>
              <a:rPr lang="en-US" dirty="0"/>
              <a:t> </a:t>
            </a:r>
            <a:r>
              <a:rPr lang="en-US" dirty="0" err="1"/>
              <a:t>danh</a:t>
            </a:r>
            <a:r>
              <a:rPr lang="en-US" dirty="0"/>
              <a:t> </a:t>
            </a:r>
            <a:r>
              <a:rPr lang="en-US" dirty="0" err="1"/>
              <a:t>định</a:t>
            </a:r>
            <a:r>
              <a:rPr lang="en-US" dirty="0"/>
              <a:t> </a:t>
            </a:r>
            <a:r>
              <a:rPr lang="en-US" dirty="0" err="1"/>
              <a:t>tuyến</a:t>
            </a:r>
            <a:endParaRPr lang="en-US" dirty="0"/>
          </a:p>
          <a:p>
            <a:pPr lvl="1"/>
            <a:r>
              <a:rPr lang="en-US" dirty="0" err="1"/>
              <a:t>Các</a:t>
            </a:r>
            <a:r>
              <a:rPr lang="en-US" dirty="0"/>
              <a:t> </a:t>
            </a:r>
            <a:r>
              <a:rPr lang="en-US" dirty="0" err="1"/>
              <a:t>tham</a:t>
            </a:r>
            <a:r>
              <a:rPr lang="en-US" dirty="0"/>
              <a:t> </a:t>
            </a:r>
            <a:r>
              <a:rPr lang="en-US" dirty="0" err="1"/>
              <a:t>số</a:t>
            </a:r>
            <a:r>
              <a:rPr lang="en-US" dirty="0"/>
              <a:t> đ</a:t>
            </a:r>
            <a:r>
              <a:rPr lang="vi-VN" dirty="0"/>
              <a:t>ư</a:t>
            </a:r>
            <a:r>
              <a:rPr lang="en-US" dirty="0" err="1"/>
              <a:t>ợc</a:t>
            </a:r>
            <a:r>
              <a:rPr lang="en-US" dirty="0"/>
              <a:t> </a:t>
            </a:r>
            <a:r>
              <a:rPr lang="en-US" dirty="0" err="1"/>
              <a:t>truyền</a:t>
            </a:r>
            <a:r>
              <a:rPr lang="en-US" dirty="0"/>
              <a:t> </a:t>
            </a:r>
            <a:r>
              <a:rPr lang="en-US" dirty="0" err="1"/>
              <a:t>vào</a:t>
            </a:r>
            <a:r>
              <a:rPr lang="en-US" dirty="0"/>
              <a:t> </a:t>
            </a:r>
            <a:r>
              <a:rPr lang="en-US" dirty="0" err="1"/>
              <a:t>nh</a:t>
            </a:r>
            <a:r>
              <a:rPr lang="vi-VN" dirty="0"/>
              <a:t>ư</a:t>
            </a:r>
            <a:r>
              <a:rPr lang="en-US" dirty="0"/>
              <a:t> </a:t>
            </a:r>
            <a:r>
              <a:rPr lang="en-US" dirty="0" err="1"/>
              <a:t>là</a:t>
            </a:r>
            <a:r>
              <a:rPr lang="en-US" dirty="0"/>
              <a:t> </a:t>
            </a:r>
            <a:r>
              <a:rPr lang="en-US" dirty="0" err="1"/>
              <a:t>đối</a:t>
            </a:r>
            <a:r>
              <a:rPr lang="en-US" dirty="0"/>
              <a:t> </a:t>
            </a:r>
            <a:r>
              <a:rPr lang="en-US" dirty="0" err="1"/>
              <a:t>số</a:t>
            </a:r>
            <a:r>
              <a:rPr lang="en-US" dirty="0"/>
              <a:t> </a:t>
            </a:r>
            <a:r>
              <a:rPr lang="en-US" dirty="0" err="1"/>
              <a:t>thứ</a:t>
            </a:r>
            <a:r>
              <a:rPr lang="en-US" dirty="0"/>
              <a:t> 2 </a:t>
            </a:r>
            <a:r>
              <a:rPr lang="en-US" dirty="0" err="1"/>
              <a:t>của</a:t>
            </a:r>
            <a:r>
              <a:rPr lang="en-US" dirty="0"/>
              <a:t> </a:t>
            </a:r>
            <a:r>
              <a:rPr lang="en-US" dirty="0" err="1"/>
              <a:t>hàm</a:t>
            </a:r>
            <a:r>
              <a:rPr lang="en-US" dirty="0"/>
              <a:t> route()</a:t>
            </a:r>
          </a:p>
        </p:txBody>
      </p:sp>
      <p:sp>
        <p:nvSpPr>
          <p:cNvPr id="4" name="Slide Number Placeholder 3">
            <a:extLst>
              <a:ext uri="{FF2B5EF4-FFF2-40B4-BE49-F238E27FC236}">
                <a16:creationId xmlns:a16="http://schemas.microsoft.com/office/drawing/2014/main" id="{5E37B021-9377-4BEB-8EB5-69B5003250CF}"/>
              </a:ext>
            </a:extLst>
          </p:cNvPr>
          <p:cNvSpPr>
            <a:spLocks noGrp="1"/>
          </p:cNvSpPr>
          <p:nvPr>
            <p:ph type="sldNum" sz="quarter" idx="12"/>
          </p:nvPr>
        </p:nvSpPr>
        <p:spPr/>
        <p:txBody>
          <a:bodyPr/>
          <a:lstStyle/>
          <a:p>
            <a:fld id="{147D94A6-9DA7-42D0-83B0-9418E04D1E23}" type="slidenum">
              <a:rPr lang="en-US" smtClean="0"/>
              <a:t>16</a:t>
            </a:fld>
            <a:endParaRPr lang="en-US"/>
          </a:p>
        </p:txBody>
      </p:sp>
      <p:sp>
        <p:nvSpPr>
          <p:cNvPr id="5" name="Rectangle: Rounded Corners 4">
            <a:extLst>
              <a:ext uri="{FF2B5EF4-FFF2-40B4-BE49-F238E27FC236}">
                <a16:creationId xmlns:a16="http://schemas.microsoft.com/office/drawing/2014/main" id="{B8F05803-1F61-4269-B74E-9E35FC79CC50}"/>
              </a:ext>
            </a:extLst>
          </p:cNvPr>
          <p:cNvSpPr/>
          <p:nvPr/>
        </p:nvSpPr>
        <p:spPr>
          <a:xfrm>
            <a:off x="804083" y="2919543"/>
            <a:ext cx="6253942" cy="9986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000" dirty="0">
                <a:solidFill>
                  <a:schemeClr val="accent5">
                    <a:lumMod val="50000"/>
                  </a:schemeClr>
                </a:solidFill>
                <a:latin typeface="UTM Avo" panose="02040603050506020204" pitchFamily="18" charset="0"/>
              </a:rPr>
              <a:t>Route::get('user/{id}/profile', function ($id) {</a:t>
            </a:r>
          </a:p>
          <a:p>
            <a:r>
              <a:rPr lang="en-US" sz="2000" dirty="0">
                <a:solidFill>
                  <a:schemeClr val="accent5">
                    <a:lumMod val="50000"/>
                  </a:schemeClr>
                </a:solidFill>
                <a:latin typeface="UTM Avo" panose="02040603050506020204" pitchFamily="18" charset="0"/>
              </a:rPr>
              <a:t>    //</a:t>
            </a:r>
          </a:p>
          <a:p>
            <a:r>
              <a:rPr lang="en-US" sz="2000" dirty="0">
                <a:solidFill>
                  <a:schemeClr val="accent5">
                    <a:lumMod val="50000"/>
                  </a:schemeClr>
                </a:solidFill>
                <a:latin typeface="UTM Avo" panose="02040603050506020204" pitchFamily="18" charset="0"/>
              </a:rPr>
              <a:t>})</a:t>
            </a:r>
            <a:r>
              <a:rPr lang="en-US" sz="2000" dirty="0">
                <a:solidFill>
                  <a:srgbClr val="00B050"/>
                </a:solidFill>
                <a:latin typeface="UTM Avo" panose="02040603050506020204" pitchFamily="18" charset="0"/>
              </a:rPr>
              <a:t>-&gt;name('profile')</a:t>
            </a:r>
            <a:r>
              <a:rPr lang="en-US" sz="2000" dirty="0">
                <a:solidFill>
                  <a:schemeClr val="accent5">
                    <a:lumMod val="50000"/>
                  </a:schemeClr>
                </a:solidFill>
                <a:latin typeface="UTM Avo" panose="02040603050506020204" pitchFamily="18" charset="0"/>
              </a:rPr>
              <a:t>;</a:t>
            </a:r>
          </a:p>
        </p:txBody>
      </p:sp>
      <p:sp>
        <p:nvSpPr>
          <p:cNvPr id="6" name="Rectangle: Rounded Corners 5">
            <a:extLst>
              <a:ext uri="{FF2B5EF4-FFF2-40B4-BE49-F238E27FC236}">
                <a16:creationId xmlns:a16="http://schemas.microsoft.com/office/drawing/2014/main" id="{5C9D2518-A2F0-4F4B-AE87-7C2A3169E648}"/>
              </a:ext>
            </a:extLst>
          </p:cNvPr>
          <p:cNvSpPr/>
          <p:nvPr/>
        </p:nvSpPr>
        <p:spPr>
          <a:xfrm>
            <a:off x="804084" y="4048906"/>
            <a:ext cx="6253942" cy="998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dirty="0">
                <a:solidFill>
                  <a:schemeClr val="accent1">
                    <a:lumMod val="50000"/>
                  </a:schemeClr>
                </a:solidFill>
                <a:latin typeface="UTM Avo" panose="02040603050506020204" pitchFamily="18" charset="0"/>
              </a:rPr>
              <a:t>$</a:t>
            </a:r>
            <a:r>
              <a:rPr lang="en-US" sz="2000" dirty="0" err="1">
                <a:solidFill>
                  <a:schemeClr val="accent1">
                    <a:lumMod val="50000"/>
                  </a:schemeClr>
                </a:solidFill>
                <a:latin typeface="UTM Avo" panose="02040603050506020204" pitchFamily="18" charset="0"/>
              </a:rPr>
              <a:t>url</a:t>
            </a:r>
            <a:r>
              <a:rPr lang="en-US" sz="2000" dirty="0">
                <a:solidFill>
                  <a:schemeClr val="accent1">
                    <a:lumMod val="50000"/>
                  </a:schemeClr>
                </a:solidFill>
                <a:latin typeface="UTM Avo" panose="02040603050506020204" pitchFamily="18" charset="0"/>
              </a:rPr>
              <a:t> = </a:t>
            </a:r>
            <a:r>
              <a:rPr lang="en-US" sz="2000" dirty="0">
                <a:solidFill>
                  <a:schemeClr val="accent5">
                    <a:lumMod val="50000"/>
                  </a:schemeClr>
                </a:solidFill>
                <a:latin typeface="UTM Avo" panose="02040603050506020204" pitchFamily="18" charset="0"/>
              </a:rPr>
              <a:t>route(</a:t>
            </a:r>
            <a:r>
              <a:rPr lang="en-US" sz="2000" dirty="0">
                <a:solidFill>
                  <a:srgbClr val="00B050"/>
                </a:solidFill>
                <a:latin typeface="UTM Avo" panose="02040603050506020204" pitchFamily="18" charset="0"/>
              </a:rPr>
              <a:t>'profile’</a:t>
            </a:r>
            <a:r>
              <a:rPr lang="en-US" sz="2000" dirty="0">
                <a:solidFill>
                  <a:srgbClr val="002060"/>
                </a:solidFill>
                <a:latin typeface="UTM Avo" panose="02040603050506020204" pitchFamily="18" charset="0"/>
              </a:rPr>
              <a:t>,</a:t>
            </a:r>
            <a:r>
              <a:rPr lang="en-US" sz="2000" dirty="0">
                <a:solidFill>
                  <a:srgbClr val="FFFF00"/>
                </a:solidFill>
                <a:latin typeface="UTM Avo" panose="02040603050506020204" pitchFamily="18" charset="0"/>
              </a:rPr>
              <a:t> </a:t>
            </a:r>
            <a:r>
              <a:rPr lang="en-US" sz="2000" dirty="0">
                <a:solidFill>
                  <a:srgbClr val="66CCFF"/>
                </a:solidFill>
                <a:latin typeface="UTM Aptima" panose="02040603050506020204" pitchFamily="18" charset="0"/>
              </a:rPr>
              <a:t>[</a:t>
            </a:r>
            <a:r>
              <a:rPr lang="en-US" sz="2000" dirty="0">
                <a:solidFill>
                  <a:srgbClr val="66CCFF"/>
                </a:solidFill>
                <a:latin typeface="UTM Avo" panose="02040603050506020204" pitchFamily="18" charset="0"/>
              </a:rPr>
              <a:t>'id' =&gt; 1</a:t>
            </a:r>
            <a:r>
              <a:rPr lang="en-US" sz="2000" dirty="0">
                <a:solidFill>
                  <a:srgbClr val="66CCFF"/>
                </a:solidFill>
                <a:latin typeface="UTM Aptima" panose="02040603050506020204" pitchFamily="18" charset="0"/>
              </a:rPr>
              <a:t>]</a:t>
            </a:r>
            <a:r>
              <a:rPr lang="en-US" sz="2000" dirty="0">
                <a:solidFill>
                  <a:schemeClr val="accent5">
                    <a:lumMod val="50000"/>
                  </a:schemeClr>
                </a:solidFill>
                <a:latin typeface="UTM Avo" panose="02040603050506020204" pitchFamily="18" charset="0"/>
              </a:rPr>
              <a:t>);</a:t>
            </a:r>
          </a:p>
        </p:txBody>
      </p:sp>
    </p:spTree>
    <p:extLst>
      <p:ext uri="{BB962C8B-B14F-4D97-AF65-F5344CB8AC3E}">
        <p14:creationId xmlns:p14="http://schemas.microsoft.com/office/powerpoint/2010/main" val="191227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88E40-9029-41A5-9FDB-2157D7BA8CD4}"/>
              </a:ext>
            </a:extLst>
          </p:cNvPr>
          <p:cNvSpPr>
            <a:spLocks noGrp="1"/>
          </p:cNvSpPr>
          <p:nvPr>
            <p:ph type="title"/>
          </p:nvPr>
        </p:nvSpPr>
        <p:spPr/>
        <p:txBody>
          <a:bodyPr>
            <a:normAutofit/>
          </a:bodyPr>
          <a:lstStyle/>
          <a:p>
            <a:r>
              <a:rPr lang="en-US" dirty="0" err="1"/>
              <a:t>Nhóm</a:t>
            </a:r>
            <a:r>
              <a:rPr lang="en-US" dirty="0"/>
              <a:t> </a:t>
            </a:r>
            <a:r>
              <a:rPr lang="en-US" dirty="0" err="1"/>
              <a:t>định</a:t>
            </a:r>
            <a:r>
              <a:rPr lang="en-US" dirty="0"/>
              <a:t> </a:t>
            </a:r>
            <a:r>
              <a:rPr lang="en-US" dirty="0" err="1"/>
              <a:t>tuyến</a:t>
            </a:r>
            <a:endParaRPr lang="en-US" dirty="0"/>
          </a:p>
        </p:txBody>
      </p:sp>
      <p:sp>
        <p:nvSpPr>
          <p:cNvPr id="3" name="Content Placeholder 2">
            <a:extLst>
              <a:ext uri="{FF2B5EF4-FFF2-40B4-BE49-F238E27FC236}">
                <a16:creationId xmlns:a16="http://schemas.microsoft.com/office/drawing/2014/main" id="{288B014D-0C64-4DAA-8F4D-49143AA580BA}"/>
              </a:ext>
            </a:extLst>
          </p:cNvPr>
          <p:cNvSpPr>
            <a:spLocks noGrp="1"/>
          </p:cNvSpPr>
          <p:nvPr>
            <p:ph idx="1"/>
          </p:nvPr>
        </p:nvSpPr>
        <p:spPr/>
        <p:txBody>
          <a:bodyPr/>
          <a:lstStyle/>
          <a:p>
            <a:r>
              <a:rPr lang="en-US" dirty="0" err="1"/>
              <a:t>Nhóm</a:t>
            </a:r>
            <a:r>
              <a:rPr lang="en-US" dirty="0"/>
              <a:t> </a:t>
            </a:r>
            <a:r>
              <a:rPr lang="en-US" dirty="0" err="1"/>
              <a:t>định</a:t>
            </a:r>
            <a:r>
              <a:rPr lang="en-US" dirty="0"/>
              <a:t> </a:t>
            </a:r>
            <a:r>
              <a:rPr lang="en-US" dirty="0" err="1"/>
              <a:t>tuyến</a:t>
            </a:r>
            <a:r>
              <a:rPr lang="en-US" dirty="0"/>
              <a:t> </a:t>
            </a:r>
            <a:r>
              <a:rPr lang="en-US" dirty="0" err="1"/>
              <a:t>cho</a:t>
            </a:r>
            <a:r>
              <a:rPr lang="en-US" dirty="0"/>
              <a:t> </a:t>
            </a:r>
            <a:r>
              <a:rPr lang="en-US" dirty="0" err="1"/>
              <a:t>phép</a:t>
            </a:r>
            <a:r>
              <a:rPr lang="en-US" dirty="0"/>
              <a:t> chia </a:t>
            </a:r>
            <a:r>
              <a:rPr lang="en-US" dirty="0" err="1"/>
              <a:t>sẻ</a:t>
            </a:r>
            <a:r>
              <a:rPr lang="en-US" dirty="0"/>
              <a:t> </a:t>
            </a:r>
            <a:r>
              <a:rPr lang="en-US" dirty="0" err="1"/>
              <a:t>các</a:t>
            </a:r>
            <a:r>
              <a:rPr lang="en-US" dirty="0"/>
              <a:t> </a:t>
            </a:r>
            <a:r>
              <a:rPr lang="en-US" dirty="0" err="1"/>
              <a:t>thuộc</a:t>
            </a:r>
            <a:r>
              <a:rPr lang="en-US" dirty="0"/>
              <a:t> </a:t>
            </a:r>
            <a:r>
              <a:rPr lang="en-US" dirty="0" err="1"/>
              <a:t>tính</a:t>
            </a:r>
            <a:r>
              <a:rPr lang="en-US" dirty="0"/>
              <a:t> (namespace, middleware…)</a:t>
            </a:r>
          </a:p>
          <a:p>
            <a:r>
              <a:rPr lang="en-US" dirty="0" err="1"/>
              <a:t>Sử</a:t>
            </a:r>
            <a:r>
              <a:rPr lang="en-US" dirty="0"/>
              <a:t> </a:t>
            </a:r>
            <a:r>
              <a:rPr lang="en-US" dirty="0" err="1"/>
              <a:t>dụng</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a:solidFill>
                  <a:srgbClr val="F4645F"/>
                </a:solidFill>
              </a:rPr>
              <a:t>Route::group</a:t>
            </a:r>
          </a:p>
        </p:txBody>
      </p:sp>
      <p:sp>
        <p:nvSpPr>
          <p:cNvPr id="4" name="Slide Number Placeholder 3">
            <a:extLst>
              <a:ext uri="{FF2B5EF4-FFF2-40B4-BE49-F238E27FC236}">
                <a16:creationId xmlns:a16="http://schemas.microsoft.com/office/drawing/2014/main" id="{A549EA72-D751-4FC5-8C23-9B02EF68729B}"/>
              </a:ext>
            </a:extLst>
          </p:cNvPr>
          <p:cNvSpPr>
            <a:spLocks noGrp="1"/>
          </p:cNvSpPr>
          <p:nvPr>
            <p:ph type="sldNum" sz="quarter" idx="12"/>
          </p:nvPr>
        </p:nvSpPr>
        <p:spPr/>
        <p:txBody>
          <a:bodyPr/>
          <a:lstStyle/>
          <a:p>
            <a:fld id="{147D94A6-9DA7-42D0-83B0-9418E04D1E23}" type="slidenum">
              <a:rPr lang="en-US" smtClean="0"/>
              <a:t>17</a:t>
            </a:fld>
            <a:endParaRPr lang="en-US"/>
          </a:p>
        </p:txBody>
      </p:sp>
    </p:spTree>
    <p:extLst>
      <p:ext uri="{BB962C8B-B14F-4D97-AF65-F5344CB8AC3E}">
        <p14:creationId xmlns:p14="http://schemas.microsoft.com/office/powerpoint/2010/main" val="3680430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88E40-9029-41A5-9FDB-2157D7BA8CD4}"/>
              </a:ext>
            </a:extLst>
          </p:cNvPr>
          <p:cNvSpPr>
            <a:spLocks noGrp="1"/>
          </p:cNvSpPr>
          <p:nvPr>
            <p:ph type="title"/>
          </p:nvPr>
        </p:nvSpPr>
        <p:spPr/>
        <p:txBody>
          <a:bodyPr>
            <a:normAutofit/>
          </a:bodyPr>
          <a:lstStyle/>
          <a:p>
            <a:r>
              <a:rPr lang="en-US" dirty="0" err="1"/>
              <a:t>Nhóm</a:t>
            </a:r>
            <a:r>
              <a:rPr lang="en-US" dirty="0"/>
              <a:t> </a:t>
            </a:r>
            <a:r>
              <a:rPr lang="en-US" dirty="0" err="1"/>
              <a:t>định</a:t>
            </a:r>
            <a:r>
              <a:rPr lang="en-US" dirty="0"/>
              <a:t> </a:t>
            </a:r>
            <a:r>
              <a:rPr lang="en-US" dirty="0" err="1"/>
              <a:t>tuyến</a:t>
            </a:r>
            <a:endParaRPr lang="en-US" dirty="0"/>
          </a:p>
        </p:txBody>
      </p:sp>
      <p:sp>
        <p:nvSpPr>
          <p:cNvPr id="3" name="Content Placeholder 2">
            <a:extLst>
              <a:ext uri="{FF2B5EF4-FFF2-40B4-BE49-F238E27FC236}">
                <a16:creationId xmlns:a16="http://schemas.microsoft.com/office/drawing/2014/main" id="{288B014D-0C64-4DAA-8F4D-49143AA580BA}"/>
              </a:ext>
            </a:extLst>
          </p:cNvPr>
          <p:cNvSpPr>
            <a:spLocks noGrp="1"/>
          </p:cNvSpPr>
          <p:nvPr>
            <p:ph idx="1"/>
          </p:nvPr>
        </p:nvSpPr>
        <p:spPr/>
        <p:txBody>
          <a:bodyPr/>
          <a:lstStyle/>
          <a:p>
            <a:r>
              <a:rPr lang="en-US" dirty="0" err="1"/>
              <a:t>Nhóm</a:t>
            </a:r>
            <a:r>
              <a:rPr lang="en-US" dirty="0"/>
              <a:t> middleware:</a:t>
            </a:r>
          </a:p>
          <a:p>
            <a:pPr lvl="1"/>
            <a:r>
              <a:rPr lang="en-US" dirty="0" err="1"/>
              <a:t>Gán</a:t>
            </a:r>
            <a:r>
              <a:rPr lang="en-US" dirty="0"/>
              <a:t> middleware </a:t>
            </a:r>
            <a:r>
              <a:rPr lang="en-US" dirty="0" err="1"/>
              <a:t>vào</a:t>
            </a:r>
            <a:r>
              <a:rPr lang="en-US" dirty="0"/>
              <a:t> </a:t>
            </a:r>
            <a:r>
              <a:rPr lang="en-US" dirty="0" err="1"/>
              <a:t>tất</a:t>
            </a:r>
            <a:r>
              <a:rPr lang="en-US" dirty="0"/>
              <a:t> </a:t>
            </a:r>
            <a:r>
              <a:rPr lang="en-US" dirty="0" err="1"/>
              <a:t>cả</a:t>
            </a:r>
            <a:r>
              <a:rPr lang="en-US" dirty="0"/>
              <a:t> route </a:t>
            </a:r>
            <a:r>
              <a:rPr lang="en-US" dirty="0" err="1"/>
              <a:t>trong</a:t>
            </a:r>
            <a:r>
              <a:rPr lang="en-US" dirty="0"/>
              <a:t> </a:t>
            </a:r>
            <a:r>
              <a:rPr lang="en-US" dirty="0" err="1"/>
              <a:t>nhóm</a:t>
            </a:r>
            <a:endParaRPr lang="en-US" dirty="0"/>
          </a:p>
          <a:p>
            <a:pPr lvl="1"/>
            <a:r>
              <a:rPr lang="en-US" dirty="0" err="1"/>
              <a:t>Sử</a:t>
            </a:r>
            <a:r>
              <a:rPr lang="en-US" dirty="0"/>
              <a:t> </a:t>
            </a:r>
            <a:r>
              <a:rPr lang="en-US" dirty="0" err="1"/>
              <a:t>dụng</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a:solidFill>
                  <a:srgbClr val="F4645F"/>
                </a:solidFill>
              </a:rPr>
              <a:t>middleware </a:t>
            </a:r>
            <a:r>
              <a:rPr lang="en-US" dirty="0"/>
              <a:t>tr</a:t>
            </a:r>
            <a:r>
              <a:rPr lang="vi-VN" dirty="0"/>
              <a:t>ư</a:t>
            </a:r>
            <a:r>
              <a:rPr lang="en-US" dirty="0" err="1"/>
              <a:t>ớc</a:t>
            </a:r>
            <a:r>
              <a:rPr lang="en-US" dirty="0"/>
              <a:t> </a:t>
            </a:r>
            <a:r>
              <a:rPr lang="en-US" dirty="0" err="1"/>
              <a:t>khi</a:t>
            </a:r>
            <a:r>
              <a:rPr lang="en-US" dirty="0"/>
              <a:t> </a:t>
            </a:r>
            <a:r>
              <a:rPr lang="en-US" dirty="0" err="1"/>
              <a:t>định</a:t>
            </a:r>
            <a:r>
              <a:rPr lang="en-US" dirty="0"/>
              <a:t> </a:t>
            </a:r>
            <a:r>
              <a:rPr lang="en-US" dirty="0" err="1"/>
              <a:t>nghĩa</a:t>
            </a:r>
            <a:r>
              <a:rPr lang="en-US" dirty="0"/>
              <a:t> </a:t>
            </a:r>
            <a:r>
              <a:rPr lang="en-US" dirty="0" err="1"/>
              <a:t>nhóm</a:t>
            </a:r>
            <a:endParaRPr lang="en-US" dirty="0"/>
          </a:p>
          <a:p>
            <a:pPr lvl="1"/>
            <a:r>
              <a:rPr lang="en-US" dirty="0" err="1"/>
              <a:t>Các</a:t>
            </a:r>
            <a:r>
              <a:rPr lang="en-US" dirty="0"/>
              <a:t> middleware đ</a:t>
            </a:r>
            <a:r>
              <a:rPr lang="vi-VN" dirty="0"/>
              <a:t>ư</a:t>
            </a:r>
            <a:r>
              <a:rPr lang="en-US" dirty="0" err="1"/>
              <a:t>ợc</a:t>
            </a:r>
            <a:r>
              <a:rPr lang="en-US" dirty="0"/>
              <a:t> </a:t>
            </a:r>
            <a:r>
              <a:rPr lang="en-US" dirty="0" err="1"/>
              <a:t>thực</a:t>
            </a:r>
            <a:r>
              <a:rPr lang="en-US" dirty="0"/>
              <a:t> </a:t>
            </a:r>
            <a:r>
              <a:rPr lang="en-US" dirty="0" err="1"/>
              <a:t>thi</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trong</a:t>
            </a:r>
            <a:r>
              <a:rPr lang="en-US" dirty="0"/>
              <a:t> </a:t>
            </a:r>
            <a:r>
              <a:rPr lang="en-US" dirty="0" err="1"/>
              <a:t>mảng</a:t>
            </a:r>
            <a:r>
              <a:rPr lang="en-US" dirty="0"/>
              <a:t> đ</a:t>
            </a:r>
            <a:r>
              <a:rPr lang="vi-VN" dirty="0"/>
              <a:t>ư</a:t>
            </a:r>
            <a:r>
              <a:rPr lang="en-US" dirty="0" err="1"/>
              <a:t>ợc</a:t>
            </a:r>
            <a:r>
              <a:rPr lang="en-US" dirty="0"/>
              <a:t> </a:t>
            </a:r>
            <a:r>
              <a:rPr lang="en-US" dirty="0" err="1"/>
              <a:t>truyền</a:t>
            </a:r>
            <a:r>
              <a:rPr lang="en-US" dirty="0"/>
              <a:t> </a:t>
            </a:r>
            <a:r>
              <a:rPr lang="en-US" dirty="0" err="1"/>
              <a:t>vào</a:t>
            </a:r>
            <a:endParaRPr lang="en-US" dirty="0">
              <a:solidFill>
                <a:srgbClr val="F4645F"/>
              </a:solidFill>
            </a:endParaRPr>
          </a:p>
        </p:txBody>
      </p:sp>
      <p:sp>
        <p:nvSpPr>
          <p:cNvPr id="4" name="Slide Number Placeholder 3">
            <a:extLst>
              <a:ext uri="{FF2B5EF4-FFF2-40B4-BE49-F238E27FC236}">
                <a16:creationId xmlns:a16="http://schemas.microsoft.com/office/drawing/2014/main" id="{A549EA72-D751-4FC5-8C23-9B02EF68729B}"/>
              </a:ext>
            </a:extLst>
          </p:cNvPr>
          <p:cNvSpPr>
            <a:spLocks noGrp="1"/>
          </p:cNvSpPr>
          <p:nvPr>
            <p:ph type="sldNum" sz="quarter" idx="12"/>
          </p:nvPr>
        </p:nvSpPr>
        <p:spPr/>
        <p:txBody>
          <a:bodyPr/>
          <a:lstStyle/>
          <a:p>
            <a:fld id="{147D94A6-9DA7-42D0-83B0-9418E04D1E23}" type="slidenum">
              <a:rPr lang="en-US" smtClean="0"/>
              <a:t>18</a:t>
            </a:fld>
            <a:endParaRPr lang="en-US"/>
          </a:p>
        </p:txBody>
      </p:sp>
      <p:sp>
        <p:nvSpPr>
          <p:cNvPr id="5" name="Rectangle: Rounded Corners 4">
            <a:extLst>
              <a:ext uri="{FF2B5EF4-FFF2-40B4-BE49-F238E27FC236}">
                <a16:creationId xmlns:a16="http://schemas.microsoft.com/office/drawing/2014/main" id="{735C9528-2E2C-4467-BD39-82822192D49C}"/>
              </a:ext>
            </a:extLst>
          </p:cNvPr>
          <p:cNvSpPr/>
          <p:nvPr/>
        </p:nvSpPr>
        <p:spPr>
          <a:xfrm>
            <a:off x="870759" y="3924300"/>
            <a:ext cx="7749366" cy="2876549"/>
          </a:xfrm>
          <a:prstGeom prst="roundRect">
            <a:avLst>
              <a:gd name="adj" fmla="val 3805"/>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b="1" dirty="0">
                <a:solidFill>
                  <a:schemeClr val="accent1">
                    <a:lumMod val="50000"/>
                  </a:schemeClr>
                </a:solidFill>
                <a:latin typeface="UTM Avo" panose="02040603050506020204" pitchFamily="18" charset="0"/>
              </a:rPr>
              <a:t>Route::</a:t>
            </a:r>
            <a:r>
              <a:rPr lang="en-US" sz="2000" b="1" dirty="0">
                <a:solidFill>
                  <a:srgbClr val="F4645F"/>
                </a:solidFill>
                <a:latin typeface="UTM Avo" panose="02040603050506020204" pitchFamily="18" charset="0"/>
              </a:rPr>
              <a:t>middleware</a:t>
            </a:r>
            <a:r>
              <a:rPr lang="en-US" sz="2000" b="1" dirty="0">
                <a:solidFill>
                  <a:schemeClr val="accent1">
                    <a:lumMod val="50000"/>
                  </a:schemeClr>
                </a:solidFill>
                <a:latin typeface="UTM Avo" panose="02040603050506020204" pitchFamily="18" charset="0"/>
              </a:rPr>
              <a:t>(</a:t>
            </a:r>
            <a:r>
              <a:rPr lang="en-US" sz="2000" b="1" dirty="0">
                <a:solidFill>
                  <a:srgbClr val="00B050"/>
                </a:solidFill>
                <a:latin typeface="UTM Aptima" panose="02040603050506020204" pitchFamily="18" charset="0"/>
              </a:rPr>
              <a:t>[</a:t>
            </a:r>
            <a:r>
              <a:rPr lang="en-US" sz="2000" b="1" dirty="0">
                <a:solidFill>
                  <a:srgbClr val="00B050"/>
                </a:solidFill>
                <a:latin typeface="UTM Avo" panose="02040603050506020204" pitchFamily="18" charset="0"/>
              </a:rPr>
              <a:t>'first', 'second'</a:t>
            </a:r>
            <a:r>
              <a:rPr lang="en-US" sz="2000" b="1" dirty="0">
                <a:solidFill>
                  <a:srgbClr val="00B050"/>
                </a:solidFill>
                <a:latin typeface="UTM Aptima" panose="02040603050506020204" pitchFamily="18" charset="0"/>
              </a:rPr>
              <a:t>]</a:t>
            </a:r>
            <a:r>
              <a:rPr lang="en-US" sz="2000" b="1" dirty="0">
                <a:solidFill>
                  <a:schemeClr val="accent1">
                    <a:lumMod val="50000"/>
                  </a:schemeClr>
                </a:solidFill>
                <a:latin typeface="UTM Avo" panose="02040603050506020204" pitchFamily="18" charset="0"/>
              </a:rPr>
              <a:t>)-&gt;</a:t>
            </a:r>
            <a:r>
              <a:rPr lang="en-US" sz="2000" b="1" dirty="0">
                <a:solidFill>
                  <a:srgbClr val="F4645F"/>
                </a:solidFill>
                <a:latin typeface="UTM Avo" panose="02040603050506020204" pitchFamily="18" charset="0"/>
              </a:rPr>
              <a:t>group</a:t>
            </a:r>
            <a:r>
              <a:rPr lang="en-US" sz="2000" b="1" dirty="0">
                <a:solidFill>
                  <a:schemeClr val="accent1">
                    <a:lumMod val="50000"/>
                  </a:schemeClr>
                </a:solidFill>
                <a:latin typeface="UTM Avo" panose="02040603050506020204" pitchFamily="18" charset="0"/>
              </a:rPr>
              <a:t>(function () {</a:t>
            </a:r>
          </a:p>
          <a:p>
            <a:r>
              <a:rPr lang="en-US" sz="2000" dirty="0">
                <a:solidFill>
                  <a:schemeClr val="accent1">
                    <a:lumMod val="50000"/>
                  </a:schemeClr>
                </a:solidFill>
                <a:latin typeface="UTM Avo" panose="02040603050506020204" pitchFamily="18" charset="0"/>
              </a:rPr>
              <a:t>    Route::</a:t>
            </a:r>
            <a:r>
              <a:rPr lang="en-US" sz="2000" dirty="0">
                <a:solidFill>
                  <a:srgbClr val="F4645F"/>
                </a:solidFill>
                <a:latin typeface="UTM Avo" panose="02040603050506020204" pitchFamily="18" charset="0"/>
              </a:rPr>
              <a:t>get</a:t>
            </a:r>
            <a:r>
              <a:rPr lang="en-US" sz="2000" dirty="0">
                <a:solidFill>
                  <a:schemeClr val="accent1">
                    <a:lumMod val="50000"/>
                  </a:schemeClr>
                </a:solidFill>
                <a:latin typeface="UTM Avo" panose="02040603050506020204" pitchFamily="18" charset="0"/>
              </a:rPr>
              <a:t>(</a:t>
            </a:r>
            <a:r>
              <a:rPr lang="en-US" sz="2000" dirty="0">
                <a:solidFill>
                  <a:srgbClr val="00B050"/>
                </a:solidFill>
                <a:latin typeface="UTM Avo" panose="02040603050506020204" pitchFamily="18" charset="0"/>
              </a:rPr>
              <a:t>'/'</a:t>
            </a:r>
            <a:r>
              <a:rPr lang="en-US" sz="2000" dirty="0">
                <a:solidFill>
                  <a:schemeClr val="accent1">
                    <a:lumMod val="50000"/>
                  </a:schemeClr>
                </a:solidFill>
                <a:latin typeface="UTM Avo" panose="02040603050506020204" pitchFamily="18" charset="0"/>
              </a:rPr>
              <a:t>, function () {</a:t>
            </a:r>
          </a:p>
          <a:p>
            <a:r>
              <a:rPr lang="en-US" sz="2000" dirty="0">
                <a:solidFill>
                  <a:schemeClr val="accent1">
                    <a:lumMod val="50000"/>
                  </a:schemeClr>
                </a:solidFill>
                <a:latin typeface="UTM Avo" panose="02040603050506020204" pitchFamily="18" charset="0"/>
              </a:rPr>
              <a:t>        </a:t>
            </a:r>
            <a:r>
              <a:rPr lang="en-US" sz="2000" i="1" dirty="0">
                <a:solidFill>
                  <a:srgbClr val="7030A0"/>
                </a:solidFill>
                <a:latin typeface="UTM Avo" panose="02040603050506020204" pitchFamily="18" charset="0"/>
              </a:rPr>
              <a:t>// Uses first &amp; second Middleware</a:t>
            </a:r>
          </a:p>
          <a:p>
            <a:r>
              <a:rPr lang="en-US" sz="2000" dirty="0">
                <a:solidFill>
                  <a:schemeClr val="accent1">
                    <a:lumMod val="50000"/>
                  </a:schemeClr>
                </a:solidFill>
                <a:latin typeface="UTM Avo" panose="02040603050506020204" pitchFamily="18" charset="0"/>
              </a:rPr>
              <a:t>    });</a:t>
            </a:r>
          </a:p>
          <a:p>
            <a:endParaRPr lang="en-US" sz="2000" dirty="0">
              <a:solidFill>
                <a:schemeClr val="accent1">
                  <a:lumMod val="50000"/>
                </a:schemeClr>
              </a:solidFill>
              <a:latin typeface="UTM Avo" panose="02040603050506020204" pitchFamily="18" charset="0"/>
            </a:endParaRPr>
          </a:p>
          <a:p>
            <a:r>
              <a:rPr lang="en-US" sz="2000" dirty="0">
                <a:solidFill>
                  <a:schemeClr val="accent1">
                    <a:lumMod val="50000"/>
                  </a:schemeClr>
                </a:solidFill>
                <a:latin typeface="UTM Avo" panose="02040603050506020204" pitchFamily="18" charset="0"/>
              </a:rPr>
              <a:t>    Route::</a:t>
            </a:r>
            <a:r>
              <a:rPr lang="en-US" sz="2000" dirty="0">
                <a:solidFill>
                  <a:srgbClr val="F4645F"/>
                </a:solidFill>
                <a:latin typeface="UTM Avo" panose="02040603050506020204" pitchFamily="18" charset="0"/>
              </a:rPr>
              <a:t>get</a:t>
            </a:r>
            <a:r>
              <a:rPr lang="en-US" sz="2000" dirty="0">
                <a:solidFill>
                  <a:schemeClr val="accent1">
                    <a:lumMod val="50000"/>
                  </a:schemeClr>
                </a:solidFill>
                <a:latin typeface="UTM Avo" panose="02040603050506020204" pitchFamily="18" charset="0"/>
              </a:rPr>
              <a:t>(</a:t>
            </a:r>
            <a:r>
              <a:rPr lang="en-US" sz="2000" dirty="0">
                <a:solidFill>
                  <a:srgbClr val="00B050"/>
                </a:solidFill>
                <a:latin typeface="UTM Avo" panose="02040603050506020204" pitchFamily="18" charset="0"/>
              </a:rPr>
              <a:t>'user/profile'</a:t>
            </a:r>
            <a:r>
              <a:rPr lang="en-US" sz="2000" dirty="0">
                <a:solidFill>
                  <a:schemeClr val="accent1">
                    <a:lumMod val="50000"/>
                  </a:schemeClr>
                </a:solidFill>
                <a:latin typeface="UTM Avo" panose="02040603050506020204" pitchFamily="18" charset="0"/>
              </a:rPr>
              <a:t>, function () {</a:t>
            </a:r>
          </a:p>
          <a:p>
            <a:r>
              <a:rPr lang="en-US" sz="2000" i="1" dirty="0">
                <a:solidFill>
                  <a:schemeClr val="accent1">
                    <a:lumMod val="50000"/>
                  </a:schemeClr>
                </a:solidFill>
                <a:latin typeface="UTM Avo" panose="02040603050506020204" pitchFamily="18" charset="0"/>
              </a:rPr>
              <a:t>        </a:t>
            </a:r>
            <a:r>
              <a:rPr lang="en-US" sz="2000" i="1" dirty="0">
                <a:solidFill>
                  <a:srgbClr val="7030A0"/>
                </a:solidFill>
                <a:latin typeface="UTM Avo" panose="02040603050506020204" pitchFamily="18" charset="0"/>
              </a:rPr>
              <a:t>// Uses first &amp; second Middleware</a:t>
            </a:r>
          </a:p>
          <a:p>
            <a:r>
              <a:rPr lang="en-US" sz="2000" dirty="0">
                <a:solidFill>
                  <a:schemeClr val="accent1">
                    <a:lumMod val="50000"/>
                  </a:schemeClr>
                </a:solidFill>
                <a:latin typeface="UTM Avo" panose="02040603050506020204" pitchFamily="18" charset="0"/>
              </a:rPr>
              <a:t>    });</a:t>
            </a:r>
          </a:p>
          <a:p>
            <a:r>
              <a:rPr lang="en-US" sz="2000" b="1" dirty="0">
                <a:solidFill>
                  <a:schemeClr val="accent1">
                    <a:lumMod val="50000"/>
                  </a:schemeClr>
                </a:solidFill>
                <a:latin typeface="UTM Avo" panose="02040603050506020204" pitchFamily="18" charset="0"/>
              </a:rPr>
              <a:t>});</a:t>
            </a:r>
            <a:endParaRPr lang="en-US" sz="2000" b="1" dirty="0">
              <a:solidFill>
                <a:schemeClr val="accent5">
                  <a:lumMod val="50000"/>
                </a:schemeClr>
              </a:solidFill>
              <a:latin typeface="UTM Avo" panose="02040603050506020204" pitchFamily="18" charset="0"/>
            </a:endParaRPr>
          </a:p>
        </p:txBody>
      </p:sp>
      <p:sp>
        <p:nvSpPr>
          <p:cNvPr id="6" name="Rectangle: Rounded Corners 5">
            <a:extLst>
              <a:ext uri="{FF2B5EF4-FFF2-40B4-BE49-F238E27FC236}">
                <a16:creationId xmlns:a16="http://schemas.microsoft.com/office/drawing/2014/main" id="{046AE931-9147-4FD6-A295-CD38966FDCE5}"/>
              </a:ext>
            </a:extLst>
          </p:cNvPr>
          <p:cNvSpPr/>
          <p:nvPr/>
        </p:nvSpPr>
        <p:spPr>
          <a:xfrm>
            <a:off x="1142999" y="4286249"/>
            <a:ext cx="4829175" cy="1047750"/>
          </a:xfrm>
          <a:prstGeom prst="roundRect">
            <a:avLst>
              <a:gd name="adj" fmla="val 7576"/>
            </a:avLst>
          </a:prstGeom>
          <a:noFill/>
          <a:ln>
            <a:solidFill>
              <a:srgbClr val="FF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08FD6DA-5E99-417A-8DAF-A19F39439F0D}"/>
              </a:ext>
            </a:extLst>
          </p:cNvPr>
          <p:cNvSpPr/>
          <p:nvPr/>
        </p:nvSpPr>
        <p:spPr>
          <a:xfrm>
            <a:off x="1143000" y="5441156"/>
            <a:ext cx="4829175" cy="1047750"/>
          </a:xfrm>
          <a:prstGeom prst="roundRect">
            <a:avLst>
              <a:gd name="adj" fmla="val 7576"/>
            </a:avLst>
          </a:prstGeom>
          <a:noFill/>
          <a:ln>
            <a:solidFill>
              <a:srgbClr val="FF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879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550E-539D-456A-9687-1EF89E763B97}"/>
              </a:ext>
            </a:extLst>
          </p:cNvPr>
          <p:cNvSpPr>
            <a:spLocks noGrp="1"/>
          </p:cNvSpPr>
          <p:nvPr>
            <p:ph type="title"/>
          </p:nvPr>
        </p:nvSpPr>
        <p:spPr/>
        <p:txBody>
          <a:bodyPr/>
          <a:lstStyle/>
          <a:p>
            <a:r>
              <a:rPr lang="en-US" dirty="0" err="1"/>
              <a:t>Nhóm</a:t>
            </a:r>
            <a:r>
              <a:rPr lang="en-US" dirty="0"/>
              <a:t> </a:t>
            </a:r>
            <a:r>
              <a:rPr lang="en-US" dirty="0" err="1"/>
              <a:t>định</a:t>
            </a:r>
            <a:r>
              <a:rPr lang="en-US" dirty="0"/>
              <a:t> </a:t>
            </a:r>
            <a:r>
              <a:rPr lang="en-US" dirty="0" err="1"/>
              <a:t>tuyến</a:t>
            </a:r>
            <a:endParaRPr lang="en-US" dirty="0"/>
          </a:p>
        </p:txBody>
      </p:sp>
      <p:sp>
        <p:nvSpPr>
          <p:cNvPr id="3" name="Content Placeholder 2">
            <a:extLst>
              <a:ext uri="{FF2B5EF4-FFF2-40B4-BE49-F238E27FC236}">
                <a16:creationId xmlns:a16="http://schemas.microsoft.com/office/drawing/2014/main" id="{34A34A70-38CB-4AA9-814F-8CC3C8174043}"/>
              </a:ext>
            </a:extLst>
          </p:cNvPr>
          <p:cNvSpPr>
            <a:spLocks noGrp="1"/>
          </p:cNvSpPr>
          <p:nvPr>
            <p:ph idx="1"/>
          </p:nvPr>
        </p:nvSpPr>
        <p:spPr/>
        <p:txBody>
          <a:bodyPr/>
          <a:lstStyle/>
          <a:p>
            <a:r>
              <a:rPr lang="en-US" dirty="0" err="1"/>
              <a:t>Nhóm</a:t>
            </a:r>
            <a:r>
              <a:rPr lang="en-US" dirty="0"/>
              <a:t> Namespace:</a:t>
            </a:r>
          </a:p>
          <a:p>
            <a:pPr lvl="1"/>
            <a:r>
              <a:rPr lang="en-US" dirty="0" err="1"/>
              <a:t>Sử</a:t>
            </a:r>
            <a:r>
              <a:rPr lang="en-US" dirty="0"/>
              <a:t> </a:t>
            </a:r>
            <a:r>
              <a:rPr lang="en-US" dirty="0" err="1"/>
              <a:t>dụng</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a:solidFill>
                  <a:srgbClr val="F4645F"/>
                </a:solidFill>
              </a:rPr>
              <a:t>namespace</a:t>
            </a:r>
            <a:r>
              <a:rPr lang="en-US" dirty="0"/>
              <a:t> </a:t>
            </a:r>
            <a:r>
              <a:rPr lang="en-US" dirty="0" err="1"/>
              <a:t>để</a:t>
            </a:r>
            <a:r>
              <a:rPr lang="en-US" dirty="0"/>
              <a:t> </a:t>
            </a:r>
            <a:r>
              <a:rPr lang="en-US" dirty="0" err="1"/>
              <a:t>gom</a:t>
            </a:r>
            <a:r>
              <a:rPr lang="en-US" dirty="0"/>
              <a:t> </a:t>
            </a:r>
            <a:r>
              <a:rPr lang="en-US" dirty="0" err="1"/>
              <a:t>nhóm</a:t>
            </a:r>
            <a:r>
              <a:rPr lang="en-US" dirty="0"/>
              <a:t> </a:t>
            </a:r>
            <a:r>
              <a:rPr lang="en-US" dirty="0" err="1"/>
              <a:t>các</a:t>
            </a:r>
            <a:r>
              <a:rPr lang="en-US" dirty="0"/>
              <a:t> Controller </a:t>
            </a:r>
            <a:r>
              <a:rPr lang="en-US" dirty="0" err="1"/>
              <a:t>có</a:t>
            </a:r>
            <a:r>
              <a:rPr lang="en-US" dirty="0"/>
              <a:t> </a:t>
            </a:r>
            <a:r>
              <a:rPr lang="en-US" dirty="0" err="1"/>
              <a:t>cùng</a:t>
            </a:r>
            <a:r>
              <a:rPr lang="en-US" dirty="0"/>
              <a:t> PHP namespace </a:t>
            </a:r>
          </a:p>
        </p:txBody>
      </p:sp>
      <p:sp>
        <p:nvSpPr>
          <p:cNvPr id="4" name="Slide Number Placeholder 3">
            <a:extLst>
              <a:ext uri="{FF2B5EF4-FFF2-40B4-BE49-F238E27FC236}">
                <a16:creationId xmlns:a16="http://schemas.microsoft.com/office/drawing/2014/main" id="{5D2C2DC9-3AA9-4240-8461-0F784CE1FFC3}"/>
              </a:ext>
            </a:extLst>
          </p:cNvPr>
          <p:cNvSpPr>
            <a:spLocks noGrp="1"/>
          </p:cNvSpPr>
          <p:nvPr>
            <p:ph type="sldNum" sz="quarter" idx="12"/>
          </p:nvPr>
        </p:nvSpPr>
        <p:spPr/>
        <p:txBody>
          <a:bodyPr/>
          <a:lstStyle/>
          <a:p>
            <a:fld id="{147D94A6-9DA7-42D0-83B0-9418E04D1E23}" type="slidenum">
              <a:rPr lang="en-US" smtClean="0"/>
              <a:t>19</a:t>
            </a:fld>
            <a:endParaRPr lang="en-US"/>
          </a:p>
        </p:txBody>
      </p:sp>
      <p:sp>
        <p:nvSpPr>
          <p:cNvPr id="5" name="Rectangle: Rounded Corners 4">
            <a:extLst>
              <a:ext uri="{FF2B5EF4-FFF2-40B4-BE49-F238E27FC236}">
                <a16:creationId xmlns:a16="http://schemas.microsoft.com/office/drawing/2014/main" id="{FFCB9107-30BE-4E30-A1FA-35D36F5639F4}"/>
              </a:ext>
            </a:extLst>
          </p:cNvPr>
          <p:cNvSpPr/>
          <p:nvPr/>
        </p:nvSpPr>
        <p:spPr>
          <a:xfrm>
            <a:off x="832658" y="2850421"/>
            <a:ext cx="8073218" cy="11977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solidFill>
                  <a:schemeClr val="accent5">
                    <a:lumMod val="50000"/>
                  </a:schemeClr>
                </a:solidFill>
                <a:latin typeface="UTM Avo" panose="02040603050506020204" pitchFamily="18" charset="0"/>
              </a:rPr>
              <a:t>Route::</a:t>
            </a:r>
            <a:r>
              <a:rPr lang="en-US" dirty="0">
                <a:solidFill>
                  <a:srgbClr val="FF009A"/>
                </a:solidFill>
                <a:latin typeface="UTM Avo" panose="02040603050506020204" pitchFamily="18" charset="0"/>
              </a:rPr>
              <a:t>namespace</a:t>
            </a:r>
            <a:r>
              <a:rPr lang="en-US" dirty="0">
                <a:solidFill>
                  <a:schemeClr val="accent5">
                    <a:lumMod val="50000"/>
                  </a:schemeClr>
                </a:solidFill>
                <a:latin typeface="UTM Avo" panose="02040603050506020204" pitchFamily="18" charset="0"/>
              </a:rPr>
              <a:t>(</a:t>
            </a:r>
            <a:r>
              <a:rPr lang="en-US" dirty="0">
                <a:solidFill>
                  <a:srgbClr val="00B050"/>
                </a:solidFill>
                <a:latin typeface="UTM Avo" panose="02040603050506020204" pitchFamily="18" charset="0"/>
              </a:rPr>
              <a:t>'Admin'</a:t>
            </a:r>
            <a:r>
              <a:rPr lang="en-US" dirty="0">
                <a:solidFill>
                  <a:schemeClr val="accent5">
                    <a:lumMod val="50000"/>
                  </a:schemeClr>
                </a:solidFill>
                <a:latin typeface="UTM Avo" panose="02040603050506020204" pitchFamily="18" charset="0"/>
              </a:rPr>
              <a:t>)-&gt;group(function () {</a:t>
            </a:r>
          </a:p>
          <a:p>
            <a:r>
              <a:rPr lang="en-US" dirty="0">
                <a:solidFill>
                  <a:srgbClr val="FFFF00"/>
                </a:solidFill>
                <a:latin typeface="UTM Avo" panose="02040603050506020204" pitchFamily="18" charset="0"/>
              </a:rPr>
              <a:t>    </a:t>
            </a:r>
            <a:r>
              <a:rPr lang="en-US" i="1" dirty="0">
                <a:solidFill>
                  <a:srgbClr val="FFFF00"/>
                </a:solidFill>
                <a:latin typeface="UTM Avo" panose="02040603050506020204" pitchFamily="18" charset="0"/>
              </a:rPr>
              <a:t>// Controllers Within The "App\Http\Controllers\Admin" Namespace</a:t>
            </a:r>
          </a:p>
          <a:p>
            <a:r>
              <a:rPr lang="en-US" dirty="0">
                <a:solidFill>
                  <a:schemeClr val="accent5">
                    <a:lumMod val="50000"/>
                  </a:schemeClr>
                </a:solidFill>
                <a:latin typeface="UTM Avo" panose="02040603050506020204" pitchFamily="18" charset="0"/>
              </a:rPr>
              <a:t>});</a:t>
            </a:r>
          </a:p>
        </p:txBody>
      </p:sp>
    </p:spTree>
    <p:extLst>
      <p:ext uri="{BB962C8B-B14F-4D97-AF65-F5344CB8AC3E}">
        <p14:creationId xmlns:p14="http://schemas.microsoft.com/office/powerpoint/2010/main" val="11868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3646-80F8-49BE-A21F-DAF5740BCF74}"/>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F1300392-9974-4CC2-ABB4-4A0C2722670F}"/>
              </a:ext>
            </a:extLst>
          </p:cNvPr>
          <p:cNvSpPr>
            <a:spLocks noGrp="1"/>
          </p:cNvSpPr>
          <p:nvPr>
            <p:ph idx="1"/>
          </p:nvPr>
        </p:nvSpPr>
        <p:spPr/>
        <p:txBody>
          <a:bodyPr/>
          <a:lstStyle/>
          <a:p>
            <a:r>
              <a:rPr lang="en-US" b="1" dirty="0">
                <a:solidFill>
                  <a:srgbClr val="F4645F"/>
                </a:solidFill>
              </a:rPr>
              <a:t>Routing (</a:t>
            </a:r>
            <a:r>
              <a:rPr lang="en-US" b="1" dirty="0" err="1">
                <a:solidFill>
                  <a:srgbClr val="F4645F"/>
                </a:solidFill>
              </a:rPr>
              <a:t>Định</a:t>
            </a:r>
            <a:r>
              <a:rPr lang="en-US" b="1" dirty="0">
                <a:solidFill>
                  <a:srgbClr val="F4645F"/>
                </a:solidFill>
              </a:rPr>
              <a:t> </a:t>
            </a:r>
            <a:r>
              <a:rPr lang="en-US" b="1" dirty="0" err="1">
                <a:solidFill>
                  <a:srgbClr val="F4645F"/>
                </a:solidFill>
              </a:rPr>
              <a:t>tuyến</a:t>
            </a:r>
            <a:r>
              <a:rPr lang="en-US" b="1" dirty="0">
                <a:solidFill>
                  <a:srgbClr val="F4645F"/>
                </a:solidFill>
              </a:rPr>
              <a:t>)</a:t>
            </a:r>
          </a:p>
          <a:p>
            <a:r>
              <a:rPr lang="en-US" dirty="0"/>
              <a:t>Controller</a:t>
            </a:r>
          </a:p>
          <a:p>
            <a:r>
              <a:rPr lang="en-US" dirty="0"/>
              <a:t>View</a:t>
            </a:r>
          </a:p>
          <a:p>
            <a:endParaRPr lang="en-US" dirty="0"/>
          </a:p>
        </p:txBody>
      </p:sp>
      <p:sp>
        <p:nvSpPr>
          <p:cNvPr id="4" name="Slide Number Placeholder 3">
            <a:extLst>
              <a:ext uri="{FF2B5EF4-FFF2-40B4-BE49-F238E27FC236}">
                <a16:creationId xmlns:a16="http://schemas.microsoft.com/office/drawing/2014/main" id="{954C8CF7-C941-4FE2-9145-358CB628C673}"/>
              </a:ext>
            </a:extLst>
          </p:cNvPr>
          <p:cNvSpPr>
            <a:spLocks noGrp="1"/>
          </p:cNvSpPr>
          <p:nvPr>
            <p:ph type="sldNum" sz="quarter" idx="12"/>
          </p:nvPr>
        </p:nvSpPr>
        <p:spPr/>
        <p:txBody>
          <a:bodyPr/>
          <a:lstStyle/>
          <a:p>
            <a:fld id="{147D94A6-9DA7-42D0-83B0-9418E04D1E23}" type="slidenum">
              <a:rPr lang="en-US" smtClean="0"/>
              <a:t>2</a:t>
            </a:fld>
            <a:endParaRPr lang="en-US"/>
          </a:p>
        </p:txBody>
      </p:sp>
    </p:spTree>
    <p:extLst>
      <p:ext uri="{BB962C8B-B14F-4D97-AF65-F5344CB8AC3E}">
        <p14:creationId xmlns:p14="http://schemas.microsoft.com/office/powerpoint/2010/main" val="4038549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BBF6-20FB-425D-B7B5-2CFF554EA10D}"/>
              </a:ext>
            </a:extLst>
          </p:cNvPr>
          <p:cNvSpPr>
            <a:spLocks noGrp="1"/>
          </p:cNvSpPr>
          <p:nvPr>
            <p:ph type="title"/>
          </p:nvPr>
        </p:nvSpPr>
        <p:spPr/>
        <p:txBody>
          <a:bodyPr/>
          <a:lstStyle/>
          <a:p>
            <a:r>
              <a:rPr lang="en-US" dirty="0" err="1"/>
              <a:t>Nhóm</a:t>
            </a:r>
            <a:r>
              <a:rPr lang="en-US" dirty="0"/>
              <a:t> </a:t>
            </a:r>
            <a:r>
              <a:rPr lang="en-US" dirty="0" err="1"/>
              <a:t>định</a:t>
            </a:r>
            <a:r>
              <a:rPr lang="en-US" dirty="0"/>
              <a:t> </a:t>
            </a:r>
            <a:r>
              <a:rPr lang="en-US" dirty="0" err="1"/>
              <a:t>tuyến</a:t>
            </a:r>
            <a:endParaRPr lang="en-US" dirty="0"/>
          </a:p>
        </p:txBody>
      </p:sp>
      <p:sp>
        <p:nvSpPr>
          <p:cNvPr id="3" name="Content Placeholder 2">
            <a:extLst>
              <a:ext uri="{FF2B5EF4-FFF2-40B4-BE49-F238E27FC236}">
                <a16:creationId xmlns:a16="http://schemas.microsoft.com/office/drawing/2014/main" id="{A51937F9-340B-4798-B77F-04E848E2E3B2}"/>
              </a:ext>
            </a:extLst>
          </p:cNvPr>
          <p:cNvSpPr>
            <a:spLocks noGrp="1"/>
          </p:cNvSpPr>
          <p:nvPr>
            <p:ph idx="1"/>
          </p:nvPr>
        </p:nvSpPr>
        <p:spPr/>
        <p:txBody>
          <a:bodyPr/>
          <a:lstStyle/>
          <a:p>
            <a:r>
              <a:rPr lang="en-US" dirty="0" err="1"/>
              <a:t>Định</a:t>
            </a:r>
            <a:r>
              <a:rPr lang="en-US" dirty="0"/>
              <a:t> </a:t>
            </a:r>
            <a:r>
              <a:rPr lang="en-US" dirty="0" err="1"/>
              <a:t>tuyến</a:t>
            </a:r>
            <a:r>
              <a:rPr lang="en-US" dirty="0"/>
              <a:t> </a:t>
            </a:r>
            <a:r>
              <a:rPr lang="en-US" dirty="0" err="1"/>
              <a:t>miền</a:t>
            </a:r>
            <a:r>
              <a:rPr lang="en-US" dirty="0"/>
              <a:t> con (sub-domain):</a:t>
            </a:r>
          </a:p>
          <a:p>
            <a:pPr lvl="1"/>
            <a:r>
              <a:rPr lang="en-US" dirty="0" err="1"/>
              <a:t>Sử</a:t>
            </a:r>
            <a:r>
              <a:rPr lang="en-US" dirty="0"/>
              <a:t> </a:t>
            </a:r>
            <a:r>
              <a:rPr lang="en-US" dirty="0" err="1"/>
              <a:t>dụng</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a:solidFill>
                  <a:srgbClr val="F4645F"/>
                </a:solidFill>
              </a:rPr>
              <a:t>domain </a:t>
            </a:r>
            <a:r>
              <a:rPr lang="en-US" dirty="0"/>
              <a:t>tr</a:t>
            </a:r>
            <a:r>
              <a:rPr lang="vi-VN" dirty="0"/>
              <a:t>ư</a:t>
            </a:r>
            <a:r>
              <a:rPr lang="en-US" dirty="0" err="1"/>
              <a:t>ớc</a:t>
            </a:r>
            <a:r>
              <a:rPr lang="en-US" dirty="0"/>
              <a:t> </a:t>
            </a:r>
            <a:r>
              <a:rPr lang="en-US" dirty="0" err="1"/>
              <a:t>khi</a:t>
            </a:r>
            <a:r>
              <a:rPr lang="en-US" dirty="0"/>
              <a:t> </a:t>
            </a:r>
            <a:r>
              <a:rPr lang="en-US" dirty="0" err="1"/>
              <a:t>định</a:t>
            </a:r>
            <a:r>
              <a:rPr lang="en-US" dirty="0"/>
              <a:t> </a:t>
            </a:r>
            <a:r>
              <a:rPr lang="en-US" dirty="0" err="1"/>
              <a:t>nghĩa</a:t>
            </a:r>
            <a:r>
              <a:rPr lang="en-US" dirty="0"/>
              <a:t> </a:t>
            </a:r>
            <a:r>
              <a:rPr lang="en-US" dirty="0" err="1"/>
              <a:t>nhóm</a:t>
            </a:r>
            <a:endParaRPr lang="en-US" dirty="0"/>
          </a:p>
          <a:p>
            <a:pPr lvl="1"/>
            <a:endParaRPr lang="en-US" dirty="0"/>
          </a:p>
        </p:txBody>
      </p:sp>
      <p:sp>
        <p:nvSpPr>
          <p:cNvPr id="4" name="Slide Number Placeholder 3">
            <a:extLst>
              <a:ext uri="{FF2B5EF4-FFF2-40B4-BE49-F238E27FC236}">
                <a16:creationId xmlns:a16="http://schemas.microsoft.com/office/drawing/2014/main" id="{3CBA723E-6299-46D2-9370-B9C57BA01BAB}"/>
              </a:ext>
            </a:extLst>
          </p:cNvPr>
          <p:cNvSpPr>
            <a:spLocks noGrp="1"/>
          </p:cNvSpPr>
          <p:nvPr>
            <p:ph type="sldNum" sz="quarter" idx="12"/>
          </p:nvPr>
        </p:nvSpPr>
        <p:spPr/>
        <p:txBody>
          <a:bodyPr/>
          <a:lstStyle/>
          <a:p>
            <a:fld id="{147D94A6-9DA7-42D0-83B0-9418E04D1E23}" type="slidenum">
              <a:rPr lang="en-US" smtClean="0"/>
              <a:t>20</a:t>
            </a:fld>
            <a:endParaRPr lang="en-US"/>
          </a:p>
        </p:txBody>
      </p:sp>
      <p:sp>
        <p:nvSpPr>
          <p:cNvPr id="5" name="Rectangle: Rounded Corners 4">
            <a:extLst>
              <a:ext uri="{FF2B5EF4-FFF2-40B4-BE49-F238E27FC236}">
                <a16:creationId xmlns:a16="http://schemas.microsoft.com/office/drawing/2014/main" id="{4034D642-34E0-4BBD-A14E-2E891DC78876}"/>
              </a:ext>
            </a:extLst>
          </p:cNvPr>
          <p:cNvSpPr/>
          <p:nvPr/>
        </p:nvSpPr>
        <p:spPr>
          <a:xfrm>
            <a:off x="269372" y="2907768"/>
            <a:ext cx="8605256" cy="19828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000" b="1" dirty="0">
                <a:solidFill>
                  <a:schemeClr val="accent5">
                    <a:lumMod val="50000"/>
                  </a:schemeClr>
                </a:solidFill>
                <a:latin typeface="UTM Avo" panose="02040603050506020204" pitchFamily="18" charset="0"/>
              </a:rPr>
              <a:t>Route::</a:t>
            </a:r>
            <a:r>
              <a:rPr lang="en-US" sz="2000" b="1" dirty="0">
                <a:solidFill>
                  <a:srgbClr val="FFFF00"/>
                </a:solidFill>
                <a:latin typeface="UTM Avo" panose="02040603050506020204" pitchFamily="18" charset="0"/>
              </a:rPr>
              <a:t>domain</a:t>
            </a:r>
            <a:r>
              <a:rPr lang="en-US" sz="2000" b="1" dirty="0">
                <a:solidFill>
                  <a:schemeClr val="accent5">
                    <a:lumMod val="50000"/>
                  </a:schemeClr>
                </a:solidFill>
                <a:latin typeface="UTM Avo" panose="02040603050506020204" pitchFamily="18" charset="0"/>
              </a:rPr>
              <a:t>(</a:t>
            </a:r>
            <a:r>
              <a:rPr lang="en-US" sz="2000" b="1" dirty="0">
                <a:solidFill>
                  <a:srgbClr val="FF009A"/>
                </a:solidFill>
                <a:latin typeface="UTM Avo" panose="02040603050506020204" pitchFamily="18" charset="0"/>
              </a:rPr>
              <a:t>'{account}.myapp.com'</a:t>
            </a:r>
            <a:r>
              <a:rPr lang="en-US" sz="2000" b="1" dirty="0">
                <a:solidFill>
                  <a:schemeClr val="accent5">
                    <a:lumMod val="50000"/>
                  </a:schemeClr>
                </a:solidFill>
                <a:latin typeface="UTM Avo" panose="02040603050506020204" pitchFamily="18" charset="0"/>
              </a:rPr>
              <a:t>)-&gt;group(function () {</a:t>
            </a:r>
          </a:p>
          <a:p>
            <a:r>
              <a:rPr lang="en-US" sz="2000" dirty="0">
                <a:solidFill>
                  <a:schemeClr val="accent5">
                    <a:lumMod val="50000"/>
                  </a:schemeClr>
                </a:solidFill>
                <a:latin typeface="UTM Avo" panose="02040603050506020204" pitchFamily="18" charset="0"/>
              </a:rPr>
              <a:t>    Route::get(</a:t>
            </a:r>
            <a:r>
              <a:rPr lang="en-US" sz="2000" dirty="0">
                <a:solidFill>
                  <a:srgbClr val="00B050"/>
                </a:solidFill>
                <a:latin typeface="UTM Avo" panose="02040603050506020204" pitchFamily="18" charset="0"/>
              </a:rPr>
              <a:t>'user/{id}'</a:t>
            </a:r>
            <a:r>
              <a:rPr lang="en-US" sz="2000" dirty="0">
                <a:solidFill>
                  <a:schemeClr val="accent5">
                    <a:lumMod val="50000"/>
                  </a:schemeClr>
                </a:solidFill>
                <a:latin typeface="UTM Avo" panose="02040603050506020204" pitchFamily="18" charset="0"/>
              </a:rPr>
              <a:t>, function ($account, $id) {</a:t>
            </a:r>
          </a:p>
          <a:p>
            <a:r>
              <a:rPr lang="en-US" sz="2000" dirty="0">
                <a:solidFill>
                  <a:schemeClr val="accent5">
                    <a:lumMod val="50000"/>
                  </a:schemeClr>
                </a:solidFill>
                <a:latin typeface="UTM Avo" panose="02040603050506020204" pitchFamily="18" charset="0"/>
              </a:rPr>
              <a:t>        //</a:t>
            </a:r>
          </a:p>
          <a:p>
            <a:r>
              <a:rPr lang="en-US" sz="2000" dirty="0">
                <a:solidFill>
                  <a:schemeClr val="accent5">
                    <a:lumMod val="50000"/>
                  </a:schemeClr>
                </a:solidFill>
                <a:latin typeface="UTM Avo" panose="02040603050506020204" pitchFamily="18" charset="0"/>
              </a:rPr>
              <a:t>    });</a:t>
            </a:r>
          </a:p>
          <a:p>
            <a:r>
              <a:rPr lang="en-US" sz="2000" b="1" dirty="0">
                <a:solidFill>
                  <a:schemeClr val="accent5">
                    <a:lumMod val="50000"/>
                  </a:schemeClr>
                </a:solidFill>
                <a:latin typeface="UTM Avo" panose="02040603050506020204" pitchFamily="18" charset="0"/>
              </a:rPr>
              <a:t>});</a:t>
            </a:r>
          </a:p>
        </p:txBody>
      </p:sp>
      <p:sp>
        <p:nvSpPr>
          <p:cNvPr id="8" name="Rectangle 7">
            <a:extLst>
              <a:ext uri="{FF2B5EF4-FFF2-40B4-BE49-F238E27FC236}">
                <a16:creationId xmlns:a16="http://schemas.microsoft.com/office/drawing/2014/main" id="{CC660114-9588-4BA3-AAC1-37A3716DF139}"/>
              </a:ext>
            </a:extLst>
          </p:cNvPr>
          <p:cNvSpPr/>
          <p:nvPr/>
        </p:nvSpPr>
        <p:spPr>
          <a:xfrm>
            <a:off x="169683" y="6176962"/>
            <a:ext cx="5828709" cy="523220"/>
          </a:xfrm>
          <a:prstGeom prst="rect">
            <a:avLst/>
          </a:prstGeom>
        </p:spPr>
        <p:txBody>
          <a:bodyPr wrap="square">
            <a:spAutoFit/>
          </a:bodyPr>
          <a:lstStyle/>
          <a:p>
            <a:r>
              <a:rPr lang="en-US" sz="2800" dirty="0">
                <a:solidFill>
                  <a:srgbClr val="F4645F"/>
                </a:solidFill>
                <a:latin typeface="UTM Avo" panose="02040603050506020204" pitchFamily="18" charset="0"/>
              </a:rPr>
              <a:t>http://tttuan.myapp.com/user/1</a:t>
            </a:r>
          </a:p>
        </p:txBody>
      </p:sp>
      <p:sp>
        <p:nvSpPr>
          <p:cNvPr id="9" name="Thought Bubble: Cloud 8">
            <a:extLst>
              <a:ext uri="{FF2B5EF4-FFF2-40B4-BE49-F238E27FC236}">
                <a16:creationId xmlns:a16="http://schemas.microsoft.com/office/drawing/2014/main" id="{6D630FBC-69CF-4CF2-8408-C15CC4F037C9}"/>
              </a:ext>
            </a:extLst>
          </p:cNvPr>
          <p:cNvSpPr/>
          <p:nvPr/>
        </p:nvSpPr>
        <p:spPr>
          <a:xfrm>
            <a:off x="5997758" y="4562923"/>
            <a:ext cx="2623728" cy="1390651"/>
          </a:xfrm>
          <a:prstGeom prst="cloudCallout">
            <a:avLst>
              <a:gd name="adj1" fmla="val -54210"/>
              <a:gd name="adj2" fmla="val 701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latin typeface="UTM Avo" panose="02040603050506020204" pitchFamily="18" charset="0"/>
            </a:endParaRPr>
          </a:p>
          <a:p>
            <a:pPr algn="ctr"/>
            <a:r>
              <a:rPr lang="en-US" dirty="0">
                <a:latin typeface="UTM Avo" panose="02040603050506020204" pitchFamily="18" charset="0"/>
              </a:rPr>
              <a:t>$account = ?</a:t>
            </a:r>
          </a:p>
          <a:p>
            <a:pPr algn="ctr"/>
            <a:r>
              <a:rPr lang="en-US" dirty="0">
                <a:latin typeface="UTM Avo" panose="02040603050506020204" pitchFamily="18" charset="0"/>
              </a:rPr>
              <a:t>$id = ?</a:t>
            </a:r>
          </a:p>
          <a:p>
            <a:pPr algn="ctr"/>
            <a:endParaRPr lang="en-US" dirty="0"/>
          </a:p>
        </p:txBody>
      </p:sp>
    </p:spTree>
    <p:extLst>
      <p:ext uri="{BB962C8B-B14F-4D97-AF65-F5344CB8AC3E}">
        <p14:creationId xmlns:p14="http://schemas.microsoft.com/office/powerpoint/2010/main" val="365194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49D7-94C8-4DF8-B85B-FC7C725FE377}"/>
              </a:ext>
            </a:extLst>
          </p:cNvPr>
          <p:cNvSpPr>
            <a:spLocks noGrp="1"/>
          </p:cNvSpPr>
          <p:nvPr>
            <p:ph type="title"/>
          </p:nvPr>
        </p:nvSpPr>
        <p:spPr/>
        <p:txBody>
          <a:bodyPr/>
          <a:lstStyle/>
          <a:p>
            <a:r>
              <a:rPr lang="en-US" dirty="0" err="1"/>
              <a:t>Nhóm</a:t>
            </a:r>
            <a:r>
              <a:rPr lang="en-US" dirty="0"/>
              <a:t> </a:t>
            </a:r>
            <a:r>
              <a:rPr lang="en-US" dirty="0" err="1"/>
              <a:t>định</a:t>
            </a:r>
            <a:r>
              <a:rPr lang="en-US" dirty="0"/>
              <a:t> </a:t>
            </a:r>
            <a:r>
              <a:rPr lang="en-US" dirty="0" err="1"/>
              <a:t>tuyến</a:t>
            </a:r>
            <a:endParaRPr lang="en-US" dirty="0"/>
          </a:p>
        </p:txBody>
      </p:sp>
      <p:sp>
        <p:nvSpPr>
          <p:cNvPr id="3" name="Content Placeholder 2">
            <a:extLst>
              <a:ext uri="{FF2B5EF4-FFF2-40B4-BE49-F238E27FC236}">
                <a16:creationId xmlns:a16="http://schemas.microsoft.com/office/drawing/2014/main" id="{32DF94BA-5B95-48E0-A5CC-2BDC36117274}"/>
              </a:ext>
            </a:extLst>
          </p:cNvPr>
          <p:cNvSpPr>
            <a:spLocks noGrp="1"/>
          </p:cNvSpPr>
          <p:nvPr>
            <p:ph idx="1"/>
          </p:nvPr>
        </p:nvSpPr>
        <p:spPr/>
        <p:txBody>
          <a:bodyPr/>
          <a:lstStyle/>
          <a:p>
            <a:r>
              <a:rPr lang="en-US" dirty="0" err="1"/>
              <a:t>Định</a:t>
            </a:r>
            <a:r>
              <a:rPr lang="en-US" dirty="0"/>
              <a:t> </a:t>
            </a:r>
            <a:r>
              <a:rPr lang="en-US" dirty="0" err="1"/>
              <a:t>tuyến</a:t>
            </a:r>
            <a:r>
              <a:rPr lang="en-US" dirty="0"/>
              <a:t> </a:t>
            </a:r>
            <a:r>
              <a:rPr lang="en-US" dirty="0" err="1"/>
              <a:t>tiền</a:t>
            </a:r>
            <a:r>
              <a:rPr lang="en-US" dirty="0"/>
              <a:t> </a:t>
            </a:r>
            <a:r>
              <a:rPr lang="en-US" dirty="0" err="1"/>
              <a:t>tố</a:t>
            </a:r>
            <a:r>
              <a:rPr lang="en-US" dirty="0"/>
              <a:t>:</a:t>
            </a:r>
          </a:p>
          <a:p>
            <a:pPr lvl="1"/>
            <a:r>
              <a:rPr lang="en-US" dirty="0" err="1"/>
              <a:t>Sử</a:t>
            </a:r>
            <a:r>
              <a:rPr lang="en-US" dirty="0"/>
              <a:t> </a:t>
            </a:r>
            <a:r>
              <a:rPr lang="en-US" dirty="0" err="1"/>
              <a:t>dụng</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a:solidFill>
                  <a:srgbClr val="F4645F"/>
                </a:solidFill>
              </a:rPr>
              <a:t>prefix</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tiền</a:t>
            </a:r>
            <a:r>
              <a:rPr lang="en-US" dirty="0"/>
              <a:t> </a:t>
            </a:r>
            <a:r>
              <a:rPr lang="en-US" dirty="0" err="1"/>
              <a:t>tố</a:t>
            </a:r>
            <a:r>
              <a:rPr lang="en-US" dirty="0"/>
              <a:t> </a:t>
            </a:r>
            <a:r>
              <a:rPr lang="en-US" dirty="0" err="1"/>
              <a:t>trong</a:t>
            </a:r>
            <a:r>
              <a:rPr lang="en-US" dirty="0"/>
              <a:t> </a:t>
            </a:r>
            <a:r>
              <a:rPr lang="en-US" dirty="0" err="1"/>
              <a:t>mỗi</a:t>
            </a:r>
            <a:r>
              <a:rPr lang="en-US" dirty="0"/>
              <a:t> route</a:t>
            </a:r>
          </a:p>
        </p:txBody>
      </p:sp>
      <p:sp>
        <p:nvSpPr>
          <p:cNvPr id="4" name="Slide Number Placeholder 3">
            <a:extLst>
              <a:ext uri="{FF2B5EF4-FFF2-40B4-BE49-F238E27FC236}">
                <a16:creationId xmlns:a16="http://schemas.microsoft.com/office/drawing/2014/main" id="{7B24D10B-2537-44C9-BE6F-F88789857283}"/>
              </a:ext>
            </a:extLst>
          </p:cNvPr>
          <p:cNvSpPr>
            <a:spLocks noGrp="1"/>
          </p:cNvSpPr>
          <p:nvPr>
            <p:ph type="sldNum" sz="quarter" idx="12"/>
          </p:nvPr>
        </p:nvSpPr>
        <p:spPr/>
        <p:txBody>
          <a:bodyPr/>
          <a:lstStyle/>
          <a:p>
            <a:fld id="{147D94A6-9DA7-42D0-83B0-9418E04D1E23}" type="slidenum">
              <a:rPr lang="en-US" smtClean="0"/>
              <a:t>21</a:t>
            </a:fld>
            <a:endParaRPr lang="en-US"/>
          </a:p>
        </p:txBody>
      </p:sp>
      <p:sp>
        <p:nvSpPr>
          <p:cNvPr id="5" name="Rectangle: Rounded Corners 4">
            <a:extLst>
              <a:ext uri="{FF2B5EF4-FFF2-40B4-BE49-F238E27FC236}">
                <a16:creationId xmlns:a16="http://schemas.microsoft.com/office/drawing/2014/main" id="{6AA02686-40BB-4453-9CF4-3B452F7D642E}"/>
              </a:ext>
            </a:extLst>
          </p:cNvPr>
          <p:cNvSpPr/>
          <p:nvPr/>
        </p:nvSpPr>
        <p:spPr>
          <a:xfrm>
            <a:off x="895905" y="2961214"/>
            <a:ext cx="7932409" cy="2122415"/>
          </a:xfrm>
          <a:prstGeom prst="roundRect">
            <a:avLst>
              <a:gd name="adj" fmla="val 8336"/>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400" b="1" dirty="0">
                <a:solidFill>
                  <a:schemeClr val="accent5">
                    <a:lumMod val="50000"/>
                  </a:schemeClr>
                </a:solidFill>
                <a:latin typeface="UTM Avo" panose="02040603050506020204" pitchFamily="18" charset="0"/>
              </a:rPr>
              <a:t>Route::</a:t>
            </a:r>
            <a:r>
              <a:rPr lang="en-US" sz="2400" b="1" dirty="0">
                <a:solidFill>
                  <a:srgbClr val="F4645F"/>
                </a:solidFill>
                <a:latin typeface="UTM Avo" panose="02040603050506020204" pitchFamily="18" charset="0"/>
              </a:rPr>
              <a:t>prefix</a:t>
            </a:r>
            <a:r>
              <a:rPr lang="en-US" sz="2400" b="1" dirty="0">
                <a:solidFill>
                  <a:schemeClr val="accent5">
                    <a:lumMod val="50000"/>
                  </a:schemeClr>
                </a:solidFill>
                <a:latin typeface="UTM Avo" panose="02040603050506020204" pitchFamily="18" charset="0"/>
              </a:rPr>
              <a:t>(</a:t>
            </a:r>
            <a:r>
              <a:rPr lang="en-US" sz="2400" b="1" dirty="0">
                <a:solidFill>
                  <a:srgbClr val="FFFF00"/>
                </a:solidFill>
                <a:latin typeface="UTM Avo" panose="02040603050506020204" pitchFamily="18" charset="0"/>
              </a:rPr>
              <a:t>'admin'</a:t>
            </a:r>
            <a:r>
              <a:rPr lang="en-US" sz="2400" b="1" dirty="0">
                <a:solidFill>
                  <a:schemeClr val="accent5">
                    <a:lumMod val="50000"/>
                  </a:schemeClr>
                </a:solidFill>
                <a:latin typeface="UTM Avo" panose="02040603050506020204" pitchFamily="18" charset="0"/>
              </a:rPr>
              <a:t>)-&gt;group(function () {</a:t>
            </a:r>
          </a:p>
          <a:p>
            <a:r>
              <a:rPr lang="en-US" sz="2400" dirty="0">
                <a:solidFill>
                  <a:schemeClr val="accent5">
                    <a:lumMod val="50000"/>
                  </a:schemeClr>
                </a:solidFill>
                <a:latin typeface="UTM Avo" panose="02040603050506020204" pitchFamily="18" charset="0"/>
              </a:rPr>
              <a:t>    Route::get(</a:t>
            </a:r>
            <a:r>
              <a:rPr lang="en-US" sz="2400" dirty="0">
                <a:solidFill>
                  <a:srgbClr val="7030A0"/>
                </a:solidFill>
                <a:latin typeface="UTM Avo" panose="02040603050506020204" pitchFamily="18" charset="0"/>
              </a:rPr>
              <a:t>'users'</a:t>
            </a:r>
            <a:r>
              <a:rPr lang="en-US" sz="2400" dirty="0">
                <a:solidFill>
                  <a:schemeClr val="accent5">
                    <a:lumMod val="50000"/>
                  </a:schemeClr>
                </a:solidFill>
                <a:latin typeface="UTM Avo" panose="02040603050506020204" pitchFamily="18" charset="0"/>
              </a:rPr>
              <a:t>, function () {</a:t>
            </a:r>
          </a:p>
          <a:p>
            <a:r>
              <a:rPr lang="en-US" sz="2400" dirty="0">
                <a:solidFill>
                  <a:schemeClr val="accent5">
                    <a:lumMod val="50000"/>
                  </a:schemeClr>
                </a:solidFill>
                <a:latin typeface="UTM Avo" panose="02040603050506020204" pitchFamily="18" charset="0"/>
              </a:rPr>
              <a:t>        </a:t>
            </a:r>
            <a:r>
              <a:rPr lang="en-US" sz="2400" dirty="0">
                <a:solidFill>
                  <a:srgbClr val="FF009A"/>
                </a:solidFill>
                <a:latin typeface="UTM Avo" panose="02040603050506020204" pitchFamily="18" charset="0"/>
              </a:rPr>
              <a:t>// </a:t>
            </a:r>
            <a:r>
              <a:rPr lang="en-US" sz="2400" dirty="0" err="1">
                <a:solidFill>
                  <a:srgbClr val="FF009A"/>
                </a:solidFill>
                <a:latin typeface="UTM Avo" panose="02040603050506020204" pitchFamily="18" charset="0"/>
              </a:rPr>
              <a:t>trùng</a:t>
            </a:r>
            <a:r>
              <a:rPr lang="en-US" sz="2400" dirty="0">
                <a:solidFill>
                  <a:srgbClr val="FF009A"/>
                </a:solidFill>
                <a:latin typeface="UTM Avo" panose="02040603050506020204" pitchFamily="18" charset="0"/>
              </a:rPr>
              <a:t> </a:t>
            </a:r>
            <a:r>
              <a:rPr lang="en-US" sz="2400" dirty="0" err="1">
                <a:solidFill>
                  <a:srgbClr val="FF009A"/>
                </a:solidFill>
                <a:latin typeface="UTM Avo" panose="02040603050506020204" pitchFamily="18" charset="0"/>
              </a:rPr>
              <a:t>khớp</a:t>
            </a:r>
            <a:r>
              <a:rPr lang="en-US" sz="2400" dirty="0">
                <a:solidFill>
                  <a:srgbClr val="FF009A"/>
                </a:solidFill>
                <a:latin typeface="UTM Avo" panose="02040603050506020204" pitchFamily="18" charset="0"/>
              </a:rPr>
              <a:t> </a:t>
            </a:r>
            <a:r>
              <a:rPr lang="en-US" sz="2400" dirty="0" err="1">
                <a:solidFill>
                  <a:srgbClr val="FF009A"/>
                </a:solidFill>
                <a:latin typeface="UTM Avo" panose="02040603050506020204" pitchFamily="18" charset="0"/>
              </a:rPr>
              <a:t>với</a:t>
            </a:r>
            <a:r>
              <a:rPr lang="en-US" sz="2400" dirty="0">
                <a:solidFill>
                  <a:srgbClr val="FF009A"/>
                </a:solidFill>
                <a:latin typeface="UTM Avo" panose="02040603050506020204" pitchFamily="18" charset="0"/>
              </a:rPr>
              <a:t> URL </a:t>
            </a:r>
            <a:r>
              <a:rPr lang="en-US" sz="2400" b="1" dirty="0">
                <a:solidFill>
                  <a:srgbClr val="FF009A"/>
                </a:solidFill>
                <a:latin typeface="UTM Avo" panose="02040603050506020204" pitchFamily="18" charset="0"/>
              </a:rPr>
              <a:t>"/admin/users"</a:t>
            </a:r>
          </a:p>
          <a:p>
            <a:r>
              <a:rPr lang="en-US" sz="2400" dirty="0">
                <a:solidFill>
                  <a:schemeClr val="accent5">
                    <a:lumMod val="50000"/>
                  </a:schemeClr>
                </a:solidFill>
                <a:latin typeface="UTM Avo" panose="02040603050506020204" pitchFamily="18" charset="0"/>
              </a:rPr>
              <a:t>    });</a:t>
            </a:r>
          </a:p>
          <a:p>
            <a:r>
              <a:rPr lang="en-US" sz="2400" b="1" dirty="0">
                <a:solidFill>
                  <a:schemeClr val="accent5">
                    <a:lumMod val="50000"/>
                  </a:schemeClr>
                </a:solidFill>
                <a:latin typeface="UTM Avo" panose="02040603050506020204" pitchFamily="18" charset="0"/>
              </a:rPr>
              <a:t>});</a:t>
            </a:r>
          </a:p>
        </p:txBody>
      </p:sp>
    </p:spTree>
    <p:extLst>
      <p:ext uri="{BB962C8B-B14F-4D97-AF65-F5344CB8AC3E}">
        <p14:creationId xmlns:p14="http://schemas.microsoft.com/office/powerpoint/2010/main" val="179429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49D7-94C8-4DF8-B85B-FC7C725FE377}"/>
              </a:ext>
            </a:extLst>
          </p:cNvPr>
          <p:cNvSpPr>
            <a:spLocks noGrp="1"/>
          </p:cNvSpPr>
          <p:nvPr>
            <p:ph type="title"/>
          </p:nvPr>
        </p:nvSpPr>
        <p:spPr/>
        <p:txBody>
          <a:bodyPr/>
          <a:lstStyle/>
          <a:p>
            <a:r>
              <a:rPr lang="en-US" dirty="0" err="1"/>
              <a:t>Nhóm</a:t>
            </a:r>
            <a:r>
              <a:rPr lang="en-US" dirty="0"/>
              <a:t> </a:t>
            </a:r>
            <a:r>
              <a:rPr lang="en-US" dirty="0" err="1"/>
              <a:t>định</a:t>
            </a:r>
            <a:r>
              <a:rPr lang="en-US" dirty="0"/>
              <a:t> </a:t>
            </a:r>
            <a:r>
              <a:rPr lang="en-US" dirty="0" err="1"/>
              <a:t>tuyến</a:t>
            </a:r>
            <a:endParaRPr lang="en-US" dirty="0"/>
          </a:p>
        </p:txBody>
      </p:sp>
      <p:sp>
        <p:nvSpPr>
          <p:cNvPr id="3" name="Content Placeholder 2">
            <a:extLst>
              <a:ext uri="{FF2B5EF4-FFF2-40B4-BE49-F238E27FC236}">
                <a16:creationId xmlns:a16="http://schemas.microsoft.com/office/drawing/2014/main" id="{32DF94BA-5B95-48E0-A5CC-2BDC36117274}"/>
              </a:ext>
            </a:extLst>
          </p:cNvPr>
          <p:cNvSpPr>
            <a:spLocks noGrp="1"/>
          </p:cNvSpPr>
          <p:nvPr>
            <p:ph idx="1"/>
          </p:nvPr>
        </p:nvSpPr>
        <p:spPr/>
        <p:txBody>
          <a:bodyPr/>
          <a:lstStyle/>
          <a:p>
            <a:r>
              <a:rPr lang="en-US" dirty="0" err="1"/>
              <a:t>Tiền</a:t>
            </a:r>
            <a:r>
              <a:rPr lang="en-US" dirty="0"/>
              <a:t> </a:t>
            </a:r>
            <a:r>
              <a:rPr lang="en-US" dirty="0" err="1"/>
              <a:t>tố</a:t>
            </a:r>
            <a:r>
              <a:rPr lang="en-US" dirty="0"/>
              <a:t> </a:t>
            </a:r>
            <a:r>
              <a:rPr lang="en-US" dirty="0" err="1"/>
              <a:t>định</a:t>
            </a:r>
            <a:r>
              <a:rPr lang="en-US" dirty="0"/>
              <a:t> </a:t>
            </a:r>
            <a:r>
              <a:rPr lang="en-US" dirty="0" err="1"/>
              <a:t>danh</a:t>
            </a:r>
            <a:r>
              <a:rPr lang="en-US" dirty="0"/>
              <a:t>:</a:t>
            </a:r>
          </a:p>
          <a:p>
            <a:pPr lvl="1"/>
            <a:r>
              <a:rPr lang="en-US" dirty="0" err="1"/>
              <a:t>Sử</a:t>
            </a:r>
            <a:r>
              <a:rPr lang="en-US" dirty="0"/>
              <a:t> </a:t>
            </a:r>
            <a:r>
              <a:rPr lang="en-US" dirty="0" err="1"/>
              <a:t>dụng</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a:solidFill>
                  <a:srgbClr val="F4645F"/>
                </a:solidFill>
              </a:rPr>
              <a:t>name</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tiền</a:t>
            </a:r>
            <a:r>
              <a:rPr lang="en-US" dirty="0"/>
              <a:t> </a:t>
            </a:r>
            <a:r>
              <a:rPr lang="en-US" dirty="0" err="1"/>
              <a:t>tố</a:t>
            </a:r>
            <a:r>
              <a:rPr lang="en-US" dirty="0"/>
              <a:t> </a:t>
            </a:r>
            <a:r>
              <a:rPr lang="en-US" dirty="0" err="1"/>
              <a:t>định</a:t>
            </a:r>
            <a:r>
              <a:rPr lang="en-US" dirty="0"/>
              <a:t> </a:t>
            </a:r>
            <a:r>
              <a:rPr lang="en-US" dirty="0" err="1"/>
              <a:t>danh</a:t>
            </a:r>
            <a:r>
              <a:rPr lang="en-US" dirty="0"/>
              <a:t> </a:t>
            </a:r>
            <a:r>
              <a:rPr lang="en-US" dirty="0" err="1"/>
              <a:t>trong</a:t>
            </a:r>
            <a:r>
              <a:rPr lang="en-US" dirty="0"/>
              <a:t> </a:t>
            </a:r>
            <a:r>
              <a:rPr lang="en-US" dirty="0" err="1"/>
              <a:t>mỗi</a:t>
            </a:r>
            <a:r>
              <a:rPr lang="en-US" dirty="0"/>
              <a:t> </a:t>
            </a:r>
            <a:r>
              <a:rPr lang="en-US" dirty="0" err="1"/>
              <a:t>tên</a:t>
            </a:r>
            <a:r>
              <a:rPr lang="en-US" dirty="0"/>
              <a:t> route </a:t>
            </a:r>
            <a:r>
              <a:rPr lang="en-US" dirty="0" err="1"/>
              <a:t>trong</a:t>
            </a:r>
            <a:r>
              <a:rPr lang="en-US" dirty="0"/>
              <a:t> </a:t>
            </a:r>
            <a:r>
              <a:rPr lang="en-US" dirty="0" err="1"/>
              <a:t>nhóm</a:t>
            </a:r>
            <a:endParaRPr lang="en-US" dirty="0"/>
          </a:p>
        </p:txBody>
      </p:sp>
      <p:sp>
        <p:nvSpPr>
          <p:cNvPr id="4" name="Slide Number Placeholder 3">
            <a:extLst>
              <a:ext uri="{FF2B5EF4-FFF2-40B4-BE49-F238E27FC236}">
                <a16:creationId xmlns:a16="http://schemas.microsoft.com/office/drawing/2014/main" id="{7B24D10B-2537-44C9-BE6F-F88789857283}"/>
              </a:ext>
            </a:extLst>
          </p:cNvPr>
          <p:cNvSpPr>
            <a:spLocks noGrp="1"/>
          </p:cNvSpPr>
          <p:nvPr>
            <p:ph type="sldNum" sz="quarter" idx="12"/>
          </p:nvPr>
        </p:nvSpPr>
        <p:spPr/>
        <p:txBody>
          <a:bodyPr/>
          <a:lstStyle/>
          <a:p>
            <a:fld id="{147D94A6-9DA7-42D0-83B0-9418E04D1E23}" type="slidenum">
              <a:rPr lang="en-US" smtClean="0"/>
              <a:t>22</a:t>
            </a:fld>
            <a:endParaRPr lang="en-US"/>
          </a:p>
        </p:txBody>
      </p:sp>
      <p:sp>
        <p:nvSpPr>
          <p:cNvPr id="5" name="Rectangle: Rounded Corners 4">
            <a:extLst>
              <a:ext uri="{FF2B5EF4-FFF2-40B4-BE49-F238E27FC236}">
                <a16:creationId xmlns:a16="http://schemas.microsoft.com/office/drawing/2014/main" id="{6AA02686-40BB-4453-9CF4-3B452F7D642E}"/>
              </a:ext>
            </a:extLst>
          </p:cNvPr>
          <p:cNvSpPr/>
          <p:nvPr/>
        </p:nvSpPr>
        <p:spPr>
          <a:xfrm>
            <a:off x="895905" y="2961214"/>
            <a:ext cx="7932409" cy="2122415"/>
          </a:xfrm>
          <a:prstGeom prst="roundRect">
            <a:avLst>
              <a:gd name="adj" fmla="val 8336"/>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400" b="1" dirty="0">
                <a:solidFill>
                  <a:schemeClr val="accent5">
                    <a:lumMod val="50000"/>
                  </a:schemeClr>
                </a:solidFill>
                <a:latin typeface="UTM Avo" panose="02040603050506020204" pitchFamily="18" charset="0"/>
              </a:rPr>
              <a:t>Route::</a:t>
            </a:r>
            <a:r>
              <a:rPr lang="en-US" sz="2400" b="1" dirty="0">
                <a:solidFill>
                  <a:srgbClr val="F4645F"/>
                </a:solidFill>
                <a:latin typeface="UTM Avo" panose="02040603050506020204" pitchFamily="18" charset="0"/>
              </a:rPr>
              <a:t>name</a:t>
            </a:r>
            <a:r>
              <a:rPr lang="en-US" sz="2400" b="1" dirty="0">
                <a:solidFill>
                  <a:schemeClr val="accent5">
                    <a:lumMod val="50000"/>
                  </a:schemeClr>
                </a:solidFill>
                <a:latin typeface="UTM Avo" panose="02040603050506020204" pitchFamily="18" charset="0"/>
              </a:rPr>
              <a:t>(</a:t>
            </a:r>
            <a:r>
              <a:rPr lang="en-US" sz="2400" b="1" dirty="0">
                <a:solidFill>
                  <a:srgbClr val="FFFF00"/>
                </a:solidFill>
                <a:latin typeface="UTM Avo" panose="02040603050506020204" pitchFamily="18" charset="0"/>
              </a:rPr>
              <a:t>'admin'</a:t>
            </a:r>
            <a:r>
              <a:rPr lang="en-US" sz="2400" b="1" dirty="0">
                <a:solidFill>
                  <a:schemeClr val="accent5">
                    <a:lumMod val="50000"/>
                  </a:schemeClr>
                </a:solidFill>
                <a:latin typeface="UTM Avo" panose="02040603050506020204" pitchFamily="18" charset="0"/>
              </a:rPr>
              <a:t>)-&gt;group(function () {</a:t>
            </a:r>
          </a:p>
          <a:p>
            <a:r>
              <a:rPr lang="en-US" sz="2400" dirty="0">
                <a:solidFill>
                  <a:schemeClr val="accent5">
                    <a:lumMod val="50000"/>
                  </a:schemeClr>
                </a:solidFill>
                <a:latin typeface="UTM Avo" panose="02040603050506020204" pitchFamily="18" charset="0"/>
              </a:rPr>
              <a:t>    Route::get(</a:t>
            </a:r>
            <a:r>
              <a:rPr lang="en-US" sz="2400" dirty="0">
                <a:solidFill>
                  <a:srgbClr val="7030A0"/>
                </a:solidFill>
                <a:latin typeface="UTM Avo" panose="02040603050506020204" pitchFamily="18" charset="0"/>
              </a:rPr>
              <a:t>'users'</a:t>
            </a:r>
            <a:r>
              <a:rPr lang="en-US" sz="2400" dirty="0">
                <a:solidFill>
                  <a:schemeClr val="accent5">
                    <a:lumMod val="50000"/>
                  </a:schemeClr>
                </a:solidFill>
                <a:latin typeface="UTM Avo" panose="02040603050506020204" pitchFamily="18" charset="0"/>
              </a:rPr>
              <a:t>, function () {</a:t>
            </a:r>
          </a:p>
          <a:p>
            <a:r>
              <a:rPr lang="en-US" sz="2400" dirty="0">
                <a:solidFill>
                  <a:schemeClr val="accent5">
                    <a:lumMod val="50000"/>
                  </a:schemeClr>
                </a:solidFill>
                <a:latin typeface="UTM Avo" panose="02040603050506020204" pitchFamily="18" charset="0"/>
              </a:rPr>
              <a:t>        </a:t>
            </a:r>
            <a:r>
              <a:rPr lang="en-US" sz="2400" dirty="0">
                <a:solidFill>
                  <a:srgbClr val="FF009A"/>
                </a:solidFill>
                <a:latin typeface="UTM Avo" panose="02040603050506020204" pitchFamily="18" charset="0"/>
              </a:rPr>
              <a:t>// route </a:t>
            </a:r>
            <a:r>
              <a:rPr lang="en-US" sz="2400" dirty="0" err="1">
                <a:solidFill>
                  <a:srgbClr val="FF009A"/>
                </a:solidFill>
                <a:latin typeface="UTM Avo" panose="02040603050506020204" pitchFamily="18" charset="0"/>
              </a:rPr>
              <a:t>sẽ</a:t>
            </a:r>
            <a:r>
              <a:rPr lang="en-US" sz="2400" dirty="0">
                <a:solidFill>
                  <a:srgbClr val="FF009A"/>
                </a:solidFill>
                <a:latin typeface="UTM Avo" panose="02040603050506020204" pitchFamily="18" charset="0"/>
              </a:rPr>
              <a:t> </a:t>
            </a:r>
            <a:r>
              <a:rPr lang="en-US" sz="2400" dirty="0" err="1">
                <a:solidFill>
                  <a:srgbClr val="FF009A"/>
                </a:solidFill>
                <a:latin typeface="UTM Avo" panose="02040603050506020204" pitchFamily="18" charset="0"/>
              </a:rPr>
              <a:t>đươc</a:t>
            </a:r>
            <a:r>
              <a:rPr lang="en-US" sz="2400" dirty="0">
                <a:solidFill>
                  <a:srgbClr val="FF009A"/>
                </a:solidFill>
                <a:latin typeface="UTM Avo" panose="02040603050506020204" pitchFamily="18" charset="0"/>
              </a:rPr>
              <a:t> </a:t>
            </a:r>
            <a:r>
              <a:rPr lang="en-US" sz="2400" dirty="0" err="1">
                <a:solidFill>
                  <a:srgbClr val="FF009A"/>
                </a:solidFill>
                <a:latin typeface="UTM Avo" panose="02040603050506020204" pitchFamily="18" charset="0"/>
              </a:rPr>
              <a:t>gán</a:t>
            </a:r>
            <a:r>
              <a:rPr lang="en-US" sz="2400" dirty="0">
                <a:solidFill>
                  <a:srgbClr val="FF009A"/>
                </a:solidFill>
                <a:latin typeface="UTM Avo" panose="02040603050506020204" pitchFamily="18" charset="0"/>
              </a:rPr>
              <a:t> </a:t>
            </a:r>
            <a:r>
              <a:rPr lang="en-US" sz="2400" dirty="0" err="1">
                <a:solidFill>
                  <a:srgbClr val="FF009A"/>
                </a:solidFill>
                <a:latin typeface="UTM Avo" panose="02040603050506020204" pitchFamily="18" charset="0"/>
              </a:rPr>
              <a:t>với</a:t>
            </a:r>
            <a:r>
              <a:rPr lang="en-US" sz="2400" dirty="0">
                <a:solidFill>
                  <a:srgbClr val="FF009A"/>
                </a:solidFill>
                <a:latin typeface="UTM Avo" panose="02040603050506020204" pitchFamily="18" charset="0"/>
              </a:rPr>
              <a:t> </a:t>
            </a:r>
            <a:r>
              <a:rPr lang="en-US" sz="2400" dirty="0" err="1">
                <a:solidFill>
                  <a:srgbClr val="FF009A"/>
                </a:solidFill>
                <a:latin typeface="UTM Avo" panose="02040603050506020204" pitchFamily="18" charset="0"/>
              </a:rPr>
              <a:t>tên</a:t>
            </a:r>
            <a:r>
              <a:rPr lang="en-US" sz="2400" dirty="0">
                <a:solidFill>
                  <a:srgbClr val="FF009A"/>
                </a:solidFill>
                <a:latin typeface="UTM Avo" panose="02040603050506020204" pitchFamily="18" charset="0"/>
              </a:rPr>
              <a:t> </a:t>
            </a:r>
            <a:r>
              <a:rPr lang="en-US" sz="2400" b="1" dirty="0">
                <a:solidFill>
                  <a:srgbClr val="FF009A"/>
                </a:solidFill>
                <a:latin typeface="UTM Avo" panose="02040603050506020204" pitchFamily="18" charset="0"/>
              </a:rPr>
              <a:t>"</a:t>
            </a:r>
            <a:r>
              <a:rPr lang="en-US" sz="2400" b="1" dirty="0" err="1">
                <a:solidFill>
                  <a:srgbClr val="FF009A"/>
                </a:solidFill>
                <a:latin typeface="UTM Avo" panose="02040603050506020204" pitchFamily="18" charset="0"/>
              </a:rPr>
              <a:t>admin.users</a:t>
            </a:r>
            <a:r>
              <a:rPr lang="en-US" sz="2400" b="1" dirty="0">
                <a:solidFill>
                  <a:srgbClr val="FF009A"/>
                </a:solidFill>
                <a:latin typeface="UTM Avo" panose="02040603050506020204" pitchFamily="18" charset="0"/>
              </a:rPr>
              <a:t>"</a:t>
            </a:r>
          </a:p>
          <a:p>
            <a:r>
              <a:rPr lang="en-US" sz="2400" dirty="0">
                <a:solidFill>
                  <a:schemeClr val="accent5">
                    <a:lumMod val="50000"/>
                  </a:schemeClr>
                </a:solidFill>
                <a:latin typeface="UTM Avo" panose="02040603050506020204" pitchFamily="18" charset="0"/>
              </a:rPr>
              <a:t>    })-&gt;name(</a:t>
            </a:r>
            <a:r>
              <a:rPr lang="en-US" sz="2400" dirty="0">
                <a:solidFill>
                  <a:srgbClr val="7030A0"/>
                </a:solidFill>
                <a:latin typeface="UTM Avo" panose="02040603050506020204" pitchFamily="18" charset="0"/>
              </a:rPr>
              <a:t>'users'</a:t>
            </a:r>
            <a:r>
              <a:rPr lang="en-US" sz="2400" dirty="0">
                <a:solidFill>
                  <a:schemeClr val="accent5">
                    <a:lumMod val="50000"/>
                  </a:schemeClr>
                </a:solidFill>
                <a:latin typeface="UTM Avo" panose="02040603050506020204" pitchFamily="18" charset="0"/>
              </a:rPr>
              <a:t>);</a:t>
            </a:r>
          </a:p>
          <a:p>
            <a:r>
              <a:rPr lang="en-US" sz="2400" b="1" dirty="0">
                <a:solidFill>
                  <a:schemeClr val="accent5">
                    <a:lumMod val="50000"/>
                  </a:schemeClr>
                </a:solidFill>
                <a:latin typeface="UTM Avo" panose="02040603050506020204" pitchFamily="18" charset="0"/>
              </a:rPr>
              <a:t>});</a:t>
            </a:r>
          </a:p>
        </p:txBody>
      </p:sp>
    </p:spTree>
    <p:extLst>
      <p:ext uri="{BB962C8B-B14F-4D97-AF65-F5344CB8AC3E}">
        <p14:creationId xmlns:p14="http://schemas.microsoft.com/office/powerpoint/2010/main" val="64642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EA3F-447F-41F7-B88B-E51EEDDAF2BC}"/>
              </a:ext>
            </a:extLst>
          </p:cNvPr>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ontent Placeholder 2">
            <a:extLst>
              <a:ext uri="{FF2B5EF4-FFF2-40B4-BE49-F238E27FC236}">
                <a16:creationId xmlns:a16="http://schemas.microsoft.com/office/drawing/2014/main" id="{03D24BCB-6FC8-426E-93F7-2A3258BE8513}"/>
              </a:ext>
            </a:extLst>
          </p:cNvPr>
          <p:cNvSpPr>
            <a:spLocks noGrp="1"/>
          </p:cNvSpPr>
          <p:nvPr>
            <p:ph idx="1"/>
          </p:nvPr>
        </p:nvSpPr>
        <p:spPr/>
        <p:txBody>
          <a:bodyPr/>
          <a:lstStyle/>
          <a:p>
            <a:pPr marL="514350" indent="-514350">
              <a:buFont typeface="+mj-lt"/>
              <a:buAutoNum type="arabicPeriod"/>
            </a:pPr>
            <a:r>
              <a:rPr lang="en-US" b="1" dirty="0" err="1"/>
              <a:t>Viết</a:t>
            </a:r>
            <a:r>
              <a:rPr lang="en-US" b="1" dirty="0"/>
              <a:t> route </a:t>
            </a:r>
            <a:r>
              <a:rPr lang="en-US" b="1" dirty="0" err="1"/>
              <a:t>cho</a:t>
            </a:r>
            <a:r>
              <a:rPr lang="en-US" b="1" dirty="0"/>
              <a:t> </a:t>
            </a:r>
            <a:r>
              <a:rPr lang="en-US" b="1" dirty="0" err="1"/>
              <a:t>các</a:t>
            </a:r>
            <a:r>
              <a:rPr lang="en-US" b="1" dirty="0"/>
              <a:t> URL </a:t>
            </a:r>
            <a:r>
              <a:rPr lang="en-US" b="1" dirty="0" err="1"/>
              <a:t>sau</a:t>
            </a:r>
            <a:endParaRPr lang="en-US" b="1" dirty="0"/>
          </a:p>
          <a:p>
            <a:pPr lvl="1"/>
            <a:r>
              <a:rPr lang="en-US" sz="2000" dirty="0"/>
              <a:t>[GET] http://domain.com/quan-tri/linh-vuc</a:t>
            </a:r>
          </a:p>
          <a:p>
            <a:pPr lvl="1"/>
            <a:r>
              <a:rPr lang="en-US" sz="2000" dirty="0"/>
              <a:t>[POST] http://domain.com/quan-tri/linh-vuc/them-moi</a:t>
            </a:r>
          </a:p>
          <a:p>
            <a:pPr lvl="1"/>
            <a:r>
              <a:rPr lang="en-US" sz="2000" dirty="0"/>
              <a:t>[GET] http://domain.com/quan-tri/linh-vuc/1</a:t>
            </a:r>
          </a:p>
          <a:p>
            <a:pPr lvl="1"/>
            <a:r>
              <a:rPr lang="en-US" sz="2000" dirty="0"/>
              <a:t>[DELETE] http://domain.com/quan-tri/linh-vuc/1/xoa</a:t>
            </a:r>
          </a:p>
          <a:p>
            <a:pPr lvl="1"/>
            <a:r>
              <a:rPr lang="en-US" sz="2000" dirty="0"/>
              <a:t>[GET] http://domain.com/quan-tri/cau-hoi</a:t>
            </a:r>
          </a:p>
          <a:p>
            <a:pPr lvl="1"/>
            <a:r>
              <a:rPr lang="en-US" sz="2000" dirty="0"/>
              <a:t>[POST] http://domain.com/quan-tri/cau-hoi/them-moi</a:t>
            </a:r>
          </a:p>
          <a:p>
            <a:pPr lvl="1"/>
            <a:r>
              <a:rPr lang="en-US" sz="2000" dirty="0"/>
              <a:t>[GET] http://domain.com/quan-tri/cau-hoi/11</a:t>
            </a:r>
          </a:p>
          <a:p>
            <a:pPr lvl="1"/>
            <a:r>
              <a:rPr lang="en-US" sz="2000" dirty="0"/>
              <a:t>[DELETE] http://domain.com/quan-tri/cau-hoi/11/xoa</a:t>
            </a:r>
          </a:p>
        </p:txBody>
      </p:sp>
      <p:sp>
        <p:nvSpPr>
          <p:cNvPr id="4" name="Slide Number Placeholder 3">
            <a:extLst>
              <a:ext uri="{FF2B5EF4-FFF2-40B4-BE49-F238E27FC236}">
                <a16:creationId xmlns:a16="http://schemas.microsoft.com/office/drawing/2014/main" id="{A9BA6A94-E5F5-4202-A365-9B3B24A57BB4}"/>
              </a:ext>
            </a:extLst>
          </p:cNvPr>
          <p:cNvSpPr>
            <a:spLocks noGrp="1"/>
          </p:cNvSpPr>
          <p:nvPr>
            <p:ph type="sldNum" sz="quarter" idx="12"/>
          </p:nvPr>
        </p:nvSpPr>
        <p:spPr/>
        <p:txBody>
          <a:bodyPr/>
          <a:lstStyle/>
          <a:p>
            <a:fld id="{147D94A6-9DA7-42D0-83B0-9418E04D1E23}" type="slidenum">
              <a:rPr lang="en-US" smtClean="0"/>
              <a:t>23</a:t>
            </a:fld>
            <a:endParaRPr lang="en-US"/>
          </a:p>
        </p:txBody>
      </p:sp>
    </p:spTree>
    <p:extLst>
      <p:ext uri="{BB962C8B-B14F-4D97-AF65-F5344CB8AC3E}">
        <p14:creationId xmlns:p14="http://schemas.microsoft.com/office/powerpoint/2010/main" val="206377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EA3F-447F-41F7-B88B-E51EEDDAF2BC}"/>
              </a:ext>
            </a:extLst>
          </p:cNvPr>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ontent Placeholder 2">
            <a:extLst>
              <a:ext uri="{FF2B5EF4-FFF2-40B4-BE49-F238E27FC236}">
                <a16:creationId xmlns:a16="http://schemas.microsoft.com/office/drawing/2014/main" id="{03D24BCB-6FC8-426E-93F7-2A3258BE8513}"/>
              </a:ext>
            </a:extLst>
          </p:cNvPr>
          <p:cNvSpPr>
            <a:spLocks noGrp="1"/>
          </p:cNvSpPr>
          <p:nvPr>
            <p:ph idx="1"/>
          </p:nvPr>
        </p:nvSpPr>
        <p:spPr>
          <a:xfrm>
            <a:off x="169683" y="1621410"/>
            <a:ext cx="8804634" cy="5100067"/>
          </a:xfrm>
        </p:spPr>
        <p:txBody>
          <a:bodyPr>
            <a:normAutofit/>
          </a:bodyPr>
          <a:lstStyle/>
          <a:p>
            <a:pPr marL="514350" indent="-514350">
              <a:buFont typeface="+mj-lt"/>
              <a:buAutoNum type="arabicPeriod"/>
            </a:pPr>
            <a:r>
              <a:rPr lang="en-US" b="1" dirty="0" err="1"/>
              <a:t>Viết</a:t>
            </a:r>
            <a:r>
              <a:rPr lang="en-US" b="1" dirty="0"/>
              <a:t> route </a:t>
            </a:r>
            <a:r>
              <a:rPr lang="en-US" b="1" dirty="0" err="1"/>
              <a:t>cho</a:t>
            </a:r>
            <a:r>
              <a:rPr lang="en-US" b="1" dirty="0"/>
              <a:t> </a:t>
            </a:r>
            <a:r>
              <a:rPr lang="en-US" b="1" dirty="0" err="1"/>
              <a:t>các</a:t>
            </a:r>
            <a:r>
              <a:rPr lang="en-US" b="1" dirty="0"/>
              <a:t> URL </a:t>
            </a:r>
            <a:r>
              <a:rPr lang="en-US" b="1" dirty="0" err="1"/>
              <a:t>sau</a:t>
            </a:r>
            <a:endParaRPr lang="en-US" b="1" dirty="0"/>
          </a:p>
          <a:p>
            <a:pPr lvl="1"/>
            <a:r>
              <a:rPr lang="en-US" sz="2000" dirty="0"/>
              <a:t>[GET] http://domain.com/quan-tri/linh-vuc</a:t>
            </a:r>
          </a:p>
          <a:p>
            <a:pPr lvl="1"/>
            <a:endParaRPr lang="en-US" sz="2000" dirty="0"/>
          </a:p>
          <a:p>
            <a:pPr lvl="1"/>
            <a:endParaRPr lang="en-US" sz="2000" dirty="0"/>
          </a:p>
          <a:p>
            <a:pPr marL="457200" lvl="1" indent="0">
              <a:buNone/>
            </a:pPr>
            <a:endParaRPr lang="en-US" sz="2000" dirty="0"/>
          </a:p>
          <a:p>
            <a:pPr lvl="1"/>
            <a:r>
              <a:rPr lang="en-US" sz="2000" dirty="0"/>
              <a:t>[POST] http://domain.com/quan-tri/linh-vuc/them-moi</a:t>
            </a:r>
          </a:p>
          <a:p>
            <a:pPr lvl="1"/>
            <a:endParaRPr lang="en-US" sz="2000" dirty="0"/>
          </a:p>
          <a:p>
            <a:pPr lvl="1"/>
            <a:endParaRPr lang="en-US" sz="2000" dirty="0"/>
          </a:p>
          <a:p>
            <a:pPr lvl="1"/>
            <a:endParaRPr lang="en-US" sz="2000" dirty="0"/>
          </a:p>
          <a:p>
            <a:pPr lvl="1"/>
            <a:r>
              <a:rPr lang="en-US" sz="2000" dirty="0"/>
              <a:t>[GET] http://domain.com/quan-tri/linh-vuc/1</a:t>
            </a:r>
          </a:p>
          <a:p>
            <a:pPr lvl="1"/>
            <a:endParaRPr lang="en-US" sz="2000" dirty="0"/>
          </a:p>
          <a:p>
            <a:pPr lvl="1"/>
            <a:endParaRPr lang="en-US" sz="2000" dirty="0"/>
          </a:p>
          <a:p>
            <a:pPr lvl="1"/>
            <a:endParaRPr lang="en-US" sz="2000" dirty="0"/>
          </a:p>
        </p:txBody>
      </p:sp>
      <p:sp>
        <p:nvSpPr>
          <p:cNvPr id="4" name="Slide Number Placeholder 3">
            <a:extLst>
              <a:ext uri="{FF2B5EF4-FFF2-40B4-BE49-F238E27FC236}">
                <a16:creationId xmlns:a16="http://schemas.microsoft.com/office/drawing/2014/main" id="{A9BA6A94-E5F5-4202-A365-9B3B24A57BB4}"/>
              </a:ext>
            </a:extLst>
          </p:cNvPr>
          <p:cNvSpPr>
            <a:spLocks noGrp="1"/>
          </p:cNvSpPr>
          <p:nvPr>
            <p:ph type="sldNum" sz="quarter" idx="12"/>
          </p:nvPr>
        </p:nvSpPr>
        <p:spPr/>
        <p:txBody>
          <a:bodyPr/>
          <a:lstStyle/>
          <a:p>
            <a:fld id="{147D94A6-9DA7-42D0-83B0-9418E04D1E23}" type="slidenum">
              <a:rPr lang="en-US" smtClean="0"/>
              <a:t>24</a:t>
            </a:fld>
            <a:endParaRPr lang="en-US"/>
          </a:p>
        </p:txBody>
      </p:sp>
      <p:sp>
        <p:nvSpPr>
          <p:cNvPr id="5" name="Rectangle: Rounded Corners 4">
            <a:extLst>
              <a:ext uri="{FF2B5EF4-FFF2-40B4-BE49-F238E27FC236}">
                <a16:creationId xmlns:a16="http://schemas.microsoft.com/office/drawing/2014/main" id="{70B9B674-DE96-49C6-BFE5-E263EC380521}"/>
              </a:ext>
            </a:extLst>
          </p:cNvPr>
          <p:cNvSpPr/>
          <p:nvPr/>
        </p:nvSpPr>
        <p:spPr>
          <a:xfrm>
            <a:off x="740230" y="2482243"/>
            <a:ext cx="8234088" cy="859671"/>
          </a:xfrm>
          <a:prstGeom prst="roundRect">
            <a:avLst>
              <a:gd name="adj" fmla="val 8336"/>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200" dirty="0">
                <a:solidFill>
                  <a:schemeClr val="accent5">
                    <a:lumMod val="50000"/>
                  </a:schemeClr>
                </a:solidFill>
                <a:latin typeface="UTM Avo" panose="02040603050506020204" pitchFamily="18" charset="0"/>
              </a:rPr>
              <a:t>Route::</a:t>
            </a:r>
            <a:r>
              <a:rPr lang="en-US" sz="2200" dirty="0">
                <a:solidFill>
                  <a:srgbClr val="F4645F"/>
                </a:solidFill>
                <a:latin typeface="UTM Avo" panose="02040603050506020204" pitchFamily="18" charset="0"/>
              </a:rPr>
              <a:t>get</a:t>
            </a:r>
            <a:r>
              <a:rPr lang="en-US" sz="2200" dirty="0">
                <a:solidFill>
                  <a:schemeClr val="accent5">
                    <a:lumMod val="50000"/>
                  </a:schemeClr>
                </a:solidFill>
                <a:latin typeface="UTM Avo" panose="02040603050506020204" pitchFamily="18" charset="0"/>
              </a:rPr>
              <a:t>(</a:t>
            </a:r>
            <a:r>
              <a:rPr lang="en-US" sz="2200" dirty="0">
                <a:solidFill>
                  <a:srgbClr val="FFFF00"/>
                </a:solidFill>
                <a:latin typeface="UTM Avo" panose="02040603050506020204" pitchFamily="18" charset="0"/>
              </a:rPr>
              <a:t>‘</a:t>
            </a:r>
            <a:r>
              <a:rPr lang="en-US" sz="2200" dirty="0" err="1">
                <a:solidFill>
                  <a:srgbClr val="7030A0"/>
                </a:solidFill>
                <a:latin typeface="UTM Avo" panose="02040603050506020204" pitchFamily="18" charset="0"/>
              </a:rPr>
              <a:t>quan</a:t>
            </a:r>
            <a:r>
              <a:rPr lang="en-US" sz="2200" dirty="0">
                <a:solidFill>
                  <a:srgbClr val="7030A0"/>
                </a:solidFill>
                <a:latin typeface="UTM Avo" panose="02040603050506020204" pitchFamily="18" charset="0"/>
              </a:rPr>
              <a:t>-tri</a:t>
            </a:r>
            <a:r>
              <a:rPr lang="en-US" sz="2200" dirty="0">
                <a:solidFill>
                  <a:srgbClr val="FFFF00"/>
                </a:solidFill>
                <a:latin typeface="UTM Avo" panose="02040603050506020204" pitchFamily="18" charset="0"/>
              </a:rPr>
              <a:t>/</a:t>
            </a:r>
            <a:r>
              <a:rPr lang="en-US" sz="2200" dirty="0" err="1">
                <a:solidFill>
                  <a:srgbClr val="FFFF00"/>
                </a:solidFill>
                <a:latin typeface="UTM Avo" panose="02040603050506020204" pitchFamily="18" charset="0"/>
              </a:rPr>
              <a:t>linh-vuc</a:t>
            </a:r>
            <a:r>
              <a:rPr lang="en-US" sz="2200" dirty="0">
                <a:solidFill>
                  <a:srgbClr val="FFFF00"/>
                </a:solidFill>
                <a:latin typeface="UTM Avo" panose="02040603050506020204" pitchFamily="18" charset="0"/>
              </a:rPr>
              <a:t>’</a:t>
            </a:r>
            <a:r>
              <a:rPr lang="en-US" sz="2200" dirty="0">
                <a:solidFill>
                  <a:schemeClr val="accent5">
                    <a:lumMod val="50000"/>
                  </a:schemeClr>
                </a:solidFill>
                <a:latin typeface="UTM Avo" panose="02040603050506020204" pitchFamily="18" charset="0"/>
              </a:rPr>
              <a:t>, function () {</a:t>
            </a:r>
          </a:p>
          <a:p>
            <a:r>
              <a:rPr lang="en-US" sz="2200" dirty="0">
                <a:solidFill>
                  <a:schemeClr val="accent5">
                    <a:lumMod val="50000"/>
                  </a:schemeClr>
                </a:solidFill>
                <a:latin typeface="UTM Avo" panose="02040603050506020204" pitchFamily="18" charset="0"/>
              </a:rPr>
              <a:t>});</a:t>
            </a:r>
          </a:p>
        </p:txBody>
      </p:sp>
      <p:sp>
        <p:nvSpPr>
          <p:cNvPr id="6" name="Rectangle: Rounded Corners 5">
            <a:extLst>
              <a:ext uri="{FF2B5EF4-FFF2-40B4-BE49-F238E27FC236}">
                <a16:creationId xmlns:a16="http://schemas.microsoft.com/office/drawing/2014/main" id="{D7039216-3300-472C-AF7C-C55D6A2A4E53}"/>
              </a:ext>
            </a:extLst>
          </p:cNvPr>
          <p:cNvSpPr/>
          <p:nvPr/>
        </p:nvSpPr>
        <p:spPr>
          <a:xfrm>
            <a:off x="740230" y="3783797"/>
            <a:ext cx="8234088" cy="859671"/>
          </a:xfrm>
          <a:prstGeom prst="roundRect">
            <a:avLst>
              <a:gd name="adj" fmla="val 8336"/>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400" dirty="0">
                <a:solidFill>
                  <a:schemeClr val="accent5">
                    <a:lumMod val="50000"/>
                  </a:schemeClr>
                </a:solidFill>
                <a:latin typeface="UTM Avo" panose="02040603050506020204" pitchFamily="18" charset="0"/>
              </a:rPr>
              <a:t>Route::</a:t>
            </a:r>
            <a:r>
              <a:rPr lang="en-US" sz="2400" dirty="0">
                <a:solidFill>
                  <a:srgbClr val="F4645F"/>
                </a:solidFill>
                <a:latin typeface="UTM Avo" panose="02040603050506020204" pitchFamily="18" charset="0"/>
              </a:rPr>
              <a:t>post</a:t>
            </a:r>
            <a:r>
              <a:rPr lang="en-US" sz="2400" dirty="0">
                <a:solidFill>
                  <a:schemeClr val="accent5">
                    <a:lumMod val="50000"/>
                  </a:schemeClr>
                </a:solidFill>
                <a:latin typeface="UTM Avo" panose="02040603050506020204" pitchFamily="18" charset="0"/>
              </a:rPr>
              <a:t>(</a:t>
            </a:r>
            <a:r>
              <a:rPr lang="en-US" sz="2400" dirty="0">
                <a:solidFill>
                  <a:srgbClr val="FFFF00"/>
                </a:solidFill>
                <a:latin typeface="UTM Avo" panose="02040603050506020204" pitchFamily="18" charset="0"/>
              </a:rPr>
              <a:t>‘</a:t>
            </a:r>
            <a:r>
              <a:rPr lang="en-US" sz="2400" dirty="0" err="1">
                <a:solidFill>
                  <a:srgbClr val="7030A0"/>
                </a:solidFill>
                <a:latin typeface="UTM Avo" panose="02040603050506020204" pitchFamily="18" charset="0"/>
              </a:rPr>
              <a:t>quan</a:t>
            </a:r>
            <a:r>
              <a:rPr lang="en-US" sz="2400" dirty="0">
                <a:solidFill>
                  <a:srgbClr val="7030A0"/>
                </a:solidFill>
                <a:latin typeface="UTM Avo" panose="02040603050506020204" pitchFamily="18" charset="0"/>
              </a:rPr>
              <a:t>-tri</a:t>
            </a:r>
            <a:r>
              <a:rPr lang="en-US" sz="2400" dirty="0">
                <a:solidFill>
                  <a:srgbClr val="FFFF00"/>
                </a:solidFill>
                <a:latin typeface="UTM Avo" panose="02040603050506020204" pitchFamily="18" charset="0"/>
              </a:rPr>
              <a:t>/</a:t>
            </a:r>
            <a:r>
              <a:rPr lang="en-US" sz="2400" dirty="0" err="1">
                <a:solidFill>
                  <a:srgbClr val="FFFF00"/>
                </a:solidFill>
                <a:latin typeface="UTM Avo" panose="02040603050506020204" pitchFamily="18" charset="0"/>
              </a:rPr>
              <a:t>linh-vuc</a:t>
            </a:r>
            <a:r>
              <a:rPr lang="en-US" sz="2400" dirty="0">
                <a:solidFill>
                  <a:srgbClr val="FF009A"/>
                </a:solidFill>
                <a:latin typeface="UTM Avo" panose="02040603050506020204" pitchFamily="18" charset="0"/>
              </a:rPr>
              <a:t>/them-</a:t>
            </a:r>
            <a:r>
              <a:rPr lang="en-US" sz="2400" dirty="0" err="1">
                <a:solidFill>
                  <a:srgbClr val="FF009A"/>
                </a:solidFill>
                <a:latin typeface="UTM Avo" panose="02040603050506020204" pitchFamily="18" charset="0"/>
              </a:rPr>
              <a:t>moi</a:t>
            </a:r>
            <a:r>
              <a:rPr lang="en-US" sz="2400" dirty="0">
                <a:solidFill>
                  <a:srgbClr val="FFFF00"/>
                </a:solidFill>
                <a:latin typeface="UTM Avo" panose="02040603050506020204" pitchFamily="18" charset="0"/>
              </a:rPr>
              <a:t>’</a:t>
            </a:r>
            <a:r>
              <a:rPr lang="en-US" sz="2400" dirty="0">
                <a:solidFill>
                  <a:schemeClr val="accent5">
                    <a:lumMod val="50000"/>
                  </a:schemeClr>
                </a:solidFill>
                <a:latin typeface="UTM Avo" panose="02040603050506020204" pitchFamily="18" charset="0"/>
              </a:rPr>
              <a:t>, function () {</a:t>
            </a:r>
          </a:p>
          <a:p>
            <a:r>
              <a:rPr lang="en-US" sz="2400" dirty="0">
                <a:solidFill>
                  <a:schemeClr val="accent5">
                    <a:lumMod val="50000"/>
                  </a:schemeClr>
                </a:solidFill>
                <a:latin typeface="UTM Avo" panose="02040603050506020204" pitchFamily="18" charset="0"/>
              </a:rPr>
              <a:t>});</a:t>
            </a:r>
          </a:p>
        </p:txBody>
      </p:sp>
      <p:sp>
        <p:nvSpPr>
          <p:cNvPr id="7" name="Rectangle: Rounded Corners 6">
            <a:extLst>
              <a:ext uri="{FF2B5EF4-FFF2-40B4-BE49-F238E27FC236}">
                <a16:creationId xmlns:a16="http://schemas.microsoft.com/office/drawing/2014/main" id="{E8F0F23C-95E4-4390-929E-AFB13835AA07}"/>
              </a:ext>
            </a:extLst>
          </p:cNvPr>
          <p:cNvSpPr/>
          <p:nvPr/>
        </p:nvSpPr>
        <p:spPr>
          <a:xfrm>
            <a:off x="740229" y="5136323"/>
            <a:ext cx="8234088" cy="859671"/>
          </a:xfrm>
          <a:prstGeom prst="roundRect">
            <a:avLst>
              <a:gd name="adj" fmla="val 8336"/>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400" dirty="0">
                <a:solidFill>
                  <a:schemeClr val="accent5">
                    <a:lumMod val="50000"/>
                  </a:schemeClr>
                </a:solidFill>
                <a:latin typeface="UTM Avo" panose="02040603050506020204" pitchFamily="18" charset="0"/>
              </a:rPr>
              <a:t>Route::</a:t>
            </a:r>
            <a:r>
              <a:rPr lang="en-US" sz="2400" dirty="0">
                <a:solidFill>
                  <a:srgbClr val="F4645F"/>
                </a:solidFill>
                <a:latin typeface="UTM Avo" panose="02040603050506020204" pitchFamily="18" charset="0"/>
              </a:rPr>
              <a:t>get</a:t>
            </a:r>
            <a:r>
              <a:rPr lang="en-US" sz="2400" dirty="0">
                <a:solidFill>
                  <a:schemeClr val="accent5">
                    <a:lumMod val="50000"/>
                  </a:schemeClr>
                </a:solidFill>
                <a:latin typeface="UTM Avo" panose="02040603050506020204" pitchFamily="18" charset="0"/>
              </a:rPr>
              <a:t>(</a:t>
            </a:r>
            <a:r>
              <a:rPr lang="en-US" sz="2400" dirty="0">
                <a:solidFill>
                  <a:srgbClr val="FFFF00"/>
                </a:solidFill>
                <a:latin typeface="UTM Avo" panose="02040603050506020204" pitchFamily="18" charset="0"/>
              </a:rPr>
              <a:t>‘</a:t>
            </a:r>
            <a:r>
              <a:rPr lang="en-US" sz="2400" dirty="0" err="1">
                <a:solidFill>
                  <a:srgbClr val="7030A0"/>
                </a:solidFill>
                <a:latin typeface="UTM Avo" panose="02040603050506020204" pitchFamily="18" charset="0"/>
              </a:rPr>
              <a:t>quan</a:t>
            </a:r>
            <a:r>
              <a:rPr lang="en-US" sz="2400" dirty="0">
                <a:solidFill>
                  <a:srgbClr val="7030A0"/>
                </a:solidFill>
                <a:latin typeface="UTM Avo" panose="02040603050506020204" pitchFamily="18" charset="0"/>
              </a:rPr>
              <a:t>-tri</a:t>
            </a:r>
            <a:r>
              <a:rPr lang="en-US" sz="2400" dirty="0">
                <a:solidFill>
                  <a:srgbClr val="FFFF00"/>
                </a:solidFill>
                <a:latin typeface="UTM Avo" panose="02040603050506020204" pitchFamily="18" charset="0"/>
              </a:rPr>
              <a:t>/</a:t>
            </a:r>
            <a:r>
              <a:rPr lang="en-US" sz="2400" dirty="0" err="1">
                <a:solidFill>
                  <a:srgbClr val="FFFF00"/>
                </a:solidFill>
                <a:latin typeface="UTM Avo" panose="02040603050506020204" pitchFamily="18" charset="0"/>
              </a:rPr>
              <a:t>linh-vuc</a:t>
            </a:r>
            <a:r>
              <a:rPr lang="en-US" sz="2400" dirty="0">
                <a:solidFill>
                  <a:srgbClr val="FF009A"/>
                </a:solidFill>
                <a:latin typeface="UTM Avo" panose="02040603050506020204" pitchFamily="18" charset="0"/>
              </a:rPr>
              <a:t>/{id}</a:t>
            </a:r>
            <a:r>
              <a:rPr lang="en-US" sz="2400" dirty="0">
                <a:solidFill>
                  <a:srgbClr val="FFFF00"/>
                </a:solidFill>
                <a:latin typeface="UTM Avo" panose="02040603050506020204" pitchFamily="18" charset="0"/>
              </a:rPr>
              <a:t>’</a:t>
            </a:r>
            <a:r>
              <a:rPr lang="en-US" sz="2400" dirty="0">
                <a:solidFill>
                  <a:schemeClr val="accent5">
                    <a:lumMod val="50000"/>
                  </a:schemeClr>
                </a:solidFill>
                <a:latin typeface="UTM Avo" panose="02040603050506020204" pitchFamily="18" charset="0"/>
              </a:rPr>
              <a:t>, function ($id) {</a:t>
            </a:r>
          </a:p>
          <a:p>
            <a:r>
              <a:rPr lang="en-US" sz="2400" dirty="0">
                <a:solidFill>
                  <a:schemeClr val="accent5">
                    <a:lumMod val="50000"/>
                  </a:schemeClr>
                </a:solidFill>
                <a:latin typeface="UTM Avo" panose="02040603050506020204" pitchFamily="18" charset="0"/>
              </a:rPr>
              <a:t>});</a:t>
            </a:r>
          </a:p>
        </p:txBody>
      </p:sp>
    </p:spTree>
    <p:extLst>
      <p:ext uri="{BB962C8B-B14F-4D97-AF65-F5344CB8AC3E}">
        <p14:creationId xmlns:p14="http://schemas.microsoft.com/office/powerpoint/2010/main" val="247650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EA3F-447F-41F7-B88B-E51EEDDAF2BC}"/>
              </a:ext>
            </a:extLst>
          </p:cNvPr>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ontent Placeholder 2">
            <a:extLst>
              <a:ext uri="{FF2B5EF4-FFF2-40B4-BE49-F238E27FC236}">
                <a16:creationId xmlns:a16="http://schemas.microsoft.com/office/drawing/2014/main" id="{03D24BCB-6FC8-426E-93F7-2A3258BE8513}"/>
              </a:ext>
            </a:extLst>
          </p:cNvPr>
          <p:cNvSpPr>
            <a:spLocks noGrp="1"/>
          </p:cNvSpPr>
          <p:nvPr>
            <p:ph idx="1"/>
          </p:nvPr>
        </p:nvSpPr>
        <p:spPr/>
        <p:txBody>
          <a:bodyPr>
            <a:normAutofit/>
          </a:bodyPr>
          <a:lstStyle/>
          <a:p>
            <a:pPr marL="514350" indent="-514350">
              <a:buFont typeface="+mj-lt"/>
              <a:buAutoNum type="arabicPeriod"/>
            </a:pPr>
            <a:r>
              <a:rPr lang="en-US" b="1" dirty="0" err="1"/>
              <a:t>Viết</a:t>
            </a:r>
            <a:r>
              <a:rPr lang="en-US" b="1" dirty="0"/>
              <a:t> route </a:t>
            </a:r>
            <a:r>
              <a:rPr lang="en-US" b="1" dirty="0" err="1"/>
              <a:t>cho</a:t>
            </a:r>
            <a:r>
              <a:rPr lang="en-US" b="1" dirty="0"/>
              <a:t> </a:t>
            </a:r>
            <a:r>
              <a:rPr lang="en-US" b="1" dirty="0" err="1"/>
              <a:t>các</a:t>
            </a:r>
            <a:r>
              <a:rPr lang="en-US" b="1" dirty="0"/>
              <a:t> URL </a:t>
            </a:r>
            <a:r>
              <a:rPr lang="en-US" b="1" dirty="0" err="1"/>
              <a:t>sau</a:t>
            </a:r>
            <a:endParaRPr lang="en-US" b="1" dirty="0"/>
          </a:p>
          <a:p>
            <a:pPr lvl="1"/>
            <a:r>
              <a:rPr lang="en-US" sz="2000" dirty="0"/>
              <a:t>[DELETE] http://domain.com/quan-tri/linh-vuc/1/xoa</a:t>
            </a:r>
          </a:p>
          <a:p>
            <a:pPr lvl="1"/>
            <a:endParaRPr lang="en-US" sz="2000" dirty="0"/>
          </a:p>
          <a:p>
            <a:pPr lvl="1"/>
            <a:endParaRPr lang="en-US" sz="2000" dirty="0"/>
          </a:p>
          <a:p>
            <a:pPr lvl="1"/>
            <a:endParaRPr lang="en-US" sz="2000" dirty="0"/>
          </a:p>
          <a:p>
            <a:pPr lvl="1"/>
            <a:endParaRPr lang="en-US" sz="2000" dirty="0"/>
          </a:p>
          <a:p>
            <a:pPr lvl="1"/>
            <a:r>
              <a:rPr lang="en-US" sz="2000" b="1" dirty="0" err="1"/>
              <a:t>Viết</a:t>
            </a:r>
            <a:r>
              <a:rPr lang="en-US" sz="2000" b="1" dirty="0"/>
              <a:t> t</a:t>
            </a:r>
            <a:r>
              <a:rPr lang="vi-VN" sz="2000" b="1" dirty="0"/>
              <a:t>ư</a:t>
            </a:r>
            <a:r>
              <a:rPr lang="en-US" sz="2000" b="1" dirty="0" err="1"/>
              <a:t>ơng</a:t>
            </a:r>
            <a:r>
              <a:rPr lang="en-US" sz="2000" b="1" dirty="0"/>
              <a:t> </a:t>
            </a:r>
            <a:r>
              <a:rPr lang="en-US" sz="2000" b="1" dirty="0" err="1"/>
              <a:t>tự</a:t>
            </a:r>
            <a:r>
              <a:rPr lang="en-US" sz="2000" b="1" dirty="0"/>
              <a:t> </a:t>
            </a:r>
            <a:r>
              <a:rPr lang="en-US" sz="2000" b="1" dirty="0" err="1"/>
              <a:t>cho</a:t>
            </a:r>
            <a:r>
              <a:rPr lang="en-US" sz="2000" b="1" dirty="0"/>
              <a:t> </a:t>
            </a:r>
            <a:r>
              <a:rPr lang="en-US" sz="2000" b="1" dirty="0" err="1"/>
              <a:t>các</a:t>
            </a:r>
            <a:r>
              <a:rPr lang="en-US" sz="2000" b="1" dirty="0"/>
              <a:t> URL </a:t>
            </a:r>
            <a:r>
              <a:rPr lang="en-US" sz="2000" b="1" dirty="0" err="1"/>
              <a:t>sau</a:t>
            </a:r>
            <a:r>
              <a:rPr lang="en-US" sz="2000" b="1" dirty="0"/>
              <a:t>: </a:t>
            </a:r>
          </a:p>
          <a:p>
            <a:pPr lvl="1"/>
            <a:r>
              <a:rPr lang="en-US" sz="2000" dirty="0"/>
              <a:t>[GET] http://domain.com/quan-tri/cau-hoi</a:t>
            </a:r>
          </a:p>
          <a:p>
            <a:pPr lvl="1"/>
            <a:r>
              <a:rPr lang="en-US" sz="2000" dirty="0"/>
              <a:t>[POST] http://domain.com/quan-tri/cau-hoi/them-moi</a:t>
            </a:r>
          </a:p>
          <a:p>
            <a:pPr lvl="1"/>
            <a:r>
              <a:rPr lang="en-US" sz="2000" dirty="0"/>
              <a:t>[GET] http://domain.com/quan-tri/cau-hoi/11</a:t>
            </a:r>
          </a:p>
          <a:p>
            <a:pPr lvl="1"/>
            <a:r>
              <a:rPr lang="en-US" sz="2000" dirty="0"/>
              <a:t>[DELETE] http://domain.com/quan-tri/cau-hoi/11/xoa</a:t>
            </a:r>
          </a:p>
        </p:txBody>
      </p:sp>
      <p:sp>
        <p:nvSpPr>
          <p:cNvPr id="4" name="Slide Number Placeholder 3">
            <a:extLst>
              <a:ext uri="{FF2B5EF4-FFF2-40B4-BE49-F238E27FC236}">
                <a16:creationId xmlns:a16="http://schemas.microsoft.com/office/drawing/2014/main" id="{A9BA6A94-E5F5-4202-A365-9B3B24A57BB4}"/>
              </a:ext>
            </a:extLst>
          </p:cNvPr>
          <p:cNvSpPr>
            <a:spLocks noGrp="1"/>
          </p:cNvSpPr>
          <p:nvPr>
            <p:ph type="sldNum" sz="quarter" idx="12"/>
          </p:nvPr>
        </p:nvSpPr>
        <p:spPr/>
        <p:txBody>
          <a:bodyPr/>
          <a:lstStyle/>
          <a:p>
            <a:fld id="{147D94A6-9DA7-42D0-83B0-9418E04D1E23}" type="slidenum">
              <a:rPr lang="en-US" smtClean="0"/>
              <a:t>25</a:t>
            </a:fld>
            <a:endParaRPr lang="en-US"/>
          </a:p>
        </p:txBody>
      </p:sp>
      <p:sp>
        <p:nvSpPr>
          <p:cNvPr id="6" name="Rectangle: Rounded Corners 5">
            <a:extLst>
              <a:ext uri="{FF2B5EF4-FFF2-40B4-BE49-F238E27FC236}">
                <a16:creationId xmlns:a16="http://schemas.microsoft.com/office/drawing/2014/main" id="{6B46FA64-FF8C-45C1-B86B-9062A46D1DEC}"/>
              </a:ext>
            </a:extLst>
          </p:cNvPr>
          <p:cNvSpPr/>
          <p:nvPr/>
        </p:nvSpPr>
        <p:spPr>
          <a:xfrm>
            <a:off x="331060" y="2469323"/>
            <a:ext cx="8643257" cy="859671"/>
          </a:xfrm>
          <a:prstGeom prst="roundRect">
            <a:avLst>
              <a:gd name="adj" fmla="val 8336"/>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400" dirty="0">
                <a:solidFill>
                  <a:schemeClr val="accent5">
                    <a:lumMod val="50000"/>
                  </a:schemeClr>
                </a:solidFill>
                <a:latin typeface="UTM Avo" panose="02040603050506020204" pitchFamily="18" charset="0"/>
              </a:rPr>
              <a:t>Route::</a:t>
            </a:r>
            <a:r>
              <a:rPr lang="en-US" sz="2400" dirty="0">
                <a:solidFill>
                  <a:srgbClr val="F4645F"/>
                </a:solidFill>
                <a:latin typeface="UTM Avo" panose="02040603050506020204" pitchFamily="18" charset="0"/>
              </a:rPr>
              <a:t>delete</a:t>
            </a:r>
            <a:r>
              <a:rPr lang="en-US" sz="2400" dirty="0">
                <a:solidFill>
                  <a:schemeClr val="accent5">
                    <a:lumMod val="50000"/>
                  </a:schemeClr>
                </a:solidFill>
                <a:latin typeface="UTM Avo" panose="02040603050506020204" pitchFamily="18" charset="0"/>
              </a:rPr>
              <a:t>(</a:t>
            </a:r>
            <a:r>
              <a:rPr lang="en-US" sz="2400" dirty="0">
                <a:solidFill>
                  <a:srgbClr val="FFFF00"/>
                </a:solidFill>
                <a:latin typeface="UTM Avo" panose="02040603050506020204" pitchFamily="18" charset="0"/>
              </a:rPr>
              <a:t>‘</a:t>
            </a:r>
            <a:r>
              <a:rPr lang="en-US" sz="2400" dirty="0" err="1">
                <a:solidFill>
                  <a:srgbClr val="7030A0"/>
                </a:solidFill>
                <a:latin typeface="UTM Avo" panose="02040603050506020204" pitchFamily="18" charset="0"/>
              </a:rPr>
              <a:t>quan</a:t>
            </a:r>
            <a:r>
              <a:rPr lang="en-US" sz="2400" dirty="0">
                <a:solidFill>
                  <a:srgbClr val="7030A0"/>
                </a:solidFill>
                <a:latin typeface="UTM Avo" panose="02040603050506020204" pitchFamily="18" charset="0"/>
              </a:rPr>
              <a:t>-tri</a:t>
            </a:r>
            <a:r>
              <a:rPr lang="en-US" sz="2400" dirty="0">
                <a:solidFill>
                  <a:srgbClr val="FFFF00"/>
                </a:solidFill>
                <a:latin typeface="UTM Avo" panose="02040603050506020204" pitchFamily="18" charset="0"/>
              </a:rPr>
              <a:t>/</a:t>
            </a:r>
            <a:r>
              <a:rPr lang="en-US" sz="2400" dirty="0" err="1">
                <a:solidFill>
                  <a:srgbClr val="FFFF00"/>
                </a:solidFill>
                <a:latin typeface="UTM Avo" panose="02040603050506020204" pitchFamily="18" charset="0"/>
              </a:rPr>
              <a:t>linh-vuc</a:t>
            </a:r>
            <a:r>
              <a:rPr lang="en-US" sz="2400" dirty="0">
                <a:solidFill>
                  <a:srgbClr val="FF009A"/>
                </a:solidFill>
                <a:latin typeface="UTM Avo" panose="02040603050506020204" pitchFamily="18" charset="0"/>
              </a:rPr>
              <a:t>/{id}</a:t>
            </a:r>
            <a:r>
              <a:rPr lang="en-US" sz="2400" dirty="0">
                <a:solidFill>
                  <a:srgbClr val="0070C0"/>
                </a:solidFill>
                <a:latin typeface="UTM Avo" panose="02040603050506020204" pitchFamily="18" charset="0"/>
              </a:rPr>
              <a:t>/</a:t>
            </a:r>
            <a:r>
              <a:rPr lang="en-US" sz="2400" dirty="0" err="1">
                <a:solidFill>
                  <a:srgbClr val="0070C0"/>
                </a:solidFill>
                <a:latin typeface="UTM Avo" panose="02040603050506020204" pitchFamily="18" charset="0"/>
              </a:rPr>
              <a:t>xoa</a:t>
            </a:r>
            <a:r>
              <a:rPr lang="en-US" sz="2400" dirty="0">
                <a:solidFill>
                  <a:srgbClr val="FFFF00"/>
                </a:solidFill>
                <a:latin typeface="UTM Avo" panose="02040603050506020204" pitchFamily="18" charset="0"/>
              </a:rPr>
              <a:t>’</a:t>
            </a:r>
            <a:r>
              <a:rPr lang="en-US" sz="2400" dirty="0">
                <a:solidFill>
                  <a:schemeClr val="accent5">
                    <a:lumMod val="50000"/>
                  </a:schemeClr>
                </a:solidFill>
                <a:latin typeface="UTM Avo" panose="02040603050506020204" pitchFamily="18" charset="0"/>
              </a:rPr>
              <a:t>, function ($id) {</a:t>
            </a:r>
          </a:p>
          <a:p>
            <a:r>
              <a:rPr lang="en-US" sz="2400" dirty="0">
                <a:solidFill>
                  <a:schemeClr val="accent5">
                    <a:lumMod val="50000"/>
                  </a:schemeClr>
                </a:solidFill>
                <a:latin typeface="UTM Avo" panose="02040603050506020204" pitchFamily="18" charset="0"/>
              </a:rPr>
              <a:t>});</a:t>
            </a:r>
          </a:p>
        </p:txBody>
      </p:sp>
    </p:spTree>
    <p:extLst>
      <p:ext uri="{BB962C8B-B14F-4D97-AF65-F5344CB8AC3E}">
        <p14:creationId xmlns:p14="http://schemas.microsoft.com/office/powerpoint/2010/main" val="427755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fade">
                                      <p:cBhvr>
                                        <p:cTn id="2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EA3F-447F-41F7-B88B-E51EEDDAF2BC}"/>
              </a:ext>
            </a:extLst>
          </p:cNvPr>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ontent Placeholder 2">
            <a:extLst>
              <a:ext uri="{FF2B5EF4-FFF2-40B4-BE49-F238E27FC236}">
                <a16:creationId xmlns:a16="http://schemas.microsoft.com/office/drawing/2014/main" id="{03D24BCB-6FC8-426E-93F7-2A3258BE8513}"/>
              </a:ext>
            </a:extLst>
          </p:cNvPr>
          <p:cNvSpPr>
            <a:spLocks noGrp="1"/>
          </p:cNvSpPr>
          <p:nvPr>
            <p:ph idx="1"/>
          </p:nvPr>
        </p:nvSpPr>
        <p:spPr/>
        <p:txBody>
          <a:bodyPr>
            <a:normAutofit/>
          </a:bodyPr>
          <a:lstStyle/>
          <a:p>
            <a:pPr marL="514350" indent="-514350">
              <a:buFont typeface="+mj-lt"/>
              <a:buAutoNum type="arabicPeriod"/>
            </a:pPr>
            <a:r>
              <a:rPr lang="en-US" b="1" dirty="0" err="1"/>
              <a:t>Viết</a:t>
            </a:r>
            <a:r>
              <a:rPr lang="en-US" b="1" dirty="0"/>
              <a:t> route </a:t>
            </a:r>
            <a:r>
              <a:rPr lang="en-US" b="1" dirty="0" err="1"/>
              <a:t>cho</a:t>
            </a:r>
            <a:r>
              <a:rPr lang="en-US" b="1" dirty="0"/>
              <a:t> </a:t>
            </a:r>
            <a:r>
              <a:rPr lang="en-US" b="1" dirty="0" err="1"/>
              <a:t>các</a:t>
            </a:r>
            <a:r>
              <a:rPr lang="en-US" b="1" dirty="0"/>
              <a:t> URL </a:t>
            </a:r>
            <a:r>
              <a:rPr lang="en-US" b="1" dirty="0" err="1"/>
              <a:t>sau</a:t>
            </a:r>
            <a:endParaRPr lang="en-US" b="1" dirty="0"/>
          </a:p>
        </p:txBody>
      </p:sp>
      <p:sp>
        <p:nvSpPr>
          <p:cNvPr id="4" name="Slide Number Placeholder 3">
            <a:extLst>
              <a:ext uri="{FF2B5EF4-FFF2-40B4-BE49-F238E27FC236}">
                <a16:creationId xmlns:a16="http://schemas.microsoft.com/office/drawing/2014/main" id="{A9BA6A94-E5F5-4202-A365-9B3B24A57BB4}"/>
              </a:ext>
            </a:extLst>
          </p:cNvPr>
          <p:cNvSpPr>
            <a:spLocks noGrp="1"/>
          </p:cNvSpPr>
          <p:nvPr>
            <p:ph type="sldNum" sz="quarter" idx="12"/>
          </p:nvPr>
        </p:nvSpPr>
        <p:spPr/>
        <p:txBody>
          <a:bodyPr/>
          <a:lstStyle/>
          <a:p>
            <a:fld id="{147D94A6-9DA7-42D0-83B0-9418E04D1E23}" type="slidenum">
              <a:rPr lang="en-US" smtClean="0"/>
              <a:t>26</a:t>
            </a:fld>
            <a:endParaRPr lang="en-US"/>
          </a:p>
        </p:txBody>
      </p:sp>
      <p:sp>
        <p:nvSpPr>
          <p:cNvPr id="6" name="Rectangle: Rounded Corners 5">
            <a:extLst>
              <a:ext uri="{FF2B5EF4-FFF2-40B4-BE49-F238E27FC236}">
                <a16:creationId xmlns:a16="http://schemas.microsoft.com/office/drawing/2014/main" id="{6B46FA64-FF8C-45C1-B86B-9062A46D1DEC}"/>
              </a:ext>
            </a:extLst>
          </p:cNvPr>
          <p:cNvSpPr/>
          <p:nvPr/>
        </p:nvSpPr>
        <p:spPr>
          <a:xfrm>
            <a:off x="250371" y="2120980"/>
            <a:ext cx="8643257" cy="4600497"/>
          </a:xfrm>
          <a:prstGeom prst="roundRect">
            <a:avLst>
              <a:gd name="adj" fmla="val 1474"/>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solidFill>
                  <a:schemeClr val="accent5">
                    <a:lumMod val="50000"/>
                  </a:schemeClr>
                </a:solidFill>
                <a:latin typeface="UTM Avo" panose="02040603050506020204" pitchFamily="18" charset="0"/>
              </a:rPr>
              <a:t>Route::</a:t>
            </a:r>
            <a:r>
              <a:rPr lang="en-US" dirty="0">
                <a:solidFill>
                  <a:srgbClr val="F4645F"/>
                </a:solidFill>
                <a:latin typeface="UTM Avo" panose="02040603050506020204" pitchFamily="18" charset="0"/>
              </a:rPr>
              <a:t>get</a:t>
            </a:r>
            <a:r>
              <a:rPr lang="en-US" dirty="0">
                <a:solidFill>
                  <a:schemeClr val="accent5">
                    <a:lumMod val="50000"/>
                  </a:schemeClr>
                </a:solidFill>
                <a:latin typeface="UTM Avo" panose="02040603050506020204" pitchFamily="18" charset="0"/>
              </a:rPr>
              <a:t>(</a:t>
            </a:r>
            <a:r>
              <a:rPr lang="en-US" dirty="0">
                <a:solidFill>
                  <a:srgbClr val="FFFF00"/>
                </a:solidFill>
                <a:latin typeface="UTM Avo" panose="02040603050506020204" pitchFamily="18" charset="0"/>
              </a:rPr>
              <a:t>‘</a:t>
            </a:r>
            <a:r>
              <a:rPr lang="en-US" dirty="0" err="1">
                <a:solidFill>
                  <a:srgbClr val="7030A0"/>
                </a:solidFill>
                <a:latin typeface="UTM Avo" panose="02040603050506020204" pitchFamily="18" charset="0"/>
              </a:rPr>
              <a:t>quan</a:t>
            </a:r>
            <a:r>
              <a:rPr lang="en-US" dirty="0">
                <a:solidFill>
                  <a:srgbClr val="7030A0"/>
                </a:solidFill>
                <a:latin typeface="UTM Avo" panose="02040603050506020204" pitchFamily="18" charset="0"/>
              </a:rPr>
              <a:t>-tri</a:t>
            </a:r>
            <a:r>
              <a:rPr lang="en-US" dirty="0">
                <a:solidFill>
                  <a:srgbClr val="FFFF00"/>
                </a:solidFill>
                <a:latin typeface="UTM Avo" panose="02040603050506020204" pitchFamily="18" charset="0"/>
              </a:rPr>
              <a:t>/</a:t>
            </a:r>
            <a:r>
              <a:rPr lang="en-US" dirty="0" err="1">
                <a:solidFill>
                  <a:srgbClr val="FFFF00"/>
                </a:solidFill>
                <a:latin typeface="UTM Avo" panose="02040603050506020204" pitchFamily="18" charset="0"/>
              </a:rPr>
              <a:t>linh-vuc</a:t>
            </a:r>
            <a:r>
              <a:rPr lang="en-US" dirty="0">
                <a:solidFill>
                  <a:srgbClr val="FFFF00"/>
                </a:solidFill>
                <a:latin typeface="UTM Avo" panose="02040603050506020204" pitchFamily="18" charset="0"/>
              </a:rPr>
              <a:t>’</a:t>
            </a:r>
            <a:r>
              <a:rPr lang="en-US" dirty="0">
                <a:solidFill>
                  <a:schemeClr val="accent5">
                    <a:lumMod val="50000"/>
                  </a:schemeClr>
                </a:solidFill>
                <a:latin typeface="UTM Avo" panose="02040603050506020204" pitchFamily="18" charset="0"/>
              </a:rPr>
              <a:t>, function () {</a:t>
            </a:r>
          </a:p>
          <a:p>
            <a:r>
              <a:rPr lang="en-US" dirty="0">
                <a:solidFill>
                  <a:schemeClr val="accent5">
                    <a:lumMod val="50000"/>
                  </a:schemeClr>
                </a:solidFill>
                <a:latin typeface="UTM Avo" panose="02040603050506020204" pitchFamily="18" charset="0"/>
              </a:rPr>
              <a:t>});</a:t>
            </a:r>
          </a:p>
          <a:p>
            <a:r>
              <a:rPr lang="en-US" dirty="0">
                <a:solidFill>
                  <a:schemeClr val="accent5">
                    <a:lumMod val="50000"/>
                  </a:schemeClr>
                </a:solidFill>
                <a:latin typeface="UTM Avo" panose="02040603050506020204" pitchFamily="18" charset="0"/>
              </a:rPr>
              <a:t>Route::</a:t>
            </a:r>
            <a:r>
              <a:rPr lang="en-US" dirty="0">
                <a:solidFill>
                  <a:srgbClr val="F4645F"/>
                </a:solidFill>
                <a:latin typeface="UTM Avo" panose="02040603050506020204" pitchFamily="18" charset="0"/>
              </a:rPr>
              <a:t>post</a:t>
            </a:r>
            <a:r>
              <a:rPr lang="en-US" dirty="0">
                <a:solidFill>
                  <a:schemeClr val="accent5">
                    <a:lumMod val="50000"/>
                  </a:schemeClr>
                </a:solidFill>
                <a:latin typeface="UTM Avo" panose="02040603050506020204" pitchFamily="18" charset="0"/>
              </a:rPr>
              <a:t>(</a:t>
            </a:r>
            <a:r>
              <a:rPr lang="en-US" dirty="0">
                <a:solidFill>
                  <a:srgbClr val="FFFF00"/>
                </a:solidFill>
                <a:latin typeface="UTM Avo" panose="02040603050506020204" pitchFamily="18" charset="0"/>
              </a:rPr>
              <a:t>‘</a:t>
            </a:r>
            <a:r>
              <a:rPr lang="en-US" dirty="0" err="1">
                <a:solidFill>
                  <a:srgbClr val="7030A0"/>
                </a:solidFill>
                <a:latin typeface="UTM Avo" panose="02040603050506020204" pitchFamily="18" charset="0"/>
              </a:rPr>
              <a:t>quan</a:t>
            </a:r>
            <a:r>
              <a:rPr lang="en-US" dirty="0">
                <a:solidFill>
                  <a:srgbClr val="7030A0"/>
                </a:solidFill>
                <a:latin typeface="UTM Avo" panose="02040603050506020204" pitchFamily="18" charset="0"/>
              </a:rPr>
              <a:t>-tri</a:t>
            </a:r>
            <a:r>
              <a:rPr lang="en-US" dirty="0">
                <a:solidFill>
                  <a:srgbClr val="FFFF00"/>
                </a:solidFill>
                <a:latin typeface="UTM Avo" panose="02040603050506020204" pitchFamily="18" charset="0"/>
              </a:rPr>
              <a:t>/</a:t>
            </a:r>
            <a:r>
              <a:rPr lang="en-US" dirty="0" err="1">
                <a:solidFill>
                  <a:srgbClr val="FFFF00"/>
                </a:solidFill>
                <a:latin typeface="UTM Avo" panose="02040603050506020204" pitchFamily="18" charset="0"/>
              </a:rPr>
              <a:t>linh-vuc</a:t>
            </a:r>
            <a:r>
              <a:rPr lang="en-US" dirty="0">
                <a:solidFill>
                  <a:srgbClr val="FF009A"/>
                </a:solidFill>
                <a:latin typeface="UTM Avo" panose="02040603050506020204" pitchFamily="18" charset="0"/>
              </a:rPr>
              <a:t>/them-</a:t>
            </a:r>
            <a:r>
              <a:rPr lang="en-US" dirty="0" err="1">
                <a:solidFill>
                  <a:srgbClr val="FF009A"/>
                </a:solidFill>
                <a:latin typeface="UTM Avo" panose="02040603050506020204" pitchFamily="18" charset="0"/>
              </a:rPr>
              <a:t>moi</a:t>
            </a:r>
            <a:r>
              <a:rPr lang="en-US" dirty="0">
                <a:solidFill>
                  <a:srgbClr val="FFFF00"/>
                </a:solidFill>
                <a:latin typeface="UTM Avo" panose="02040603050506020204" pitchFamily="18" charset="0"/>
              </a:rPr>
              <a:t>’</a:t>
            </a:r>
            <a:r>
              <a:rPr lang="en-US" dirty="0">
                <a:solidFill>
                  <a:schemeClr val="accent5">
                    <a:lumMod val="50000"/>
                  </a:schemeClr>
                </a:solidFill>
                <a:latin typeface="UTM Avo" panose="02040603050506020204" pitchFamily="18" charset="0"/>
              </a:rPr>
              <a:t>, function () {</a:t>
            </a:r>
          </a:p>
          <a:p>
            <a:r>
              <a:rPr lang="en-US" dirty="0">
                <a:solidFill>
                  <a:schemeClr val="accent5">
                    <a:lumMod val="50000"/>
                  </a:schemeClr>
                </a:solidFill>
                <a:latin typeface="UTM Avo" panose="02040603050506020204" pitchFamily="18" charset="0"/>
              </a:rPr>
              <a:t>});</a:t>
            </a:r>
          </a:p>
          <a:p>
            <a:r>
              <a:rPr lang="en-US" dirty="0">
                <a:solidFill>
                  <a:schemeClr val="accent5">
                    <a:lumMod val="50000"/>
                  </a:schemeClr>
                </a:solidFill>
                <a:latin typeface="UTM Avo" panose="02040603050506020204" pitchFamily="18" charset="0"/>
              </a:rPr>
              <a:t>Route::</a:t>
            </a:r>
            <a:r>
              <a:rPr lang="en-US" dirty="0">
                <a:solidFill>
                  <a:srgbClr val="F4645F"/>
                </a:solidFill>
                <a:latin typeface="UTM Avo" panose="02040603050506020204" pitchFamily="18" charset="0"/>
              </a:rPr>
              <a:t>get</a:t>
            </a:r>
            <a:r>
              <a:rPr lang="en-US" dirty="0">
                <a:solidFill>
                  <a:schemeClr val="accent5">
                    <a:lumMod val="50000"/>
                  </a:schemeClr>
                </a:solidFill>
                <a:latin typeface="UTM Avo" panose="02040603050506020204" pitchFamily="18" charset="0"/>
              </a:rPr>
              <a:t>(</a:t>
            </a:r>
            <a:r>
              <a:rPr lang="en-US" dirty="0">
                <a:solidFill>
                  <a:srgbClr val="FFFF00"/>
                </a:solidFill>
                <a:latin typeface="UTM Avo" panose="02040603050506020204" pitchFamily="18" charset="0"/>
              </a:rPr>
              <a:t>‘</a:t>
            </a:r>
            <a:r>
              <a:rPr lang="en-US" dirty="0" err="1">
                <a:solidFill>
                  <a:srgbClr val="7030A0"/>
                </a:solidFill>
                <a:latin typeface="UTM Avo" panose="02040603050506020204" pitchFamily="18" charset="0"/>
              </a:rPr>
              <a:t>quan</a:t>
            </a:r>
            <a:r>
              <a:rPr lang="en-US" dirty="0">
                <a:solidFill>
                  <a:srgbClr val="7030A0"/>
                </a:solidFill>
                <a:latin typeface="UTM Avo" panose="02040603050506020204" pitchFamily="18" charset="0"/>
              </a:rPr>
              <a:t>-tri</a:t>
            </a:r>
            <a:r>
              <a:rPr lang="en-US" dirty="0">
                <a:solidFill>
                  <a:srgbClr val="FFFF00"/>
                </a:solidFill>
                <a:latin typeface="UTM Avo" panose="02040603050506020204" pitchFamily="18" charset="0"/>
              </a:rPr>
              <a:t>/</a:t>
            </a:r>
            <a:r>
              <a:rPr lang="en-US" dirty="0" err="1">
                <a:solidFill>
                  <a:srgbClr val="FFFF00"/>
                </a:solidFill>
                <a:latin typeface="UTM Avo" panose="02040603050506020204" pitchFamily="18" charset="0"/>
              </a:rPr>
              <a:t>linh-vuc</a:t>
            </a:r>
            <a:r>
              <a:rPr lang="en-US" dirty="0">
                <a:solidFill>
                  <a:srgbClr val="FF009A"/>
                </a:solidFill>
                <a:latin typeface="UTM Avo" panose="02040603050506020204" pitchFamily="18" charset="0"/>
              </a:rPr>
              <a:t>/{id}</a:t>
            </a:r>
            <a:r>
              <a:rPr lang="en-US" dirty="0">
                <a:solidFill>
                  <a:srgbClr val="FFFF00"/>
                </a:solidFill>
                <a:latin typeface="UTM Avo" panose="02040603050506020204" pitchFamily="18" charset="0"/>
              </a:rPr>
              <a:t>’</a:t>
            </a:r>
            <a:r>
              <a:rPr lang="en-US" dirty="0">
                <a:solidFill>
                  <a:schemeClr val="accent5">
                    <a:lumMod val="50000"/>
                  </a:schemeClr>
                </a:solidFill>
                <a:latin typeface="UTM Avo" panose="02040603050506020204" pitchFamily="18" charset="0"/>
              </a:rPr>
              <a:t>, function ($id) {</a:t>
            </a:r>
          </a:p>
          <a:p>
            <a:r>
              <a:rPr lang="en-US" dirty="0">
                <a:solidFill>
                  <a:schemeClr val="accent5">
                    <a:lumMod val="50000"/>
                  </a:schemeClr>
                </a:solidFill>
                <a:latin typeface="UTM Avo" panose="02040603050506020204" pitchFamily="18" charset="0"/>
              </a:rPr>
              <a:t>});</a:t>
            </a:r>
          </a:p>
          <a:p>
            <a:r>
              <a:rPr lang="en-US" dirty="0">
                <a:solidFill>
                  <a:schemeClr val="accent5">
                    <a:lumMod val="50000"/>
                  </a:schemeClr>
                </a:solidFill>
                <a:latin typeface="UTM Avo" panose="02040603050506020204" pitchFamily="18" charset="0"/>
              </a:rPr>
              <a:t>Route::</a:t>
            </a:r>
            <a:r>
              <a:rPr lang="en-US" dirty="0">
                <a:solidFill>
                  <a:srgbClr val="F4645F"/>
                </a:solidFill>
                <a:latin typeface="UTM Avo" panose="02040603050506020204" pitchFamily="18" charset="0"/>
              </a:rPr>
              <a:t>delete</a:t>
            </a:r>
            <a:r>
              <a:rPr lang="en-US" dirty="0">
                <a:solidFill>
                  <a:schemeClr val="accent5">
                    <a:lumMod val="50000"/>
                  </a:schemeClr>
                </a:solidFill>
                <a:latin typeface="UTM Avo" panose="02040603050506020204" pitchFamily="18" charset="0"/>
              </a:rPr>
              <a:t>(</a:t>
            </a:r>
            <a:r>
              <a:rPr lang="en-US" dirty="0">
                <a:solidFill>
                  <a:srgbClr val="FFFF00"/>
                </a:solidFill>
                <a:latin typeface="UTM Avo" panose="02040603050506020204" pitchFamily="18" charset="0"/>
              </a:rPr>
              <a:t>‘</a:t>
            </a:r>
            <a:r>
              <a:rPr lang="en-US" dirty="0" err="1">
                <a:solidFill>
                  <a:srgbClr val="7030A0"/>
                </a:solidFill>
                <a:latin typeface="UTM Avo" panose="02040603050506020204" pitchFamily="18" charset="0"/>
              </a:rPr>
              <a:t>quan</a:t>
            </a:r>
            <a:r>
              <a:rPr lang="en-US" dirty="0">
                <a:solidFill>
                  <a:srgbClr val="7030A0"/>
                </a:solidFill>
                <a:latin typeface="UTM Avo" panose="02040603050506020204" pitchFamily="18" charset="0"/>
              </a:rPr>
              <a:t>-tri</a:t>
            </a:r>
            <a:r>
              <a:rPr lang="en-US" dirty="0">
                <a:solidFill>
                  <a:srgbClr val="FFFF00"/>
                </a:solidFill>
                <a:latin typeface="UTM Avo" panose="02040603050506020204" pitchFamily="18" charset="0"/>
              </a:rPr>
              <a:t>/</a:t>
            </a:r>
            <a:r>
              <a:rPr lang="en-US" dirty="0" err="1">
                <a:solidFill>
                  <a:srgbClr val="FFFF00"/>
                </a:solidFill>
                <a:latin typeface="UTM Avo" panose="02040603050506020204" pitchFamily="18" charset="0"/>
              </a:rPr>
              <a:t>linh-vuc</a:t>
            </a:r>
            <a:r>
              <a:rPr lang="en-US" dirty="0">
                <a:solidFill>
                  <a:srgbClr val="FF009A"/>
                </a:solidFill>
                <a:latin typeface="UTM Avo" panose="02040603050506020204" pitchFamily="18" charset="0"/>
              </a:rPr>
              <a:t>/{id}</a:t>
            </a:r>
            <a:r>
              <a:rPr lang="en-US" dirty="0">
                <a:solidFill>
                  <a:srgbClr val="0070C0"/>
                </a:solidFill>
                <a:latin typeface="UTM Avo" panose="02040603050506020204" pitchFamily="18" charset="0"/>
              </a:rPr>
              <a:t>/</a:t>
            </a:r>
            <a:r>
              <a:rPr lang="en-US" dirty="0" err="1">
                <a:solidFill>
                  <a:srgbClr val="0070C0"/>
                </a:solidFill>
                <a:latin typeface="UTM Avo" panose="02040603050506020204" pitchFamily="18" charset="0"/>
              </a:rPr>
              <a:t>xoa</a:t>
            </a:r>
            <a:r>
              <a:rPr lang="en-US" dirty="0">
                <a:solidFill>
                  <a:srgbClr val="FFFF00"/>
                </a:solidFill>
                <a:latin typeface="UTM Avo" panose="02040603050506020204" pitchFamily="18" charset="0"/>
              </a:rPr>
              <a:t>’</a:t>
            </a:r>
            <a:r>
              <a:rPr lang="en-US" dirty="0">
                <a:solidFill>
                  <a:schemeClr val="accent5">
                    <a:lumMod val="50000"/>
                  </a:schemeClr>
                </a:solidFill>
                <a:latin typeface="UTM Avo" panose="02040603050506020204" pitchFamily="18" charset="0"/>
              </a:rPr>
              <a:t>, function ($id) {</a:t>
            </a:r>
          </a:p>
          <a:p>
            <a:r>
              <a:rPr lang="en-US" dirty="0">
                <a:solidFill>
                  <a:schemeClr val="accent5">
                    <a:lumMod val="50000"/>
                  </a:schemeClr>
                </a:solidFill>
                <a:latin typeface="UTM Avo" panose="02040603050506020204" pitchFamily="18" charset="0"/>
              </a:rPr>
              <a:t>});</a:t>
            </a:r>
          </a:p>
          <a:p>
            <a:r>
              <a:rPr lang="en-US" dirty="0">
                <a:solidFill>
                  <a:schemeClr val="accent5">
                    <a:lumMod val="50000"/>
                  </a:schemeClr>
                </a:solidFill>
                <a:latin typeface="UTM Avo" panose="02040603050506020204" pitchFamily="18" charset="0"/>
              </a:rPr>
              <a:t>Route::</a:t>
            </a:r>
            <a:r>
              <a:rPr lang="en-US" dirty="0">
                <a:solidFill>
                  <a:srgbClr val="F4645F"/>
                </a:solidFill>
                <a:latin typeface="UTM Avo" panose="02040603050506020204" pitchFamily="18" charset="0"/>
              </a:rPr>
              <a:t>get</a:t>
            </a:r>
            <a:r>
              <a:rPr lang="en-US" dirty="0">
                <a:solidFill>
                  <a:schemeClr val="accent5">
                    <a:lumMod val="50000"/>
                  </a:schemeClr>
                </a:solidFill>
                <a:latin typeface="UTM Avo" panose="02040603050506020204" pitchFamily="18" charset="0"/>
              </a:rPr>
              <a:t>(</a:t>
            </a:r>
            <a:r>
              <a:rPr lang="en-US" dirty="0">
                <a:solidFill>
                  <a:srgbClr val="FFFF00"/>
                </a:solidFill>
                <a:latin typeface="UTM Avo" panose="02040603050506020204" pitchFamily="18" charset="0"/>
              </a:rPr>
              <a:t>‘</a:t>
            </a:r>
            <a:r>
              <a:rPr lang="en-US" dirty="0" err="1">
                <a:solidFill>
                  <a:srgbClr val="7030A0"/>
                </a:solidFill>
                <a:latin typeface="UTM Avo" panose="02040603050506020204" pitchFamily="18" charset="0"/>
              </a:rPr>
              <a:t>quan</a:t>
            </a:r>
            <a:r>
              <a:rPr lang="en-US" dirty="0">
                <a:solidFill>
                  <a:srgbClr val="7030A0"/>
                </a:solidFill>
                <a:latin typeface="UTM Avo" panose="02040603050506020204" pitchFamily="18" charset="0"/>
              </a:rPr>
              <a:t>-tri</a:t>
            </a:r>
            <a:r>
              <a:rPr lang="en-US" dirty="0">
                <a:solidFill>
                  <a:srgbClr val="FFFF00"/>
                </a:solidFill>
                <a:latin typeface="UTM Avo" panose="02040603050506020204" pitchFamily="18" charset="0"/>
              </a:rPr>
              <a:t>/</a:t>
            </a:r>
            <a:r>
              <a:rPr lang="en-US" dirty="0" err="1">
                <a:solidFill>
                  <a:srgbClr val="FFFF00"/>
                </a:solidFill>
                <a:latin typeface="UTM Avo" panose="02040603050506020204" pitchFamily="18" charset="0"/>
              </a:rPr>
              <a:t>cau</a:t>
            </a:r>
            <a:r>
              <a:rPr lang="en-US" dirty="0">
                <a:solidFill>
                  <a:srgbClr val="FFFF00"/>
                </a:solidFill>
                <a:latin typeface="UTM Avo" panose="02040603050506020204" pitchFamily="18" charset="0"/>
              </a:rPr>
              <a:t>-hoi’</a:t>
            </a:r>
            <a:r>
              <a:rPr lang="en-US" dirty="0">
                <a:solidFill>
                  <a:schemeClr val="accent5">
                    <a:lumMod val="50000"/>
                  </a:schemeClr>
                </a:solidFill>
                <a:latin typeface="UTM Avo" panose="02040603050506020204" pitchFamily="18" charset="0"/>
              </a:rPr>
              <a:t>, function () {</a:t>
            </a:r>
          </a:p>
          <a:p>
            <a:r>
              <a:rPr lang="en-US" dirty="0">
                <a:solidFill>
                  <a:schemeClr val="accent5">
                    <a:lumMod val="50000"/>
                  </a:schemeClr>
                </a:solidFill>
                <a:latin typeface="UTM Avo" panose="02040603050506020204" pitchFamily="18" charset="0"/>
              </a:rPr>
              <a:t>});</a:t>
            </a:r>
          </a:p>
          <a:p>
            <a:r>
              <a:rPr lang="en-US" dirty="0">
                <a:solidFill>
                  <a:schemeClr val="accent5">
                    <a:lumMod val="50000"/>
                  </a:schemeClr>
                </a:solidFill>
                <a:latin typeface="UTM Avo" panose="02040603050506020204" pitchFamily="18" charset="0"/>
              </a:rPr>
              <a:t>Route::</a:t>
            </a:r>
            <a:r>
              <a:rPr lang="en-US" dirty="0">
                <a:solidFill>
                  <a:srgbClr val="F4645F"/>
                </a:solidFill>
                <a:latin typeface="UTM Avo" panose="02040603050506020204" pitchFamily="18" charset="0"/>
              </a:rPr>
              <a:t>post</a:t>
            </a:r>
            <a:r>
              <a:rPr lang="en-US" dirty="0">
                <a:solidFill>
                  <a:schemeClr val="accent5">
                    <a:lumMod val="50000"/>
                  </a:schemeClr>
                </a:solidFill>
                <a:latin typeface="UTM Avo" panose="02040603050506020204" pitchFamily="18" charset="0"/>
              </a:rPr>
              <a:t>(</a:t>
            </a:r>
            <a:r>
              <a:rPr lang="en-US" dirty="0">
                <a:solidFill>
                  <a:srgbClr val="FFFF00"/>
                </a:solidFill>
                <a:latin typeface="UTM Avo" panose="02040603050506020204" pitchFamily="18" charset="0"/>
              </a:rPr>
              <a:t>‘</a:t>
            </a:r>
            <a:r>
              <a:rPr lang="en-US" dirty="0" err="1">
                <a:solidFill>
                  <a:srgbClr val="7030A0"/>
                </a:solidFill>
                <a:latin typeface="UTM Avo" panose="02040603050506020204" pitchFamily="18" charset="0"/>
              </a:rPr>
              <a:t>quan</a:t>
            </a:r>
            <a:r>
              <a:rPr lang="en-US" dirty="0">
                <a:solidFill>
                  <a:srgbClr val="7030A0"/>
                </a:solidFill>
                <a:latin typeface="UTM Avo" panose="02040603050506020204" pitchFamily="18" charset="0"/>
              </a:rPr>
              <a:t>-tri</a:t>
            </a:r>
            <a:r>
              <a:rPr lang="en-US" dirty="0">
                <a:solidFill>
                  <a:srgbClr val="FFFF00"/>
                </a:solidFill>
                <a:latin typeface="UTM Avo" panose="02040603050506020204" pitchFamily="18" charset="0"/>
              </a:rPr>
              <a:t>/</a:t>
            </a:r>
            <a:r>
              <a:rPr lang="en-US" dirty="0" err="1">
                <a:solidFill>
                  <a:srgbClr val="FFFF00"/>
                </a:solidFill>
                <a:latin typeface="UTM Avo" panose="02040603050506020204" pitchFamily="18" charset="0"/>
              </a:rPr>
              <a:t>cau</a:t>
            </a:r>
            <a:r>
              <a:rPr lang="en-US" dirty="0">
                <a:solidFill>
                  <a:srgbClr val="FFFF00"/>
                </a:solidFill>
                <a:latin typeface="UTM Avo" panose="02040603050506020204" pitchFamily="18" charset="0"/>
              </a:rPr>
              <a:t>-hoi</a:t>
            </a:r>
            <a:r>
              <a:rPr lang="en-US" dirty="0">
                <a:solidFill>
                  <a:srgbClr val="FF009A"/>
                </a:solidFill>
                <a:latin typeface="UTM Avo" panose="02040603050506020204" pitchFamily="18" charset="0"/>
              </a:rPr>
              <a:t>/them-</a:t>
            </a:r>
            <a:r>
              <a:rPr lang="en-US" dirty="0" err="1">
                <a:solidFill>
                  <a:srgbClr val="FF009A"/>
                </a:solidFill>
                <a:latin typeface="UTM Avo" panose="02040603050506020204" pitchFamily="18" charset="0"/>
              </a:rPr>
              <a:t>moi</a:t>
            </a:r>
            <a:r>
              <a:rPr lang="en-US" dirty="0">
                <a:solidFill>
                  <a:srgbClr val="FFFF00"/>
                </a:solidFill>
                <a:latin typeface="UTM Avo" panose="02040603050506020204" pitchFamily="18" charset="0"/>
              </a:rPr>
              <a:t>’</a:t>
            </a:r>
            <a:r>
              <a:rPr lang="en-US" dirty="0">
                <a:solidFill>
                  <a:schemeClr val="accent5">
                    <a:lumMod val="50000"/>
                  </a:schemeClr>
                </a:solidFill>
                <a:latin typeface="UTM Avo" panose="02040603050506020204" pitchFamily="18" charset="0"/>
              </a:rPr>
              <a:t>, function () {</a:t>
            </a:r>
          </a:p>
          <a:p>
            <a:r>
              <a:rPr lang="en-US" dirty="0">
                <a:solidFill>
                  <a:schemeClr val="accent5">
                    <a:lumMod val="50000"/>
                  </a:schemeClr>
                </a:solidFill>
                <a:latin typeface="UTM Avo" panose="02040603050506020204" pitchFamily="18" charset="0"/>
              </a:rPr>
              <a:t>});</a:t>
            </a:r>
          </a:p>
          <a:p>
            <a:r>
              <a:rPr lang="en-US" dirty="0">
                <a:solidFill>
                  <a:schemeClr val="accent5">
                    <a:lumMod val="50000"/>
                  </a:schemeClr>
                </a:solidFill>
                <a:latin typeface="UTM Avo" panose="02040603050506020204" pitchFamily="18" charset="0"/>
              </a:rPr>
              <a:t>Route::</a:t>
            </a:r>
            <a:r>
              <a:rPr lang="en-US" dirty="0">
                <a:solidFill>
                  <a:srgbClr val="F4645F"/>
                </a:solidFill>
                <a:latin typeface="UTM Avo" panose="02040603050506020204" pitchFamily="18" charset="0"/>
              </a:rPr>
              <a:t>get</a:t>
            </a:r>
            <a:r>
              <a:rPr lang="en-US" dirty="0">
                <a:solidFill>
                  <a:schemeClr val="accent5">
                    <a:lumMod val="50000"/>
                  </a:schemeClr>
                </a:solidFill>
                <a:latin typeface="UTM Avo" panose="02040603050506020204" pitchFamily="18" charset="0"/>
              </a:rPr>
              <a:t>(</a:t>
            </a:r>
            <a:r>
              <a:rPr lang="en-US" dirty="0">
                <a:solidFill>
                  <a:srgbClr val="FFFF00"/>
                </a:solidFill>
                <a:latin typeface="UTM Avo" panose="02040603050506020204" pitchFamily="18" charset="0"/>
              </a:rPr>
              <a:t>‘</a:t>
            </a:r>
            <a:r>
              <a:rPr lang="en-US" dirty="0" err="1">
                <a:solidFill>
                  <a:srgbClr val="7030A0"/>
                </a:solidFill>
                <a:latin typeface="UTM Avo" panose="02040603050506020204" pitchFamily="18" charset="0"/>
              </a:rPr>
              <a:t>quan</a:t>
            </a:r>
            <a:r>
              <a:rPr lang="en-US" dirty="0">
                <a:solidFill>
                  <a:srgbClr val="7030A0"/>
                </a:solidFill>
                <a:latin typeface="UTM Avo" panose="02040603050506020204" pitchFamily="18" charset="0"/>
              </a:rPr>
              <a:t>-tri</a:t>
            </a:r>
            <a:r>
              <a:rPr lang="en-US" dirty="0">
                <a:solidFill>
                  <a:srgbClr val="FFFF00"/>
                </a:solidFill>
                <a:latin typeface="UTM Avo" panose="02040603050506020204" pitchFamily="18" charset="0"/>
              </a:rPr>
              <a:t>/</a:t>
            </a:r>
            <a:r>
              <a:rPr lang="en-US" dirty="0" err="1">
                <a:solidFill>
                  <a:srgbClr val="FFFF00"/>
                </a:solidFill>
                <a:latin typeface="UTM Avo" panose="02040603050506020204" pitchFamily="18" charset="0"/>
              </a:rPr>
              <a:t>cau</a:t>
            </a:r>
            <a:r>
              <a:rPr lang="en-US" dirty="0">
                <a:solidFill>
                  <a:srgbClr val="FFFF00"/>
                </a:solidFill>
                <a:latin typeface="UTM Avo" panose="02040603050506020204" pitchFamily="18" charset="0"/>
              </a:rPr>
              <a:t>-hoi</a:t>
            </a:r>
            <a:r>
              <a:rPr lang="en-US" dirty="0">
                <a:solidFill>
                  <a:srgbClr val="FF009A"/>
                </a:solidFill>
                <a:latin typeface="UTM Avo" panose="02040603050506020204" pitchFamily="18" charset="0"/>
              </a:rPr>
              <a:t>/{id}</a:t>
            </a:r>
            <a:r>
              <a:rPr lang="en-US" dirty="0">
                <a:solidFill>
                  <a:srgbClr val="FFFF00"/>
                </a:solidFill>
                <a:latin typeface="UTM Avo" panose="02040603050506020204" pitchFamily="18" charset="0"/>
              </a:rPr>
              <a:t>’</a:t>
            </a:r>
            <a:r>
              <a:rPr lang="en-US" dirty="0">
                <a:solidFill>
                  <a:schemeClr val="accent5">
                    <a:lumMod val="50000"/>
                  </a:schemeClr>
                </a:solidFill>
                <a:latin typeface="UTM Avo" panose="02040603050506020204" pitchFamily="18" charset="0"/>
              </a:rPr>
              <a:t>, function ($id) {</a:t>
            </a:r>
          </a:p>
          <a:p>
            <a:r>
              <a:rPr lang="en-US" dirty="0">
                <a:solidFill>
                  <a:schemeClr val="accent5">
                    <a:lumMod val="50000"/>
                  </a:schemeClr>
                </a:solidFill>
                <a:latin typeface="UTM Avo" panose="02040603050506020204" pitchFamily="18" charset="0"/>
              </a:rPr>
              <a:t>});</a:t>
            </a:r>
          </a:p>
          <a:p>
            <a:r>
              <a:rPr lang="en-US" dirty="0">
                <a:solidFill>
                  <a:schemeClr val="accent5">
                    <a:lumMod val="50000"/>
                  </a:schemeClr>
                </a:solidFill>
                <a:latin typeface="UTM Avo" panose="02040603050506020204" pitchFamily="18" charset="0"/>
              </a:rPr>
              <a:t>Route::</a:t>
            </a:r>
            <a:r>
              <a:rPr lang="en-US" dirty="0">
                <a:solidFill>
                  <a:srgbClr val="F4645F"/>
                </a:solidFill>
                <a:latin typeface="UTM Avo" panose="02040603050506020204" pitchFamily="18" charset="0"/>
              </a:rPr>
              <a:t>delete</a:t>
            </a:r>
            <a:r>
              <a:rPr lang="en-US" dirty="0">
                <a:solidFill>
                  <a:schemeClr val="accent5">
                    <a:lumMod val="50000"/>
                  </a:schemeClr>
                </a:solidFill>
                <a:latin typeface="UTM Avo" panose="02040603050506020204" pitchFamily="18" charset="0"/>
              </a:rPr>
              <a:t>(</a:t>
            </a:r>
            <a:r>
              <a:rPr lang="en-US" dirty="0">
                <a:solidFill>
                  <a:srgbClr val="FFFF00"/>
                </a:solidFill>
                <a:latin typeface="UTM Avo" panose="02040603050506020204" pitchFamily="18" charset="0"/>
              </a:rPr>
              <a:t>‘</a:t>
            </a:r>
            <a:r>
              <a:rPr lang="en-US" dirty="0" err="1">
                <a:solidFill>
                  <a:srgbClr val="7030A0"/>
                </a:solidFill>
                <a:latin typeface="UTM Avo" panose="02040603050506020204" pitchFamily="18" charset="0"/>
              </a:rPr>
              <a:t>quan</a:t>
            </a:r>
            <a:r>
              <a:rPr lang="en-US" dirty="0">
                <a:solidFill>
                  <a:srgbClr val="7030A0"/>
                </a:solidFill>
                <a:latin typeface="UTM Avo" panose="02040603050506020204" pitchFamily="18" charset="0"/>
              </a:rPr>
              <a:t>-tri</a:t>
            </a:r>
            <a:r>
              <a:rPr lang="en-US" dirty="0">
                <a:solidFill>
                  <a:srgbClr val="FFFF00"/>
                </a:solidFill>
                <a:latin typeface="UTM Avo" panose="02040603050506020204" pitchFamily="18" charset="0"/>
              </a:rPr>
              <a:t>/</a:t>
            </a:r>
            <a:r>
              <a:rPr lang="en-US" dirty="0" err="1">
                <a:solidFill>
                  <a:srgbClr val="FFFF00"/>
                </a:solidFill>
                <a:latin typeface="UTM Avo" panose="02040603050506020204" pitchFamily="18" charset="0"/>
              </a:rPr>
              <a:t>cau</a:t>
            </a:r>
            <a:r>
              <a:rPr lang="en-US" dirty="0">
                <a:solidFill>
                  <a:srgbClr val="FFFF00"/>
                </a:solidFill>
                <a:latin typeface="UTM Avo" panose="02040603050506020204" pitchFamily="18" charset="0"/>
              </a:rPr>
              <a:t>-hoi</a:t>
            </a:r>
            <a:r>
              <a:rPr lang="en-US" dirty="0">
                <a:solidFill>
                  <a:srgbClr val="FF009A"/>
                </a:solidFill>
                <a:latin typeface="UTM Avo" panose="02040603050506020204" pitchFamily="18" charset="0"/>
              </a:rPr>
              <a:t>/{id}</a:t>
            </a:r>
            <a:r>
              <a:rPr lang="en-US" dirty="0">
                <a:solidFill>
                  <a:srgbClr val="0070C0"/>
                </a:solidFill>
                <a:latin typeface="UTM Avo" panose="02040603050506020204" pitchFamily="18" charset="0"/>
              </a:rPr>
              <a:t>/</a:t>
            </a:r>
            <a:r>
              <a:rPr lang="en-US" dirty="0" err="1">
                <a:solidFill>
                  <a:srgbClr val="0070C0"/>
                </a:solidFill>
                <a:latin typeface="UTM Avo" panose="02040603050506020204" pitchFamily="18" charset="0"/>
              </a:rPr>
              <a:t>xoa</a:t>
            </a:r>
            <a:r>
              <a:rPr lang="en-US" dirty="0">
                <a:solidFill>
                  <a:srgbClr val="FFFF00"/>
                </a:solidFill>
                <a:latin typeface="UTM Avo" panose="02040603050506020204" pitchFamily="18" charset="0"/>
              </a:rPr>
              <a:t>’</a:t>
            </a:r>
            <a:r>
              <a:rPr lang="en-US" dirty="0">
                <a:solidFill>
                  <a:schemeClr val="accent5">
                    <a:lumMod val="50000"/>
                  </a:schemeClr>
                </a:solidFill>
                <a:latin typeface="UTM Avo" panose="02040603050506020204" pitchFamily="18" charset="0"/>
              </a:rPr>
              <a:t>, function ($id) {</a:t>
            </a:r>
          </a:p>
          <a:p>
            <a:r>
              <a:rPr lang="en-US" dirty="0">
                <a:solidFill>
                  <a:schemeClr val="accent5">
                    <a:lumMod val="50000"/>
                  </a:schemeClr>
                </a:solidFill>
                <a:latin typeface="UTM Avo" panose="02040603050506020204" pitchFamily="18" charset="0"/>
              </a:rPr>
              <a:t>});</a:t>
            </a:r>
          </a:p>
        </p:txBody>
      </p:sp>
    </p:spTree>
    <p:extLst>
      <p:ext uri="{BB962C8B-B14F-4D97-AF65-F5344CB8AC3E}">
        <p14:creationId xmlns:p14="http://schemas.microsoft.com/office/powerpoint/2010/main" val="140078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EA3F-447F-41F7-B88B-E51EEDDAF2BC}"/>
              </a:ext>
            </a:extLst>
          </p:cNvPr>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ontent Placeholder 2">
            <a:extLst>
              <a:ext uri="{FF2B5EF4-FFF2-40B4-BE49-F238E27FC236}">
                <a16:creationId xmlns:a16="http://schemas.microsoft.com/office/drawing/2014/main" id="{03D24BCB-6FC8-426E-93F7-2A3258BE8513}"/>
              </a:ext>
            </a:extLst>
          </p:cNvPr>
          <p:cNvSpPr>
            <a:spLocks noGrp="1"/>
          </p:cNvSpPr>
          <p:nvPr>
            <p:ph idx="1"/>
          </p:nvPr>
        </p:nvSpPr>
        <p:spPr/>
        <p:txBody>
          <a:bodyPr/>
          <a:lstStyle/>
          <a:p>
            <a:pPr marL="514350" indent="-514350">
              <a:buFont typeface="+mj-lt"/>
              <a:buAutoNum type="arabicPeriod" startAt="2"/>
            </a:pPr>
            <a:r>
              <a:rPr lang="en-US" b="1" dirty="0" err="1"/>
              <a:t>Gom</a:t>
            </a:r>
            <a:r>
              <a:rPr lang="en-US" b="1" dirty="0"/>
              <a:t> </a:t>
            </a:r>
            <a:r>
              <a:rPr lang="en-US" b="1" dirty="0" err="1"/>
              <a:t>nhóm</a:t>
            </a:r>
            <a:r>
              <a:rPr lang="en-US" b="1" dirty="0"/>
              <a:t> </a:t>
            </a:r>
            <a:r>
              <a:rPr lang="en-US" b="1" dirty="0" err="1"/>
              <a:t>các</a:t>
            </a:r>
            <a:r>
              <a:rPr lang="en-US" b="1" dirty="0"/>
              <a:t> route </a:t>
            </a:r>
            <a:r>
              <a:rPr lang="en-US" b="1" dirty="0" err="1"/>
              <a:t>trong</a:t>
            </a:r>
            <a:r>
              <a:rPr lang="en-US" b="1" dirty="0"/>
              <a:t> </a:t>
            </a:r>
            <a:r>
              <a:rPr lang="en-US" b="1" dirty="0" err="1"/>
              <a:t>câu</a:t>
            </a:r>
            <a:r>
              <a:rPr lang="en-US" b="1" dirty="0"/>
              <a:t> 1</a:t>
            </a:r>
          </a:p>
        </p:txBody>
      </p:sp>
      <p:sp>
        <p:nvSpPr>
          <p:cNvPr id="4" name="Slide Number Placeholder 3">
            <a:extLst>
              <a:ext uri="{FF2B5EF4-FFF2-40B4-BE49-F238E27FC236}">
                <a16:creationId xmlns:a16="http://schemas.microsoft.com/office/drawing/2014/main" id="{A9BA6A94-E5F5-4202-A365-9B3B24A57BB4}"/>
              </a:ext>
            </a:extLst>
          </p:cNvPr>
          <p:cNvSpPr>
            <a:spLocks noGrp="1"/>
          </p:cNvSpPr>
          <p:nvPr>
            <p:ph type="sldNum" sz="quarter" idx="12"/>
          </p:nvPr>
        </p:nvSpPr>
        <p:spPr/>
        <p:txBody>
          <a:bodyPr/>
          <a:lstStyle/>
          <a:p>
            <a:fld id="{147D94A6-9DA7-42D0-83B0-9418E04D1E23}" type="slidenum">
              <a:rPr lang="en-US" smtClean="0"/>
              <a:t>27</a:t>
            </a:fld>
            <a:endParaRPr lang="en-US"/>
          </a:p>
        </p:txBody>
      </p:sp>
      <p:sp>
        <p:nvSpPr>
          <p:cNvPr id="5" name="Rectangle: Rounded Corners 4">
            <a:extLst>
              <a:ext uri="{FF2B5EF4-FFF2-40B4-BE49-F238E27FC236}">
                <a16:creationId xmlns:a16="http://schemas.microsoft.com/office/drawing/2014/main" id="{3428DAFD-5B3F-4107-800B-33BF544BC1F6}"/>
              </a:ext>
            </a:extLst>
          </p:cNvPr>
          <p:cNvSpPr/>
          <p:nvPr/>
        </p:nvSpPr>
        <p:spPr>
          <a:xfrm>
            <a:off x="250371" y="2120980"/>
            <a:ext cx="8643257" cy="4600497"/>
          </a:xfrm>
          <a:prstGeom prst="roundRect">
            <a:avLst>
              <a:gd name="adj" fmla="val 1474"/>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solidFill>
                  <a:schemeClr val="accent5">
                    <a:lumMod val="50000"/>
                  </a:schemeClr>
                </a:solidFill>
                <a:latin typeface="UTM Avo" panose="02040603050506020204" pitchFamily="18" charset="0"/>
              </a:rPr>
              <a:t>Route::</a:t>
            </a:r>
            <a:r>
              <a:rPr lang="en-US" dirty="0">
                <a:solidFill>
                  <a:srgbClr val="F4645F"/>
                </a:solidFill>
                <a:latin typeface="UTM Avo" panose="02040603050506020204" pitchFamily="18" charset="0"/>
              </a:rPr>
              <a:t>get</a:t>
            </a:r>
            <a:r>
              <a:rPr lang="en-US" dirty="0">
                <a:solidFill>
                  <a:schemeClr val="accent5">
                    <a:lumMod val="50000"/>
                  </a:schemeClr>
                </a:solidFill>
                <a:latin typeface="UTM Avo" panose="02040603050506020204" pitchFamily="18" charset="0"/>
              </a:rPr>
              <a:t>(</a:t>
            </a:r>
            <a:r>
              <a:rPr lang="en-US" dirty="0">
                <a:solidFill>
                  <a:srgbClr val="FFFF00"/>
                </a:solidFill>
                <a:latin typeface="UTM Avo" panose="02040603050506020204" pitchFamily="18" charset="0"/>
              </a:rPr>
              <a:t>‘</a:t>
            </a:r>
            <a:r>
              <a:rPr lang="en-US" dirty="0" err="1">
                <a:solidFill>
                  <a:srgbClr val="7030A0"/>
                </a:solidFill>
                <a:latin typeface="UTM Avo" panose="02040603050506020204" pitchFamily="18" charset="0"/>
              </a:rPr>
              <a:t>quan</a:t>
            </a:r>
            <a:r>
              <a:rPr lang="en-US" dirty="0">
                <a:solidFill>
                  <a:srgbClr val="7030A0"/>
                </a:solidFill>
                <a:latin typeface="UTM Avo" panose="02040603050506020204" pitchFamily="18" charset="0"/>
              </a:rPr>
              <a:t>-tri</a:t>
            </a:r>
            <a:r>
              <a:rPr lang="en-US" dirty="0">
                <a:solidFill>
                  <a:srgbClr val="FFFF00"/>
                </a:solidFill>
                <a:latin typeface="UTM Avo" panose="02040603050506020204" pitchFamily="18" charset="0"/>
              </a:rPr>
              <a:t>/</a:t>
            </a:r>
            <a:r>
              <a:rPr lang="en-US" dirty="0" err="1">
                <a:solidFill>
                  <a:srgbClr val="FFFF00"/>
                </a:solidFill>
                <a:latin typeface="UTM Avo" panose="02040603050506020204" pitchFamily="18" charset="0"/>
              </a:rPr>
              <a:t>linh-vuc</a:t>
            </a:r>
            <a:r>
              <a:rPr lang="en-US" dirty="0">
                <a:solidFill>
                  <a:srgbClr val="FFFF00"/>
                </a:solidFill>
                <a:latin typeface="UTM Avo" panose="02040603050506020204" pitchFamily="18" charset="0"/>
              </a:rPr>
              <a:t>’</a:t>
            </a:r>
            <a:r>
              <a:rPr lang="en-US" dirty="0">
                <a:solidFill>
                  <a:schemeClr val="accent5">
                    <a:lumMod val="50000"/>
                  </a:schemeClr>
                </a:solidFill>
                <a:latin typeface="UTM Avo" panose="02040603050506020204" pitchFamily="18" charset="0"/>
              </a:rPr>
              <a:t>, function () {</a:t>
            </a:r>
          </a:p>
          <a:p>
            <a:r>
              <a:rPr lang="en-US" dirty="0">
                <a:solidFill>
                  <a:schemeClr val="accent5">
                    <a:lumMod val="50000"/>
                  </a:schemeClr>
                </a:solidFill>
                <a:latin typeface="UTM Avo" panose="02040603050506020204" pitchFamily="18" charset="0"/>
              </a:rPr>
              <a:t>});</a:t>
            </a:r>
          </a:p>
          <a:p>
            <a:r>
              <a:rPr lang="en-US" dirty="0">
                <a:solidFill>
                  <a:schemeClr val="accent5">
                    <a:lumMod val="50000"/>
                  </a:schemeClr>
                </a:solidFill>
                <a:latin typeface="UTM Avo" panose="02040603050506020204" pitchFamily="18" charset="0"/>
              </a:rPr>
              <a:t>Route::</a:t>
            </a:r>
            <a:r>
              <a:rPr lang="en-US" dirty="0">
                <a:solidFill>
                  <a:srgbClr val="F4645F"/>
                </a:solidFill>
                <a:latin typeface="UTM Avo" panose="02040603050506020204" pitchFamily="18" charset="0"/>
              </a:rPr>
              <a:t>post</a:t>
            </a:r>
            <a:r>
              <a:rPr lang="en-US" dirty="0">
                <a:solidFill>
                  <a:schemeClr val="accent5">
                    <a:lumMod val="50000"/>
                  </a:schemeClr>
                </a:solidFill>
                <a:latin typeface="UTM Avo" panose="02040603050506020204" pitchFamily="18" charset="0"/>
              </a:rPr>
              <a:t>(</a:t>
            </a:r>
            <a:r>
              <a:rPr lang="en-US" dirty="0">
                <a:solidFill>
                  <a:srgbClr val="FFFF00"/>
                </a:solidFill>
                <a:latin typeface="UTM Avo" panose="02040603050506020204" pitchFamily="18" charset="0"/>
              </a:rPr>
              <a:t>‘</a:t>
            </a:r>
            <a:r>
              <a:rPr lang="en-US" dirty="0" err="1">
                <a:solidFill>
                  <a:srgbClr val="7030A0"/>
                </a:solidFill>
                <a:latin typeface="UTM Avo" panose="02040603050506020204" pitchFamily="18" charset="0"/>
              </a:rPr>
              <a:t>quan</a:t>
            </a:r>
            <a:r>
              <a:rPr lang="en-US" dirty="0">
                <a:solidFill>
                  <a:srgbClr val="7030A0"/>
                </a:solidFill>
                <a:latin typeface="UTM Avo" panose="02040603050506020204" pitchFamily="18" charset="0"/>
              </a:rPr>
              <a:t>-tri</a:t>
            </a:r>
            <a:r>
              <a:rPr lang="en-US" dirty="0">
                <a:solidFill>
                  <a:srgbClr val="FFFF00"/>
                </a:solidFill>
                <a:latin typeface="UTM Avo" panose="02040603050506020204" pitchFamily="18" charset="0"/>
              </a:rPr>
              <a:t>/</a:t>
            </a:r>
            <a:r>
              <a:rPr lang="en-US" dirty="0" err="1">
                <a:solidFill>
                  <a:srgbClr val="FFFF00"/>
                </a:solidFill>
                <a:latin typeface="UTM Avo" panose="02040603050506020204" pitchFamily="18" charset="0"/>
              </a:rPr>
              <a:t>linh-vuc</a:t>
            </a:r>
            <a:r>
              <a:rPr lang="en-US" dirty="0">
                <a:solidFill>
                  <a:srgbClr val="FF009A"/>
                </a:solidFill>
                <a:latin typeface="UTM Avo" panose="02040603050506020204" pitchFamily="18" charset="0"/>
              </a:rPr>
              <a:t>/them-</a:t>
            </a:r>
            <a:r>
              <a:rPr lang="en-US" dirty="0" err="1">
                <a:solidFill>
                  <a:srgbClr val="FF009A"/>
                </a:solidFill>
                <a:latin typeface="UTM Avo" panose="02040603050506020204" pitchFamily="18" charset="0"/>
              </a:rPr>
              <a:t>moi</a:t>
            </a:r>
            <a:r>
              <a:rPr lang="en-US" dirty="0">
                <a:solidFill>
                  <a:srgbClr val="FFFF00"/>
                </a:solidFill>
                <a:latin typeface="UTM Avo" panose="02040603050506020204" pitchFamily="18" charset="0"/>
              </a:rPr>
              <a:t>’</a:t>
            </a:r>
            <a:r>
              <a:rPr lang="en-US" dirty="0">
                <a:solidFill>
                  <a:schemeClr val="accent5">
                    <a:lumMod val="50000"/>
                  </a:schemeClr>
                </a:solidFill>
                <a:latin typeface="UTM Avo" panose="02040603050506020204" pitchFamily="18" charset="0"/>
              </a:rPr>
              <a:t>, function () {</a:t>
            </a:r>
          </a:p>
          <a:p>
            <a:r>
              <a:rPr lang="en-US" dirty="0">
                <a:solidFill>
                  <a:schemeClr val="accent5">
                    <a:lumMod val="50000"/>
                  </a:schemeClr>
                </a:solidFill>
                <a:latin typeface="UTM Avo" panose="02040603050506020204" pitchFamily="18" charset="0"/>
              </a:rPr>
              <a:t>});</a:t>
            </a:r>
          </a:p>
          <a:p>
            <a:r>
              <a:rPr lang="en-US" dirty="0">
                <a:solidFill>
                  <a:schemeClr val="accent5">
                    <a:lumMod val="50000"/>
                  </a:schemeClr>
                </a:solidFill>
                <a:latin typeface="UTM Avo" panose="02040603050506020204" pitchFamily="18" charset="0"/>
              </a:rPr>
              <a:t>Route::</a:t>
            </a:r>
            <a:r>
              <a:rPr lang="en-US" dirty="0">
                <a:solidFill>
                  <a:srgbClr val="F4645F"/>
                </a:solidFill>
                <a:latin typeface="UTM Avo" panose="02040603050506020204" pitchFamily="18" charset="0"/>
              </a:rPr>
              <a:t>get</a:t>
            </a:r>
            <a:r>
              <a:rPr lang="en-US" dirty="0">
                <a:solidFill>
                  <a:schemeClr val="accent5">
                    <a:lumMod val="50000"/>
                  </a:schemeClr>
                </a:solidFill>
                <a:latin typeface="UTM Avo" panose="02040603050506020204" pitchFamily="18" charset="0"/>
              </a:rPr>
              <a:t>(</a:t>
            </a:r>
            <a:r>
              <a:rPr lang="en-US" dirty="0">
                <a:solidFill>
                  <a:srgbClr val="FFFF00"/>
                </a:solidFill>
                <a:latin typeface="UTM Avo" panose="02040603050506020204" pitchFamily="18" charset="0"/>
              </a:rPr>
              <a:t>‘</a:t>
            </a:r>
            <a:r>
              <a:rPr lang="en-US" dirty="0" err="1">
                <a:solidFill>
                  <a:srgbClr val="7030A0"/>
                </a:solidFill>
                <a:latin typeface="UTM Avo" panose="02040603050506020204" pitchFamily="18" charset="0"/>
              </a:rPr>
              <a:t>quan</a:t>
            </a:r>
            <a:r>
              <a:rPr lang="en-US" dirty="0">
                <a:solidFill>
                  <a:srgbClr val="7030A0"/>
                </a:solidFill>
                <a:latin typeface="UTM Avo" panose="02040603050506020204" pitchFamily="18" charset="0"/>
              </a:rPr>
              <a:t>-tri</a:t>
            </a:r>
            <a:r>
              <a:rPr lang="en-US" dirty="0">
                <a:solidFill>
                  <a:srgbClr val="FFFF00"/>
                </a:solidFill>
                <a:latin typeface="UTM Avo" panose="02040603050506020204" pitchFamily="18" charset="0"/>
              </a:rPr>
              <a:t>/</a:t>
            </a:r>
            <a:r>
              <a:rPr lang="en-US" dirty="0" err="1">
                <a:solidFill>
                  <a:srgbClr val="FFFF00"/>
                </a:solidFill>
                <a:latin typeface="UTM Avo" panose="02040603050506020204" pitchFamily="18" charset="0"/>
              </a:rPr>
              <a:t>linh-vuc</a:t>
            </a:r>
            <a:r>
              <a:rPr lang="en-US" dirty="0">
                <a:solidFill>
                  <a:srgbClr val="FF009A"/>
                </a:solidFill>
                <a:latin typeface="UTM Avo" panose="02040603050506020204" pitchFamily="18" charset="0"/>
              </a:rPr>
              <a:t>/{id}</a:t>
            </a:r>
            <a:r>
              <a:rPr lang="en-US" dirty="0">
                <a:solidFill>
                  <a:srgbClr val="FFFF00"/>
                </a:solidFill>
                <a:latin typeface="UTM Avo" panose="02040603050506020204" pitchFamily="18" charset="0"/>
              </a:rPr>
              <a:t>’</a:t>
            </a:r>
            <a:r>
              <a:rPr lang="en-US" dirty="0">
                <a:solidFill>
                  <a:schemeClr val="accent5">
                    <a:lumMod val="50000"/>
                  </a:schemeClr>
                </a:solidFill>
                <a:latin typeface="UTM Avo" panose="02040603050506020204" pitchFamily="18" charset="0"/>
              </a:rPr>
              <a:t>, function ($id) {</a:t>
            </a:r>
          </a:p>
          <a:p>
            <a:r>
              <a:rPr lang="en-US" dirty="0">
                <a:solidFill>
                  <a:schemeClr val="accent5">
                    <a:lumMod val="50000"/>
                  </a:schemeClr>
                </a:solidFill>
                <a:latin typeface="UTM Avo" panose="02040603050506020204" pitchFamily="18" charset="0"/>
              </a:rPr>
              <a:t>});</a:t>
            </a:r>
          </a:p>
          <a:p>
            <a:r>
              <a:rPr lang="en-US" dirty="0">
                <a:solidFill>
                  <a:schemeClr val="accent5">
                    <a:lumMod val="50000"/>
                  </a:schemeClr>
                </a:solidFill>
                <a:latin typeface="UTM Avo" panose="02040603050506020204" pitchFamily="18" charset="0"/>
              </a:rPr>
              <a:t>Route::</a:t>
            </a:r>
            <a:r>
              <a:rPr lang="en-US" dirty="0">
                <a:solidFill>
                  <a:srgbClr val="F4645F"/>
                </a:solidFill>
                <a:latin typeface="UTM Avo" panose="02040603050506020204" pitchFamily="18" charset="0"/>
              </a:rPr>
              <a:t>delete</a:t>
            </a:r>
            <a:r>
              <a:rPr lang="en-US" dirty="0">
                <a:solidFill>
                  <a:schemeClr val="accent5">
                    <a:lumMod val="50000"/>
                  </a:schemeClr>
                </a:solidFill>
                <a:latin typeface="UTM Avo" panose="02040603050506020204" pitchFamily="18" charset="0"/>
              </a:rPr>
              <a:t>(</a:t>
            </a:r>
            <a:r>
              <a:rPr lang="en-US" dirty="0">
                <a:solidFill>
                  <a:srgbClr val="FFFF00"/>
                </a:solidFill>
                <a:latin typeface="UTM Avo" panose="02040603050506020204" pitchFamily="18" charset="0"/>
              </a:rPr>
              <a:t>‘</a:t>
            </a:r>
            <a:r>
              <a:rPr lang="en-US" dirty="0" err="1">
                <a:solidFill>
                  <a:srgbClr val="7030A0"/>
                </a:solidFill>
                <a:latin typeface="UTM Avo" panose="02040603050506020204" pitchFamily="18" charset="0"/>
              </a:rPr>
              <a:t>quan</a:t>
            </a:r>
            <a:r>
              <a:rPr lang="en-US" dirty="0">
                <a:solidFill>
                  <a:srgbClr val="7030A0"/>
                </a:solidFill>
                <a:latin typeface="UTM Avo" panose="02040603050506020204" pitchFamily="18" charset="0"/>
              </a:rPr>
              <a:t>-tri</a:t>
            </a:r>
            <a:r>
              <a:rPr lang="en-US" dirty="0">
                <a:solidFill>
                  <a:srgbClr val="FFFF00"/>
                </a:solidFill>
                <a:latin typeface="UTM Avo" panose="02040603050506020204" pitchFamily="18" charset="0"/>
              </a:rPr>
              <a:t>/</a:t>
            </a:r>
            <a:r>
              <a:rPr lang="en-US" dirty="0" err="1">
                <a:solidFill>
                  <a:srgbClr val="FFFF00"/>
                </a:solidFill>
                <a:latin typeface="UTM Avo" panose="02040603050506020204" pitchFamily="18" charset="0"/>
              </a:rPr>
              <a:t>linh-vuc</a:t>
            </a:r>
            <a:r>
              <a:rPr lang="en-US" dirty="0">
                <a:solidFill>
                  <a:srgbClr val="FF009A"/>
                </a:solidFill>
                <a:latin typeface="UTM Avo" panose="02040603050506020204" pitchFamily="18" charset="0"/>
              </a:rPr>
              <a:t>/{id}</a:t>
            </a:r>
            <a:r>
              <a:rPr lang="en-US" dirty="0">
                <a:solidFill>
                  <a:srgbClr val="0070C0"/>
                </a:solidFill>
                <a:latin typeface="UTM Avo" panose="02040603050506020204" pitchFamily="18" charset="0"/>
              </a:rPr>
              <a:t>/</a:t>
            </a:r>
            <a:r>
              <a:rPr lang="en-US" dirty="0" err="1">
                <a:solidFill>
                  <a:srgbClr val="0070C0"/>
                </a:solidFill>
                <a:latin typeface="UTM Avo" panose="02040603050506020204" pitchFamily="18" charset="0"/>
              </a:rPr>
              <a:t>xoa</a:t>
            </a:r>
            <a:r>
              <a:rPr lang="en-US" dirty="0">
                <a:solidFill>
                  <a:srgbClr val="FFFF00"/>
                </a:solidFill>
                <a:latin typeface="UTM Avo" panose="02040603050506020204" pitchFamily="18" charset="0"/>
              </a:rPr>
              <a:t>’</a:t>
            </a:r>
            <a:r>
              <a:rPr lang="en-US" dirty="0">
                <a:solidFill>
                  <a:schemeClr val="accent5">
                    <a:lumMod val="50000"/>
                  </a:schemeClr>
                </a:solidFill>
                <a:latin typeface="UTM Avo" panose="02040603050506020204" pitchFamily="18" charset="0"/>
              </a:rPr>
              <a:t>, function ($id) {</a:t>
            </a:r>
          </a:p>
          <a:p>
            <a:r>
              <a:rPr lang="en-US" dirty="0">
                <a:solidFill>
                  <a:schemeClr val="accent5">
                    <a:lumMod val="50000"/>
                  </a:schemeClr>
                </a:solidFill>
                <a:latin typeface="UTM Avo" panose="02040603050506020204" pitchFamily="18" charset="0"/>
              </a:rPr>
              <a:t>});</a:t>
            </a:r>
          </a:p>
          <a:p>
            <a:r>
              <a:rPr lang="en-US" dirty="0">
                <a:solidFill>
                  <a:schemeClr val="accent5">
                    <a:lumMod val="50000"/>
                  </a:schemeClr>
                </a:solidFill>
                <a:latin typeface="UTM Avo" panose="02040603050506020204" pitchFamily="18" charset="0"/>
              </a:rPr>
              <a:t>Route::</a:t>
            </a:r>
            <a:r>
              <a:rPr lang="en-US" dirty="0">
                <a:solidFill>
                  <a:srgbClr val="F4645F"/>
                </a:solidFill>
                <a:latin typeface="UTM Avo" panose="02040603050506020204" pitchFamily="18" charset="0"/>
              </a:rPr>
              <a:t>get</a:t>
            </a:r>
            <a:r>
              <a:rPr lang="en-US" dirty="0">
                <a:solidFill>
                  <a:schemeClr val="accent5">
                    <a:lumMod val="50000"/>
                  </a:schemeClr>
                </a:solidFill>
                <a:latin typeface="UTM Avo" panose="02040603050506020204" pitchFamily="18" charset="0"/>
              </a:rPr>
              <a:t>(</a:t>
            </a:r>
            <a:r>
              <a:rPr lang="en-US" dirty="0">
                <a:solidFill>
                  <a:srgbClr val="FFFF00"/>
                </a:solidFill>
                <a:latin typeface="UTM Avo" panose="02040603050506020204" pitchFamily="18" charset="0"/>
              </a:rPr>
              <a:t>‘</a:t>
            </a:r>
            <a:r>
              <a:rPr lang="en-US" dirty="0" err="1">
                <a:solidFill>
                  <a:srgbClr val="7030A0"/>
                </a:solidFill>
                <a:latin typeface="UTM Avo" panose="02040603050506020204" pitchFamily="18" charset="0"/>
              </a:rPr>
              <a:t>quan</a:t>
            </a:r>
            <a:r>
              <a:rPr lang="en-US" dirty="0">
                <a:solidFill>
                  <a:srgbClr val="7030A0"/>
                </a:solidFill>
                <a:latin typeface="UTM Avo" panose="02040603050506020204" pitchFamily="18" charset="0"/>
              </a:rPr>
              <a:t>-tri</a:t>
            </a:r>
            <a:r>
              <a:rPr lang="en-US" dirty="0">
                <a:solidFill>
                  <a:srgbClr val="FFFF00"/>
                </a:solidFill>
                <a:latin typeface="UTM Avo" panose="02040603050506020204" pitchFamily="18" charset="0"/>
              </a:rPr>
              <a:t>/</a:t>
            </a:r>
            <a:r>
              <a:rPr lang="en-US" dirty="0" err="1">
                <a:solidFill>
                  <a:srgbClr val="FFFF00"/>
                </a:solidFill>
                <a:latin typeface="UTM Avo" panose="02040603050506020204" pitchFamily="18" charset="0"/>
              </a:rPr>
              <a:t>cau</a:t>
            </a:r>
            <a:r>
              <a:rPr lang="en-US" dirty="0">
                <a:solidFill>
                  <a:srgbClr val="FFFF00"/>
                </a:solidFill>
                <a:latin typeface="UTM Avo" panose="02040603050506020204" pitchFamily="18" charset="0"/>
              </a:rPr>
              <a:t>-hoi’</a:t>
            </a:r>
            <a:r>
              <a:rPr lang="en-US" dirty="0">
                <a:solidFill>
                  <a:schemeClr val="accent5">
                    <a:lumMod val="50000"/>
                  </a:schemeClr>
                </a:solidFill>
                <a:latin typeface="UTM Avo" panose="02040603050506020204" pitchFamily="18" charset="0"/>
              </a:rPr>
              <a:t>, function () {</a:t>
            </a:r>
          </a:p>
          <a:p>
            <a:r>
              <a:rPr lang="en-US" dirty="0">
                <a:solidFill>
                  <a:schemeClr val="accent5">
                    <a:lumMod val="50000"/>
                  </a:schemeClr>
                </a:solidFill>
                <a:latin typeface="UTM Avo" panose="02040603050506020204" pitchFamily="18" charset="0"/>
              </a:rPr>
              <a:t>});</a:t>
            </a:r>
          </a:p>
          <a:p>
            <a:r>
              <a:rPr lang="en-US" dirty="0">
                <a:solidFill>
                  <a:schemeClr val="accent5">
                    <a:lumMod val="50000"/>
                  </a:schemeClr>
                </a:solidFill>
                <a:latin typeface="UTM Avo" panose="02040603050506020204" pitchFamily="18" charset="0"/>
              </a:rPr>
              <a:t>Route::</a:t>
            </a:r>
            <a:r>
              <a:rPr lang="en-US" dirty="0">
                <a:solidFill>
                  <a:srgbClr val="F4645F"/>
                </a:solidFill>
                <a:latin typeface="UTM Avo" panose="02040603050506020204" pitchFamily="18" charset="0"/>
              </a:rPr>
              <a:t>post</a:t>
            </a:r>
            <a:r>
              <a:rPr lang="en-US" dirty="0">
                <a:solidFill>
                  <a:schemeClr val="accent5">
                    <a:lumMod val="50000"/>
                  </a:schemeClr>
                </a:solidFill>
                <a:latin typeface="UTM Avo" panose="02040603050506020204" pitchFamily="18" charset="0"/>
              </a:rPr>
              <a:t>(</a:t>
            </a:r>
            <a:r>
              <a:rPr lang="en-US" dirty="0">
                <a:solidFill>
                  <a:srgbClr val="FFFF00"/>
                </a:solidFill>
                <a:latin typeface="UTM Avo" panose="02040603050506020204" pitchFamily="18" charset="0"/>
              </a:rPr>
              <a:t>‘</a:t>
            </a:r>
            <a:r>
              <a:rPr lang="en-US" dirty="0" err="1">
                <a:solidFill>
                  <a:srgbClr val="7030A0"/>
                </a:solidFill>
                <a:latin typeface="UTM Avo" panose="02040603050506020204" pitchFamily="18" charset="0"/>
              </a:rPr>
              <a:t>quan</a:t>
            </a:r>
            <a:r>
              <a:rPr lang="en-US" dirty="0">
                <a:solidFill>
                  <a:srgbClr val="7030A0"/>
                </a:solidFill>
                <a:latin typeface="UTM Avo" panose="02040603050506020204" pitchFamily="18" charset="0"/>
              </a:rPr>
              <a:t>-tri</a:t>
            </a:r>
            <a:r>
              <a:rPr lang="en-US" dirty="0">
                <a:solidFill>
                  <a:srgbClr val="FFFF00"/>
                </a:solidFill>
                <a:latin typeface="UTM Avo" panose="02040603050506020204" pitchFamily="18" charset="0"/>
              </a:rPr>
              <a:t>/</a:t>
            </a:r>
            <a:r>
              <a:rPr lang="en-US" dirty="0" err="1">
                <a:solidFill>
                  <a:srgbClr val="FFFF00"/>
                </a:solidFill>
                <a:latin typeface="UTM Avo" panose="02040603050506020204" pitchFamily="18" charset="0"/>
              </a:rPr>
              <a:t>cau</a:t>
            </a:r>
            <a:r>
              <a:rPr lang="en-US" dirty="0">
                <a:solidFill>
                  <a:srgbClr val="FFFF00"/>
                </a:solidFill>
                <a:latin typeface="UTM Avo" panose="02040603050506020204" pitchFamily="18" charset="0"/>
              </a:rPr>
              <a:t>-hoi</a:t>
            </a:r>
            <a:r>
              <a:rPr lang="en-US" dirty="0">
                <a:solidFill>
                  <a:srgbClr val="FF009A"/>
                </a:solidFill>
                <a:latin typeface="UTM Avo" panose="02040603050506020204" pitchFamily="18" charset="0"/>
              </a:rPr>
              <a:t>/them-</a:t>
            </a:r>
            <a:r>
              <a:rPr lang="en-US" dirty="0" err="1">
                <a:solidFill>
                  <a:srgbClr val="FF009A"/>
                </a:solidFill>
                <a:latin typeface="UTM Avo" panose="02040603050506020204" pitchFamily="18" charset="0"/>
              </a:rPr>
              <a:t>moi</a:t>
            </a:r>
            <a:r>
              <a:rPr lang="en-US" dirty="0">
                <a:solidFill>
                  <a:srgbClr val="FFFF00"/>
                </a:solidFill>
                <a:latin typeface="UTM Avo" panose="02040603050506020204" pitchFamily="18" charset="0"/>
              </a:rPr>
              <a:t>’</a:t>
            </a:r>
            <a:r>
              <a:rPr lang="en-US" dirty="0">
                <a:solidFill>
                  <a:schemeClr val="accent5">
                    <a:lumMod val="50000"/>
                  </a:schemeClr>
                </a:solidFill>
                <a:latin typeface="UTM Avo" panose="02040603050506020204" pitchFamily="18" charset="0"/>
              </a:rPr>
              <a:t>, function () {</a:t>
            </a:r>
          </a:p>
          <a:p>
            <a:r>
              <a:rPr lang="en-US" dirty="0">
                <a:solidFill>
                  <a:schemeClr val="accent5">
                    <a:lumMod val="50000"/>
                  </a:schemeClr>
                </a:solidFill>
                <a:latin typeface="UTM Avo" panose="02040603050506020204" pitchFamily="18" charset="0"/>
              </a:rPr>
              <a:t>});</a:t>
            </a:r>
          </a:p>
          <a:p>
            <a:r>
              <a:rPr lang="en-US" dirty="0">
                <a:solidFill>
                  <a:schemeClr val="accent5">
                    <a:lumMod val="50000"/>
                  </a:schemeClr>
                </a:solidFill>
                <a:latin typeface="UTM Avo" panose="02040603050506020204" pitchFamily="18" charset="0"/>
              </a:rPr>
              <a:t>Route::</a:t>
            </a:r>
            <a:r>
              <a:rPr lang="en-US" dirty="0">
                <a:solidFill>
                  <a:srgbClr val="F4645F"/>
                </a:solidFill>
                <a:latin typeface="UTM Avo" panose="02040603050506020204" pitchFamily="18" charset="0"/>
              </a:rPr>
              <a:t>get</a:t>
            </a:r>
            <a:r>
              <a:rPr lang="en-US" dirty="0">
                <a:solidFill>
                  <a:schemeClr val="accent5">
                    <a:lumMod val="50000"/>
                  </a:schemeClr>
                </a:solidFill>
                <a:latin typeface="UTM Avo" panose="02040603050506020204" pitchFamily="18" charset="0"/>
              </a:rPr>
              <a:t>(</a:t>
            </a:r>
            <a:r>
              <a:rPr lang="en-US" dirty="0">
                <a:solidFill>
                  <a:srgbClr val="FFFF00"/>
                </a:solidFill>
                <a:latin typeface="UTM Avo" panose="02040603050506020204" pitchFamily="18" charset="0"/>
              </a:rPr>
              <a:t>‘</a:t>
            </a:r>
            <a:r>
              <a:rPr lang="en-US" dirty="0" err="1">
                <a:solidFill>
                  <a:srgbClr val="7030A0"/>
                </a:solidFill>
                <a:latin typeface="UTM Avo" panose="02040603050506020204" pitchFamily="18" charset="0"/>
              </a:rPr>
              <a:t>quan</a:t>
            </a:r>
            <a:r>
              <a:rPr lang="en-US" dirty="0">
                <a:solidFill>
                  <a:srgbClr val="7030A0"/>
                </a:solidFill>
                <a:latin typeface="UTM Avo" panose="02040603050506020204" pitchFamily="18" charset="0"/>
              </a:rPr>
              <a:t>-tri</a:t>
            </a:r>
            <a:r>
              <a:rPr lang="en-US" dirty="0">
                <a:solidFill>
                  <a:srgbClr val="FFFF00"/>
                </a:solidFill>
                <a:latin typeface="UTM Avo" panose="02040603050506020204" pitchFamily="18" charset="0"/>
              </a:rPr>
              <a:t>/</a:t>
            </a:r>
            <a:r>
              <a:rPr lang="en-US" dirty="0" err="1">
                <a:solidFill>
                  <a:srgbClr val="FFFF00"/>
                </a:solidFill>
                <a:latin typeface="UTM Avo" panose="02040603050506020204" pitchFamily="18" charset="0"/>
              </a:rPr>
              <a:t>cau</a:t>
            </a:r>
            <a:r>
              <a:rPr lang="en-US" dirty="0">
                <a:solidFill>
                  <a:srgbClr val="FFFF00"/>
                </a:solidFill>
                <a:latin typeface="UTM Avo" panose="02040603050506020204" pitchFamily="18" charset="0"/>
              </a:rPr>
              <a:t>-hoi</a:t>
            </a:r>
            <a:r>
              <a:rPr lang="en-US" dirty="0">
                <a:solidFill>
                  <a:srgbClr val="FF009A"/>
                </a:solidFill>
                <a:latin typeface="UTM Avo" panose="02040603050506020204" pitchFamily="18" charset="0"/>
              </a:rPr>
              <a:t>/{id}</a:t>
            </a:r>
            <a:r>
              <a:rPr lang="en-US" dirty="0">
                <a:solidFill>
                  <a:srgbClr val="FFFF00"/>
                </a:solidFill>
                <a:latin typeface="UTM Avo" panose="02040603050506020204" pitchFamily="18" charset="0"/>
              </a:rPr>
              <a:t>’</a:t>
            </a:r>
            <a:r>
              <a:rPr lang="en-US" dirty="0">
                <a:solidFill>
                  <a:schemeClr val="accent5">
                    <a:lumMod val="50000"/>
                  </a:schemeClr>
                </a:solidFill>
                <a:latin typeface="UTM Avo" panose="02040603050506020204" pitchFamily="18" charset="0"/>
              </a:rPr>
              <a:t>, function ($id) {</a:t>
            </a:r>
          </a:p>
          <a:p>
            <a:r>
              <a:rPr lang="en-US" dirty="0">
                <a:solidFill>
                  <a:schemeClr val="accent5">
                    <a:lumMod val="50000"/>
                  </a:schemeClr>
                </a:solidFill>
                <a:latin typeface="UTM Avo" panose="02040603050506020204" pitchFamily="18" charset="0"/>
              </a:rPr>
              <a:t>});</a:t>
            </a:r>
          </a:p>
          <a:p>
            <a:r>
              <a:rPr lang="en-US" dirty="0">
                <a:solidFill>
                  <a:schemeClr val="accent5">
                    <a:lumMod val="50000"/>
                  </a:schemeClr>
                </a:solidFill>
                <a:latin typeface="UTM Avo" panose="02040603050506020204" pitchFamily="18" charset="0"/>
              </a:rPr>
              <a:t>Route::</a:t>
            </a:r>
            <a:r>
              <a:rPr lang="en-US" dirty="0">
                <a:solidFill>
                  <a:srgbClr val="F4645F"/>
                </a:solidFill>
                <a:latin typeface="UTM Avo" panose="02040603050506020204" pitchFamily="18" charset="0"/>
              </a:rPr>
              <a:t>delete</a:t>
            </a:r>
            <a:r>
              <a:rPr lang="en-US" dirty="0">
                <a:solidFill>
                  <a:schemeClr val="accent5">
                    <a:lumMod val="50000"/>
                  </a:schemeClr>
                </a:solidFill>
                <a:latin typeface="UTM Avo" panose="02040603050506020204" pitchFamily="18" charset="0"/>
              </a:rPr>
              <a:t>(</a:t>
            </a:r>
            <a:r>
              <a:rPr lang="en-US" dirty="0">
                <a:solidFill>
                  <a:srgbClr val="FFFF00"/>
                </a:solidFill>
                <a:latin typeface="UTM Avo" panose="02040603050506020204" pitchFamily="18" charset="0"/>
              </a:rPr>
              <a:t>‘</a:t>
            </a:r>
            <a:r>
              <a:rPr lang="en-US" dirty="0" err="1">
                <a:solidFill>
                  <a:srgbClr val="7030A0"/>
                </a:solidFill>
                <a:latin typeface="UTM Avo" panose="02040603050506020204" pitchFamily="18" charset="0"/>
              </a:rPr>
              <a:t>quan</a:t>
            </a:r>
            <a:r>
              <a:rPr lang="en-US" dirty="0">
                <a:solidFill>
                  <a:srgbClr val="7030A0"/>
                </a:solidFill>
                <a:latin typeface="UTM Avo" panose="02040603050506020204" pitchFamily="18" charset="0"/>
              </a:rPr>
              <a:t>-tri</a:t>
            </a:r>
            <a:r>
              <a:rPr lang="en-US" dirty="0">
                <a:solidFill>
                  <a:srgbClr val="FFFF00"/>
                </a:solidFill>
                <a:latin typeface="UTM Avo" panose="02040603050506020204" pitchFamily="18" charset="0"/>
              </a:rPr>
              <a:t>/</a:t>
            </a:r>
            <a:r>
              <a:rPr lang="en-US" dirty="0" err="1">
                <a:solidFill>
                  <a:srgbClr val="FFFF00"/>
                </a:solidFill>
                <a:latin typeface="UTM Avo" panose="02040603050506020204" pitchFamily="18" charset="0"/>
              </a:rPr>
              <a:t>cau</a:t>
            </a:r>
            <a:r>
              <a:rPr lang="en-US" dirty="0">
                <a:solidFill>
                  <a:srgbClr val="FFFF00"/>
                </a:solidFill>
                <a:latin typeface="UTM Avo" panose="02040603050506020204" pitchFamily="18" charset="0"/>
              </a:rPr>
              <a:t>-hoi</a:t>
            </a:r>
            <a:r>
              <a:rPr lang="en-US" dirty="0">
                <a:solidFill>
                  <a:srgbClr val="FF009A"/>
                </a:solidFill>
                <a:latin typeface="UTM Avo" panose="02040603050506020204" pitchFamily="18" charset="0"/>
              </a:rPr>
              <a:t>/{id}</a:t>
            </a:r>
            <a:r>
              <a:rPr lang="en-US" dirty="0">
                <a:solidFill>
                  <a:srgbClr val="0070C0"/>
                </a:solidFill>
                <a:latin typeface="UTM Avo" panose="02040603050506020204" pitchFamily="18" charset="0"/>
              </a:rPr>
              <a:t>/</a:t>
            </a:r>
            <a:r>
              <a:rPr lang="en-US" dirty="0" err="1">
                <a:solidFill>
                  <a:srgbClr val="0070C0"/>
                </a:solidFill>
                <a:latin typeface="UTM Avo" panose="02040603050506020204" pitchFamily="18" charset="0"/>
              </a:rPr>
              <a:t>xoa</a:t>
            </a:r>
            <a:r>
              <a:rPr lang="en-US" dirty="0">
                <a:solidFill>
                  <a:srgbClr val="FFFF00"/>
                </a:solidFill>
                <a:latin typeface="UTM Avo" panose="02040603050506020204" pitchFamily="18" charset="0"/>
              </a:rPr>
              <a:t>’</a:t>
            </a:r>
            <a:r>
              <a:rPr lang="en-US" dirty="0">
                <a:solidFill>
                  <a:schemeClr val="accent5">
                    <a:lumMod val="50000"/>
                  </a:schemeClr>
                </a:solidFill>
                <a:latin typeface="UTM Avo" panose="02040603050506020204" pitchFamily="18" charset="0"/>
              </a:rPr>
              <a:t>, function ($id) {</a:t>
            </a:r>
          </a:p>
          <a:p>
            <a:r>
              <a:rPr lang="en-US" dirty="0">
                <a:solidFill>
                  <a:schemeClr val="accent5">
                    <a:lumMod val="50000"/>
                  </a:schemeClr>
                </a:solidFill>
                <a:latin typeface="UTM Avo" panose="02040603050506020204" pitchFamily="18" charset="0"/>
              </a:rPr>
              <a:t>});</a:t>
            </a:r>
          </a:p>
        </p:txBody>
      </p:sp>
      <p:sp>
        <p:nvSpPr>
          <p:cNvPr id="6" name="Rectangle: Rounded Corners 5">
            <a:extLst>
              <a:ext uri="{FF2B5EF4-FFF2-40B4-BE49-F238E27FC236}">
                <a16:creationId xmlns:a16="http://schemas.microsoft.com/office/drawing/2014/main" id="{ADBDB841-B9A1-4742-977F-AD46FE49F3C6}"/>
              </a:ext>
            </a:extLst>
          </p:cNvPr>
          <p:cNvSpPr/>
          <p:nvPr/>
        </p:nvSpPr>
        <p:spPr>
          <a:xfrm>
            <a:off x="2013857" y="3899186"/>
            <a:ext cx="925286" cy="285751"/>
          </a:xfrm>
          <a:prstGeom prst="roundRect">
            <a:avLst>
              <a:gd name="adj" fmla="val 7576"/>
            </a:avLst>
          </a:prstGeom>
          <a:noFill/>
          <a:ln>
            <a:solidFill>
              <a:srgbClr val="FF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651D630-2989-47F5-8857-12FECE180BBC}"/>
              </a:ext>
            </a:extLst>
          </p:cNvPr>
          <p:cNvSpPr/>
          <p:nvPr/>
        </p:nvSpPr>
        <p:spPr>
          <a:xfrm>
            <a:off x="1752599" y="2788309"/>
            <a:ext cx="925286" cy="285751"/>
          </a:xfrm>
          <a:prstGeom prst="roundRect">
            <a:avLst>
              <a:gd name="adj" fmla="val 7576"/>
            </a:avLst>
          </a:prstGeom>
          <a:noFill/>
          <a:ln>
            <a:solidFill>
              <a:srgbClr val="FF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FFD0B4-A78C-4150-B045-7952022A9009}"/>
              </a:ext>
            </a:extLst>
          </p:cNvPr>
          <p:cNvSpPr/>
          <p:nvPr/>
        </p:nvSpPr>
        <p:spPr>
          <a:xfrm>
            <a:off x="1654628" y="3347770"/>
            <a:ext cx="925286" cy="285751"/>
          </a:xfrm>
          <a:prstGeom prst="roundRect">
            <a:avLst>
              <a:gd name="adj" fmla="val 7576"/>
            </a:avLst>
          </a:prstGeom>
          <a:noFill/>
          <a:ln>
            <a:solidFill>
              <a:srgbClr val="FF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0834738-43AD-4B70-B5DD-C3D94E7A2D61}"/>
              </a:ext>
            </a:extLst>
          </p:cNvPr>
          <p:cNvSpPr/>
          <p:nvPr/>
        </p:nvSpPr>
        <p:spPr>
          <a:xfrm>
            <a:off x="1670957" y="4434153"/>
            <a:ext cx="925286" cy="285751"/>
          </a:xfrm>
          <a:prstGeom prst="roundRect">
            <a:avLst>
              <a:gd name="adj" fmla="val 7576"/>
            </a:avLst>
          </a:prstGeom>
          <a:noFill/>
          <a:ln>
            <a:solidFill>
              <a:srgbClr val="FF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B6BB8FD-9396-4F1F-9FB7-D41A3163C096}"/>
              </a:ext>
            </a:extLst>
          </p:cNvPr>
          <p:cNvSpPr/>
          <p:nvPr/>
        </p:nvSpPr>
        <p:spPr>
          <a:xfrm>
            <a:off x="1654628" y="2250620"/>
            <a:ext cx="925286" cy="285751"/>
          </a:xfrm>
          <a:prstGeom prst="roundRect">
            <a:avLst>
              <a:gd name="adj" fmla="val 7576"/>
            </a:avLst>
          </a:prstGeom>
          <a:noFill/>
          <a:ln>
            <a:solidFill>
              <a:srgbClr val="FF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D965086-4F49-4775-99C5-A6027630B297}"/>
              </a:ext>
            </a:extLst>
          </p:cNvPr>
          <p:cNvSpPr/>
          <p:nvPr/>
        </p:nvSpPr>
        <p:spPr>
          <a:xfrm>
            <a:off x="1752599" y="4985569"/>
            <a:ext cx="925286" cy="285751"/>
          </a:xfrm>
          <a:prstGeom prst="roundRect">
            <a:avLst>
              <a:gd name="adj" fmla="val 7576"/>
            </a:avLst>
          </a:prstGeom>
          <a:noFill/>
          <a:ln>
            <a:solidFill>
              <a:srgbClr val="FF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018297F-ABE9-4DA3-AE02-63DE755205C2}"/>
              </a:ext>
            </a:extLst>
          </p:cNvPr>
          <p:cNvSpPr/>
          <p:nvPr/>
        </p:nvSpPr>
        <p:spPr>
          <a:xfrm>
            <a:off x="1654628" y="5536985"/>
            <a:ext cx="925286" cy="285751"/>
          </a:xfrm>
          <a:prstGeom prst="roundRect">
            <a:avLst>
              <a:gd name="adj" fmla="val 7576"/>
            </a:avLst>
          </a:prstGeom>
          <a:noFill/>
          <a:ln>
            <a:solidFill>
              <a:srgbClr val="FF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DCC6EDAA-D436-4319-A337-FB500B02358F}"/>
              </a:ext>
            </a:extLst>
          </p:cNvPr>
          <p:cNvSpPr/>
          <p:nvPr/>
        </p:nvSpPr>
        <p:spPr>
          <a:xfrm>
            <a:off x="2008414" y="6088401"/>
            <a:ext cx="925286" cy="285751"/>
          </a:xfrm>
          <a:prstGeom prst="roundRect">
            <a:avLst>
              <a:gd name="adj" fmla="val 7576"/>
            </a:avLst>
          </a:prstGeom>
          <a:noFill/>
          <a:ln>
            <a:solidFill>
              <a:srgbClr val="FF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9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EA3F-447F-41F7-B88B-E51EEDDAF2BC}"/>
              </a:ext>
            </a:extLst>
          </p:cNvPr>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ontent Placeholder 2">
            <a:extLst>
              <a:ext uri="{FF2B5EF4-FFF2-40B4-BE49-F238E27FC236}">
                <a16:creationId xmlns:a16="http://schemas.microsoft.com/office/drawing/2014/main" id="{03D24BCB-6FC8-426E-93F7-2A3258BE8513}"/>
              </a:ext>
            </a:extLst>
          </p:cNvPr>
          <p:cNvSpPr>
            <a:spLocks noGrp="1"/>
          </p:cNvSpPr>
          <p:nvPr>
            <p:ph idx="1"/>
          </p:nvPr>
        </p:nvSpPr>
        <p:spPr/>
        <p:txBody>
          <a:bodyPr/>
          <a:lstStyle/>
          <a:p>
            <a:pPr marL="514350" indent="-514350">
              <a:buFont typeface="+mj-lt"/>
              <a:buAutoNum type="arabicPeriod" startAt="2"/>
            </a:pPr>
            <a:r>
              <a:rPr lang="en-US" b="1" dirty="0" err="1"/>
              <a:t>Gom</a:t>
            </a:r>
            <a:r>
              <a:rPr lang="en-US" b="1" dirty="0"/>
              <a:t> </a:t>
            </a:r>
            <a:r>
              <a:rPr lang="en-US" b="1" dirty="0" err="1"/>
              <a:t>nhóm</a:t>
            </a:r>
            <a:r>
              <a:rPr lang="en-US" b="1" dirty="0"/>
              <a:t> </a:t>
            </a:r>
            <a:r>
              <a:rPr lang="en-US" b="1" dirty="0" err="1"/>
              <a:t>các</a:t>
            </a:r>
            <a:r>
              <a:rPr lang="en-US" b="1" dirty="0"/>
              <a:t> route </a:t>
            </a:r>
            <a:r>
              <a:rPr lang="en-US" b="1" dirty="0" err="1"/>
              <a:t>trong</a:t>
            </a:r>
            <a:r>
              <a:rPr lang="en-US" b="1" dirty="0"/>
              <a:t> </a:t>
            </a:r>
            <a:r>
              <a:rPr lang="en-US" b="1" dirty="0" err="1"/>
              <a:t>câu</a:t>
            </a:r>
            <a:r>
              <a:rPr lang="en-US" b="1" dirty="0"/>
              <a:t> 1</a:t>
            </a:r>
          </a:p>
        </p:txBody>
      </p:sp>
      <p:sp>
        <p:nvSpPr>
          <p:cNvPr id="4" name="Slide Number Placeholder 3">
            <a:extLst>
              <a:ext uri="{FF2B5EF4-FFF2-40B4-BE49-F238E27FC236}">
                <a16:creationId xmlns:a16="http://schemas.microsoft.com/office/drawing/2014/main" id="{A9BA6A94-E5F5-4202-A365-9B3B24A57BB4}"/>
              </a:ext>
            </a:extLst>
          </p:cNvPr>
          <p:cNvSpPr>
            <a:spLocks noGrp="1"/>
          </p:cNvSpPr>
          <p:nvPr>
            <p:ph type="sldNum" sz="quarter" idx="12"/>
          </p:nvPr>
        </p:nvSpPr>
        <p:spPr/>
        <p:txBody>
          <a:bodyPr/>
          <a:lstStyle/>
          <a:p>
            <a:fld id="{147D94A6-9DA7-42D0-83B0-9418E04D1E23}" type="slidenum">
              <a:rPr lang="en-US" smtClean="0"/>
              <a:t>28</a:t>
            </a:fld>
            <a:endParaRPr lang="en-US"/>
          </a:p>
        </p:txBody>
      </p:sp>
      <p:sp>
        <p:nvSpPr>
          <p:cNvPr id="5" name="Rectangle: Rounded Corners 4">
            <a:extLst>
              <a:ext uri="{FF2B5EF4-FFF2-40B4-BE49-F238E27FC236}">
                <a16:creationId xmlns:a16="http://schemas.microsoft.com/office/drawing/2014/main" id="{3428DAFD-5B3F-4107-800B-33BF544BC1F6}"/>
              </a:ext>
            </a:extLst>
          </p:cNvPr>
          <p:cNvSpPr/>
          <p:nvPr/>
        </p:nvSpPr>
        <p:spPr>
          <a:xfrm>
            <a:off x="250371" y="2120980"/>
            <a:ext cx="8643257" cy="4600497"/>
          </a:xfrm>
          <a:prstGeom prst="roundRect">
            <a:avLst>
              <a:gd name="adj" fmla="val 1474"/>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600" b="1" dirty="0">
                <a:solidFill>
                  <a:schemeClr val="accent5">
                    <a:lumMod val="50000"/>
                  </a:schemeClr>
                </a:solidFill>
                <a:latin typeface="UTM Avo" panose="02040603050506020204" pitchFamily="18" charset="0"/>
              </a:rPr>
              <a:t>Route::</a:t>
            </a:r>
            <a:r>
              <a:rPr lang="en-US" sz="1600" b="1" dirty="0">
                <a:solidFill>
                  <a:srgbClr val="F4645F"/>
                </a:solidFill>
                <a:latin typeface="UTM Avo" panose="02040603050506020204" pitchFamily="18" charset="0"/>
              </a:rPr>
              <a:t>prefix</a:t>
            </a:r>
            <a:r>
              <a:rPr lang="en-US" sz="1600" b="1" dirty="0">
                <a:solidFill>
                  <a:schemeClr val="accent5">
                    <a:lumMod val="50000"/>
                  </a:schemeClr>
                </a:solidFill>
                <a:latin typeface="UTM Avo" panose="02040603050506020204" pitchFamily="18" charset="0"/>
              </a:rPr>
              <a:t>(</a:t>
            </a:r>
            <a:r>
              <a:rPr lang="en-US" sz="1600" b="1" dirty="0">
                <a:solidFill>
                  <a:srgbClr val="7030A0"/>
                </a:solidFill>
                <a:latin typeface="UTM Avo" panose="02040603050506020204" pitchFamily="18" charset="0"/>
              </a:rPr>
              <a:t>‘</a:t>
            </a:r>
            <a:r>
              <a:rPr lang="en-US" sz="1600" b="1" dirty="0" err="1">
                <a:solidFill>
                  <a:srgbClr val="7030A0"/>
                </a:solidFill>
                <a:latin typeface="UTM Avo" panose="02040603050506020204" pitchFamily="18" charset="0"/>
              </a:rPr>
              <a:t>quan</a:t>
            </a:r>
            <a:r>
              <a:rPr lang="en-US" sz="1600" b="1" dirty="0">
                <a:solidFill>
                  <a:srgbClr val="7030A0"/>
                </a:solidFill>
                <a:latin typeface="UTM Avo" panose="02040603050506020204" pitchFamily="18" charset="0"/>
              </a:rPr>
              <a:t>-tri’</a:t>
            </a:r>
            <a:r>
              <a:rPr lang="en-US" sz="1600" b="1" dirty="0">
                <a:solidFill>
                  <a:schemeClr val="accent5">
                    <a:lumMod val="50000"/>
                  </a:schemeClr>
                </a:solidFill>
                <a:latin typeface="UTM Avo" panose="02040603050506020204" pitchFamily="18" charset="0"/>
              </a:rPr>
              <a:t>)-&gt;</a:t>
            </a:r>
            <a:r>
              <a:rPr lang="en-US" sz="1600" b="1" dirty="0">
                <a:solidFill>
                  <a:srgbClr val="F4645F"/>
                </a:solidFill>
                <a:latin typeface="UTM Avo" panose="02040603050506020204" pitchFamily="18" charset="0"/>
              </a:rPr>
              <a:t>group</a:t>
            </a:r>
            <a:r>
              <a:rPr lang="en-US" sz="1600" b="1" dirty="0">
                <a:solidFill>
                  <a:schemeClr val="accent5">
                    <a:lumMod val="50000"/>
                  </a:schemeClr>
                </a:solidFill>
                <a:latin typeface="UTM Avo" panose="02040603050506020204" pitchFamily="18" charset="0"/>
              </a:rPr>
              <a:t>(function () {</a:t>
            </a:r>
          </a:p>
          <a:p>
            <a:r>
              <a:rPr lang="en-US" sz="1600" b="1" dirty="0">
                <a:solidFill>
                  <a:schemeClr val="accent5">
                    <a:lumMod val="50000"/>
                  </a:schemeClr>
                </a:solidFill>
                <a:latin typeface="UTM Avo" panose="02040603050506020204" pitchFamily="18" charset="0"/>
              </a:rPr>
              <a:t>	</a:t>
            </a:r>
            <a:r>
              <a:rPr lang="en-US" sz="1600" dirty="0">
                <a:solidFill>
                  <a:schemeClr val="accent5">
                    <a:lumMod val="50000"/>
                  </a:schemeClr>
                </a:solidFill>
                <a:latin typeface="UTM Avo" panose="02040603050506020204" pitchFamily="18" charset="0"/>
              </a:rPr>
              <a:t>Route::</a:t>
            </a:r>
            <a:r>
              <a:rPr lang="en-US" sz="1600" dirty="0">
                <a:solidFill>
                  <a:srgbClr val="F4645F"/>
                </a:solidFill>
                <a:latin typeface="UTM Avo" panose="02040603050506020204" pitchFamily="18" charset="0"/>
              </a:rPr>
              <a:t>get</a:t>
            </a:r>
            <a:r>
              <a:rPr lang="en-US" sz="1600" dirty="0">
                <a:solidFill>
                  <a:schemeClr val="accent5">
                    <a:lumMod val="50000"/>
                  </a:schemeClr>
                </a:solidFill>
                <a:latin typeface="UTM Avo" panose="02040603050506020204" pitchFamily="18" charset="0"/>
              </a:rPr>
              <a:t>(</a:t>
            </a:r>
            <a:r>
              <a:rPr lang="en-US" sz="1600" dirty="0">
                <a:solidFill>
                  <a:srgbClr val="FFFF00"/>
                </a:solidFill>
                <a:latin typeface="UTM Avo" panose="02040603050506020204" pitchFamily="18" charset="0"/>
              </a:rPr>
              <a:t>‘</a:t>
            </a:r>
            <a:r>
              <a:rPr lang="en-US" sz="1600" dirty="0" err="1">
                <a:solidFill>
                  <a:srgbClr val="FFFF00"/>
                </a:solidFill>
                <a:latin typeface="UTM Avo" panose="02040603050506020204" pitchFamily="18" charset="0"/>
              </a:rPr>
              <a:t>linh-vuc</a:t>
            </a:r>
            <a:r>
              <a:rPr lang="en-US" sz="1600" dirty="0">
                <a:solidFill>
                  <a:srgbClr val="FFFF00"/>
                </a:solidFill>
                <a:latin typeface="UTM Avo" panose="02040603050506020204" pitchFamily="18" charset="0"/>
              </a:rPr>
              <a:t>’</a:t>
            </a:r>
            <a:r>
              <a:rPr lang="en-US" sz="1600" dirty="0">
                <a:solidFill>
                  <a:schemeClr val="accent5">
                    <a:lumMod val="50000"/>
                  </a:schemeClr>
                </a:solidFill>
                <a:latin typeface="UTM Avo" panose="02040603050506020204" pitchFamily="18" charset="0"/>
              </a:rPr>
              <a:t>, function () {</a:t>
            </a:r>
          </a:p>
          <a:p>
            <a:pPr lvl="1"/>
            <a:r>
              <a:rPr lang="en-US" sz="1600" dirty="0">
                <a:solidFill>
                  <a:schemeClr val="accent5">
                    <a:lumMod val="50000"/>
                  </a:schemeClr>
                </a:solidFill>
                <a:latin typeface="UTM Avo" panose="02040603050506020204" pitchFamily="18" charset="0"/>
              </a:rPr>
              <a:t>});</a:t>
            </a:r>
          </a:p>
          <a:p>
            <a:r>
              <a:rPr lang="en-US" sz="1600" dirty="0">
                <a:solidFill>
                  <a:schemeClr val="accent5">
                    <a:lumMod val="50000"/>
                  </a:schemeClr>
                </a:solidFill>
                <a:latin typeface="UTM Avo" panose="02040603050506020204" pitchFamily="18" charset="0"/>
              </a:rPr>
              <a:t>	Route::</a:t>
            </a:r>
            <a:r>
              <a:rPr lang="en-US" sz="1600" dirty="0">
                <a:solidFill>
                  <a:srgbClr val="F4645F"/>
                </a:solidFill>
                <a:latin typeface="UTM Avo" panose="02040603050506020204" pitchFamily="18" charset="0"/>
              </a:rPr>
              <a:t>post</a:t>
            </a:r>
            <a:r>
              <a:rPr lang="en-US" sz="1600" dirty="0">
                <a:solidFill>
                  <a:schemeClr val="accent5">
                    <a:lumMod val="50000"/>
                  </a:schemeClr>
                </a:solidFill>
                <a:latin typeface="UTM Avo" panose="02040603050506020204" pitchFamily="18" charset="0"/>
              </a:rPr>
              <a:t>(</a:t>
            </a:r>
            <a:r>
              <a:rPr lang="en-US" sz="1600" dirty="0">
                <a:solidFill>
                  <a:srgbClr val="FFFF00"/>
                </a:solidFill>
                <a:latin typeface="UTM Avo" panose="02040603050506020204" pitchFamily="18" charset="0"/>
              </a:rPr>
              <a:t>‘</a:t>
            </a:r>
            <a:r>
              <a:rPr lang="en-US" sz="1600" dirty="0" err="1">
                <a:solidFill>
                  <a:srgbClr val="FFFF00"/>
                </a:solidFill>
                <a:latin typeface="UTM Avo" panose="02040603050506020204" pitchFamily="18" charset="0"/>
              </a:rPr>
              <a:t>linh-vuc</a:t>
            </a:r>
            <a:r>
              <a:rPr lang="en-US" sz="1600" dirty="0">
                <a:solidFill>
                  <a:srgbClr val="FF009A"/>
                </a:solidFill>
                <a:latin typeface="UTM Avo" panose="02040603050506020204" pitchFamily="18" charset="0"/>
              </a:rPr>
              <a:t>/them-</a:t>
            </a:r>
            <a:r>
              <a:rPr lang="en-US" sz="1600" dirty="0" err="1">
                <a:solidFill>
                  <a:srgbClr val="FF009A"/>
                </a:solidFill>
                <a:latin typeface="UTM Avo" panose="02040603050506020204" pitchFamily="18" charset="0"/>
              </a:rPr>
              <a:t>moi</a:t>
            </a:r>
            <a:r>
              <a:rPr lang="en-US" sz="1600" dirty="0">
                <a:solidFill>
                  <a:srgbClr val="FFFF00"/>
                </a:solidFill>
                <a:latin typeface="UTM Avo" panose="02040603050506020204" pitchFamily="18" charset="0"/>
              </a:rPr>
              <a:t>’</a:t>
            </a:r>
            <a:r>
              <a:rPr lang="en-US" sz="1600" dirty="0">
                <a:solidFill>
                  <a:schemeClr val="accent5">
                    <a:lumMod val="50000"/>
                  </a:schemeClr>
                </a:solidFill>
                <a:latin typeface="UTM Avo" panose="02040603050506020204" pitchFamily="18" charset="0"/>
              </a:rPr>
              <a:t>, function () {</a:t>
            </a:r>
          </a:p>
          <a:p>
            <a:pPr lvl="1"/>
            <a:r>
              <a:rPr lang="en-US" sz="1600" dirty="0">
                <a:solidFill>
                  <a:schemeClr val="accent5">
                    <a:lumMod val="50000"/>
                  </a:schemeClr>
                </a:solidFill>
                <a:latin typeface="UTM Avo" panose="02040603050506020204" pitchFamily="18" charset="0"/>
              </a:rPr>
              <a:t>});</a:t>
            </a:r>
          </a:p>
          <a:p>
            <a:pPr lvl="1"/>
            <a:r>
              <a:rPr lang="en-US" sz="1600" dirty="0">
                <a:solidFill>
                  <a:schemeClr val="accent5">
                    <a:lumMod val="50000"/>
                  </a:schemeClr>
                </a:solidFill>
                <a:latin typeface="UTM Avo" panose="02040603050506020204" pitchFamily="18" charset="0"/>
              </a:rPr>
              <a:t>Route::</a:t>
            </a:r>
            <a:r>
              <a:rPr lang="en-US" sz="1600" dirty="0">
                <a:solidFill>
                  <a:srgbClr val="F4645F"/>
                </a:solidFill>
                <a:latin typeface="UTM Avo" panose="02040603050506020204" pitchFamily="18" charset="0"/>
              </a:rPr>
              <a:t>get</a:t>
            </a:r>
            <a:r>
              <a:rPr lang="en-US" sz="1600" dirty="0">
                <a:solidFill>
                  <a:schemeClr val="accent5">
                    <a:lumMod val="50000"/>
                  </a:schemeClr>
                </a:solidFill>
                <a:latin typeface="UTM Avo" panose="02040603050506020204" pitchFamily="18" charset="0"/>
              </a:rPr>
              <a:t>(</a:t>
            </a:r>
            <a:r>
              <a:rPr lang="en-US" sz="1600" dirty="0">
                <a:solidFill>
                  <a:srgbClr val="FFFF00"/>
                </a:solidFill>
                <a:latin typeface="UTM Avo" panose="02040603050506020204" pitchFamily="18" charset="0"/>
              </a:rPr>
              <a:t>‘</a:t>
            </a:r>
            <a:r>
              <a:rPr lang="en-US" sz="1600" dirty="0" err="1">
                <a:solidFill>
                  <a:srgbClr val="FFFF00"/>
                </a:solidFill>
                <a:latin typeface="UTM Avo" panose="02040603050506020204" pitchFamily="18" charset="0"/>
              </a:rPr>
              <a:t>linh-vuc</a:t>
            </a:r>
            <a:r>
              <a:rPr lang="en-US" sz="1600" dirty="0">
                <a:solidFill>
                  <a:srgbClr val="FF009A"/>
                </a:solidFill>
                <a:latin typeface="UTM Avo" panose="02040603050506020204" pitchFamily="18" charset="0"/>
              </a:rPr>
              <a:t>/{id}</a:t>
            </a:r>
            <a:r>
              <a:rPr lang="en-US" sz="1600" dirty="0">
                <a:solidFill>
                  <a:srgbClr val="FFFF00"/>
                </a:solidFill>
                <a:latin typeface="UTM Avo" panose="02040603050506020204" pitchFamily="18" charset="0"/>
              </a:rPr>
              <a:t>’</a:t>
            </a:r>
            <a:r>
              <a:rPr lang="en-US" sz="1600" dirty="0">
                <a:solidFill>
                  <a:schemeClr val="accent5">
                    <a:lumMod val="50000"/>
                  </a:schemeClr>
                </a:solidFill>
                <a:latin typeface="UTM Avo" panose="02040603050506020204" pitchFamily="18" charset="0"/>
              </a:rPr>
              <a:t>, function ($id) {</a:t>
            </a:r>
          </a:p>
          <a:p>
            <a:pPr lvl="1"/>
            <a:r>
              <a:rPr lang="en-US" sz="1600" dirty="0">
                <a:solidFill>
                  <a:schemeClr val="accent5">
                    <a:lumMod val="50000"/>
                  </a:schemeClr>
                </a:solidFill>
                <a:latin typeface="UTM Avo" panose="02040603050506020204" pitchFamily="18" charset="0"/>
              </a:rPr>
              <a:t>});</a:t>
            </a:r>
          </a:p>
          <a:p>
            <a:pPr lvl="1"/>
            <a:r>
              <a:rPr lang="en-US" sz="1600" dirty="0">
                <a:solidFill>
                  <a:schemeClr val="accent5">
                    <a:lumMod val="50000"/>
                  </a:schemeClr>
                </a:solidFill>
                <a:latin typeface="UTM Avo" panose="02040603050506020204" pitchFamily="18" charset="0"/>
              </a:rPr>
              <a:t>Route::</a:t>
            </a:r>
            <a:r>
              <a:rPr lang="en-US" sz="1600" dirty="0">
                <a:solidFill>
                  <a:srgbClr val="F4645F"/>
                </a:solidFill>
                <a:latin typeface="UTM Avo" panose="02040603050506020204" pitchFamily="18" charset="0"/>
              </a:rPr>
              <a:t>delete</a:t>
            </a:r>
            <a:r>
              <a:rPr lang="en-US" sz="1600" dirty="0">
                <a:solidFill>
                  <a:schemeClr val="accent5">
                    <a:lumMod val="50000"/>
                  </a:schemeClr>
                </a:solidFill>
                <a:latin typeface="UTM Avo" panose="02040603050506020204" pitchFamily="18" charset="0"/>
              </a:rPr>
              <a:t>(</a:t>
            </a:r>
            <a:r>
              <a:rPr lang="en-US" sz="1600" dirty="0">
                <a:solidFill>
                  <a:srgbClr val="FFFF00"/>
                </a:solidFill>
                <a:latin typeface="UTM Avo" panose="02040603050506020204" pitchFamily="18" charset="0"/>
              </a:rPr>
              <a:t>‘</a:t>
            </a:r>
            <a:r>
              <a:rPr lang="en-US" sz="1600" dirty="0" err="1">
                <a:solidFill>
                  <a:srgbClr val="FFFF00"/>
                </a:solidFill>
                <a:latin typeface="UTM Avo" panose="02040603050506020204" pitchFamily="18" charset="0"/>
              </a:rPr>
              <a:t>linh-vuc</a:t>
            </a:r>
            <a:r>
              <a:rPr lang="en-US" sz="1600" dirty="0">
                <a:solidFill>
                  <a:srgbClr val="FF009A"/>
                </a:solidFill>
                <a:latin typeface="UTM Avo" panose="02040603050506020204" pitchFamily="18" charset="0"/>
              </a:rPr>
              <a:t>/{id}</a:t>
            </a:r>
            <a:r>
              <a:rPr lang="en-US" sz="1600" dirty="0">
                <a:solidFill>
                  <a:srgbClr val="0070C0"/>
                </a:solidFill>
                <a:latin typeface="UTM Avo" panose="02040603050506020204" pitchFamily="18" charset="0"/>
              </a:rPr>
              <a:t>/</a:t>
            </a:r>
            <a:r>
              <a:rPr lang="en-US" sz="1600" dirty="0" err="1">
                <a:solidFill>
                  <a:srgbClr val="0070C0"/>
                </a:solidFill>
                <a:latin typeface="UTM Avo" panose="02040603050506020204" pitchFamily="18" charset="0"/>
              </a:rPr>
              <a:t>xoa</a:t>
            </a:r>
            <a:r>
              <a:rPr lang="en-US" sz="1600" dirty="0">
                <a:solidFill>
                  <a:srgbClr val="FFFF00"/>
                </a:solidFill>
                <a:latin typeface="UTM Avo" panose="02040603050506020204" pitchFamily="18" charset="0"/>
              </a:rPr>
              <a:t>’</a:t>
            </a:r>
            <a:r>
              <a:rPr lang="en-US" sz="1600" dirty="0">
                <a:solidFill>
                  <a:schemeClr val="accent5">
                    <a:lumMod val="50000"/>
                  </a:schemeClr>
                </a:solidFill>
                <a:latin typeface="UTM Avo" panose="02040603050506020204" pitchFamily="18" charset="0"/>
              </a:rPr>
              <a:t>, function ($id) {</a:t>
            </a:r>
          </a:p>
          <a:p>
            <a:pPr lvl="1"/>
            <a:r>
              <a:rPr lang="en-US" sz="1600" dirty="0">
                <a:solidFill>
                  <a:schemeClr val="accent5">
                    <a:lumMod val="50000"/>
                  </a:schemeClr>
                </a:solidFill>
                <a:latin typeface="UTM Avo" panose="02040603050506020204" pitchFamily="18" charset="0"/>
              </a:rPr>
              <a:t>});</a:t>
            </a:r>
          </a:p>
          <a:p>
            <a:pPr lvl="1"/>
            <a:r>
              <a:rPr lang="en-US" sz="1600" dirty="0">
                <a:solidFill>
                  <a:schemeClr val="accent5">
                    <a:lumMod val="50000"/>
                  </a:schemeClr>
                </a:solidFill>
                <a:latin typeface="UTM Avo" panose="02040603050506020204" pitchFamily="18" charset="0"/>
              </a:rPr>
              <a:t>Route::</a:t>
            </a:r>
            <a:r>
              <a:rPr lang="en-US" sz="1600" dirty="0">
                <a:solidFill>
                  <a:srgbClr val="F4645F"/>
                </a:solidFill>
                <a:latin typeface="UTM Avo" panose="02040603050506020204" pitchFamily="18" charset="0"/>
              </a:rPr>
              <a:t>get</a:t>
            </a:r>
            <a:r>
              <a:rPr lang="en-US" sz="1600" dirty="0">
                <a:solidFill>
                  <a:schemeClr val="accent5">
                    <a:lumMod val="50000"/>
                  </a:schemeClr>
                </a:solidFill>
                <a:latin typeface="UTM Avo" panose="02040603050506020204" pitchFamily="18" charset="0"/>
              </a:rPr>
              <a:t>(</a:t>
            </a:r>
            <a:r>
              <a:rPr lang="en-US" sz="1600" dirty="0">
                <a:solidFill>
                  <a:srgbClr val="FFFF00"/>
                </a:solidFill>
                <a:latin typeface="UTM Avo" panose="02040603050506020204" pitchFamily="18" charset="0"/>
              </a:rPr>
              <a:t>‘</a:t>
            </a:r>
            <a:r>
              <a:rPr lang="en-US" sz="1600" dirty="0" err="1">
                <a:solidFill>
                  <a:srgbClr val="FFFF00"/>
                </a:solidFill>
                <a:latin typeface="UTM Avo" panose="02040603050506020204" pitchFamily="18" charset="0"/>
              </a:rPr>
              <a:t>cau</a:t>
            </a:r>
            <a:r>
              <a:rPr lang="en-US" sz="1600" dirty="0">
                <a:solidFill>
                  <a:srgbClr val="FFFF00"/>
                </a:solidFill>
                <a:latin typeface="UTM Avo" panose="02040603050506020204" pitchFamily="18" charset="0"/>
              </a:rPr>
              <a:t>-hoi’</a:t>
            </a:r>
            <a:r>
              <a:rPr lang="en-US" sz="1600" dirty="0">
                <a:solidFill>
                  <a:schemeClr val="accent5">
                    <a:lumMod val="50000"/>
                  </a:schemeClr>
                </a:solidFill>
                <a:latin typeface="UTM Avo" panose="02040603050506020204" pitchFamily="18" charset="0"/>
              </a:rPr>
              <a:t>, function () {</a:t>
            </a:r>
          </a:p>
          <a:p>
            <a:pPr lvl="1"/>
            <a:r>
              <a:rPr lang="en-US" sz="1600" dirty="0">
                <a:solidFill>
                  <a:schemeClr val="accent5">
                    <a:lumMod val="50000"/>
                  </a:schemeClr>
                </a:solidFill>
                <a:latin typeface="UTM Avo" panose="02040603050506020204" pitchFamily="18" charset="0"/>
              </a:rPr>
              <a:t>});</a:t>
            </a:r>
          </a:p>
          <a:p>
            <a:pPr lvl="1"/>
            <a:r>
              <a:rPr lang="en-US" sz="1600" dirty="0">
                <a:solidFill>
                  <a:schemeClr val="accent5">
                    <a:lumMod val="50000"/>
                  </a:schemeClr>
                </a:solidFill>
                <a:latin typeface="UTM Avo" panose="02040603050506020204" pitchFamily="18" charset="0"/>
              </a:rPr>
              <a:t>Route::</a:t>
            </a:r>
            <a:r>
              <a:rPr lang="en-US" sz="1600" dirty="0">
                <a:solidFill>
                  <a:srgbClr val="F4645F"/>
                </a:solidFill>
                <a:latin typeface="UTM Avo" panose="02040603050506020204" pitchFamily="18" charset="0"/>
              </a:rPr>
              <a:t>post</a:t>
            </a:r>
            <a:r>
              <a:rPr lang="en-US" sz="1600" dirty="0">
                <a:solidFill>
                  <a:schemeClr val="accent5">
                    <a:lumMod val="50000"/>
                  </a:schemeClr>
                </a:solidFill>
                <a:latin typeface="UTM Avo" panose="02040603050506020204" pitchFamily="18" charset="0"/>
              </a:rPr>
              <a:t>(</a:t>
            </a:r>
            <a:r>
              <a:rPr lang="en-US" sz="1600" dirty="0">
                <a:solidFill>
                  <a:srgbClr val="FFFF00"/>
                </a:solidFill>
                <a:latin typeface="UTM Avo" panose="02040603050506020204" pitchFamily="18" charset="0"/>
              </a:rPr>
              <a:t>‘</a:t>
            </a:r>
            <a:r>
              <a:rPr lang="en-US" sz="1600" dirty="0" err="1">
                <a:solidFill>
                  <a:srgbClr val="FFFF00"/>
                </a:solidFill>
                <a:latin typeface="UTM Avo" panose="02040603050506020204" pitchFamily="18" charset="0"/>
              </a:rPr>
              <a:t>cau</a:t>
            </a:r>
            <a:r>
              <a:rPr lang="en-US" sz="1600" dirty="0">
                <a:solidFill>
                  <a:srgbClr val="FFFF00"/>
                </a:solidFill>
                <a:latin typeface="UTM Avo" panose="02040603050506020204" pitchFamily="18" charset="0"/>
              </a:rPr>
              <a:t>-hoi</a:t>
            </a:r>
            <a:r>
              <a:rPr lang="en-US" sz="1600" dirty="0">
                <a:solidFill>
                  <a:srgbClr val="FF009A"/>
                </a:solidFill>
                <a:latin typeface="UTM Avo" panose="02040603050506020204" pitchFamily="18" charset="0"/>
              </a:rPr>
              <a:t>/them-</a:t>
            </a:r>
            <a:r>
              <a:rPr lang="en-US" sz="1600" dirty="0" err="1">
                <a:solidFill>
                  <a:srgbClr val="FF009A"/>
                </a:solidFill>
                <a:latin typeface="UTM Avo" panose="02040603050506020204" pitchFamily="18" charset="0"/>
              </a:rPr>
              <a:t>moi</a:t>
            </a:r>
            <a:r>
              <a:rPr lang="en-US" sz="1600" dirty="0">
                <a:solidFill>
                  <a:srgbClr val="FFFF00"/>
                </a:solidFill>
                <a:latin typeface="UTM Avo" panose="02040603050506020204" pitchFamily="18" charset="0"/>
              </a:rPr>
              <a:t>’</a:t>
            </a:r>
            <a:r>
              <a:rPr lang="en-US" sz="1600" dirty="0">
                <a:solidFill>
                  <a:schemeClr val="accent5">
                    <a:lumMod val="50000"/>
                  </a:schemeClr>
                </a:solidFill>
                <a:latin typeface="UTM Avo" panose="02040603050506020204" pitchFamily="18" charset="0"/>
              </a:rPr>
              <a:t>, function () {</a:t>
            </a:r>
          </a:p>
          <a:p>
            <a:pPr lvl="1"/>
            <a:r>
              <a:rPr lang="en-US" sz="1600" dirty="0">
                <a:solidFill>
                  <a:schemeClr val="accent5">
                    <a:lumMod val="50000"/>
                  </a:schemeClr>
                </a:solidFill>
                <a:latin typeface="UTM Avo" panose="02040603050506020204" pitchFamily="18" charset="0"/>
              </a:rPr>
              <a:t>});</a:t>
            </a:r>
          </a:p>
          <a:p>
            <a:pPr lvl="1"/>
            <a:r>
              <a:rPr lang="en-US" sz="1600" dirty="0">
                <a:solidFill>
                  <a:schemeClr val="accent5">
                    <a:lumMod val="50000"/>
                  </a:schemeClr>
                </a:solidFill>
                <a:latin typeface="UTM Avo" panose="02040603050506020204" pitchFamily="18" charset="0"/>
              </a:rPr>
              <a:t>Route::</a:t>
            </a:r>
            <a:r>
              <a:rPr lang="en-US" sz="1600" dirty="0">
                <a:solidFill>
                  <a:srgbClr val="F4645F"/>
                </a:solidFill>
                <a:latin typeface="UTM Avo" panose="02040603050506020204" pitchFamily="18" charset="0"/>
              </a:rPr>
              <a:t>get</a:t>
            </a:r>
            <a:r>
              <a:rPr lang="en-US" sz="1600" dirty="0">
                <a:solidFill>
                  <a:schemeClr val="accent5">
                    <a:lumMod val="50000"/>
                  </a:schemeClr>
                </a:solidFill>
                <a:latin typeface="UTM Avo" panose="02040603050506020204" pitchFamily="18" charset="0"/>
              </a:rPr>
              <a:t>(</a:t>
            </a:r>
            <a:r>
              <a:rPr lang="en-US" sz="1600" dirty="0">
                <a:solidFill>
                  <a:srgbClr val="FFFF00"/>
                </a:solidFill>
                <a:latin typeface="UTM Avo" panose="02040603050506020204" pitchFamily="18" charset="0"/>
              </a:rPr>
              <a:t>‘</a:t>
            </a:r>
            <a:r>
              <a:rPr lang="en-US" sz="1600" dirty="0" err="1">
                <a:solidFill>
                  <a:srgbClr val="FFFF00"/>
                </a:solidFill>
                <a:latin typeface="UTM Avo" panose="02040603050506020204" pitchFamily="18" charset="0"/>
              </a:rPr>
              <a:t>cau</a:t>
            </a:r>
            <a:r>
              <a:rPr lang="en-US" sz="1600" dirty="0">
                <a:solidFill>
                  <a:srgbClr val="FFFF00"/>
                </a:solidFill>
                <a:latin typeface="UTM Avo" panose="02040603050506020204" pitchFamily="18" charset="0"/>
              </a:rPr>
              <a:t>-hoi</a:t>
            </a:r>
            <a:r>
              <a:rPr lang="en-US" sz="1600" dirty="0">
                <a:solidFill>
                  <a:srgbClr val="FF009A"/>
                </a:solidFill>
                <a:latin typeface="UTM Avo" panose="02040603050506020204" pitchFamily="18" charset="0"/>
              </a:rPr>
              <a:t>/{id}</a:t>
            </a:r>
            <a:r>
              <a:rPr lang="en-US" sz="1600" dirty="0">
                <a:solidFill>
                  <a:srgbClr val="FFFF00"/>
                </a:solidFill>
                <a:latin typeface="UTM Avo" panose="02040603050506020204" pitchFamily="18" charset="0"/>
              </a:rPr>
              <a:t>’</a:t>
            </a:r>
            <a:r>
              <a:rPr lang="en-US" sz="1600" dirty="0">
                <a:solidFill>
                  <a:schemeClr val="accent5">
                    <a:lumMod val="50000"/>
                  </a:schemeClr>
                </a:solidFill>
                <a:latin typeface="UTM Avo" panose="02040603050506020204" pitchFamily="18" charset="0"/>
              </a:rPr>
              <a:t>, function ($id) {</a:t>
            </a:r>
          </a:p>
          <a:p>
            <a:pPr lvl="1"/>
            <a:r>
              <a:rPr lang="en-US" sz="1600" dirty="0">
                <a:solidFill>
                  <a:schemeClr val="accent5">
                    <a:lumMod val="50000"/>
                  </a:schemeClr>
                </a:solidFill>
                <a:latin typeface="UTM Avo" panose="02040603050506020204" pitchFamily="18" charset="0"/>
              </a:rPr>
              <a:t>});</a:t>
            </a:r>
          </a:p>
          <a:p>
            <a:pPr lvl="1"/>
            <a:r>
              <a:rPr lang="en-US" sz="1600" dirty="0">
                <a:solidFill>
                  <a:schemeClr val="accent5">
                    <a:lumMod val="50000"/>
                  </a:schemeClr>
                </a:solidFill>
                <a:latin typeface="UTM Avo" panose="02040603050506020204" pitchFamily="18" charset="0"/>
              </a:rPr>
              <a:t>Route::</a:t>
            </a:r>
            <a:r>
              <a:rPr lang="en-US" sz="1600" dirty="0">
                <a:solidFill>
                  <a:srgbClr val="F4645F"/>
                </a:solidFill>
                <a:latin typeface="UTM Avo" panose="02040603050506020204" pitchFamily="18" charset="0"/>
              </a:rPr>
              <a:t>delete</a:t>
            </a:r>
            <a:r>
              <a:rPr lang="en-US" sz="1600" dirty="0">
                <a:solidFill>
                  <a:schemeClr val="accent5">
                    <a:lumMod val="50000"/>
                  </a:schemeClr>
                </a:solidFill>
                <a:latin typeface="UTM Avo" panose="02040603050506020204" pitchFamily="18" charset="0"/>
              </a:rPr>
              <a:t>(</a:t>
            </a:r>
            <a:r>
              <a:rPr lang="en-US" sz="1600" dirty="0">
                <a:solidFill>
                  <a:srgbClr val="FFFF00"/>
                </a:solidFill>
                <a:latin typeface="UTM Avo" panose="02040603050506020204" pitchFamily="18" charset="0"/>
              </a:rPr>
              <a:t>‘</a:t>
            </a:r>
            <a:r>
              <a:rPr lang="en-US" sz="1600" dirty="0" err="1">
                <a:solidFill>
                  <a:srgbClr val="FFFF00"/>
                </a:solidFill>
                <a:latin typeface="UTM Avo" panose="02040603050506020204" pitchFamily="18" charset="0"/>
              </a:rPr>
              <a:t>cau</a:t>
            </a:r>
            <a:r>
              <a:rPr lang="en-US" sz="1600" dirty="0">
                <a:solidFill>
                  <a:srgbClr val="FFFF00"/>
                </a:solidFill>
                <a:latin typeface="UTM Avo" panose="02040603050506020204" pitchFamily="18" charset="0"/>
              </a:rPr>
              <a:t>-hoi</a:t>
            </a:r>
            <a:r>
              <a:rPr lang="en-US" sz="1600" dirty="0">
                <a:solidFill>
                  <a:srgbClr val="FF009A"/>
                </a:solidFill>
                <a:latin typeface="UTM Avo" panose="02040603050506020204" pitchFamily="18" charset="0"/>
              </a:rPr>
              <a:t>/{id}</a:t>
            </a:r>
            <a:r>
              <a:rPr lang="en-US" sz="1600" dirty="0">
                <a:solidFill>
                  <a:srgbClr val="0070C0"/>
                </a:solidFill>
                <a:latin typeface="UTM Avo" panose="02040603050506020204" pitchFamily="18" charset="0"/>
              </a:rPr>
              <a:t>/</a:t>
            </a:r>
            <a:r>
              <a:rPr lang="en-US" sz="1600" dirty="0" err="1">
                <a:solidFill>
                  <a:srgbClr val="0070C0"/>
                </a:solidFill>
                <a:latin typeface="UTM Avo" panose="02040603050506020204" pitchFamily="18" charset="0"/>
              </a:rPr>
              <a:t>xoa</a:t>
            </a:r>
            <a:r>
              <a:rPr lang="en-US" sz="1600" dirty="0">
                <a:solidFill>
                  <a:srgbClr val="FFFF00"/>
                </a:solidFill>
                <a:latin typeface="UTM Avo" panose="02040603050506020204" pitchFamily="18" charset="0"/>
              </a:rPr>
              <a:t>’</a:t>
            </a:r>
            <a:r>
              <a:rPr lang="en-US" sz="1600" dirty="0">
                <a:solidFill>
                  <a:schemeClr val="accent5">
                    <a:lumMod val="50000"/>
                  </a:schemeClr>
                </a:solidFill>
                <a:latin typeface="UTM Avo" panose="02040603050506020204" pitchFamily="18" charset="0"/>
              </a:rPr>
              <a:t>, function ($id) {</a:t>
            </a:r>
          </a:p>
          <a:p>
            <a:pPr lvl="1"/>
            <a:r>
              <a:rPr lang="en-US" sz="1600" dirty="0">
                <a:solidFill>
                  <a:schemeClr val="accent5">
                    <a:lumMod val="50000"/>
                  </a:schemeClr>
                </a:solidFill>
                <a:latin typeface="UTM Avo" panose="02040603050506020204" pitchFamily="18" charset="0"/>
              </a:rPr>
              <a:t>});</a:t>
            </a:r>
            <a:endParaRPr lang="en-US" sz="1600" b="1" dirty="0">
              <a:solidFill>
                <a:schemeClr val="accent5">
                  <a:lumMod val="50000"/>
                </a:schemeClr>
              </a:solidFill>
              <a:latin typeface="UTM Avo" panose="02040603050506020204" pitchFamily="18" charset="0"/>
            </a:endParaRPr>
          </a:p>
          <a:p>
            <a:r>
              <a:rPr lang="en-US" sz="1600" b="1" dirty="0">
                <a:solidFill>
                  <a:schemeClr val="accent5">
                    <a:lumMod val="50000"/>
                  </a:schemeClr>
                </a:solidFill>
                <a:latin typeface="UTM Avo" panose="02040603050506020204" pitchFamily="18" charset="0"/>
              </a:rPr>
              <a:t>});</a:t>
            </a:r>
          </a:p>
        </p:txBody>
      </p:sp>
    </p:spTree>
    <p:extLst>
      <p:ext uri="{BB962C8B-B14F-4D97-AF65-F5344CB8AC3E}">
        <p14:creationId xmlns:p14="http://schemas.microsoft.com/office/powerpoint/2010/main" val="152954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EA3F-447F-41F7-B88B-E51EEDDAF2BC}"/>
              </a:ext>
            </a:extLst>
          </p:cNvPr>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ontent Placeholder 2">
            <a:extLst>
              <a:ext uri="{FF2B5EF4-FFF2-40B4-BE49-F238E27FC236}">
                <a16:creationId xmlns:a16="http://schemas.microsoft.com/office/drawing/2014/main" id="{03D24BCB-6FC8-426E-93F7-2A3258BE8513}"/>
              </a:ext>
            </a:extLst>
          </p:cNvPr>
          <p:cNvSpPr>
            <a:spLocks noGrp="1"/>
          </p:cNvSpPr>
          <p:nvPr>
            <p:ph idx="1"/>
          </p:nvPr>
        </p:nvSpPr>
        <p:spPr/>
        <p:txBody>
          <a:bodyPr/>
          <a:lstStyle/>
          <a:p>
            <a:pPr marL="514350" indent="-514350">
              <a:buFont typeface="+mj-lt"/>
              <a:buAutoNum type="arabicPeriod" startAt="2"/>
            </a:pPr>
            <a:r>
              <a:rPr lang="en-US" b="1" dirty="0" err="1"/>
              <a:t>Gom</a:t>
            </a:r>
            <a:r>
              <a:rPr lang="en-US" b="1" dirty="0"/>
              <a:t> </a:t>
            </a:r>
            <a:r>
              <a:rPr lang="en-US" b="1" dirty="0" err="1"/>
              <a:t>nhóm</a:t>
            </a:r>
            <a:r>
              <a:rPr lang="en-US" b="1" dirty="0"/>
              <a:t> </a:t>
            </a:r>
            <a:r>
              <a:rPr lang="en-US" b="1" dirty="0" err="1"/>
              <a:t>các</a:t>
            </a:r>
            <a:r>
              <a:rPr lang="en-US" b="1" dirty="0"/>
              <a:t> route </a:t>
            </a:r>
            <a:r>
              <a:rPr lang="en-US" b="1" dirty="0" err="1"/>
              <a:t>trong</a:t>
            </a:r>
            <a:r>
              <a:rPr lang="en-US" b="1" dirty="0"/>
              <a:t> </a:t>
            </a:r>
            <a:r>
              <a:rPr lang="en-US" b="1" dirty="0" err="1"/>
              <a:t>câu</a:t>
            </a:r>
            <a:r>
              <a:rPr lang="en-US" b="1" dirty="0"/>
              <a:t> 1</a:t>
            </a:r>
          </a:p>
        </p:txBody>
      </p:sp>
      <p:sp>
        <p:nvSpPr>
          <p:cNvPr id="4" name="Slide Number Placeholder 3">
            <a:extLst>
              <a:ext uri="{FF2B5EF4-FFF2-40B4-BE49-F238E27FC236}">
                <a16:creationId xmlns:a16="http://schemas.microsoft.com/office/drawing/2014/main" id="{A9BA6A94-E5F5-4202-A365-9B3B24A57BB4}"/>
              </a:ext>
            </a:extLst>
          </p:cNvPr>
          <p:cNvSpPr>
            <a:spLocks noGrp="1"/>
          </p:cNvSpPr>
          <p:nvPr>
            <p:ph type="sldNum" sz="quarter" idx="12"/>
          </p:nvPr>
        </p:nvSpPr>
        <p:spPr/>
        <p:txBody>
          <a:bodyPr/>
          <a:lstStyle/>
          <a:p>
            <a:fld id="{147D94A6-9DA7-42D0-83B0-9418E04D1E23}" type="slidenum">
              <a:rPr lang="en-US" smtClean="0"/>
              <a:t>29</a:t>
            </a:fld>
            <a:endParaRPr lang="en-US"/>
          </a:p>
        </p:txBody>
      </p:sp>
      <p:sp>
        <p:nvSpPr>
          <p:cNvPr id="5" name="Rectangle: Rounded Corners 4">
            <a:extLst>
              <a:ext uri="{FF2B5EF4-FFF2-40B4-BE49-F238E27FC236}">
                <a16:creationId xmlns:a16="http://schemas.microsoft.com/office/drawing/2014/main" id="{3428DAFD-5B3F-4107-800B-33BF544BC1F6}"/>
              </a:ext>
            </a:extLst>
          </p:cNvPr>
          <p:cNvSpPr/>
          <p:nvPr/>
        </p:nvSpPr>
        <p:spPr>
          <a:xfrm>
            <a:off x="250371" y="2120980"/>
            <a:ext cx="8643257" cy="4600497"/>
          </a:xfrm>
          <a:prstGeom prst="roundRect">
            <a:avLst>
              <a:gd name="adj" fmla="val 1474"/>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200" b="1" dirty="0">
                <a:solidFill>
                  <a:schemeClr val="accent5">
                    <a:lumMod val="50000"/>
                  </a:schemeClr>
                </a:solidFill>
                <a:latin typeface="UTM Avo" panose="02040603050506020204" pitchFamily="18" charset="0"/>
              </a:rPr>
              <a:t>Route::</a:t>
            </a:r>
            <a:r>
              <a:rPr lang="en-US" sz="1200" b="1" dirty="0">
                <a:solidFill>
                  <a:srgbClr val="F4645F"/>
                </a:solidFill>
                <a:latin typeface="UTM Avo" panose="02040603050506020204" pitchFamily="18" charset="0"/>
              </a:rPr>
              <a:t>prefix</a:t>
            </a:r>
            <a:r>
              <a:rPr lang="en-US" sz="1200" b="1" dirty="0">
                <a:solidFill>
                  <a:schemeClr val="accent5">
                    <a:lumMod val="50000"/>
                  </a:schemeClr>
                </a:solidFill>
                <a:latin typeface="UTM Avo" panose="02040603050506020204" pitchFamily="18" charset="0"/>
              </a:rPr>
              <a:t>(</a:t>
            </a:r>
            <a:r>
              <a:rPr lang="en-US" sz="1200" b="1" dirty="0">
                <a:solidFill>
                  <a:srgbClr val="7030A0"/>
                </a:solidFill>
                <a:latin typeface="UTM Avo" panose="02040603050506020204" pitchFamily="18" charset="0"/>
              </a:rPr>
              <a:t>‘</a:t>
            </a:r>
            <a:r>
              <a:rPr lang="en-US" sz="1200" b="1" dirty="0" err="1">
                <a:solidFill>
                  <a:srgbClr val="7030A0"/>
                </a:solidFill>
                <a:latin typeface="UTM Avo" panose="02040603050506020204" pitchFamily="18" charset="0"/>
              </a:rPr>
              <a:t>quan</a:t>
            </a:r>
            <a:r>
              <a:rPr lang="en-US" sz="1200" b="1" dirty="0">
                <a:solidFill>
                  <a:srgbClr val="7030A0"/>
                </a:solidFill>
                <a:latin typeface="UTM Avo" panose="02040603050506020204" pitchFamily="18" charset="0"/>
              </a:rPr>
              <a:t>-tri’</a:t>
            </a:r>
            <a:r>
              <a:rPr lang="en-US" sz="1200" b="1" dirty="0">
                <a:solidFill>
                  <a:schemeClr val="accent5">
                    <a:lumMod val="50000"/>
                  </a:schemeClr>
                </a:solidFill>
                <a:latin typeface="UTM Avo" panose="02040603050506020204" pitchFamily="18" charset="0"/>
              </a:rPr>
              <a:t>)-&gt;</a:t>
            </a:r>
            <a:r>
              <a:rPr lang="en-US" sz="1200" b="1" dirty="0">
                <a:solidFill>
                  <a:srgbClr val="F4645F"/>
                </a:solidFill>
                <a:latin typeface="UTM Avo" panose="02040603050506020204" pitchFamily="18" charset="0"/>
              </a:rPr>
              <a:t>group</a:t>
            </a:r>
            <a:r>
              <a:rPr lang="en-US" sz="1200" b="1" dirty="0">
                <a:solidFill>
                  <a:schemeClr val="accent5">
                    <a:lumMod val="50000"/>
                  </a:schemeClr>
                </a:solidFill>
                <a:latin typeface="UTM Avo" panose="02040603050506020204" pitchFamily="18" charset="0"/>
              </a:rPr>
              <a:t>(function () {</a:t>
            </a:r>
          </a:p>
          <a:p>
            <a:r>
              <a:rPr lang="en-US" sz="1200" b="1" dirty="0">
                <a:solidFill>
                  <a:schemeClr val="accent5">
                    <a:lumMod val="50000"/>
                  </a:schemeClr>
                </a:solidFill>
                <a:latin typeface="UTM Avo" panose="02040603050506020204" pitchFamily="18" charset="0"/>
              </a:rPr>
              <a:t>	</a:t>
            </a:r>
            <a:r>
              <a:rPr lang="en-US" sz="1200" dirty="0">
                <a:solidFill>
                  <a:schemeClr val="accent5">
                    <a:lumMod val="50000"/>
                  </a:schemeClr>
                </a:solidFill>
                <a:latin typeface="UTM Avo" panose="02040603050506020204" pitchFamily="18" charset="0"/>
              </a:rPr>
              <a:t>Route::</a:t>
            </a:r>
            <a:r>
              <a:rPr lang="en-US" sz="1200" dirty="0">
                <a:solidFill>
                  <a:srgbClr val="F4645F"/>
                </a:solidFill>
                <a:latin typeface="UTM Avo" panose="02040603050506020204" pitchFamily="18" charset="0"/>
              </a:rPr>
              <a:t>prefix</a:t>
            </a:r>
            <a:r>
              <a:rPr lang="en-US" sz="1200" dirty="0">
                <a:solidFill>
                  <a:schemeClr val="accent5">
                    <a:lumMod val="50000"/>
                  </a:schemeClr>
                </a:solidFill>
                <a:latin typeface="UTM Avo" panose="02040603050506020204" pitchFamily="18" charset="0"/>
              </a:rPr>
              <a:t>(</a:t>
            </a:r>
            <a:r>
              <a:rPr lang="en-US" sz="1200" dirty="0">
                <a:solidFill>
                  <a:srgbClr val="FFFF00"/>
                </a:solidFill>
                <a:latin typeface="UTM Avo" panose="02040603050506020204" pitchFamily="18" charset="0"/>
              </a:rPr>
              <a:t>‘</a:t>
            </a:r>
            <a:r>
              <a:rPr lang="en-US" sz="1200" dirty="0" err="1">
                <a:solidFill>
                  <a:srgbClr val="FFFF00"/>
                </a:solidFill>
                <a:latin typeface="UTM Avo" panose="02040603050506020204" pitchFamily="18" charset="0"/>
              </a:rPr>
              <a:t>linh-vuc</a:t>
            </a:r>
            <a:r>
              <a:rPr lang="en-US" sz="1200" dirty="0">
                <a:solidFill>
                  <a:srgbClr val="FFFF00"/>
                </a:solidFill>
                <a:latin typeface="UTM Avo" panose="02040603050506020204" pitchFamily="18" charset="0"/>
              </a:rPr>
              <a:t>’</a:t>
            </a:r>
            <a:r>
              <a:rPr lang="en-US" sz="1200" dirty="0">
                <a:solidFill>
                  <a:schemeClr val="accent5">
                    <a:lumMod val="50000"/>
                  </a:schemeClr>
                </a:solidFill>
                <a:latin typeface="UTM Avo" panose="02040603050506020204" pitchFamily="18" charset="0"/>
              </a:rPr>
              <a:t>)-&gt;</a:t>
            </a:r>
            <a:r>
              <a:rPr lang="en-US" sz="1200" dirty="0">
                <a:solidFill>
                  <a:srgbClr val="F4645F"/>
                </a:solidFill>
                <a:latin typeface="UTM Avo" panose="02040603050506020204" pitchFamily="18" charset="0"/>
              </a:rPr>
              <a:t>group</a:t>
            </a:r>
            <a:r>
              <a:rPr lang="en-US" sz="1200" dirty="0">
                <a:solidFill>
                  <a:schemeClr val="accent5">
                    <a:lumMod val="50000"/>
                  </a:schemeClr>
                </a:solidFill>
                <a:latin typeface="UTM Avo" panose="02040603050506020204" pitchFamily="18" charset="0"/>
              </a:rPr>
              <a:t>(function () {</a:t>
            </a:r>
          </a:p>
          <a:p>
            <a:r>
              <a:rPr lang="en-US" sz="1200" dirty="0">
                <a:solidFill>
                  <a:schemeClr val="accent5">
                    <a:lumMod val="50000"/>
                  </a:schemeClr>
                </a:solidFill>
                <a:latin typeface="UTM Avo" panose="02040603050506020204" pitchFamily="18" charset="0"/>
              </a:rPr>
              <a:t>		</a:t>
            </a:r>
            <a:r>
              <a:rPr lang="en-US" sz="1200" i="1" dirty="0">
                <a:solidFill>
                  <a:schemeClr val="accent5">
                    <a:lumMod val="50000"/>
                  </a:schemeClr>
                </a:solidFill>
                <a:latin typeface="UTM Avo" panose="02040603050506020204" pitchFamily="18" charset="0"/>
              </a:rPr>
              <a:t>Route::</a:t>
            </a:r>
            <a:r>
              <a:rPr lang="en-US" sz="1200" i="1" dirty="0">
                <a:solidFill>
                  <a:srgbClr val="F4645F"/>
                </a:solidFill>
                <a:latin typeface="UTM Avo" panose="02040603050506020204" pitchFamily="18" charset="0"/>
              </a:rPr>
              <a:t>get</a:t>
            </a:r>
            <a:r>
              <a:rPr lang="en-US" sz="1200" i="1" dirty="0">
                <a:solidFill>
                  <a:schemeClr val="accent5">
                    <a:lumMod val="50000"/>
                  </a:schemeClr>
                </a:solidFill>
                <a:latin typeface="UTM Avo" panose="02040603050506020204" pitchFamily="18" charset="0"/>
              </a:rPr>
              <a:t>(</a:t>
            </a:r>
            <a:r>
              <a:rPr lang="en-US" sz="1200" i="1" dirty="0">
                <a:solidFill>
                  <a:srgbClr val="FFFF00"/>
                </a:solidFill>
                <a:latin typeface="UTM Avo" panose="02040603050506020204" pitchFamily="18" charset="0"/>
              </a:rPr>
              <a:t>‘/’</a:t>
            </a:r>
            <a:r>
              <a:rPr lang="en-US" sz="1200" i="1" dirty="0">
                <a:solidFill>
                  <a:schemeClr val="accent5">
                    <a:lumMod val="50000"/>
                  </a:schemeClr>
                </a:solidFill>
                <a:latin typeface="UTM Avo" panose="02040603050506020204" pitchFamily="18" charset="0"/>
              </a:rPr>
              <a:t>, function () {</a:t>
            </a:r>
          </a:p>
          <a:p>
            <a:pPr lvl="2"/>
            <a:r>
              <a:rPr lang="en-US" sz="1200" i="1" dirty="0">
                <a:solidFill>
                  <a:schemeClr val="accent5">
                    <a:lumMod val="50000"/>
                  </a:schemeClr>
                </a:solidFill>
                <a:latin typeface="UTM Avo" panose="02040603050506020204" pitchFamily="18" charset="0"/>
              </a:rPr>
              <a:t>});</a:t>
            </a:r>
          </a:p>
          <a:p>
            <a:pPr lvl="1"/>
            <a:r>
              <a:rPr lang="en-US" sz="1200" i="1" dirty="0">
                <a:solidFill>
                  <a:schemeClr val="accent5">
                    <a:lumMod val="50000"/>
                  </a:schemeClr>
                </a:solidFill>
                <a:latin typeface="UTM Avo" panose="02040603050506020204" pitchFamily="18" charset="0"/>
              </a:rPr>
              <a:t>	Route::</a:t>
            </a:r>
            <a:r>
              <a:rPr lang="en-US" sz="1200" i="1" dirty="0">
                <a:solidFill>
                  <a:srgbClr val="F4645F"/>
                </a:solidFill>
                <a:latin typeface="UTM Avo" panose="02040603050506020204" pitchFamily="18" charset="0"/>
              </a:rPr>
              <a:t>post</a:t>
            </a:r>
            <a:r>
              <a:rPr lang="en-US" sz="1200" i="1" dirty="0">
                <a:solidFill>
                  <a:schemeClr val="accent5">
                    <a:lumMod val="50000"/>
                  </a:schemeClr>
                </a:solidFill>
                <a:latin typeface="UTM Avo" panose="02040603050506020204" pitchFamily="18" charset="0"/>
              </a:rPr>
              <a:t>(</a:t>
            </a:r>
            <a:r>
              <a:rPr lang="en-US" sz="1200" i="1" dirty="0">
                <a:solidFill>
                  <a:srgbClr val="FFFF00"/>
                </a:solidFill>
                <a:latin typeface="UTM Avo" panose="02040603050506020204" pitchFamily="18" charset="0"/>
              </a:rPr>
              <a:t>‘</a:t>
            </a:r>
            <a:r>
              <a:rPr lang="en-US" sz="1200" i="1" dirty="0">
                <a:solidFill>
                  <a:srgbClr val="FF009A"/>
                </a:solidFill>
                <a:latin typeface="UTM Avo" panose="02040603050506020204" pitchFamily="18" charset="0"/>
              </a:rPr>
              <a:t>them-</a:t>
            </a:r>
            <a:r>
              <a:rPr lang="en-US" sz="1200" i="1" dirty="0" err="1">
                <a:solidFill>
                  <a:srgbClr val="FF009A"/>
                </a:solidFill>
                <a:latin typeface="UTM Avo" panose="02040603050506020204" pitchFamily="18" charset="0"/>
              </a:rPr>
              <a:t>moi</a:t>
            </a:r>
            <a:r>
              <a:rPr lang="en-US" sz="1200" i="1" dirty="0">
                <a:solidFill>
                  <a:srgbClr val="FFFF00"/>
                </a:solidFill>
                <a:latin typeface="UTM Avo" panose="02040603050506020204" pitchFamily="18" charset="0"/>
              </a:rPr>
              <a:t>’</a:t>
            </a:r>
            <a:r>
              <a:rPr lang="en-US" sz="1200" i="1" dirty="0">
                <a:solidFill>
                  <a:schemeClr val="accent5">
                    <a:lumMod val="50000"/>
                  </a:schemeClr>
                </a:solidFill>
                <a:latin typeface="UTM Avo" panose="02040603050506020204" pitchFamily="18" charset="0"/>
              </a:rPr>
              <a:t>, function () {</a:t>
            </a:r>
          </a:p>
          <a:p>
            <a:pPr lvl="2"/>
            <a:r>
              <a:rPr lang="en-US" sz="1200" i="1" dirty="0">
                <a:solidFill>
                  <a:schemeClr val="accent5">
                    <a:lumMod val="50000"/>
                  </a:schemeClr>
                </a:solidFill>
                <a:latin typeface="UTM Avo" panose="02040603050506020204" pitchFamily="18" charset="0"/>
              </a:rPr>
              <a:t>});</a:t>
            </a:r>
          </a:p>
          <a:p>
            <a:pPr lvl="2"/>
            <a:r>
              <a:rPr lang="en-US" sz="1200" i="1" dirty="0">
                <a:solidFill>
                  <a:schemeClr val="accent5">
                    <a:lumMod val="50000"/>
                  </a:schemeClr>
                </a:solidFill>
                <a:latin typeface="UTM Avo" panose="02040603050506020204" pitchFamily="18" charset="0"/>
              </a:rPr>
              <a:t>Route::</a:t>
            </a:r>
            <a:r>
              <a:rPr lang="en-US" sz="1200" i="1" dirty="0">
                <a:solidFill>
                  <a:srgbClr val="F4645F"/>
                </a:solidFill>
                <a:latin typeface="UTM Avo" panose="02040603050506020204" pitchFamily="18" charset="0"/>
              </a:rPr>
              <a:t>get</a:t>
            </a:r>
            <a:r>
              <a:rPr lang="en-US" sz="1200" i="1" dirty="0">
                <a:solidFill>
                  <a:schemeClr val="accent5">
                    <a:lumMod val="50000"/>
                  </a:schemeClr>
                </a:solidFill>
                <a:latin typeface="UTM Avo" panose="02040603050506020204" pitchFamily="18" charset="0"/>
              </a:rPr>
              <a:t>(</a:t>
            </a:r>
            <a:r>
              <a:rPr lang="en-US" sz="1200" i="1" dirty="0">
                <a:solidFill>
                  <a:srgbClr val="FFFF00"/>
                </a:solidFill>
                <a:latin typeface="UTM Avo" panose="02040603050506020204" pitchFamily="18" charset="0"/>
              </a:rPr>
              <a:t>‘</a:t>
            </a:r>
            <a:r>
              <a:rPr lang="en-US" sz="1200" i="1" dirty="0">
                <a:solidFill>
                  <a:srgbClr val="FF009A"/>
                </a:solidFill>
                <a:latin typeface="UTM Avo" panose="02040603050506020204" pitchFamily="18" charset="0"/>
              </a:rPr>
              <a:t>{id}</a:t>
            </a:r>
            <a:r>
              <a:rPr lang="en-US" sz="1200" i="1" dirty="0">
                <a:solidFill>
                  <a:srgbClr val="FFFF00"/>
                </a:solidFill>
                <a:latin typeface="UTM Avo" panose="02040603050506020204" pitchFamily="18" charset="0"/>
              </a:rPr>
              <a:t>’</a:t>
            </a:r>
            <a:r>
              <a:rPr lang="en-US" sz="1200" i="1" dirty="0">
                <a:solidFill>
                  <a:schemeClr val="accent5">
                    <a:lumMod val="50000"/>
                  </a:schemeClr>
                </a:solidFill>
                <a:latin typeface="UTM Avo" panose="02040603050506020204" pitchFamily="18" charset="0"/>
              </a:rPr>
              <a:t>, function ($id) {</a:t>
            </a:r>
          </a:p>
          <a:p>
            <a:pPr lvl="2"/>
            <a:r>
              <a:rPr lang="en-US" sz="1200" i="1" dirty="0">
                <a:solidFill>
                  <a:schemeClr val="accent5">
                    <a:lumMod val="50000"/>
                  </a:schemeClr>
                </a:solidFill>
                <a:latin typeface="UTM Avo" panose="02040603050506020204" pitchFamily="18" charset="0"/>
              </a:rPr>
              <a:t>});</a:t>
            </a:r>
          </a:p>
          <a:p>
            <a:pPr lvl="2"/>
            <a:r>
              <a:rPr lang="en-US" sz="1200" i="1" dirty="0">
                <a:solidFill>
                  <a:schemeClr val="accent5">
                    <a:lumMod val="50000"/>
                  </a:schemeClr>
                </a:solidFill>
                <a:latin typeface="UTM Avo" panose="02040603050506020204" pitchFamily="18" charset="0"/>
              </a:rPr>
              <a:t>Route::</a:t>
            </a:r>
            <a:r>
              <a:rPr lang="en-US" sz="1200" i="1" dirty="0">
                <a:solidFill>
                  <a:srgbClr val="F4645F"/>
                </a:solidFill>
                <a:latin typeface="UTM Avo" panose="02040603050506020204" pitchFamily="18" charset="0"/>
              </a:rPr>
              <a:t>delete</a:t>
            </a:r>
            <a:r>
              <a:rPr lang="en-US" sz="1200" i="1" dirty="0">
                <a:solidFill>
                  <a:schemeClr val="accent5">
                    <a:lumMod val="50000"/>
                  </a:schemeClr>
                </a:solidFill>
                <a:latin typeface="UTM Avo" panose="02040603050506020204" pitchFamily="18" charset="0"/>
              </a:rPr>
              <a:t>(</a:t>
            </a:r>
            <a:r>
              <a:rPr lang="en-US" sz="1200" i="1" dirty="0">
                <a:solidFill>
                  <a:srgbClr val="FFFF00"/>
                </a:solidFill>
                <a:latin typeface="UTM Avo" panose="02040603050506020204" pitchFamily="18" charset="0"/>
              </a:rPr>
              <a:t>‘</a:t>
            </a:r>
            <a:r>
              <a:rPr lang="en-US" sz="1200" i="1" dirty="0">
                <a:solidFill>
                  <a:srgbClr val="FF009A"/>
                </a:solidFill>
                <a:latin typeface="UTM Avo" panose="02040603050506020204" pitchFamily="18" charset="0"/>
              </a:rPr>
              <a:t>{id}</a:t>
            </a:r>
            <a:r>
              <a:rPr lang="en-US" sz="1200" i="1" dirty="0">
                <a:solidFill>
                  <a:srgbClr val="0070C0"/>
                </a:solidFill>
                <a:latin typeface="UTM Avo" panose="02040603050506020204" pitchFamily="18" charset="0"/>
              </a:rPr>
              <a:t>/</a:t>
            </a:r>
            <a:r>
              <a:rPr lang="en-US" sz="1200" i="1" dirty="0" err="1">
                <a:solidFill>
                  <a:srgbClr val="0070C0"/>
                </a:solidFill>
                <a:latin typeface="UTM Avo" panose="02040603050506020204" pitchFamily="18" charset="0"/>
              </a:rPr>
              <a:t>xoa</a:t>
            </a:r>
            <a:r>
              <a:rPr lang="en-US" sz="1200" i="1" dirty="0">
                <a:solidFill>
                  <a:srgbClr val="FFFF00"/>
                </a:solidFill>
                <a:latin typeface="UTM Avo" panose="02040603050506020204" pitchFamily="18" charset="0"/>
              </a:rPr>
              <a:t>’</a:t>
            </a:r>
            <a:r>
              <a:rPr lang="en-US" sz="1200" i="1" dirty="0">
                <a:solidFill>
                  <a:schemeClr val="accent5">
                    <a:lumMod val="50000"/>
                  </a:schemeClr>
                </a:solidFill>
                <a:latin typeface="UTM Avo" panose="02040603050506020204" pitchFamily="18" charset="0"/>
              </a:rPr>
              <a:t>, function ($id) {</a:t>
            </a:r>
          </a:p>
          <a:p>
            <a:pPr lvl="2"/>
            <a:r>
              <a:rPr lang="en-US" sz="1200" i="1" dirty="0">
                <a:solidFill>
                  <a:schemeClr val="accent5">
                    <a:lumMod val="50000"/>
                  </a:schemeClr>
                </a:solidFill>
                <a:latin typeface="UTM Avo" panose="02040603050506020204" pitchFamily="18" charset="0"/>
              </a:rPr>
              <a:t>});</a:t>
            </a:r>
          </a:p>
          <a:p>
            <a:pPr lvl="1"/>
            <a:r>
              <a:rPr lang="en-US" sz="1200" dirty="0">
                <a:solidFill>
                  <a:schemeClr val="accent5">
                    <a:lumMod val="50000"/>
                  </a:schemeClr>
                </a:solidFill>
                <a:latin typeface="UTM Avo" panose="02040603050506020204" pitchFamily="18" charset="0"/>
              </a:rPr>
              <a:t>});</a:t>
            </a:r>
          </a:p>
          <a:p>
            <a:r>
              <a:rPr lang="en-US" sz="1200" dirty="0">
                <a:solidFill>
                  <a:schemeClr val="accent5">
                    <a:lumMod val="50000"/>
                  </a:schemeClr>
                </a:solidFill>
                <a:latin typeface="UTM Avo" panose="02040603050506020204" pitchFamily="18" charset="0"/>
              </a:rPr>
              <a:t>	Route::</a:t>
            </a:r>
            <a:r>
              <a:rPr lang="en-US" sz="1200" dirty="0">
                <a:solidFill>
                  <a:srgbClr val="F4645F"/>
                </a:solidFill>
                <a:latin typeface="UTM Avo" panose="02040603050506020204" pitchFamily="18" charset="0"/>
              </a:rPr>
              <a:t>prefix</a:t>
            </a:r>
            <a:r>
              <a:rPr lang="en-US" sz="1200" dirty="0">
                <a:solidFill>
                  <a:schemeClr val="accent5">
                    <a:lumMod val="50000"/>
                  </a:schemeClr>
                </a:solidFill>
                <a:latin typeface="UTM Avo" panose="02040603050506020204" pitchFamily="18" charset="0"/>
              </a:rPr>
              <a:t>(</a:t>
            </a:r>
            <a:r>
              <a:rPr lang="en-US" sz="1200" dirty="0">
                <a:solidFill>
                  <a:srgbClr val="FFFF00"/>
                </a:solidFill>
                <a:latin typeface="UTM Avo" panose="02040603050506020204" pitchFamily="18" charset="0"/>
              </a:rPr>
              <a:t>‘</a:t>
            </a:r>
            <a:r>
              <a:rPr lang="en-US" sz="1200" dirty="0" err="1">
                <a:solidFill>
                  <a:srgbClr val="FFFF00"/>
                </a:solidFill>
                <a:latin typeface="UTM Avo" panose="02040603050506020204" pitchFamily="18" charset="0"/>
              </a:rPr>
              <a:t>cau</a:t>
            </a:r>
            <a:r>
              <a:rPr lang="en-US" sz="1200" dirty="0">
                <a:solidFill>
                  <a:srgbClr val="FFFF00"/>
                </a:solidFill>
                <a:latin typeface="UTM Avo" panose="02040603050506020204" pitchFamily="18" charset="0"/>
              </a:rPr>
              <a:t>-hoi’</a:t>
            </a:r>
            <a:r>
              <a:rPr lang="en-US" sz="1200" dirty="0">
                <a:solidFill>
                  <a:schemeClr val="accent5">
                    <a:lumMod val="50000"/>
                  </a:schemeClr>
                </a:solidFill>
                <a:latin typeface="UTM Avo" panose="02040603050506020204" pitchFamily="18" charset="0"/>
              </a:rPr>
              <a:t>)-&gt;</a:t>
            </a:r>
            <a:r>
              <a:rPr lang="en-US" sz="1200" dirty="0">
                <a:solidFill>
                  <a:srgbClr val="F4645F"/>
                </a:solidFill>
                <a:latin typeface="UTM Avo" panose="02040603050506020204" pitchFamily="18" charset="0"/>
              </a:rPr>
              <a:t>group</a:t>
            </a:r>
            <a:r>
              <a:rPr lang="en-US" sz="1200" dirty="0">
                <a:solidFill>
                  <a:schemeClr val="accent5">
                    <a:lumMod val="50000"/>
                  </a:schemeClr>
                </a:solidFill>
                <a:latin typeface="UTM Avo" panose="02040603050506020204" pitchFamily="18" charset="0"/>
              </a:rPr>
              <a:t>(function () {</a:t>
            </a:r>
          </a:p>
          <a:p>
            <a:r>
              <a:rPr lang="en-US" sz="1200" dirty="0">
                <a:solidFill>
                  <a:schemeClr val="accent5">
                    <a:lumMod val="50000"/>
                  </a:schemeClr>
                </a:solidFill>
                <a:latin typeface="UTM Avo" panose="02040603050506020204" pitchFamily="18" charset="0"/>
              </a:rPr>
              <a:t>		</a:t>
            </a:r>
            <a:r>
              <a:rPr lang="en-US" sz="1200" i="1" dirty="0">
                <a:solidFill>
                  <a:schemeClr val="accent5">
                    <a:lumMod val="50000"/>
                  </a:schemeClr>
                </a:solidFill>
                <a:latin typeface="UTM Avo" panose="02040603050506020204" pitchFamily="18" charset="0"/>
              </a:rPr>
              <a:t>Route::</a:t>
            </a:r>
            <a:r>
              <a:rPr lang="en-US" sz="1200" i="1" dirty="0">
                <a:solidFill>
                  <a:srgbClr val="F4645F"/>
                </a:solidFill>
                <a:latin typeface="UTM Avo" panose="02040603050506020204" pitchFamily="18" charset="0"/>
              </a:rPr>
              <a:t>get</a:t>
            </a:r>
            <a:r>
              <a:rPr lang="en-US" sz="1200" i="1" dirty="0">
                <a:solidFill>
                  <a:schemeClr val="accent5">
                    <a:lumMod val="50000"/>
                  </a:schemeClr>
                </a:solidFill>
                <a:latin typeface="UTM Avo" panose="02040603050506020204" pitchFamily="18" charset="0"/>
              </a:rPr>
              <a:t>(</a:t>
            </a:r>
            <a:r>
              <a:rPr lang="en-US" sz="1200" i="1" dirty="0">
                <a:solidFill>
                  <a:srgbClr val="FFFF00"/>
                </a:solidFill>
                <a:latin typeface="UTM Avo" panose="02040603050506020204" pitchFamily="18" charset="0"/>
              </a:rPr>
              <a:t>‘/’</a:t>
            </a:r>
            <a:r>
              <a:rPr lang="en-US" sz="1200" i="1" dirty="0">
                <a:solidFill>
                  <a:schemeClr val="accent5">
                    <a:lumMod val="50000"/>
                  </a:schemeClr>
                </a:solidFill>
                <a:latin typeface="UTM Avo" panose="02040603050506020204" pitchFamily="18" charset="0"/>
              </a:rPr>
              <a:t>, function () {</a:t>
            </a:r>
          </a:p>
          <a:p>
            <a:pPr lvl="2"/>
            <a:r>
              <a:rPr lang="en-US" sz="1200" i="1" dirty="0">
                <a:solidFill>
                  <a:schemeClr val="accent5">
                    <a:lumMod val="50000"/>
                  </a:schemeClr>
                </a:solidFill>
                <a:latin typeface="UTM Avo" panose="02040603050506020204" pitchFamily="18" charset="0"/>
              </a:rPr>
              <a:t>});</a:t>
            </a:r>
          </a:p>
          <a:p>
            <a:pPr lvl="1"/>
            <a:r>
              <a:rPr lang="en-US" sz="1200" i="1" dirty="0">
                <a:solidFill>
                  <a:schemeClr val="accent5">
                    <a:lumMod val="50000"/>
                  </a:schemeClr>
                </a:solidFill>
                <a:latin typeface="UTM Avo" panose="02040603050506020204" pitchFamily="18" charset="0"/>
              </a:rPr>
              <a:t>	Route::</a:t>
            </a:r>
            <a:r>
              <a:rPr lang="en-US" sz="1200" i="1" dirty="0">
                <a:solidFill>
                  <a:srgbClr val="F4645F"/>
                </a:solidFill>
                <a:latin typeface="UTM Avo" panose="02040603050506020204" pitchFamily="18" charset="0"/>
              </a:rPr>
              <a:t>post</a:t>
            </a:r>
            <a:r>
              <a:rPr lang="en-US" sz="1200" i="1" dirty="0">
                <a:solidFill>
                  <a:schemeClr val="accent5">
                    <a:lumMod val="50000"/>
                  </a:schemeClr>
                </a:solidFill>
                <a:latin typeface="UTM Avo" panose="02040603050506020204" pitchFamily="18" charset="0"/>
              </a:rPr>
              <a:t>(</a:t>
            </a:r>
            <a:r>
              <a:rPr lang="en-US" sz="1200" i="1" dirty="0">
                <a:solidFill>
                  <a:srgbClr val="FFFF00"/>
                </a:solidFill>
                <a:latin typeface="UTM Avo" panose="02040603050506020204" pitchFamily="18" charset="0"/>
              </a:rPr>
              <a:t>‘</a:t>
            </a:r>
            <a:r>
              <a:rPr lang="en-US" sz="1200" i="1" dirty="0">
                <a:solidFill>
                  <a:srgbClr val="FF009A"/>
                </a:solidFill>
                <a:latin typeface="UTM Avo" panose="02040603050506020204" pitchFamily="18" charset="0"/>
              </a:rPr>
              <a:t>them-</a:t>
            </a:r>
            <a:r>
              <a:rPr lang="en-US" sz="1200" i="1" dirty="0" err="1">
                <a:solidFill>
                  <a:srgbClr val="FF009A"/>
                </a:solidFill>
                <a:latin typeface="UTM Avo" panose="02040603050506020204" pitchFamily="18" charset="0"/>
              </a:rPr>
              <a:t>moi</a:t>
            </a:r>
            <a:r>
              <a:rPr lang="en-US" sz="1200" i="1" dirty="0">
                <a:solidFill>
                  <a:srgbClr val="FFFF00"/>
                </a:solidFill>
                <a:latin typeface="UTM Avo" panose="02040603050506020204" pitchFamily="18" charset="0"/>
              </a:rPr>
              <a:t>’</a:t>
            </a:r>
            <a:r>
              <a:rPr lang="en-US" sz="1200" i="1" dirty="0">
                <a:solidFill>
                  <a:schemeClr val="accent5">
                    <a:lumMod val="50000"/>
                  </a:schemeClr>
                </a:solidFill>
                <a:latin typeface="UTM Avo" panose="02040603050506020204" pitchFamily="18" charset="0"/>
              </a:rPr>
              <a:t>, function () {</a:t>
            </a:r>
          </a:p>
          <a:p>
            <a:pPr lvl="2"/>
            <a:r>
              <a:rPr lang="en-US" sz="1200" i="1" dirty="0">
                <a:solidFill>
                  <a:schemeClr val="accent5">
                    <a:lumMod val="50000"/>
                  </a:schemeClr>
                </a:solidFill>
                <a:latin typeface="UTM Avo" panose="02040603050506020204" pitchFamily="18" charset="0"/>
              </a:rPr>
              <a:t>});</a:t>
            </a:r>
          </a:p>
          <a:p>
            <a:pPr lvl="2"/>
            <a:r>
              <a:rPr lang="en-US" sz="1200" i="1" dirty="0">
                <a:solidFill>
                  <a:schemeClr val="accent5">
                    <a:lumMod val="50000"/>
                  </a:schemeClr>
                </a:solidFill>
                <a:latin typeface="UTM Avo" panose="02040603050506020204" pitchFamily="18" charset="0"/>
              </a:rPr>
              <a:t>Route::</a:t>
            </a:r>
            <a:r>
              <a:rPr lang="en-US" sz="1200" i="1" dirty="0">
                <a:solidFill>
                  <a:srgbClr val="F4645F"/>
                </a:solidFill>
                <a:latin typeface="UTM Avo" panose="02040603050506020204" pitchFamily="18" charset="0"/>
              </a:rPr>
              <a:t>get</a:t>
            </a:r>
            <a:r>
              <a:rPr lang="en-US" sz="1200" i="1" dirty="0">
                <a:solidFill>
                  <a:schemeClr val="accent5">
                    <a:lumMod val="50000"/>
                  </a:schemeClr>
                </a:solidFill>
                <a:latin typeface="UTM Avo" panose="02040603050506020204" pitchFamily="18" charset="0"/>
              </a:rPr>
              <a:t>(</a:t>
            </a:r>
            <a:r>
              <a:rPr lang="en-US" sz="1200" i="1" dirty="0">
                <a:solidFill>
                  <a:srgbClr val="FFFF00"/>
                </a:solidFill>
                <a:latin typeface="UTM Avo" panose="02040603050506020204" pitchFamily="18" charset="0"/>
              </a:rPr>
              <a:t>‘</a:t>
            </a:r>
            <a:r>
              <a:rPr lang="en-US" sz="1200" i="1" dirty="0">
                <a:solidFill>
                  <a:srgbClr val="FF009A"/>
                </a:solidFill>
                <a:latin typeface="UTM Avo" panose="02040603050506020204" pitchFamily="18" charset="0"/>
              </a:rPr>
              <a:t>{id}</a:t>
            </a:r>
            <a:r>
              <a:rPr lang="en-US" sz="1200" i="1" dirty="0">
                <a:solidFill>
                  <a:srgbClr val="FFFF00"/>
                </a:solidFill>
                <a:latin typeface="UTM Avo" panose="02040603050506020204" pitchFamily="18" charset="0"/>
              </a:rPr>
              <a:t>’</a:t>
            </a:r>
            <a:r>
              <a:rPr lang="en-US" sz="1200" i="1" dirty="0">
                <a:solidFill>
                  <a:schemeClr val="accent5">
                    <a:lumMod val="50000"/>
                  </a:schemeClr>
                </a:solidFill>
                <a:latin typeface="UTM Avo" panose="02040603050506020204" pitchFamily="18" charset="0"/>
              </a:rPr>
              <a:t>, function ($id) {</a:t>
            </a:r>
          </a:p>
          <a:p>
            <a:pPr lvl="2"/>
            <a:r>
              <a:rPr lang="en-US" sz="1200" i="1" dirty="0">
                <a:solidFill>
                  <a:schemeClr val="accent5">
                    <a:lumMod val="50000"/>
                  </a:schemeClr>
                </a:solidFill>
                <a:latin typeface="UTM Avo" panose="02040603050506020204" pitchFamily="18" charset="0"/>
              </a:rPr>
              <a:t>});</a:t>
            </a:r>
          </a:p>
          <a:p>
            <a:pPr lvl="2"/>
            <a:r>
              <a:rPr lang="en-US" sz="1200" i="1" dirty="0">
                <a:solidFill>
                  <a:schemeClr val="accent5">
                    <a:lumMod val="50000"/>
                  </a:schemeClr>
                </a:solidFill>
                <a:latin typeface="UTM Avo" panose="02040603050506020204" pitchFamily="18" charset="0"/>
              </a:rPr>
              <a:t>Route::</a:t>
            </a:r>
            <a:r>
              <a:rPr lang="en-US" sz="1200" i="1" dirty="0">
                <a:solidFill>
                  <a:srgbClr val="F4645F"/>
                </a:solidFill>
                <a:latin typeface="UTM Avo" panose="02040603050506020204" pitchFamily="18" charset="0"/>
              </a:rPr>
              <a:t>delete</a:t>
            </a:r>
            <a:r>
              <a:rPr lang="en-US" sz="1200" i="1" dirty="0">
                <a:solidFill>
                  <a:schemeClr val="accent5">
                    <a:lumMod val="50000"/>
                  </a:schemeClr>
                </a:solidFill>
                <a:latin typeface="UTM Avo" panose="02040603050506020204" pitchFamily="18" charset="0"/>
              </a:rPr>
              <a:t>(</a:t>
            </a:r>
            <a:r>
              <a:rPr lang="en-US" sz="1200" i="1" dirty="0">
                <a:solidFill>
                  <a:srgbClr val="FFFF00"/>
                </a:solidFill>
                <a:latin typeface="UTM Avo" panose="02040603050506020204" pitchFamily="18" charset="0"/>
              </a:rPr>
              <a:t>‘</a:t>
            </a:r>
            <a:r>
              <a:rPr lang="en-US" sz="1200" i="1" dirty="0">
                <a:solidFill>
                  <a:srgbClr val="FF009A"/>
                </a:solidFill>
                <a:latin typeface="UTM Avo" panose="02040603050506020204" pitchFamily="18" charset="0"/>
              </a:rPr>
              <a:t>{id}</a:t>
            </a:r>
            <a:r>
              <a:rPr lang="en-US" sz="1200" i="1" dirty="0">
                <a:solidFill>
                  <a:srgbClr val="0070C0"/>
                </a:solidFill>
                <a:latin typeface="UTM Avo" panose="02040603050506020204" pitchFamily="18" charset="0"/>
              </a:rPr>
              <a:t>/</a:t>
            </a:r>
            <a:r>
              <a:rPr lang="en-US" sz="1200" i="1" dirty="0" err="1">
                <a:solidFill>
                  <a:srgbClr val="0070C0"/>
                </a:solidFill>
                <a:latin typeface="UTM Avo" panose="02040603050506020204" pitchFamily="18" charset="0"/>
              </a:rPr>
              <a:t>xoa</a:t>
            </a:r>
            <a:r>
              <a:rPr lang="en-US" sz="1200" i="1" dirty="0">
                <a:solidFill>
                  <a:srgbClr val="FFFF00"/>
                </a:solidFill>
                <a:latin typeface="UTM Avo" panose="02040603050506020204" pitchFamily="18" charset="0"/>
              </a:rPr>
              <a:t>’</a:t>
            </a:r>
            <a:r>
              <a:rPr lang="en-US" sz="1200" i="1" dirty="0">
                <a:solidFill>
                  <a:schemeClr val="accent5">
                    <a:lumMod val="50000"/>
                  </a:schemeClr>
                </a:solidFill>
                <a:latin typeface="UTM Avo" panose="02040603050506020204" pitchFamily="18" charset="0"/>
              </a:rPr>
              <a:t>, function ($id) {</a:t>
            </a:r>
          </a:p>
          <a:p>
            <a:pPr lvl="2"/>
            <a:r>
              <a:rPr lang="en-US" sz="1200" i="1" dirty="0">
                <a:solidFill>
                  <a:schemeClr val="accent5">
                    <a:lumMod val="50000"/>
                  </a:schemeClr>
                </a:solidFill>
                <a:latin typeface="UTM Avo" panose="02040603050506020204" pitchFamily="18" charset="0"/>
              </a:rPr>
              <a:t>});</a:t>
            </a:r>
          </a:p>
          <a:p>
            <a:pPr lvl="1"/>
            <a:r>
              <a:rPr lang="en-US" sz="1200" dirty="0">
                <a:solidFill>
                  <a:schemeClr val="accent5">
                    <a:lumMod val="50000"/>
                  </a:schemeClr>
                </a:solidFill>
                <a:latin typeface="UTM Avo" panose="02040603050506020204" pitchFamily="18" charset="0"/>
              </a:rPr>
              <a:t>});</a:t>
            </a:r>
          </a:p>
          <a:p>
            <a:r>
              <a:rPr lang="en-US" sz="1200" b="1" dirty="0">
                <a:solidFill>
                  <a:schemeClr val="accent5">
                    <a:lumMod val="50000"/>
                  </a:schemeClr>
                </a:solidFill>
                <a:latin typeface="UTM Avo" panose="02040603050506020204" pitchFamily="18" charset="0"/>
              </a:rPr>
              <a:t>});</a:t>
            </a:r>
          </a:p>
        </p:txBody>
      </p:sp>
    </p:spTree>
    <p:extLst>
      <p:ext uri="{BB962C8B-B14F-4D97-AF65-F5344CB8AC3E}">
        <p14:creationId xmlns:p14="http://schemas.microsoft.com/office/powerpoint/2010/main" val="316439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66c3abbf40dd41bb1463e38e8cbc2e9683720dc">
            <a:extLst>
              <a:ext uri="{FF2B5EF4-FFF2-40B4-BE49-F238E27FC236}">
                <a16:creationId xmlns:a16="http://schemas.microsoft.com/office/drawing/2014/main" id="{676A2D43-9105-4830-BDB4-82C24E2CFC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5" t="6140" r="1857" b="1426"/>
          <a:stretch/>
        </p:blipFill>
        <p:spPr bwMode="auto">
          <a:xfrm>
            <a:off x="3171825" y="2466975"/>
            <a:ext cx="5619750" cy="43243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1413646-80F8-49BE-A21F-DAF5740BCF74}"/>
              </a:ext>
            </a:extLst>
          </p:cNvPr>
          <p:cNvSpPr>
            <a:spLocks noGrp="1"/>
          </p:cNvSpPr>
          <p:nvPr>
            <p:ph type="title"/>
          </p:nvPr>
        </p:nvSpPr>
        <p:spPr/>
        <p:txBody>
          <a:bodyPr/>
          <a:lstStyle/>
          <a:p>
            <a:r>
              <a:rPr lang="en-US" dirty="0"/>
              <a:t>Routing (</a:t>
            </a:r>
            <a:r>
              <a:rPr lang="en-US" dirty="0" err="1"/>
              <a:t>Định</a:t>
            </a:r>
            <a:r>
              <a:rPr lang="en-US" dirty="0"/>
              <a:t> </a:t>
            </a:r>
            <a:r>
              <a:rPr lang="en-US" dirty="0" err="1"/>
              <a:t>tuyến</a:t>
            </a:r>
            <a:r>
              <a:rPr lang="en-US" dirty="0"/>
              <a:t>)</a:t>
            </a:r>
          </a:p>
        </p:txBody>
      </p:sp>
      <p:sp>
        <p:nvSpPr>
          <p:cNvPr id="3" name="Content Placeholder 2">
            <a:extLst>
              <a:ext uri="{FF2B5EF4-FFF2-40B4-BE49-F238E27FC236}">
                <a16:creationId xmlns:a16="http://schemas.microsoft.com/office/drawing/2014/main" id="{F1300392-9974-4CC2-ABB4-4A0C2722670F}"/>
              </a:ext>
            </a:extLst>
          </p:cNvPr>
          <p:cNvSpPr>
            <a:spLocks noGrp="1"/>
          </p:cNvSpPr>
          <p:nvPr>
            <p:ph idx="1"/>
          </p:nvPr>
        </p:nvSpPr>
        <p:spPr/>
        <p:txBody>
          <a:bodyPr/>
          <a:lstStyle/>
          <a:p>
            <a:r>
              <a:rPr lang="en-US" dirty="0"/>
              <a:t>C</a:t>
            </a:r>
            <a:r>
              <a:rPr lang="vi-VN" dirty="0"/>
              <a:t>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tuyến</a:t>
            </a:r>
            <a:endParaRPr lang="en-US" dirty="0"/>
          </a:p>
          <a:p>
            <a:r>
              <a:rPr lang="en-US" dirty="0" err="1"/>
              <a:t>Tham</a:t>
            </a:r>
            <a:r>
              <a:rPr lang="en-US" dirty="0"/>
              <a:t> </a:t>
            </a:r>
            <a:r>
              <a:rPr lang="en-US" dirty="0" err="1"/>
              <a:t>số</a:t>
            </a:r>
            <a:r>
              <a:rPr lang="en-US" dirty="0"/>
              <a:t> </a:t>
            </a:r>
            <a:r>
              <a:rPr lang="en-US" dirty="0" err="1"/>
              <a:t>trong</a:t>
            </a:r>
            <a:r>
              <a:rPr lang="en-US" dirty="0"/>
              <a:t> </a:t>
            </a:r>
            <a:r>
              <a:rPr lang="en-US" dirty="0" err="1"/>
              <a:t>định</a:t>
            </a:r>
            <a:r>
              <a:rPr lang="en-US" dirty="0"/>
              <a:t> </a:t>
            </a:r>
            <a:r>
              <a:rPr lang="en-US" dirty="0" err="1"/>
              <a:t>tuyến</a:t>
            </a:r>
            <a:endParaRPr lang="en-US" dirty="0"/>
          </a:p>
          <a:p>
            <a:r>
              <a:rPr lang="en-US" dirty="0" err="1"/>
              <a:t>Định</a:t>
            </a:r>
            <a:r>
              <a:rPr lang="en-US" dirty="0"/>
              <a:t> </a:t>
            </a:r>
            <a:r>
              <a:rPr lang="en-US" dirty="0" err="1"/>
              <a:t>danh</a:t>
            </a:r>
            <a:r>
              <a:rPr lang="en-US" dirty="0"/>
              <a:t> </a:t>
            </a:r>
            <a:r>
              <a:rPr lang="en-US" dirty="0" err="1"/>
              <a:t>định</a:t>
            </a:r>
            <a:r>
              <a:rPr lang="en-US" dirty="0"/>
              <a:t> </a:t>
            </a:r>
            <a:r>
              <a:rPr lang="en-US" dirty="0" err="1"/>
              <a:t>tuyến</a:t>
            </a:r>
            <a:endParaRPr lang="en-US" dirty="0"/>
          </a:p>
          <a:p>
            <a:r>
              <a:rPr lang="en-US" dirty="0" err="1"/>
              <a:t>Định</a:t>
            </a:r>
            <a:r>
              <a:rPr lang="en-US" dirty="0"/>
              <a:t> </a:t>
            </a:r>
            <a:r>
              <a:rPr lang="en-US" dirty="0" err="1"/>
              <a:t>tuyến</a:t>
            </a:r>
            <a:r>
              <a:rPr lang="en-US" dirty="0"/>
              <a:t> </a:t>
            </a:r>
            <a:r>
              <a:rPr lang="en-US" dirty="0" err="1"/>
              <a:t>nhóm</a:t>
            </a:r>
            <a:endParaRPr lang="en-US" dirty="0"/>
          </a:p>
        </p:txBody>
      </p:sp>
      <p:sp>
        <p:nvSpPr>
          <p:cNvPr id="4" name="Slide Number Placeholder 3">
            <a:extLst>
              <a:ext uri="{FF2B5EF4-FFF2-40B4-BE49-F238E27FC236}">
                <a16:creationId xmlns:a16="http://schemas.microsoft.com/office/drawing/2014/main" id="{954C8CF7-C941-4FE2-9145-358CB628C673}"/>
              </a:ext>
            </a:extLst>
          </p:cNvPr>
          <p:cNvSpPr>
            <a:spLocks noGrp="1"/>
          </p:cNvSpPr>
          <p:nvPr>
            <p:ph type="sldNum" sz="quarter" idx="12"/>
          </p:nvPr>
        </p:nvSpPr>
        <p:spPr/>
        <p:txBody>
          <a:bodyPr/>
          <a:lstStyle/>
          <a:p>
            <a:fld id="{147D94A6-9DA7-42D0-83B0-9418E04D1E23}" type="slidenum">
              <a:rPr lang="en-US" smtClean="0"/>
              <a:t>3</a:t>
            </a:fld>
            <a:endParaRPr lang="en-US"/>
          </a:p>
        </p:txBody>
      </p:sp>
    </p:spTree>
    <p:extLst>
      <p:ext uri="{BB962C8B-B14F-4D97-AF65-F5344CB8AC3E}">
        <p14:creationId xmlns:p14="http://schemas.microsoft.com/office/powerpoint/2010/main" val="1238960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3646-80F8-49BE-A21F-DAF5740BCF74}"/>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F1300392-9974-4CC2-ABB4-4A0C2722670F}"/>
              </a:ext>
            </a:extLst>
          </p:cNvPr>
          <p:cNvSpPr>
            <a:spLocks noGrp="1"/>
          </p:cNvSpPr>
          <p:nvPr>
            <p:ph idx="1"/>
          </p:nvPr>
        </p:nvSpPr>
        <p:spPr/>
        <p:txBody>
          <a:bodyPr/>
          <a:lstStyle/>
          <a:p>
            <a:r>
              <a:rPr lang="en-US" dirty="0"/>
              <a:t>Routing (</a:t>
            </a:r>
            <a:r>
              <a:rPr lang="en-US" dirty="0" err="1"/>
              <a:t>Định</a:t>
            </a:r>
            <a:r>
              <a:rPr lang="en-US" dirty="0"/>
              <a:t> </a:t>
            </a:r>
            <a:r>
              <a:rPr lang="en-US" dirty="0" err="1"/>
              <a:t>tuyến</a:t>
            </a:r>
            <a:r>
              <a:rPr lang="en-US" dirty="0"/>
              <a:t>)</a:t>
            </a:r>
          </a:p>
          <a:p>
            <a:r>
              <a:rPr lang="en-US" b="1" dirty="0">
                <a:solidFill>
                  <a:srgbClr val="F4645F"/>
                </a:solidFill>
              </a:rPr>
              <a:t>Controller</a:t>
            </a:r>
          </a:p>
          <a:p>
            <a:r>
              <a:rPr lang="en-US" dirty="0"/>
              <a:t>View</a:t>
            </a:r>
          </a:p>
          <a:p>
            <a:endParaRPr lang="en-US" dirty="0"/>
          </a:p>
        </p:txBody>
      </p:sp>
      <p:sp>
        <p:nvSpPr>
          <p:cNvPr id="4" name="Slide Number Placeholder 3">
            <a:extLst>
              <a:ext uri="{FF2B5EF4-FFF2-40B4-BE49-F238E27FC236}">
                <a16:creationId xmlns:a16="http://schemas.microsoft.com/office/drawing/2014/main" id="{954C8CF7-C941-4FE2-9145-358CB628C673}"/>
              </a:ext>
            </a:extLst>
          </p:cNvPr>
          <p:cNvSpPr>
            <a:spLocks noGrp="1"/>
          </p:cNvSpPr>
          <p:nvPr>
            <p:ph type="sldNum" sz="quarter" idx="12"/>
          </p:nvPr>
        </p:nvSpPr>
        <p:spPr/>
        <p:txBody>
          <a:bodyPr/>
          <a:lstStyle/>
          <a:p>
            <a:fld id="{147D94A6-9DA7-42D0-83B0-9418E04D1E23}" type="slidenum">
              <a:rPr lang="en-US" smtClean="0"/>
              <a:pPr/>
              <a:t>30</a:t>
            </a:fld>
            <a:endParaRPr lang="en-US"/>
          </a:p>
        </p:txBody>
      </p:sp>
    </p:spTree>
    <p:extLst>
      <p:ext uri="{BB962C8B-B14F-4D97-AF65-F5344CB8AC3E}">
        <p14:creationId xmlns:p14="http://schemas.microsoft.com/office/powerpoint/2010/main" val="3972451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6594-AE2C-4466-9CB5-1EFCE036D6B1}"/>
              </a:ext>
            </a:extLst>
          </p:cNvPr>
          <p:cNvSpPr>
            <a:spLocks noGrp="1"/>
          </p:cNvSpPr>
          <p:nvPr>
            <p:ph type="title"/>
          </p:nvPr>
        </p:nvSpPr>
        <p:spPr/>
        <p:txBody>
          <a:bodyPr>
            <a:normAutofit/>
          </a:bodyPr>
          <a:lstStyle/>
          <a:p>
            <a:r>
              <a:rPr lang="en-US" dirty="0"/>
              <a:t>Controller</a:t>
            </a:r>
          </a:p>
        </p:txBody>
      </p:sp>
      <p:sp>
        <p:nvSpPr>
          <p:cNvPr id="3" name="Content Placeholder 2">
            <a:extLst>
              <a:ext uri="{FF2B5EF4-FFF2-40B4-BE49-F238E27FC236}">
                <a16:creationId xmlns:a16="http://schemas.microsoft.com/office/drawing/2014/main" id="{0F88ABE0-0082-4238-B42C-2EFF8E35580C}"/>
              </a:ext>
            </a:extLst>
          </p:cNvPr>
          <p:cNvSpPr>
            <a:spLocks noGrp="1"/>
          </p:cNvSpPr>
          <p:nvPr>
            <p:ph idx="1"/>
          </p:nvPr>
        </p:nvSpPr>
        <p:spPr/>
        <p:txBody>
          <a:bodyPr/>
          <a:lstStyle/>
          <a:p>
            <a:r>
              <a:rPr lang="en-US" dirty="0"/>
              <a:t>Controller:</a:t>
            </a:r>
          </a:p>
          <a:p>
            <a:pPr lvl="1"/>
            <a:r>
              <a:rPr lang="en-US" dirty="0" err="1"/>
              <a:t>Hạn</a:t>
            </a:r>
            <a:r>
              <a:rPr lang="en-US" dirty="0"/>
              <a:t> </a:t>
            </a:r>
            <a:r>
              <a:rPr lang="en-US" dirty="0" err="1"/>
              <a:t>chế</a:t>
            </a:r>
            <a:r>
              <a:rPr lang="en-US" dirty="0"/>
              <a:t> </a:t>
            </a:r>
            <a:r>
              <a:rPr lang="en-US" dirty="0" err="1"/>
              <a:t>việc</a:t>
            </a:r>
            <a:r>
              <a:rPr lang="en-US" dirty="0"/>
              <a:t> </a:t>
            </a:r>
            <a:r>
              <a:rPr lang="en-US" dirty="0" err="1"/>
              <a:t>xử</a:t>
            </a:r>
            <a:r>
              <a:rPr lang="en-US" dirty="0"/>
              <a:t> </a:t>
            </a:r>
            <a:r>
              <a:rPr lang="en-US" dirty="0" err="1"/>
              <a:t>lý</a:t>
            </a:r>
            <a:r>
              <a:rPr lang="en-US" dirty="0"/>
              <a:t> logic </a:t>
            </a:r>
            <a:r>
              <a:rPr lang="en-US" dirty="0" err="1"/>
              <a:t>tại</a:t>
            </a:r>
            <a:r>
              <a:rPr lang="en-US" dirty="0"/>
              <a:t> </a:t>
            </a:r>
            <a:r>
              <a:rPr lang="en-US" dirty="0" err="1"/>
              <a:t>các</a:t>
            </a:r>
            <a:r>
              <a:rPr lang="en-US" dirty="0"/>
              <a:t> </a:t>
            </a:r>
            <a:r>
              <a:rPr lang="en-US" dirty="0" err="1"/>
              <a:t>tập</a:t>
            </a:r>
            <a:r>
              <a:rPr lang="en-US" dirty="0"/>
              <a:t> tin </a:t>
            </a:r>
            <a:r>
              <a:rPr lang="en-US" dirty="0" err="1"/>
              <a:t>định</a:t>
            </a:r>
            <a:r>
              <a:rPr lang="en-US" dirty="0"/>
              <a:t> </a:t>
            </a:r>
            <a:r>
              <a:rPr lang="en-US" dirty="0" err="1"/>
              <a:t>tuyến</a:t>
            </a:r>
            <a:endParaRPr lang="en-US" dirty="0"/>
          </a:p>
          <a:p>
            <a:pPr lvl="1"/>
            <a:r>
              <a:rPr lang="en-US" dirty="0" err="1">
                <a:sym typeface="Wingdings" panose="05000000000000000000" pitchFamily="2" charset="2"/>
              </a:rPr>
              <a:t>Gom</a:t>
            </a:r>
            <a:r>
              <a:rPr lang="en-US" dirty="0">
                <a:sym typeface="Wingdings" panose="05000000000000000000" pitchFamily="2" charset="2"/>
              </a:rPr>
              <a:t> </a:t>
            </a:r>
            <a:r>
              <a:rPr lang="en-US" dirty="0" err="1">
                <a:sym typeface="Wingdings" panose="05000000000000000000" pitchFamily="2" charset="2"/>
              </a:rPr>
              <a:t>nhóm</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a:t>
            </a:r>
            <a:r>
              <a:rPr lang="en-US" dirty="0" err="1">
                <a:sym typeface="Wingdings" panose="05000000000000000000" pitchFamily="2" charset="2"/>
              </a:rPr>
              <a:t>yêu</a:t>
            </a:r>
            <a:r>
              <a:rPr lang="en-US" dirty="0">
                <a:sym typeface="Wingdings" panose="05000000000000000000" pitchFamily="2" charset="2"/>
              </a:rPr>
              <a:t> </a:t>
            </a:r>
            <a:r>
              <a:rPr lang="en-US" dirty="0" err="1">
                <a:sym typeface="Wingdings" panose="05000000000000000000" pitchFamily="2" charset="2"/>
              </a:rPr>
              <a:t>cầu</a:t>
            </a:r>
            <a:r>
              <a:rPr lang="en-US" dirty="0">
                <a:sym typeface="Wingdings" panose="05000000000000000000" pitchFamily="2" charset="2"/>
              </a:rPr>
              <a:t> </a:t>
            </a:r>
            <a:r>
              <a:rPr lang="en-US" dirty="0" err="1">
                <a:sym typeface="Wingdings" panose="05000000000000000000" pitchFamily="2" charset="2"/>
              </a:rPr>
              <a:t>xử</a:t>
            </a:r>
            <a:r>
              <a:rPr lang="en-US" dirty="0">
                <a:sym typeface="Wingdings" panose="05000000000000000000" pitchFamily="2" charset="2"/>
              </a:rPr>
              <a:t> </a:t>
            </a:r>
            <a:r>
              <a:rPr lang="en-US" dirty="0" err="1">
                <a:sym typeface="Wingdings" panose="05000000000000000000" pitchFamily="2" charset="2"/>
              </a:rPr>
              <a:t>lý</a:t>
            </a:r>
            <a:r>
              <a:rPr lang="en-US" dirty="0">
                <a:sym typeface="Wingdings" panose="05000000000000000000" pitchFamily="2" charset="2"/>
              </a:rPr>
              <a:t> logic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liên</a:t>
            </a:r>
            <a:r>
              <a:rPr lang="en-US" dirty="0">
                <a:sym typeface="Wingdings" panose="05000000000000000000" pitchFamily="2" charset="2"/>
              </a:rPr>
              <a:t> </a:t>
            </a:r>
            <a:r>
              <a:rPr lang="en-US" dirty="0" err="1">
                <a:sym typeface="Wingdings" panose="05000000000000000000" pitchFamily="2" charset="2"/>
              </a:rPr>
              <a:t>quan</a:t>
            </a:r>
            <a:r>
              <a:rPr lang="en-US" dirty="0">
                <a:sym typeface="Wingdings" panose="05000000000000000000" pitchFamily="2" charset="2"/>
              </a:rPr>
              <a:t> </a:t>
            </a:r>
            <a:r>
              <a:rPr lang="en-US" dirty="0" err="1">
                <a:sym typeface="Wingdings" panose="05000000000000000000" pitchFamily="2" charset="2"/>
              </a:rPr>
              <a:t>với</a:t>
            </a:r>
            <a:r>
              <a:rPr lang="en-US" dirty="0">
                <a:sym typeface="Wingdings" panose="05000000000000000000" pitchFamily="2" charset="2"/>
              </a:rPr>
              <a:t> </a:t>
            </a:r>
            <a:r>
              <a:rPr lang="en-US" dirty="0" err="1">
                <a:sym typeface="Wingdings" panose="05000000000000000000" pitchFamily="2" charset="2"/>
              </a:rPr>
              <a:t>nhau</a:t>
            </a:r>
            <a:r>
              <a:rPr lang="en-US" dirty="0">
                <a:sym typeface="Wingdings" panose="05000000000000000000" pitchFamily="2" charset="2"/>
              </a:rPr>
              <a:t> </a:t>
            </a:r>
            <a:r>
              <a:rPr lang="en-US" dirty="0" err="1">
                <a:sym typeface="Wingdings" panose="05000000000000000000" pitchFamily="2" charset="2"/>
              </a:rPr>
              <a:t>thành</a:t>
            </a:r>
            <a:r>
              <a:rPr lang="en-US" dirty="0">
                <a:sym typeface="Wingdings" panose="05000000000000000000" pitchFamily="2" charset="2"/>
              </a:rPr>
              <a:t> </a:t>
            </a:r>
            <a:r>
              <a:rPr lang="en-US" dirty="0" err="1">
                <a:sym typeface="Wingdings" panose="05000000000000000000" pitchFamily="2" charset="2"/>
              </a:rPr>
              <a:t>một</a:t>
            </a:r>
            <a:r>
              <a:rPr lang="en-US" dirty="0">
                <a:sym typeface="Wingdings" panose="05000000000000000000" pitchFamily="2" charset="2"/>
              </a:rPr>
              <a:t> </a:t>
            </a:r>
            <a:r>
              <a:rPr lang="en-US" dirty="0" err="1">
                <a:sym typeface="Wingdings" panose="05000000000000000000" pitchFamily="2" charset="2"/>
              </a:rPr>
              <a:t>Lớp</a:t>
            </a:r>
            <a:r>
              <a:rPr lang="en-US" dirty="0">
                <a:sym typeface="Wingdings" panose="05000000000000000000" pitchFamily="2" charset="2"/>
              </a:rPr>
              <a:t> (Class)</a:t>
            </a:r>
          </a:p>
          <a:p>
            <a:pPr lvl="1"/>
            <a:r>
              <a:rPr lang="en-US" dirty="0" err="1"/>
              <a:t>Các</a:t>
            </a:r>
            <a:r>
              <a:rPr lang="en-US" dirty="0"/>
              <a:t> Controller </a:t>
            </a:r>
            <a:r>
              <a:rPr lang="en-US" dirty="0" err="1"/>
              <a:t>được</a:t>
            </a:r>
            <a:r>
              <a:rPr lang="en-US" dirty="0"/>
              <a:t> </a:t>
            </a:r>
            <a:r>
              <a:rPr lang="en-US" dirty="0" err="1"/>
              <a:t>lưu</a:t>
            </a:r>
            <a:r>
              <a:rPr lang="en-US" dirty="0"/>
              <a:t> </a:t>
            </a:r>
            <a:r>
              <a:rPr lang="en-US" dirty="0" err="1"/>
              <a:t>trữ</a:t>
            </a:r>
            <a:r>
              <a:rPr lang="en-US" dirty="0"/>
              <a:t> </a:t>
            </a:r>
            <a:r>
              <a:rPr lang="en-US" dirty="0" err="1"/>
              <a:t>trong</a:t>
            </a:r>
            <a:r>
              <a:rPr lang="en-US" dirty="0"/>
              <a:t> </a:t>
            </a:r>
            <a:r>
              <a:rPr lang="en-US" dirty="0" err="1"/>
              <a:t>th</a:t>
            </a:r>
            <a:r>
              <a:rPr lang="vi-VN" dirty="0"/>
              <a:t>ư</a:t>
            </a:r>
            <a:r>
              <a:rPr lang="en-US" dirty="0"/>
              <a:t> </a:t>
            </a:r>
            <a:r>
              <a:rPr lang="en-US" dirty="0" err="1"/>
              <a:t>mục</a:t>
            </a:r>
            <a:r>
              <a:rPr lang="en-US" dirty="0"/>
              <a:t> </a:t>
            </a:r>
            <a:r>
              <a:rPr lang="en-US" b="1" dirty="0">
                <a:solidFill>
                  <a:srgbClr val="F4645F"/>
                </a:solidFill>
              </a:rPr>
              <a:t>app\Http\Controllers</a:t>
            </a:r>
          </a:p>
        </p:txBody>
      </p:sp>
      <p:sp>
        <p:nvSpPr>
          <p:cNvPr id="4" name="Slide Number Placeholder 3">
            <a:extLst>
              <a:ext uri="{FF2B5EF4-FFF2-40B4-BE49-F238E27FC236}">
                <a16:creationId xmlns:a16="http://schemas.microsoft.com/office/drawing/2014/main" id="{6A40FEC2-C836-4A86-ACDD-29B747C37BE5}"/>
              </a:ext>
            </a:extLst>
          </p:cNvPr>
          <p:cNvSpPr>
            <a:spLocks noGrp="1"/>
          </p:cNvSpPr>
          <p:nvPr>
            <p:ph type="sldNum" sz="quarter" idx="12"/>
          </p:nvPr>
        </p:nvSpPr>
        <p:spPr/>
        <p:txBody>
          <a:bodyPr/>
          <a:lstStyle/>
          <a:p>
            <a:fld id="{147D94A6-9DA7-42D0-83B0-9418E04D1E23}" type="slidenum">
              <a:rPr lang="en-US" smtClean="0"/>
              <a:t>31</a:t>
            </a:fld>
            <a:endParaRPr lang="en-US"/>
          </a:p>
        </p:txBody>
      </p:sp>
    </p:spTree>
    <p:extLst>
      <p:ext uri="{BB962C8B-B14F-4D97-AF65-F5344CB8AC3E}">
        <p14:creationId xmlns:p14="http://schemas.microsoft.com/office/powerpoint/2010/main" val="3585581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EE1ED-9AB7-4C73-84AF-9FCC6AB0E6BA}"/>
              </a:ext>
            </a:extLst>
          </p:cNvPr>
          <p:cNvSpPr>
            <a:spLocks noGrp="1"/>
          </p:cNvSpPr>
          <p:nvPr>
            <p:ph type="title"/>
          </p:nvPr>
        </p:nvSpPr>
        <p:spPr/>
        <p:txBody>
          <a:bodyPr/>
          <a:lstStyle/>
          <a:p>
            <a:r>
              <a:rPr lang="en-US" dirty="0"/>
              <a:t>Controller</a:t>
            </a:r>
          </a:p>
        </p:txBody>
      </p:sp>
      <p:sp>
        <p:nvSpPr>
          <p:cNvPr id="3" name="Content Placeholder 2">
            <a:extLst>
              <a:ext uri="{FF2B5EF4-FFF2-40B4-BE49-F238E27FC236}">
                <a16:creationId xmlns:a16="http://schemas.microsoft.com/office/drawing/2014/main" id="{E41CFD5E-D0FE-4A76-99DE-E91C9E18E4B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618EC2A-DFC8-41A9-862C-D0C53EDD8EA0}"/>
              </a:ext>
            </a:extLst>
          </p:cNvPr>
          <p:cNvSpPr>
            <a:spLocks noGrp="1"/>
          </p:cNvSpPr>
          <p:nvPr>
            <p:ph type="sldNum" sz="quarter" idx="12"/>
          </p:nvPr>
        </p:nvSpPr>
        <p:spPr/>
        <p:txBody>
          <a:bodyPr/>
          <a:lstStyle/>
          <a:p>
            <a:fld id="{147D94A6-9DA7-42D0-83B0-9418E04D1E23}" type="slidenum">
              <a:rPr lang="en-US" smtClean="0"/>
              <a:t>32</a:t>
            </a:fld>
            <a:endParaRPr lang="en-US"/>
          </a:p>
        </p:txBody>
      </p:sp>
      <p:sp>
        <p:nvSpPr>
          <p:cNvPr id="5" name="Rectangle: Rounded Corners 4">
            <a:extLst>
              <a:ext uri="{FF2B5EF4-FFF2-40B4-BE49-F238E27FC236}">
                <a16:creationId xmlns:a16="http://schemas.microsoft.com/office/drawing/2014/main" id="{502191A9-A6BD-46EC-B23E-B256B018D74A}"/>
              </a:ext>
            </a:extLst>
          </p:cNvPr>
          <p:cNvSpPr/>
          <p:nvPr/>
        </p:nvSpPr>
        <p:spPr>
          <a:xfrm>
            <a:off x="169683" y="1621410"/>
            <a:ext cx="7888093" cy="4991493"/>
          </a:xfrm>
          <a:prstGeom prst="roundRect">
            <a:avLst>
              <a:gd name="adj" fmla="val 2552"/>
            </a:avLst>
          </a:prstGeom>
          <a:solidFill>
            <a:srgbClr val="66FF33">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r>
              <a:rPr lang="en-US" sz="1600" dirty="0">
                <a:solidFill>
                  <a:srgbClr val="000000"/>
                </a:solidFill>
                <a:latin typeface="UTM Avo" panose="02040603050506020204" pitchFamily="18" charset="0"/>
              </a:rPr>
              <a:t>&lt;?php</a:t>
            </a:r>
          </a:p>
          <a:p>
            <a:endParaRPr lang="en-US" sz="1600" dirty="0">
              <a:solidFill>
                <a:srgbClr val="000000"/>
              </a:solidFill>
              <a:latin typeface="UTM Avo" panose="02040603050506020204" pitchFamily="18" charset="0"/>
            </a:endParaRPr>
          </a:p>
          <a:p>
            <a:r>
              <a:rPr lang="en-US" sz="1600" dirty="0">
                <a:solidFill>
                  <a:srgbClr val="000000"/>
                </a:solidFill>
                <a:latin typeface="UTM Avo" panose="02040603050506020204" pitchFamily="18" charset="0"/>
              </a:rPr>
              <a:t>namespace App\Http\Controllers;</a:t>
            </a:r>
          </a:p>
          <a:p>
            <a:endParaRPr lang="en-US" sz="1600" dirty="0">
              <a:solidFill>
                <a:srgbClr val="000000"/>
              </a:solidFill>
              <a:latin typeface="UTM Avo" panose="02040603050506020204" pitchFamily="18" charset="0"/>
            </a:endParaRPr>
          </a:p>
          <a:p>
            <a:r>
              <a:rPr lang="en-US" sz="1600" dirty="0">
                <a:solidFill>
                  <a:srgbClr val="000000"/>
                </a:solidFill>
                <a:latin typeface="UTM Avo" panose="02040603050506020204" pitchFamily="18" charset="0"/>
              </a:rPr>
              <a:t>use App\User;</a:t>
            </a:r>
          </a:p>
          <a:p>
            <a:r>
              <a:rPr lang="en-US" sz="1600" dirty="0">
                <a:solidFill>
                  <a:srgbClr val="000000"/>
                </a:solidFill>
                <a:latin typeface="UTM Avo" panose="02040603050506020204" pitchFamily="18" charset="0"/>
              </a:rPr>
              <a:t>use App\Http\Controllers\Controller;</a:t>
            </a:r>
          </a:p>
          <a:p>
            <a:endParaRPr lang="en-US" sz="1600" dirty="0">
              <a:solidFill>
                <a:srgbClr val="000000"/>
              </a:solidFill>
              <a:latin typeface="UTM Avo" panose="02040603050506020204" pitchFamily="18" charset="0"/>
            </a:endParaRPr>
          </a:p>
          <a:p>
            <a:r>
              <a:rPr lang="en-US" sz="1600" dirty="0">
                <a:solidFill>
                  <a:srgbClr val="000000"/>
                </a:solidFill>
                <a:latin typeface="UTM Avo" panose="02040603050506020204" pitchFamily="18" charset="0"/>
              </a:rPr>
              <a:t>class </a:t>
            </a:r>
            <a:r>
              <a:rPr lang="en-US" sz="1600" dirty="0" err="1">
                <a:solidFill>
                  <a:srgbClr val="F4645F"/>
                </a:solidFill>
                <a:latin typeface="UTM Avo" panose="02040603050506020204" pitchFamily="18" charset="0"/>
              </a:rPr>
              <a:t>UserController</a:t>
            </a:r>
            <a:r>
              <a:rPr lang="en-US" sz="1600" dirty="0">
                <a:solidFill>
                  <a:srgbClr val="000000"/>
                </a:solidFill>
                <a:latin typeface="UTM Avo" panose="02040603050506020204" pitchFamily="18" charset="0"/>
              </a:rPr>
              <a:t> extends </a:t>
            </a:r>
            <a:r>
              <a:rPr lang="en-US" sz="1600" dirty="0">
                <a:solidFill>
                  <a:srgbClr val="7030A0"/>
                </a:solidFill>
                <a:latin typeface="UTM Avo" panose="02040603050506020204" pitchFamily="18" charset="0"/>
              </a:rPr>
              <a:t>Controller</a:t>
            </a:r>
          </a:p>
          <a:p>
            <a:r>
              <a:rPr lang="en-US" sz="1600" dirty="0">
                <a:solidFill>
                  <a:srgbClr val="000000"/>
                </a:solidFill>
                <a:latin typeface="UTM Avo" panose="02040603050506020204" pitchFamily="18" charset="0"/>
              </a:rPr>
              <a:t>{</a:t>
            </a:r>
          </a:p>
          <a:p>
            <a:r>
              <a:rPr lang="en-US" sz="1600" dirty="0">
                <a:solidFill>
                  <a:srgbClr val="000000"/>
                </a:solidFill>
                <a:latin typeface="UTM Avo" panose="02040603050506020204" pitchFamily="18" charset="0"/>
              </a:rPr>
              <a:t>    </a:t>
            </a:r>
            <a:r>
              <a:rPr lang="en-US" sz="1600" dirty="0">
                <a:solidFill>
                  <a:schemeClr val="bg2">
                    <a:lumMod val="50000"/>
                  </a:schemeClr>
                </a:solidFill>
                <a:latin typeface="UTM Avo" panose="02040603050506020204" pitchFamily="18" charset="0"/>
              </a:rPr>
              <a:t>/**</a:t>
            </a:r>
          </a:p>
          <a:p>
            <a:r>
              <a:rPr lang="en-US" sz="1600" dirty="0">
                <a:solidFill>
                  <a:schemeClr val="bg2">
                    <a:lumMod val="50000"/>
                  </a:schemeClr>
                </a:solidFill>
                <a:latin typeface="UTM Avo" panose="02040603050506020204" pitchFamily="18" charset="0"/>
              </a:rPr>
              <a:t>     * Show the profile for the given user.</a:t>
            </a:r>
          </a:p>
          <a:p>
            <a:r>
              <a:rPr lang="en-US" sz="1600" dirty="0">
                <a:solidFill>
                  <a:schemeClr val="bg2">
                    <a:lumMod val="50000"/>
                  </a:schemeClr>
                </a:solidFill>
                <a:latin typeface="UTM Avo" panose="02040603050506020204" pitchFamily="18" charset="0"/>
              </a:rPr>
              <a:t>     *</a:t>
            </a:r>
          </a:p>
          <a:p>
            <a:r>
              <a:rPr lang="en-US" sz="1600" dirty="0">
                <a:solidFill>
                  <a:schemeClr val="bg2">
                    <a:lumMod val="50000"/>
                  </a:schemeClr>
                </a:solidFill>
                <a:latin typeface="UTM Avo" panose="02040603050506020204" pitchFamily="18" charset="0"/>
              </a:rPr>
              <a:t>     * @param  int  $id</a:t>
            </a:r>
          </a:p>
          <a:p>
            <a:r>
              <a:rPr lang="en-US" sz="1600" dirty="0">
                <a:solidFill>
                  <a:schemeClr val="bg2">
                    <a:lumMod val="50000"/>
                  </a:schemeClr>
                </a:solidFill>
                <a:latin typeface="UTM Avo" panose="02040603050506020204" pitchFamily="18" charset="0"/>
              </a:rPr>
              <a:t>     * @return View</a:t>
            </a:r>
          </a:p>
          <a:p>
            <a:r>
              <a:rPr lang="en-US" sz="1600" dirty="0">
                <a:solidFill>
                  <a:schemeClr val="bg2">
                    <a:lumMod val="50000"/>
                  </a:schemeClr>
                </a:solidFill>
                <a:latin typeface="UTM Avo" panose="02040603050506020204" pitchFamily="18" charset="0"/>
              </a:rPr>
              <a:t>     */</a:t>
            </a:r>
          </a:p>
          <a:p>
            <a:r>
              <a:rPr lang="en-US" sz="1600" dirty="0">
                <a:solidFill>
                  <a:srgbClr val="000000"/>
                </a:solidFill>
                <a:latin typeface="UTM Avo" panose="02040603050506020204" pitchFamily="18" charset="0"/>
              </a:rPr>
              <a:t>    public function show($id)</a:t>
            </a:r>
          </a:p>
          <a:p>
            <a:r>
              <a:rPr lang="en-US" sz="1600" dirty="0">
                <a:solidFill>
                  <a:srgbClr val="000000"/>
                </a:solidFill>
                <a:latin typeface="UTM Avo" panose="02040603050506020204" pitchFamily="18" charset="0"/>
              </a:rPr>
              <a:t>    {</a:t>
            </a:r>
          </a:p>
          <a:p>
            <a:r>
              <a:rPr lang="en-US" sz="1600" dirty="0">
                <a:solidFill>
                  <a:srgbClr val="000000"/>
                </a:solidFill>
                <a:latin typeface="UTM Avo" panose="02040603050506020204" pitchFamily="18" charset="0"/>
              </a:rPr>
              <a:t>        return view('</a:t>
            </a:r>
            <a:r>
              <a:rPr lang="en-US" sz="1600" dirty="0" err="1">
                <a:solidFill>
                  <a:srgbClr val="000000"/>
                </a:solidFill>
                <a:latin typeface="UTM Avo" panose="02040603050506020204" pitchFamily="18" charset="0"/>
              </a:rPr>
              <a:t>user.profile</a:t>
            </a:r>
            <a:r>
              <a:rPr lang="en-US" sz="1600" dirty="0">
                <a:solidFill>
                  <a:srgbClr val="000000"/>
                </a:solidFill>
                <a:latin typeface="UTM Avo" panose="02040603050506020204" pitchFamily="18" charset="0"/>
              </a:rPr>
              <a:t>', </a:t>
            </a:r>
            <a:r>
              <a:rPr lang="en-US" sz="1600" dirty="0">
                <a:solidFill>
                  <a:srgbClr val="000000"/>
                </a:solidFill>
                <a:effectLst>
                  <a:outerShdw blurRad="38100" dist="38100" dir="2700000" algn="tl">
                    <a:srgbClr val="000000">
                      <a:alpha val="43137"/>
                    </a:srgbClr>
                  </a:outerShdw>
                </a:effectLst>
                <a:latin typeface="UTM Aptima" panose="02040603050506020204" pitchFamily="18" charset="0"/>
              </a:rPr>
              <a:t>[</a:t>
            </a:r>
            <a:r>
              <a:rPr lang="en-US" sz="1600" dirty="0">
                <a:solidFill>
                  <a:srgbClr val="000000"/>
                </a:solidFill>
                <a:latin typeface="UTM Avo" panose="02040603050506020204" pitchFamily="18" charset="0"/>
              </a:rPr>
              <a:t>'user' =&gt; User::</a:t>
            </a:r>
            <a:r>
              <a:rPr lang="en-US" sz="1600" dirty="0" err="1">
                <a:solidFill>
                  <a:srgbClr val="000000"/>
                </a:solidFill>
                <a:latin typeface="UTM Avo" panose="02040603050506020204" pitchFamily="18" charset="0"/>
              </a:rPr>
              <a:t>findOrFail</a:t>
            </a:r>
            <a:r>
              <a:rPr lang="en-US" sz="1600" dirty="0">
                <a:solidFill>
                  <a:srgbClr val="000000"/>
                </a:solidFill>
                <a:latin typeface="UTM Avo" panose="02040603050506020204" pitchFamily="18" charset="0"/>
              </a:rPr>
              <a:t>($id)</a:t>
            </a:r>
            <a:r>
              <a:rPr lang="en-US" sz="1600" dirty="0">
                <a:solidFill>
                  <a:srgbClr val="000000"/>
                </a:solidFill>
                <a:latin typeface="UTM Aptima" panose="02040603050506020204" pitchFamily="18" charset="0"/>
              </a:rPr>
              <a:t>]</a:t>
            </a:r>
            <a:r>
              <a:rPr lang="en-US" sz="1600" dirty="0">
                <a:solidFill>
                  <a:srgbClr val="000000"/>
                </a:solidFill>
                <a:latin typeface="UTM Avo" panose="02040603050506020204" pitchFamily="18" charset="0"/>
              </a:rPr>
              <a:t>);</a:t>
            </a:r>
          </a:p>
          <a:p>
            <a:r>
              <a:rPr lang="en-US" sz="1600" dirty="0">
                <a:solidFill>
                  <a:srgbClr val="000000"/>
                </a:solidFill>
                <a:latin typeface="UTM Avo" panose="02040603050506020204" pitchFamily="18" charset="0"/>
              </a:rPr>
              <a:t>    }</a:t>
            </a:r>
          </a:p>
          <a:p>
            <a:r>
              <a:rPr lang="en-US" sz="1600" dirty="0">
                <a:solidFill>
                  <a:srgbClr val="000000"/>
                </a:solidFill>
                <a:latin typeface="UTM Avo" panose="02040603050506020204" pitchFamily="18" charset="0"/>
              </a:rPr>
              <a:t>}</a:t>
            </a:r>
          </a:p>
        </p:txBody>
      </p:sp>
      <p:sp>
        <p:nvSpPr>
          <p:cNvPr id="6" name="Rectangle 2">
            <a:extLst>
              <a:ext uri="{FF2B5EF4-FFF2-40B4-BE49-F238E27FC236}">
                <a16:creationId xmlns:a16="http://schemas.microsoft.com/office/drawing/2014/main" id="{B3913274-937C-4EAC-8B01-8AC0B891D091}"/>
              </a:ext>
            </a:extLst>
          </p:cNvPr>
          <p:cNvSpPr>
            <a:spLocks noChangeArrowheads="1"/>
          </p:cNvSpPr>
          <p:nvPr/>
        </p:nvSpPr>
        <p:spPr bwMode="auto">
          <a:xfrm>
            <a:off x="2774786" y="6132330"/>
            <a:ext cx="5520128" cy="677623"/>
          </a:xfrm>
          <a:prstGeom prst="rect">
            <a:avLst/>
          </a:prstGeom>
          <a:ln/>
        </p:spPr>
        <p:style>
          <a:lnRef idx="0">
            <a:schemeClr val="accent4"/>
          </a:lnRef>
          <a:fillRef idx="3">
            <a:schemeClr val="accent4"/>
          </a:fillRef>
          <a:effectRef idx="3">
            <a:schemeClr val="accent4"/>
          </a:effectRef>
          <a:fontRef idx="minor">
            <a:schemeClr val="lt1"/>
          </a:fontRef>
        </p:style>
        <p:txBody>
          <a:bodyPr vert="horz" wrap="squar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90910"/>
                </a:solidFill>
                <a:effectLst/>
                <a:latin typeface="UTM Avo" panose="02040603050506020204" pitchFamily="18" charset="0"/>
                <a:cs typeface="Courier New" panose="02070309020205020404" pitchFamily="49" charset="0"/>
              </a:rPr>
              <a:t>Route::</a:t>
            </a:r>
            <a:r>
              <a:rPr kumimoji="0" lang="en-US" altLang="en-US" b="0" i="0" u="none" strike="noStrike" cap="none" normalizeH="0" baseline="0" dirty="0">
                <a:ln>
                  <a:noFill/>
                </a:ln>
                <a:solidFill>
                  <a:srgbClr val="CA473F"/>
                </a:solidFill>
                <a:effectLst/>
                <a:latin typeface="UTM Avo" panose="02040603050506020204" pitchFamily="18" charset="0"/>
                <a:cs typeface="Courier New" panose="02070309020205020404" pitchFamily="49" charset="0"/>
              </a:rPr>
              <a:t>get</a:t>
            </a:r>
            <a:r>
              <a:rPr kumimoji="0" lang="en-US" altLang="en-US" b="0" i="0" u="none" strike="noStrike" cap="none" normalizeH="0" baseline="0" dirty="0">
                <a:ln>
                  <a:noFill/>
                </a:ln>
                <a:solidFill>
                  <a:srgbClr val="090910"/>
                </a:solidFill>
                <a:effectLst/>
                <a:latin typeface="UTM Avo" panose="02040603050506020204" pitchFamily="18" charset="0"/>
                <a:cs typeface="Courier New" panose="02070309020205020404" pitchFamily="49" charset="0"/>
              </a:rPr>
              <a:t>(</a:t>
            </a:r>
            <a:r>
              <a:rPr kumimoji="0" lang="en-US" altLang="en-US" b="0" i="0" u="none" strike="noStrike" cap="none" normalizeH="0" baseline="0" dirty="0">
                <a:ln>
                  <a:noFill/>
                </a:ln>
                <a:solidFill>
                  <a:srgbClr val="669900"/>
                </a:solidFill>
                <a:effectLst/>
                <a:latin typeface="UTM Avo" panose="02040603050506020204" pitchFamily="18" charset="0"/>
                <a:cs typeface="Courier New" panose="02070309020205020404" pitchFamily="49" charset="0"/>
              </a:rPr>
              <a:t>'users/{id}'</a:t>
            </a:r>
            <a:r>
              <a:rPr kumimoji="0" lang="en-US" altLang="en-US" b="0" i="0" u="none" strike="noStrike" cap="none" normalizeH="0" baseline="0" dirty="0">
                <a:ln>
                  <a:noFill/>
                </a:ln>
                <a:solidFill>
                  <a:srgbClr val="090910"/>
                </a:solidFill>
                <a:effectLst/>
                <a:latin typeface="UTM Avo" panose="02040603050506020204" pitchFamily="18" charset="0"/>
                <a:cs typeface="Courier New" panose="02070309020205020404" pitchFamily="49" charset="0"/>
              </a:rPr>
              <a:t>, </a:t>
            </a:r>
            <a:r>
              <a:rPr kumimoji="0" lang="en-US" altLang="en-US" b="0" i="0" u="none" strike="noStrike" cap="none" normalizeH="0" baseline="0" dirty="0">
                <a:ln>
                  <a:noFill/>
                </a:ln>
                <a:solidFill>
                  <a:srgbClr val="669900"/>
                </a:solidFill>
                <a:effectLst/>
                <a:latin typeface="UTM Avo" panose="02040603050506020204" pitchFamily="18" charset="0"/>
                <a:cs typeface="Courier New" panose="02070309020205020404" pitchFamily="49" charset="0"/>
              </a:rPr>
              <a:t>'</a:t>
            </a:r>
            <a:r>
              <a:rPr kumimoji="0" lang="en-US" altLang="en-US" b="0" i="0" u="none" strike="noStrike" cap="none" normalizeH="0" baseline="0" dirty="0" err="1">
                <a:ln>
                  <a:noFill/>
                </a:ln>
                <a:solidFill>
                  <a:srgbClr val="669900"/>
                </a:solidFill>
                <a:effectLst/>
                <a:latin typeface="UTM Avo" panose="02040603050506020204" pitchFamily="18" charset="0"/>
                <a:cs typeface="Courier New" panose="02070309020205020404" pitchFamily="49" charset="0"/>
              </a:rPr>
              <a:t>UserController@show</a:t>
            </a:r>
            <a:r>
              <a:rPr kumimoji="0" lang="en-US" altLang="en-US" b="0" i="0" u="none" strike="noStrike" cap="none" normalizeH="0" baseline="0" dirty="0">
                <a:ln>
                  <a:noFill/>
                </a:ln>
                <a:solidFill>
                  <a:srgbClr val="669900"/>
                </a:solidFill>
                <a:effectLst/>
                <a:latin typeface="UTM Avo" panose="02040603050506020204" pitchFamily="18" charset="0"/>
                <a:cs typeface="Courier New" panose="02070309020205020404" pitchFamily="49" charset="0"/>
              </a:rPr>
              <a:t>'</a:t>
            </a:r>
            <a:r>
              <a:rPr kumimoji="0" lang="en-US" altLang="en-US" b="0" i="0" u="none" strike="noStrike" cap="none" normalizeH="0" baseline="0" dirty="0">
                <a:ln>
                  <a:noFill/>
                </a:ln>
                <a:solidFill>
                  <a:srgbClr val="090910"/>
                </a:solidFill>
                <a:effectLst/>
                <a:latin typeface="UTM Avo" panose="02040603050506020204" pitchFamily="18" charset="0"/>
                <a:cs typeface="Courier New" panose="02070309020205020404" pitchFamily="49" charset="0"/>
              </a:rPr>
              <a:t>);</a:t>
            </a:r>
            <a:r>
              <a:rPr kumimoji="0" lang="en-US" altLang="en-US" sz="1100" b="0" i="0" u="none" strike="noStrike" cap="none" normalizeH="0" baseline="0" dirty="0">
                <a:ln>
                  <a:noFill/>
                </a:ln>
                <a:solidFill>
                  <a:schemeClr val="tx1"/>
                </a:solidFill>
                <a:effectLst/>
                <a:latin typeface="UTM Avo" panose="02040603050506020204" pitchFamily="18" charset="0"/>
              </a:rPr>
              <a:t> </a:t>
            </a:r>
            <a:endParaRPr kumimoji="0" lang="en-US" altLang="en-US" sz="4000" b="0" i="0" u="none" strike="noStrike" cap="none" normalizeH="0" baseline="0" dirty="0">
              <a:ln>
                <a:noFill/>
              </a:ln>
              <a:solidFill>
                <a:schemeClr val="tx1"/>
              </a:solidFill>
              <a:effectLst/>
              <a:latin typeface="UTM Avo" panose="02040603050506020204" pitchFamily="18" charset="0"/>
            </a:endParaRPr>
          </a:p>
        </p:txBody>
      </p:sp>
      <p:sp>
        <p:nvSpPr>
          <p:cNvPr id="8" name="Rectangle: Rounded Corners 7">
            <a:extLst>
              <a:ext uri="{FF2B5EF4-FFF2-40B4-BE49-F238E27FC236}">
                <a16:creationId xmlns:a16="http://schemas.microsoft.com/office/drawing/2014/main" id="{92410350-FBE0-4C07-84C0-69AAA9D2579E}"/>
              </a:ext>
            </a:extLst>
          </p:cNvPr>
          <p:cNvSpPr/>
          <p:nvPr/>
        </p:nvSpPr>
        <p:spPr>
          <a:xfrm>
            <a:off x="5236029" y="6132330"/>
            <a:ext cx="1680888" cy="480573"/>
          </a:xfrm>
          <a:prstGeom prst="roundRect">
            <a:avLst/>
          </a:prstGeom>
          <a:noFill/>
          <a:ln w="38100">
            <a:solidFill>
              <a:srgbClr val="FF0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or: Curved 9">
            <a:extLst>
              <a:ext uri="{FF2B5EF4-FFF2-40B4-BE49-F238E27FC236}">
                <a16:creationId xmlns:a16="http://schemas.microsoft.com/office/drawing/2014/main" id="{BBE0BC6D-CB12-415A-8897-390247ACEEA7}"/>
              </a:ext>
            </a:extLst>
          </p:cNvPr>
          <p:cNvCxnSpPr>
            <a:cxnSpLocks/>
          </p:cNvCxnSpPr>
          <p:nvPr/>
        </p:nvCxnSpPr>
        <p:spPr>
          <a:xfrm rot="10800000">
            <a:off x="1491346" y="3679374"/>
            <a:ext cx="4452255" cy="2452957"/>
          </a:xfrm>
          <a:prstGeom prst="curvedConnector3">
            <a:avLst>
              <a:gd name="adj1" fmla="val -20905"/>
            </a:avLst>
          </a:prstGeom>
          <a:ln w="28575">
            <a:solidFill>
              <a:srgbClr val="FF009A"/>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5863FE-B85F-4D10-8517-914E0D0412BB}"/>
              </a:ext>
            </a:extLst>
          </p:cNvPr>
          <p:cNvSpPr/>
          <p:nvPr/>
        </p:nvSpPr>
        <p:spPr>
          <a:xfrm>
            <a:off x="7069316" y="6116065"/>
            <a:ext cx="703083" cy="496838"/>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onnector: Curved 17">
            <a:extLst>
              <a:ext uri="{FF2B5EF4-FFF2-40B4-BE49-F238E27FC236}">
                <a16:creationId xmlns:a16="http://schemas.microsoft.com/office/drawing/2014/main" id="{9CF810E8-CEE1-4E54-B1FF-934A9E9A5277}"/>
              </a:ext>
            </a:extLst>
          </p:cNvPr>
          <p:cNvCxnSpPr>
            <a:cxnSpLocks/>
          </p:cNvCxnSpPr>
          <p:nvPr/>
        </p:nvCxnSpPr>
        <p:spPr>
          <a:xfrm rot="10800000">
            <a:off x="2351317" y="5323114"/>
            <a:ext cx="4913947" cy="748320"/>
          </a:xfrm>
          <a:prstGeom prst="curvedConnector3">
            <a:avLst>
              <a:gd name="adj1" fmla="val -2502"/>
            </a:avLst>
          </a:prstGeom>
          <a:ln w="28575">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57C059E5-49EB-484A-93ED-59C2F068D021}"/>
              </a:ext>
            </a:extLst>
          </p:cNvPr>
          <p:cNvSpPr/>
          <p:nvPr/>
        </p:nvSpPr>
        <p:spPr>
          <a:xfrm>
            <a:off x="4669971" y="6132330"/>
            <a:ext cx="489858" cy="49683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onnector: Curved 26">
            <a:extLst>
              <a:ext uri="{FF2B5EF4-FFF2-40B4-BE49-F238E27FC236}">
                <a16:creationId xmlns:a16="http://schemas.microsoft.com/office/drawing/2014/main" id="{E865F99D-D0A4-489D-A6F4-CA5D3AFED442}"/>
              </a:ext>
            </a:extLst>
          </p:cNvPr>
          <p:cNvCxnSpPr>
            <a:cxnSpLocks/>
          </p:cNvCxnSpPr>
          <p:nvPr/>
        </p:nvCxnSpPr>
        <p:spPr>
          <a:xfrm rot="10800000">
            <a:off x="2774786" y="5620660"/>
            <a:ext cx="2080246" cy="495406"/>
          </a:xfrm>
          <a:prstGeom prst="curvedConnector3">
            <a:avLst>
              <a:gd name="adj1" fmla="val 108608"/>
            </a:avLst>
          </a:prstGeom>
          <a:ln w="28575">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20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7" grpId="0" animBg="1"/>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0E38-757F-4F21-A382-F6969C205713}"/>
              </a:ext>
            </a:extLst>
          </p:cNvPr>
          <p:cNvSpPr>
            <a:spLocks noGrp="1"/>
          </p:cNvSpPr>
          <p:nvPr>
            <p:ph type="title"/>
          </p:nvPr>
        </p:nvSpPr>
        <p:spPr/>
        <p:txBody>
          <a:bodyPr/>
          <a:lstStyle/>
          <a:p>
            <a:r>
              <a:rPr lang="en-US" dirty="0"/>
              <a:t>Controller</a:t>
            </a:r>
          </a:p>
        </p:txBody>
      </p:sp>
      <p:sp>
        <p:nvSpPr>
          <p:cNvPr id="3" name="Content Placeholder 2">
            <a:extLst>
              <a:ext uri="{FF2B5EF4-FFF2-40B4-BE49-F238E27FC236}">
                <a16:creationId xmlns:a16="http://schemas.microsoft.com/office/drawing/2014/main" id="{0EF5E74A-821F-4657-B1DB-E87A8DC965C0}"/>
              </a:ext>
            </a:extLst>
          </p:cNvPr>
          <p:cNvSpPr>
            <a:spLocks noGrp="1"/>
          </p:cNvSpPr>
          <p:nvPr>
            <p:ph idx="1"/>
          </p:nvPr>
        </p:nvSpPr>
        <p:spPr/>
        <p:txBody>
          <a:bodyPr/>
          <a:lstStyle/>
          <a:p>
            <a:r>
              <a:rPr lang="en-US" dirty="0" err="1"/>
              <a:t>Tạo</a:t>
            </a:r>
            <a:r>
              <a:rPr lang="en-US" dirty="0"/>
              <a:t> controller</a:t>
            </a:r>
          </a:p>
          <a:p>
            <a:pPr lvl="1"/>
            <a:r>
              <a:rPr lang="en-US" b="1" u="sng" dirty="0" err="1"/>
              <a:t>Cách</a:t>
            </a:r>
            <a:r>
              <a:rPr lang="en-US" b="1" u="sng" dirty="0"/>
              <a:t> 1:</a:t>
            </a:r>
            <a:r>
              <a:rPr lang="en-US" dirty="0"/>
              <a:t> </a:t>
            </a:r>
            <a:r>
              <a:rPr lang="en-US" dirty="0" err="1"/>
              <a:t>Tạo</a:t>
            </a:r>
            <a:r>
              <a:rPr lang="en-US" dirty="0"/>
              <a:t> </a:t>
            </a:r>
            <a:r>
              <a:rPr lang="en-US" dirty="0" err="1"/>
              <a:t>tập</a:t>
            </a:r>
            <a:r>
              <a:rPr lang="en-US" dirty="0"/>
              <a:t> tin PHP </a:t>
            </a:r>
            <a:r>
              <a:rPr lang="en-US" dirty="0" err="1"/>
              <a:t>theo</a:t>
            </a:r>
            <a:r>
              <a:rPr lang="en-US" dirty="0"/>
              <a:t> </a:t>
            </a:r>
            <a:r>
              <a:rPr lang="en-US" dirty="0" err="1"/>
              <a:t>mẫu</a:t>
            </a:r>
            <a:r>
              <a:rPr lang="en-US" dirty="0"/>
              <a:t> </a:t>
            </a:r>
            <a:r>
              <a:rPr lang="en-US" dirty="0" err="1"/>
              <a:t>ví</a:t>
            </a:r>
            <a:r>
              <a:rPr lang="en-US" dirty="0"/>
              <a:t> </a:t>
            </a:r>
            <a:r>
              <a:rPr lang="en-US" dirty="0" err="1"/>
              <a:t>dụ</a:t>
            </a:r>
            <a:r>
              <a:rPr lang="en-US" dirty="0"/>
              <a:t> tr</a:t>
            </a:r>
            <a:r>
              <a:rPr lang="vi-VN" dirty="0"/>
              <a:t>ư</a:t>
            </a:r>
            <a:r>
              <a:rPr lang="en-US" dirty="0" err="1"/>
              <a:t>ớc</a:t>
            </a:r>
            <a:r>
              <a:rPr lang="en-US" dirty="0"/>
              <a:t> </a:t>
            </a:r>
            <a:r>
              <a:rPr lang="en-US" dirty="0" err="1"/>
              <a:t>vào</a:t>
            </a:r>
            <a:r>
              <a:rPr lang="en-US" dirty="0"/>
              <a:t> </a:t>
            </a:r>
            <a:r>
              <a:rPr lang="en-US" dirty="0" err="1"/>
              <a:t>trong</a:t>
            </a:r>
            <a:r>
              <a:rPr lang="en-US" dirty="0"/>
              <a:t> </a:t>
            </a:r>
            <a:r>
              <a:rPr lang="en-US" dirty="0" err="1"/>
              <a:t>th</a:t>
            </a:r>
            <a:r>
              <a:rPr lang="vi-VN" dirty="0"/>
              <a:t>ư</a:t>
            </a:r>
            <a:r>
              <a:rPr lang="en-US" dirty="0"/>
              <a:t> </a:t>
            </a:r>
            <a:r>
              <a:rPr lang="en-US" dirty="0" err="1"/>
              <a:t>mục</a:t>
            </a:r>
            <a:r>
              <a:rPr lang="en-US" dirty="0"/>
              <a:t> </a:t>
            </a:r>
            <a:r>
              <a:rPr lang="en-US" dirty="0">
                <a:solidFill>
                  <a:srgbClr val="F4645F"/>
                </a:solidFill>
              </a:rPr>
              <a:t>app\Http\Controllers</a:t>
            </a:r>
          </a:p>
          <a:p>
            <a:pPr lvl="1"/>
            <a:r>
              <a:rPr lang="en-US" b="1" u="sng" dirty="0" err="1"/>
              <a:t>Cách</a:t>
            </a:r>
            <a:r>
              <a:rPr lang="en-US" b="1" u="sng" dirty="0"/>
              <a:t> 2:</a:t>
            </a:r>
            <a:r>
              <a:rPr lang="en-US" dirty="0"/>
              <a:t> </a:t>
            </a:r>
            <a:r>
              <a:rPr lang="en-US" dirty="0" err="1"/>
              <a:t>Sử</a:t>
            </a:r>
            <a:r>
              <a:rPr lang="en-US" dirty="0"/>
              <a:t> </a:t>
            </a:r>
            <a:r>
              <a:rPr lang="en-US" dirty="0" err="1"/>
              <a:t>dụng</a:t>
            </a:r>
            <a:r>
              <a:rPr lang="en-US" dirty="0"/>
              <a:t> artisan</a:t>
            </a:r>
          </a:p>
          <a:p>
            <a:pPr lvl="2"/>
            <a:r>
              <a:rPr lang="en-US" dirty="0" err="1"/>
              <a:t>Tạo</a:t>
            </a:r>
            <a:r>
              <a:rPr lang="en-US" dirty="0"/>
              <a:t> controller </a:t>
            </a:r>
            <a:r>
              <a:rPr lang="en-US" dirty="0" err="1"/>
              <a:t>rỗng</a:t>
            </a:r>
            <a:endParaRPr lang="en-US" dirty="0"/>
          </a:p>
          <a:p>
            <a:pPr marL="914400" lvl="2" indent="0">
              <a:buNone/>
            </a:pPr>
            <a:endParaRPr lang="en-US" dirty="0"/>
          </a:p>
          <a:p>
            <a:pPr marL="914400" lvl="2" indent="0">
              <a:buNone/>
            </a:pPr>
            <a:endParaRPr lang="en-US" dirty="0"/>
          </a:p>
          <a:p>
            <a:pPr lvl="2"/>
            <a:r>
              <a:rPr lang="en-US" dirty="0" err="1"/>
              <a:t>Tạo</a:t>
            </a:r>
            <a:r>
              <a:rPr lang="en-US" dirty="0"/>
              <a:t> controller </a:t>
            </a:r>
            <a:r>
              <a:rPr lang="en-US" dirty="0" err="1"/>
              <a:t>với</a:t>
            </a:r>
            <a:r>
              <a:rPr lang="en-US" dirty="0"/>
              <a:t> </a:t>
            </a:r>
            <a:r>
              <a:rPr lang="en-US" dirty="0" err="1"/>
              <a:t>các</a:t>
            </a:r>
            <a:r>
              <a:rPr lang="en-US" dirty="0"/>
              <a:t> </a:t>
            </a:r>
            <a:r>
              <a:rPr lang="en-US" dirty="0" err="1"/>
              <a:t>ph</a:t>
            </a:r>
            <a:r>
              <a:rPr lang="vi-VN" dirty="0"/>
              <a:t>ư</a:t>
            </a:r>
            <a:r>
              <a:rPr lang="en-US" dirty="0" err="1"/>
              <a:t>ơng</a:t>
            </a:r>
            <a:r>
              <a:rPr lang="en-US" dirty="0"/>
              <a:t> </a:t>
            </a:r>
            <a:r>
              <a:rPr lang="en-US" dirty="0" err="1"/>
              <a:t>thức</a:t>
            </a:r>
            <a:r>
              <a:rPr lang="en-US" dirty="0"/>
              <a:t> </a:t>
            </a:r>
            <a:r>
              <a:rPr lang="en-US" b="1" dirty="0"/>
              <a:t>CRUD</a:t>
            </a:r>
          </a:p>
        </p:txBody>
      </p:sp>
      <p:sp>
        <p:nvSpPr>
          <p:cNvPr id="4" name="Slide Number Placeholder 3">
            <a:extLst>
              <a:ext uri="{FF2B5EF4-FFF2-40B4-BE49-F238E27FC236}">
                <a16:creationId xmlns:a16="http://schemas.microsoft.com/office/drawing/2014/main" id="{8A732EA2-EED9-4D03-BA5F-E50C1AC3693C}"/>
              </a:ext>
            </a:extLst>
          </p:cNvPr>
          <p:cNvSpPr>
            <a:spLocks noGrp="1"/>
          </p:cNvSpPr>
          <p:nvPr>
            <p:ph type="sldNum" sz="quarter" idx="12"/>
          </p:nvPr>
        </p:nvSpPr>
        <p:spPr/>
        <p:txBody>
          <a:bodyPr/>
          <a:lstStyle/>
          <a:p>
            <a:fld id="{147D94A6-9DA7-42D0-83B0-9418E04D1E23}" type="slidenum">
              <a:rPr lang="en-US" smtClean="0"/>
              <a:t>33</a:t>
            </a:fld>
            <a:endParaRPr lang="en-US"/>
          </a:p>
        </p:txBody>
      </p:sp>
      <p:sp>
        <p:nvSpPr>
          <p:cNvPr id="5" name="Rectangle: Rounded Corners 4">
            <a:extLst>
              <a:ext uri="{FF2B5EF4-FFF2-40B4-BE49-F238E27FC236}">
                <a16:creationId xmlns:a16="http://schemas.microsoft.com/office/drawing/2014/main" id="{8E23D67D-C950-403C-A810-8A2FE6B8F610}"/>
              </a:ext>
            </a:extLst>
          </p:cNvPr>
          <p:cNvSpPr/>
          <p:nvPr/>
        </p:nvSpPr>
        <p:spPr>
          <a:xfrm>
            <a:off x="1393119" y="3555380"/>
            <a:ext cx="7228366" cy="515877"/>
          </a:xfrm>
          <a:prstGeom prst="roundRect">
            <a:avLst>
              <a:gd name="adj" fmla="val 8006"/>
            </a:avLst>
          </a:prstGeom>
          <a:solidFill>
            <a:srgbClr val="66FF33">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r>
              <a:rPr lang="en-US" sz="2000" dirty="0">
                <a:solidFill>
                  <a:srgbClr val="002060"/>
                </a:solidFill>
                <a:latin typeface="UTM Avo" panose="02040603050506020204" pitchFamily="18" charset="0"/>
              </a:rPr>
              <a:t>php artisan </a:t>
            </a:r>
            <a:r>
              <a:rPr lang="en-US" sz="2000" dirty="0" err="1">
                <a:solidFill>
                  <a:srgbClr val="002060"/>
                </a:solidFill>
                <a:latin typeface="UTM Avo" panose="02040603050506020204" pitchFamily="18" charset="0"/>
              </a:rPr>
              <a:t>make:controller</a:t>
            </a:r>
            <a:r>
              <a:rPr lang="en-US" sz="2000" dirty="0">
                <a:solidFill>
                  <a:srgbClr val="002060"/>
                </a:solidFill>
                <a:latin typeface="UTM Avo" panose="02040603050506020204" pitchFamily="18" charset="0"/>
              </a:rPr>
              <a:t> </a:t>
            </a:r>
            <a:r>
              <a:rPr lang="en-US" sz="2000" dirty="0">
                <a:solidFill>
                  <a:srgbClr val="FF0909"/>
                </a:solidFill>
                <a:latin typeface="UTM Avo" panose="02040603050506020204" pitchFamily="18" charset="0"/>
              </a:rPr>
              <a:t>&lt;</a:t>
            </a:r>
            <a:r>
              <a:rPr lang="en-US" sz="2000" dirty="0" err="1">
                <a:solidFill>
                  <a:srgbClr val="FF0909"/>
                </a:solidFill>
                <a:latin typeface="UTM Avo" panose="02040603050506020204" pitchFamily="18" charset="0"/>
              </a:rPr>
              <a:t>TênController</a:t>
            </a:r>
            <a:r>
              <a:rPr lang="en-US" sz="2000" dirty="0">
                <a:solidFill>
                  <a:srgbClr val="FF0909"/>
                </a:solidFill>
                <a:latin typeface="UTM Avo" panose="02040603050506020204" pitchFamily="18" charset="0"/>
              </a:rPr>
              <a:t>&gt; </a:t>
            </a:r>
          </a:p>
        </p:txBody>
      </p:sp>
      <p:sp>
        <p:nvSpPr>
          <p:cNvPr id="6" name="Rectangle: Rounded Corners 5">
            <a:extLst>
              <a:ext uri="{FF2B5EF4-FFF2-40B4-BE49-F238E27FC236}">
                <a16:creationId xmlns:a16="http://schemas.microsoft.com/office/drawing/2014/main" id="{ED4FED35-7FFA-469A-80AD-9FDB0CFF3C26}"/>
              </a:ext>
            </a:extLst>
          </p:cNvPr>
          <p:cNvSpPr/>
          <p:nvPr/>
        </p:nvSpPr>
        <p:spPr>
          <a:xfrm>
            <a:off x="1393118" y="4608232"/>
            <a:ext cx="7228367" cy="515877"/>
          </a:xfrm>
          <a:prstGeom prst="roundRect">
            <a:avLst>
              <a:gd name="adj" fmla="val 8006"/>
            </a:avLst>
          </a:prstGeom>
          <a:solidFill>
            <a:srgbClr val="66FF33">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r>
              <a:rPr lang="en-US" sz="2000" dirty="0">
                <a:solidFill>
                  <a:srgbClr val="002060"/>
                </a:solidFill>
                <a:latin typeface="UTM Avo" panose="02040603050506020204" pitchFamily="18" charset="0"/>
              </a:rPr>
              <a:t>php artisan </a:t>
            </a:r>
            <a:r>
              <a:rPr lang="en-US" sz="2000" dirty="0" err="1">
                <a:solidFill>
                  <a:srgbClr val="002060"/>
                </a:solidFill>
                <a:latin typeface="UTM Avo" panose="02040603050506020204" pitchFamily="18" charset="0"/>
              </a:rPr>
              <a:t>make:controller</a:t>
            </a:r>
            <a:r>
              <a:rPr lang="en-US" sz="2000" dirty="0">
                <a:solidFill>
                  <a:srgbClr val="002060"/>
                </a:solidFill>
                <a:latin typeface="UTM Avo" panose="02040603050506020204" pitchFamily="18" charset="0"/>
              </a:rPr>
              <a:t> </a:t>
            </a:r>
            <a:r>
              <a:rPr lang="en-US" sz="2000" dirty="0">
                <a:solidFill>
                  <a:srgbClr val="FF0909"/>
                </a:solidFill>
                <a:latin typeface="UTM Avo" panose="02040603050506020204" pitchFamily="18" charset="0"/>
              </a:rPr>
              <a:t>&lt;</a:t>
            </a:r>
            <a:r>
              <a:rPr lang="en-US" sz="2000" dirty="0" err="1">
                <a:solidFill>
                  <a:srgbClr val="FF0909"/>
                </a:solidFill>
                <a:latin typeface="UTM Avo" panose="02040603050506020204" pitchFamily="18" charset="0"/>
              </a:rPr>
              <a:t>TênController</a:t>
            </a:r>
            <a:r>
              <a:rPr lang="en-US" sz="2000" dirty="0">
                <a:solidFill>
                  <a:srgbClr val="FF0909"/>
                </a:solidFill>
                <a:latin typeface="UTM Avo" panose="02040603050506020204" pitchFamily="18" charset="0"/>
              </a:rPr>
              <a:t>&gt; </a:t>
            </a:r>
            <a:r>
              <a:rPr lang="en-US" sz="2000" dirty="0">
                <a:solidFill>
                  <a:srgbClr val="FF009A"/>
                </a:solidFill>
                <a:latin typeface="UTM Avo" panose="02040603050506020204" pitchFamily="18" charset="0"/>
              </a:rPr>
              <a:t>--resource </a:t>
            </a:r>
          </a:p>
        </p:txBody>
      </p:sp>
    </p:spTree>
    <p:extLst>
      <p:ext uri="{BB962C8B-B14F-4D97-AF65-F5344CB8AC3E}">
        <p14:creationId xmlns:p14="http://schemas.microsoft.com/office/powerpoint/2010/main" val="418751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0E38-757F-4F21-A382-F6969C205713}"/>
              </a:ext>
            </a:extLst>
          </p:cNvPr>
          <p:cNvSpPr>
            <a:spLocks noGrp="1"/>
          </p:cNvSpPr>
          <p:nvPr>
            <p:ph type="title"/>
          </p:nvPr>
        </p:nvSpPr>
        <p:spPr/>
        <p:txBody>
          <a:bodyPr/>
          <a:lstStyle/>
          <a:p>
            <a:r>
              <a:rPr lang="en-US" dirty="0"/>
              <a:t>Controller</a:t>
            </a:r>
          </a:p>
        </p:txBody>
      </p:sp>
      <p:sp>
        <p:nvSpPr>
          <p:cNvPr id="3" name="Content Placeholder 2">
            <a:extLst>
              <a:ext uri="{FF2B5EF4-FFF2-40B4-BE49-F238E27FC236}">
                <a16:creationId xmlns:a16="http://schemas.microsoft.com/office/drawing/2014/main" id="{0EF5E74A-821F-4657-B1DB-E87A8DC965C0}"/>
              </a:ext>
            </a:extLst>
          </p:cNvPr>
          <p:cNvSpPr>
            <a:spLocks noGrp="1"/>
          </p:cNvSpPr>
          <p:nvPr>
            <p:ph idx="1"/>
          </p:nvPr>
        </p:nvSpPr>
        <p:spPr/>
        <p:txBody>
          <a:bodyPr/>
          <a:lstStyle/>
          <a:p>
            <a:r>
              <a:rPr lang="en-US" dirty="0" err="1"/>
              <a:t>Tạo</a:t>
            </a:r>
            <a:r>
              <a:rPr lang="en-US" dirty="0"/>
              <a:t> controller</a:t>
            </a:r>
          </a:p>
          <a:p>
            <a:pPr lvl="1"/>
            <a:r>
              <a:rPr lang="en-US" b="1" u="sng" dirty="0" err="1"/>
              <a:t>Cách</a:t>
            </a:r>
            <a:r>
              <a:rPr lang="en-US" b="1" u="sng" dirty="0"/>
              <a:t> 2:</a:t>
            </a:r>
            <a:r>
              <a:rPr lang="en-US" dirty="0"/>
              <a:t> </a:t>
            </a:r>
            <a:r>
              <a:rPr lang="en-US" dirty="0" err="1"/>
              <a:t>Sử</a:t>
            </a:r>
            <a:r>
              <a:rPr lang="en-US" dirty="0"/>
              <a:t> </a:t>
            </a:r>
            <a:r>
              <a:rPr lang="en-US" dirty="0" err="1"/>
              <a:t>dụng</a:t>
            </a:r>
            <a:r>
              <a:rPr lang="en-US" dirty="0"/>
              <a:t> artisan</a:t>
            </a:r>
          </a:p>
          <a:p>
            <a:pPr lvl="2"/>
            <a:r>
              <a:rPr lang="en-US" dirty="0" err="1"/>
              <a:t>Tạo</a:t>
            </a:r>
            <a:r>
              <a:rPr lang="en-US" dirty="0"/>
              <a:t> controller </a:t>
            </a:r>
            <a:r>
              <a:rPr lang="en-US" dirty="0" err="1"/>
              <a:t>với</a:t>
            </a:r>
            <a:r>
              <a:rPr lang="en-US" dirty="0"/>
              <a:t> </a:t>
            </a:r>
            <a:r>
              <a:rPr lang="en-US" dirty="0" err="1"/>
              <a:t>các</a:t>
            </a:r>
            <a:r>
              <a:rPr lang="en-US" dirty="0"/>
              <a:t> </a:t>
            </a:r>
            <a:r>
              <a:rPr lang="en-US" dirty="0" err="1"/>
              <a:t>ph</a:t>
            </a:r>
            <a:r>
              <a:rPr lang="vi-VN" dirty="0"/>
              <a:t>ư</a:t>
            </a:r>
            <a:r>
              <a:rPr lang="en-US" dirty="0" err="1"/>
              <a:t>ơng</a:t>
            </a:r>
            <a:r>
              <a:rPr lang="en-US" dirty="0"/>
              <a:t> </a:t>
            </a:r>
            <a:r>
              <a:rPr lang="en-US" dirty="0" err="1"/>
              <a:t>thức</a:t>
            </a:r>
            <a:r>
              <a:rPr lang="en-US" dirty="0"/>
              <a:t> </a:t>
            </a:r>
            <a:r>
              <a:rPr lang="en-US" b="1" dirty="0"/>
              <a:t>CRUD </a:t>
            </a:r>
            <a:r>
              <a:rPr lang="en-US" i="1" dirty="0"/>
              <a:t>(Create, Read, Update, Delete)</a:t>
            </a:r>
          </a:p>
        </p:txBody>
      </p:sp>
      <p:sp>
        <p:nvSpPr>
          <p:cNvPr id="4" name="Slide Number Placeholder 3">
            <a:extLst>
              <a:ext uri="{FF2B5EF4-FFF2-40B4-BE49-F238E27FC236}">
                <a16:creationId xmlns:a16="http://schemas.microsoft.com/office/drawing/2014/main" id="{8A732EA2-EED9-4D03-BA5F-E50C1AC3693C}"/>
              </a:ext>
            </a:extLst>
          </p:cNvPr>
          <p:cNvSpPr>
            <a:spLocks noGrp="1"/>
          </p:cNvSpPr>
          <p:nvPr>
            <p:ph type="sldNum" sz="quarter" idx="12"/>
          </p:nvPr>
        </p:nvSpPr>
        <p:spPr/>
        <p:txBody>
          <a:bodyPr/>
          <a:lstStyle/>
          <a:p>
            <a:fld id="{147D94A6-9DA7-42D0-83B0-9418E04D1E23}" type="slidenum">
              <a:rPr lang="en-US" smtClean="0"/>
              <a:t>34</a:t>
            </a:fld>
            <a:endParaRPr lang="en-US"/>
          </a:p>
        </p:txBody>
      </p:sp>
      <p:sp>
        <p:nvSpPr>
          <p:cNvPr id="6" name="Rectangle: Rounded Corners 5">
            <a:extLst>
              <a:ext uri="{FF2B5EF4-FFF2-40B4-BE49-F238E27FC236}">
                <a16:creationId xmlns:a16="http://schemas.microsoft.com/office/drawing/2014/main" id="{ED4FED35-7FFA-469A-80AD-9FDB0CFF3C26}"/>
              </a:ext>
            </a:extLst>
          </p:cNvPr>
          <p:cNvSpPr/>
          <p:nvPr/>
        </p:nvSpPr>
        <p:spPr>
          <a:xfrm>
            <a:off x="1393117" y="3061354"/>
            <a:ext cx="7228367" cy="515877"/>
          </a:xfrm>
          <a:prstGeom prst="roundRect">
            <a:avLst>
              <a:gd name="adj" fmla="val 8006"/>
            </a:avLst>
          </a:prstGeom>
          <a:solidFill>
            <a:srgbClr val="66FF33">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r>
              <a:rPr lang="en-US" sz="2000" dirty="0">
                <a:solidFill>
                  <a:srgbClr val="002060"/>
                </a:solidFill>
                <a:latin typeface="UTM Avo" panose="02040603050506020204" pitchFamily="18" charset="0"/>
              </a:rPr>
              <a:t>php artisan </a:t>
            </a:r>
            <a:r>
              <a:rPr lang="en-US" sz="2000" dirty="0" err="1">
                <a:solidFill>
                  <a:srgbClr val="002060"/>
                </a:solidFill>
                <a:latin typeface="UTM Avo" panose="02040603050506020204" pitchFamily="18" charset="0"/>
              </a:rPr>
              <a:t>make:controller</a:t>
            </a:r>
            <a:r>
              <a:rPr lang="en-US" sz="2000" dirty="0">
                <a:solidFill>
                  <a:srgbClr val="002060"/>
                </a:solidFill>
                <a:latin typeface="UTM Avo" panose="02040603050506020204" pitchFamily="18" charset="0"/>
              </a:rPr>
              <a:t> </a:t>
            </a:r>
            <a:r>
              <a:rPr lang="en-US" sz="2000" dirty="0">
                <a:solidFill>
                  <a:srgbClr val="FF0909"/>
                </a:solidFill>
                <a:latin typeface="UTM Avo" panose="02040603050506020204" pitchFamily="18" charset="0"/>
              </a:rPr>
              <a:t>&lt;</a:t>
            </a:r>
            <a:r>
              <a:rPr lang="en-US" sz="2000" dirty="0" err="1">
                <a:solidFill>
                  <a:srgbClr val="FF0909"/>
                </a:solidFill>
                <a:latin typeface="UTM Avo" panose="02040603050506020204" pitchFamily="18" charset="0"/>
              </a:rPr>
              <a:t>TênController</a:t>
            </a:r>
            <a:r>
              <a:rPr lang="en-US" sz="2000" dirty="0">
                <a:solidFill>
                  <a:srgbClr val="FF0909"/>
                </a:solidFill>
                <a:latin typeface="UTM Avo" panose="02040603050506020204" pitchFamily="18" charset="0"/>
              </a:rPr>
              <a:t>&gt; </a:t>
            </a:r>
            <a:r>
              <a:rPr lang="en-US" sz="2000" dirty="0">
                <a:solidFill>
                  <a:srgbClr val="FF009A"/>
                </a:solidFill>
                <a:latin typeface="UTM Avo" panose="02040603050506020204" pitchFamily="18" charset="0"/>
              </a:rPr>
              <a:t>--resource </a:t>
            </a:r>
          </a:p>
        </p:txBody>
      </p:sp>
      <p:graphicFrame>
        <p:nvGraphicFramePr>
          <p:cNvPr id="7" name="Table 6">
            <a:extLst>
              <a:ext uri="{FF2B5EF4-FFF2-40B4-BE49-F238E27FC236}">
                <a16:creationId xmlns:a16="http://schemas.microsoft.com/office/drawing/2014/main" id="{B795F41B-9F08-4412-BB53-88C5BB326D32}"/>
              </a:ext>
            </a:extLst>
          </p:cNvPr>
          <p:cNvGraphicFramePr>
            <a:graphicFrameLocks noGrp="1"/>
          </p:cNvGraphicFramePr>
          <p:nvPr>
            <p:extLst>
              <p:ext uri="{D42A27DB-BD31-4B8C-83A1-F6EECF244321}">
                <p14:modId xmlns:p14="http://schemas.microsoft.com/office/powerpoint/2010/main" val="1793579490"/>
              </p:ext>
            </p:extLst>
          </p:nvPr>
        </p:nvGraphicFramePr>
        <p:xfrm>
          <a:off x="3564632" y="3608782"/>
          <a:ext cx="2885335" cy="3183904"/>
        </p:xfrm>
        <a:graphic>
          <a:graphicData uri="http://schemas.openxmlformats.org/drawingml/2006/table">
            <a:tbl>
              <a:tblPr/>
              <a:tblGrid>
                <a:gridCol w="1278020">
                  <a:extLst>
                    <a:ext uri="{9D8B030D-6E8A-4147-A177-3AD203B41FA5}">
                      <a16:colId xmlns:a16="http://schemas.microsoft.com/office/drawing/2014/main" val="518934970"/>
                    </a:ext>
                  </a:extLst>
                </a:gridCol>
                <a:gridCol w="1607315">
                  <a:extLst>
                    <a:ext uri="{9D8B030D-6E8A-4147-A177-3AD203B41FA5}">
                      <a16:colId xmlns:a16="http://schemas.microsoft.com/office/drawing/2014/main" val="2601473392"/>
                    </a:ext>
                  </a:extLst>
                </a:gridCol>
              </a:tblGrid>
              <a:tr h="397988">
                <a:tc>
                  <a:txBody>
                    <a:bodyPr/>
                    <a:lstStyle/>
                    <a:p>
                      <a:pPr algn="l"/>
                      <a:r>
                        <a:rPr lang="en-US" sz="1600" b="1">
                          <a:effectLst/>
                          <a:latin typeface="UTM Avo" panose="02040603050506020204" pitchFamily="18" charset="0"/>
                        </a:rPr>
                        <a:t>Verb</a:t>
                      </a:r>
                    </a:p>
                  </a:txBody>
                  <a:tcPr marL="50941" marR="50941" marT="50941" marB="50941" anchor="ctr">
                    <a:lnL w="6350" cap="flat" cmpd="sng" algn="ctr">
                      <a:solidFill>
                        <a:srgbClr val="D7D7DC"/>
                      </a:solidFill>
                      <a:prstDash val="solid"/>
                      <a:round/>
                      <a:headEnd type="none" w="med" len="med"/>
                      <a:tailEnd type="none" w="med" len="med"/>
                    </a:lnL>
                    <a:lnR w="6350" cap="flat" cmpd="sng" algn="ctr">
                      <a:solidFill>
                        <a:srgbClr val="D7D7DC"/>
                      </a:solidFill>
                      <a:prstDash val="solid"/>
                      <a:round/>
                      <a:headEnd type="none" w="med" len="med"/>
                      <a:tailEnd type="none" w="med" len="med"/>
                    </a:lnR>
                    <a:lnT w="6350" cap="flat" cmpd="sng" algn="ctr">
                      <a:solidFill>
                        <a:srgbClr val="D7D7DC"/>
                      </a:solidFill>
                      <a:prstDash val="solid"/>
                      <a:round/>
                      <a:headEnd type="none" w="med" len="med"/>
                      <a:tailEnd type="none" w="med" len="med"/>
                    </a:lnT>
                    <a:lnB w="6350" cap="flat" cmpd="sng" algn="ctr">
                      <a:solidFill>
                        <a:srgbClr val="D7D7DC"/>
                      </a:solidFill>
                      <a:prstDash val="solid"/>
                      <a:round/>
                      <a:headEnd type="none" w="med" len="med"/>
                      <a:tailEnd type="none" w="med" len="med"/>
                    </a:lnB>
                    <a:solidFill>
                      <a:srgbClr val="F4645F"/>
                    </a:solidFill>
                  </a:tcPr>
                </a:tc>
                <a:tc>
                  <a:txBody>
                    <a:bodyPr/>
                    <a:lstStyle/>
                    <a:p>
                      <a:pPr algn="l"/>
                      <a:r>
                        <a:rPr lang="en-US" sz="1600" b="1" dirty="0">
                          <a:effectLst/>
                          <a:latin typeface="UTM Avo" panose="02040603050506020204" pitchFamily="18" charset="0"/>
                        </a:rPr>
                        <a:t>Action</a:t>
                      </a:r>
                    </a:p>
                  </a:txBody>
                  <a:tcPr marL="50941" marR="50941" marT="50941" marB="50941" anchor="ctr">
                    <a:lnL w="6350" cap="flat" cmpd="sng" algn="ctr">
                      <a:solidFill>
                        <a:srgbClr val="D7D7DC"/>
                      </a:solidFill>
                      <a:prstDash val="solid"/>
                      <a:round/>
                      <a:headEnd type="none" w="med" len="med"/>
                      <a:tailEnd type="none" w="med" len="med"/>
                    </a:lnL>
                    <a:lnR w="6350" cap="flat" cmpd="sng" algn="ctr">
                      <a:solidFill>
                        <a:srgbClr val="D7D7DC"/>
                      </a:solidFill>
                      <a:prstDash val="solid"/>
                      <a:round/>
                      <a:headEnd type="none" w="med" len="med"/>
                      <a:tailEnd type="none" w="med" len="med"/>
                    </a:lnR>
                    <a:lnT w="6350" cap="flat" cmpd="sng" algn="ctr">
                      <a:solidFill>
                        <a:srgbClr val="D7D7DC"/>
                      </a:solidFill>
                      <a:prstDash val="solid"/>
                      <a:round/>
                      <a:headEnd type="none" w="med" len="med"/>
                      <a:tailEnd type="none" w="med" len="med"/>
                    </a:lnT>
                    <a:lnB w="6350" cap="flat" cmpd="sng" algn="ctr">
                      <a:solidFill>
                        <a:srgbClr val="D7D7DC"/>
                      </a:solidFill>
                      <a:prstDash val="solid"/>
                      <a:round/>
                      <a:headEnd type="none" w="med" len="med"/>
                      <a:tailEnd type="none" w="med" len="med"/>
                    </a:lnB>
                    <a:solidFill>
                      <a:srgbClr val="F4645F"/>
                    </a:solidFill>
                  </a:tcPr>
                </a:tc>
                <a:extLst>
                  <a:ext uri="{0D108BD9-81ED-4DB2-BD59-A6C34878D82A}">
                    <a16:rowId xmlns:a16="http://schemas.microsoft.com/office/drawing/2014/main" val="112466740"/>
                  </a:ext>
                </a:extLst>
              </a:tr>
              <a:tr h="397988">
                <a:tc>
                  <a:txBody>
                    <a:bodyPr/>
                    <a:lstStyle/>
                    <a:p>
                      <a:pPr algn="l"/>
                      <a:r>
                        <a:rPr lang="en-US" sz="1600">
                          <a:effectLst/>
                          <a:latin typeface="UTM Avo" panose="02040603050506020204" pitchFamily="18" charset="0"/>
                        </a:rPr>
                        <a:t>GET</a:t>
                      </a:r>
                    </a:p>
                  </a:txBody>
                  <a:tcPr marL="50941" marR="50941" marT="50941" marB="50941" anchor="ctr">
                    <a:lnL w="6350" cap="flat" cmpd="sng" algn="ctr">
                      <a:solidFill>
                        <a:srgbClr val="D7D7DC"/>
                      </a:solidFill>
                      <a:prstDash val="solid"/>
                      <a:round/>
                      <a:headEnd type="none" w="med" len="med"/>
                      <a:tailEnd type="none" w="med" len="med"/>
                    </a:lnL>
                    <a:lnR w="6350" cap="flat" cmpd="sng" algn="ctr">
                      <a:solidFill>
                        <a:srgbClr val="D7D7DC"/>
                      </a:solidFill>
                      <a:prstDash val="solid"/>
                      <a:round/>
                      <a:headEnd type="none" w="med" len="med"/>
                      <a:tailEnd type="none" w="med" len="med"/>
                    </a:lnR>
                    <a:lnT w="6350" cap="flat" cmpd="sng" algn="ctr">
                      <a:solidFill>
                        <a:srgbClr val="D7D7DC"/>
                      </a:solidFill>
                      <a:prstDash val="solid"/>
                      <a:round/>
                      <a:headEnd type="none" w="med" len="med"/>
                      <a:tailEnd type="none" w="med" len="med"/>
                    </a:lnT>
                    <a:lnB w="6350" cap="flat" cmpd="sng" algn="ctr">
                      <a:solidFill>
                        <a:srgbClr val="D7D7DC"/>
                      </a:solidFill>
                      <a:prstDash val="solid"/>
                      <a:round/>
                      <a:headEnd type="none" w="med" len="med"/>
                      <a:tailEnd type="none" w="med" len="med"/>
                    </a:lnB>
                  </a:tcPr>
                </a:tc>
                <a:tc>
                  <a:txBody>
                    <a:bodyPr/>
                    <a:lstStyle/>
                    <a:p>
                      <a:pPr algn="l"/>
                      <a:r>
                        <a:rPr lang="en-US" sz="1600" dirty="0">
                          <a:effectLst/>
                          <a:latin typeface="UTM Avo" panose="02040603050506020204" pitchFamily="18" charset="0"/>
                        </a:rPr>
                        <a:t>index</a:t>
                      </a:r>
                    </a:p>
                  </a:txBody>
                  <a:tcPr marL="50941" marR="50941" marT="50941" marB="50941" anchor="ctr">
                    <a:lnL w="6350" cap="flat" cmpd="sng" algn="ctr">
                      <a:solidFill>
                        <a:srgbClr val="D7D7DC"/>
                      </a:solidFill>
                      <a:prstDash val="solid"/>
                      <a:round/>
                      <a:headEnd type="none" w="med" len="med"/>
                      <a:tailEnd type="none" w="med" len="med"/>
                    </a:lnL>
                    <a:lnR w="6350" cap="flat" cmpd="sng" algn="ctr">
                      <a:solidFill>
                        <a:srgbClr val="D7D7DC"/>
                      </a:solidFill>
                      <a:prstDash val="solid"/>
                      <a:round/>
                      <a:headEnd type="none" w="med" len="med"/>
                      <a:tailEnd type="none" w="med" len="med"/>
                    </a:lnR>
                    <a:lnT w="6350" cap="flat" cmpd="sng" algn="ctr">
                      <a:solidFill>
                        <a:srgbClr val="D7D7DC"/>
                      </a:solidFill>
                      <a:prstDash val="solid"/>
                      <a:round/>
                      <a:headEnd type="none" w="med" len="med"/>
                      <a:tailEnd type="none" w="med" len="med"/>
                    </a:lnT>
                    <a:lnB w="6350" cap="flat" cmpd="sng" algn="ctr">
                      <a:solidFill>
                        <a:srgbClr val="D7D7DC"/>
                      </a:solidFill>
                      <a:prstDash val="solid"/>
                      <a:round/>
                      <a:headEnd type="none" w="med" len="med"/>
                      <a:tailEnd type="none" w="med" len="med"/>
                    </a:lnB>
                  </a:tcPr>
                </a:tc>
                <a:extLst>
                  <a:ext uri="{0D108BD9-81ED-4DB2-BD59-A6C34878D82A}">
                    <a16:rowId xmlns:a16="http://schemas.microsoft.com/office/drawing/2014/main" val="2143637639"/>
                  </a:ext>
                </a:extLst>
              </a:tr>
              <a:tr h="397988">
                <a:tc>
                  <a:txBody>
                    <a:bodyPr/>
                    <a:lstStyle/>
                    <a:p>
                      <a:pPr algn="l"/>
                      <a:r>
                        <a:rPr lang="en-US" sz="1600">
                          <a:effectLst/>
                          <a:latin typeface="UTM Avo" panose="02040603050506020204" pitchFamily="18" charset="0"/>
                        </a:rPr>
                        <a:t>GET</a:t>
                      </a:r>
                    </a:p>
                  </a:txBody>
                  <a:tcPr marL="50941" marR="50941" marT="50941" marB="50941" anchor="ctr">
                    <a:lnL w="6350" cap="flat" cmpd="sng" algn="ctr">
                      <a:solidFill>
                        <a:srgbClr val="D7D7DC"/>
                      </a:solidFill>
                      <a:prstDash val="solid"/>
                      <a:round/>
                      <a:headEnd type="none" w="med" len="med"/>
                      <a:tailEnd type="none" w="med" len="med"/>
                    </a:lnL>
                    <a:lnR w="6350" cap="flat" cmpd="sng" algn="ctr">
                      <a:solidFill>
                        <a:srgbClr val="D7D7DC"/>
                      </a:solidFill>
                      <a:prstDash val="solid"/>
                      <a:round/>
                      <a:headEnd type="none" w="med" len="med"/>
                      <a:tailEnd type="none" w="med" len="med"/>
                    </a:lnR>
                    <a:lnT w="6350" cap="flat" cmpd="sng" algn="ctr">
                      <a:solidFill>
                        <a:srgbClr val="D7D7DC"/>
                      </a:solidFill>
                      <a:prstDash val="solid"/>
                      <a:round/>
                      <a:headEnd type="none" w="med" len="med"/>
                      <a:tailEnd type="none" w="med" len="med"/>
                    </a:lnT>
                    <a:lnB w="6350" cap="flat" cmpd="sng" algn="ctr">
                      <a:solidFill>
                        <a:srgbClr val="D7D7DC"/>
                      </a:solidFill>
                      <a:prstDash val="solid"/>
                      <a:round/>
                      <a:headEnd type="none" w="med" len="med"/>
                      <a:tailEnd type="none" w="med" len="med"/>
                    </a:lnB>
                  </a:tcPr>
                </a:tc>
                <a:tc>
                  <a:txBody>
                    <a:bodyPr/>
                    <a:lstStyle/>
                    <a:p>
                      <a:pPr algn="l"/>
                      <a:r>
                        <a:rPr lang="en-US" sz="1600" dirty="0">
                          <a:effectLst/>
                          <a:latin typeface="UTM Avo" panose="02040603050506020204" pitchFamily="18" charset="0"/>
                        </a:rPr>
                        <a:t>create</a:t>
                      </a:r>
                    </a:p>
                  </a:txBody>
                  <a:tcPr marL="50941" marR="50941" marT="50941" marB="50941" anchor="ctr">
                    <a:lnL w="6350" cap="flat" cmpd="sng" algn="ctr">
                      <a:solidFill>
                        <a:srgbClr val="D7D7DC"/>
                      </a:solidFill>
                      <a:prstDash val="solid"/>
                      <a:round/>
                      <a:headEnd type="none" w="med" len="med"/>
                      <a:tailEnd type="none" w="med" len="med"/>
                    </a:lnL>
                    <a:lnR w="6350" cap="flat" cmpd="sng" algn="ctr">
                      <a:solidFill>
                        <a:srgbClr val="D7D7DC"/>
                      </a:solidFill>
                      <a:prstDash val="solid"/>
                      <a:round/>
                      <a:headEnd type="none" w="med" len="med"/>
                      <a:tailEnd type="none" w="med" len="med"/>
                    </a:lnR>
                    <a:lnT w="6350" cap="flat" cmpd="sng" algn="ctr">
                      <a:solidFill>
                        <a:srgbClr val="D7D7DC"/>
                      </a:solidFill>
                      <a:prstDash val="solid"/>
                      <a:round/>
                      <a:headEnd type="none" w="med" len="med"/>
                      <a:tailEnd type="none" w="med" len="med"/>
                    </a:lnT>
                    <a:lnB w="6350" cap="flat" cmpd="sng" algn="ctr">
                      <a:solidFill>
                        <a:srgbClr val="D7D7DC"/>
                      </a:solidFill>
                      <a:prstDash val="solid"/>
                      <a:round/>
                      <a:headEnd type="none" w="med" len="med"/>
                      <a:tailEnd type="none" w="med" len="med"/>
                    </a:lnB>
                  </a:tcPr>
                </a:tc>
                <a:extLst>
                  <a:ext uri="{0D108BD9-81ED-4DB2-BD59-A6C34878D82A}">
                    <a16:rowId xmlns:a16="http://schemas.microsoft.com/office/drawing/2014/main" val="1692491009"/>
                  </a:ext>
                </a:extLst>
              </a:tr>
              <a:tr h="397988">
                <a:tc>
                  <a:txBody>
                    <a:bodyPr/>
                    <a:lstStyle/>
                    <a:p>
                      <a:pPr algn="l"/>
                      <a:r>
                        <a:rPr lang="en-US" sz="1600">
                          <a:effectLst/>
                          <a:latin typeface="UTM Avo" panose="02040603050506020204" pitchFamily="18" charset="0"/>
                        </a:rPr>
                        <a:t>POST</a:t>
                      </a:r>
                    </a:p>
                  </a:txBody>
                  <a:tcPr marL="50941" marR="50941" marT="50941" marB="50941" anchor="ctr">
                    <a:lnL w="6350" cap="flat" cmpd="sng" algn="ctr">
                      <a:solidFill>
                        <a:srgbClr val="D7D7DC"/>
                      </a:solidFill>
                      <a:prstDash val="solid"/>
                      <a:round/>
                      <a:headEnd type="none" w="med" len="med"/>
                      <a:tailEnd type="none" w="med" len="med"/>
                    </a:lnL>
                    <a:lnR w="6350" cap="flat" cmpd="sng" algn="ctr">
                      <a:solidFill>
                        <a:srgbClr val="D7D7DC"/>
                      </a:solidFill>
                      <a:prstDash val="solid"/>
                      <a:round/>
                      <a:headEnd type="none" w="med" len="med"/>
                      <a:tailEnd type="none" w="med" len="med"/>
                    </a:lnR>
                    <a:lnT w="6350" cap="flat" cmpd="sng" algn="ctr">
                      <a:solidFill>
                        <a:srgbClr val="D7D7DC"/>
                      </a:solidFill>
                      <a:prstDash val="solid"/>
                      <a:round/>
                      <a:headEnd type="none" w="med" len="med"/>
                      <a:tailEnd type="none" w="med" len="med"/>
                    </a:lnT>
                    <a:lnB w="6350" cap="flat" cmpd="sng" algn="ctr">
                      <a:solidFill>
                        <a:srgbClr val="D7D7DC"/>
                      </a:solidFill>
                      <a:prstDash val="solid"/>
                      <a:round/>
                      <a:headEnd type="none" w="med" len="med"/>
                      <a:tailEnd type="none" w="med" len="med"/>
                    </a:lnB>
                  </a:tcPr>
                </a:tc>
                <a:tc>
                  <a:txBody>
                    <a:bodyPr/>
                    <a:lstStyle/>
                    <a:p>
                      <a:pPr algn="l"/>
                      <a:r>
                        <a:rPr lang="en-US" sz="1600">
                          <a:effectLst/>
                          <a:latin typeface="UTM Avo" panose="02040603050506020204" pitchFamily="18" charset="0"/>
                        </a:rPr>
                        <a:t>store</a:t>
                      </a:r>
                    </a:p>
                  </a:txBody>
                  <a:tcPr marL="50941" marR="50941" marT="50941" marB="50941" anchor="ctr">
                    <a:lnL w="6350" cap="flat" cmpd="sng" algn="ctr">
                      <a:solidFill>
                        <a:srgbClr val="D7D7DC"/>
                      </a:solidFill>
                      <a:prstDash val="solid"/>
                      <a:round/>
                      <a:headEnd type="none" w="med" len="med"/>
                      <a:tailEnd type="none" w="med" len="med"/>
                    </a:lnL>
                    <a:lnR w="6350" cap="flat" cmpd="sng" algn="ctr">
                      <a:solidFill>
                        <a:srgbClr val="D7D7DC"/>
                      </a:solidFill>
                      <a:prstDash val="solid"/>
                      <a:round/>
                      <a:headEnd type="none" w="med" len="med"/>
                      <a:tailEnd type="none" w="med" len="med"/>
                    </a:lnR>
                    <a:lnT w="6350" cap="flat" cmpd="sng" algn="ctr">
                      <a:solidFill>
                        <a:srgbClr val="D7D7DC"/>
                      </a:solidFill>
                      <a:prstDash val="solid"/>
                      <a:round/>
                      <a:headEnd type="none" w="med" len="med"/>
                      <a:tailEnd type="none" w="med" len="med"/>
                    </a:lnT>
                    <a:lnB w="6350" cap="flat" cmpd="sng" algn="ctr">
                      <a:solidFill>
                        <a:srgbClr val="D7D7DC"/>
                      </a:solidFill>
                      <a:prstDash val="solid"/>
                      <a:round/>
                      <a:headEnd type="none" w="med" len="med"/>
                      <a:tailEnd type="none" w="med" len="med"/>
                    </a:lnB>
                  </a:tcPr>
                </a:tc>
                <a:extLst>
                  <a:ext uri="{0D108BD9-81ED-4DB2-BD59-A6C34878D82A}">
                    <a16:rowId xmlns:a16="http://schemas.microsoft.com/office/drawing/2014/main" val="3865188938"/>
                  </a:ext>
                </a:extLst>
              </a:tr>
              <a:tr h="397988">
                <a:tc>
                  <a:txBody>
                    <a:bodyPr/>
                    <a:lstStyle/>
                    <a:p>
                      <a:pPr algn="l"/>
                      <a:r>
                        <a:rPr lang="en-US" sz="1600">
                          <a:effectLst/>
                          <a:latin typeface="UTM Avo" panose="02040603050506020204" pitchFamily="18" charset="0"/>
                        </a:rPr>
                        <a:t>GET</a:t>
                      </a:r>
                    </a:p>
                  </a:txBody>
                  <a:tcPr marL="50941" marR="50941" marT="50941" marB="50941" anchor="ctr">
                    <a:lnL w="6350" cap="flat" cmpd="sng" algn="ctr">
                      <a:solidFill>
                        <a:srgbClr val="D7D7DC"/>
                      </a:solidFill>
                      <a:prstDash val="solid"/>
                      <a:round/>
                      <a:headEnd type="none" w="med" len="med"/>
                      <a:tailEnd type="none" w="med" len="med"/>
                    </a:lnL>
                    <a:lnR w="6350" cap="flat" cmpd="sng" algn="ctr">
                      <a:solidFill>
                        <a:srgbClr val="D7D7DC"/>
                      </a:solidFill>
                      <a:prstDash val="solid"/>
                      <a:round/>
                      <a:headEnd type="none" w="med" len="med"/>
                      <a:tailEnd type="none" w="med" len="med"/>
                    </a:lnR>
                    <a:lnT w="6350" cap="flat" cmpd="sng" algn="ctr">
                      <a:solidFill>
                        <a:srgbClr val="D7D7DC"/>
                      </a:solidFill>
                      <a:prstDash val="solid"/>
                      <a:round/>
                      <a:headEnd type="none" w="med" len="med"/>
                      <a:tailEnd type="none" w="med" len="med"/>
                    </a:lnT>
                    <a:lnB w="6350" cap="flat" cmpd="sng" algn="ctr">
                      <a:solidFill>
                        <a:srgbClr val="D7D7DC"/>
                      </a:solidFill>
                      <a:prstDash val="solid"/>
                      <a:round/>
                      <a:headEnd type="none" w="med" len="med"/>
                      <a:tailEnd type="none" w="med" len="med"/>
                    </a:lnB>
                  </a:tcPr>
                </a:tc>
                <a:tc>
                  <a:txBody>
                    <a:bodyPr/>
                    <a:lstStyle/>
                    <a:p>
                      <a:pPr algn="l"/>
                      <a:r>
                        <a:rPr lang="en-US" sz="1600">
                          <a:effectLst/>
                          <a:latin typeface="UTM Avo" panose="02040603050506020204" pitchFamily="18" charset="0"/>
                        </a:rPr>
                        <a:t>show</a:t>
                      </a:r>
                    </a:p>
                  </a:txBody>
                  <a:tcPr marL="50941" marR="50941" marT="50941" marB="50941" anchor="ctr">
                    <a:lnL w="6350" cap="flat" cmpd="sng" algn="ctr">
                      <a:solidFill>
                        <a:srgbClr val="D7D7DC"/>
                      </a:solidFill>
                      <a:prstDash val="solid"/>
                      <a:round/>
                      <a:headEnd type="none" w="med" len="med"/>
                      <a:tailEnd type="none" w="med" len="med"/>
                    </a:lnL>
                    <a:lnR w="6350" cap="flat" cmpd="sng" algn="ctr">
                      <a:solidFill>
                        <a:srgbClr val="D7D7DC"/>
                      </a:solidFill>
                      <a:prstDash val="solid"/>
                      <a:round/>
                      <a:headEnd type="none" w="med" len="med"/>
                      <a:tailEnd type="none" w="med" len="med"/>
                    </a:lnR>
                    <a:lnT w="6350" cap="flat" cmpd="sng" algn="ctr">
                      <a:solidFill>
                        <a:srgbClr val="D7D7DC"/>
                      </a:solidFill>
                      <a:prstDash val="solid"/>
                      <a:round/>
                      <a:headEnd type="none" w="med" len="med"/>
                      <a:tailEnd type="none" w="med" len="med"/>
                    </a:lnT>
                    <a:lnB w="6350" cap="flat" cmpd="sng" algn="ctr">
                      <a:solidFill>
                        <a:srgbClr val="D7D7DC"/>
                      </a:solidFill>
                      <a:prstDash val="solid"/>
                      <a:round/>
                      <a:headEnd type="none" w="med" len="med"/>
                      <a:tailEnd type="none" w="med" len="med"/>
                    </a:lnB>
                  </a:tcPr>
                </a:tc>
                <a:extLst>
                  <a:ext uri="{0D108BD9-81ED-4DB2-BD59-A6C34878D82A}">
                    <a16:rowId xmlns:a16="http://schemas.microsoft.com/office/drawing/2014/main" val="1153276774"/>
                  </a:ext>
                </a:extLst>
              </a:tr>
              <a:tr h="397988">
                <a:tc>
                  <a:txBody>
                    <a:bodyPr/>
                    <a:lstStyle/>
                    <a:p>
                      <a:pPr algn="l"/>
                      <a:r>
                        <a:rPr lang="en-US" sz="1600">
                          <a:effectLst/>
                          <a:latin typeface="UTM Avo" panose="02040603050506020204" pitchFamily="18" charset="0"/>
                        </a:rPr>
                        <a:t>GET</a:t>
                      </a:r>
                    </a:p>
                  </a:txBody>
                  <a:tcPr marL="50941" marR="50941" marT="50941" marB="50941" anchor="ctr">
                    <a:lnL w="6350" cap="flat" cmpd="sng" algn="ctr">
                      <a:solidFill>
                        <a:srgbClr val="D7D7DC"/>
                      </a:solidFill>
                      <a:prstDash val="solid"/>
                      <a:round/>
                      <a:headEnd type="none" w="med" len="med"/>
                      <a:tailEnd type="none" w="med" len="med"/>
                    </a:lnL>
                    <a:lnR w="6350" cap="flat" cmpd="sng" algn="ctr">
                      <a:solidFill>
                        <a:srgbClr val="D7D7DC"/>
                      </a:solidFill>
                      <a:prstDash val="solid"/>
                      <a:round/>
                      <a:headEnd type="none" w="med" len="med"/>
                      <a:tailEnd type="none" w="med" len="med"/>
                    </a:lnR>
                    <a:lnT w="6350" cap="flat" cmpd="sng" algn="ctr">
                      <a:solidFill>
                        <a:srgbClr val="D7D7DC"/>
                      </a:solidFill>
                      <a:prstDash val="solid"/>
                      <a:round/>
                      <a:headEnd type="none" w="med" len="med"/>
                      <a:tailEnd type="none" w="med" len="med"/>
                    </a:lnT>
                    <a:lnB w="6350" cap="flat" cmpd="sng" algn="ctr">
                      <a:solidFill>
                        <a:srgbClr val="D7D7DC"/>
                      </a:solidFill>
                      <a:prstDash val="solid"/>
                      <a:round/>
                      <a:headEnd type="none" w="med" len="med"/>
                      <a:tailEnd type="none" w="med" len="med"/>
                    </a:lnB>
                  </a:tcPr>
                </a:tc>
                <a:tc>
                  <a:txBody>
                    <a:bodyPr/>
                    <a:lstStyle/>
                    <a:p>
                      <a:pPr algn="l"/>
                      <a:r>
                        <a:rPr lang="en-US" sz="1600">
                          <a:effectLst/>
                          <a:latin typeface="UTM Avo" panose="02040603050506020204" pitchFamily="18" charset="0"/>
                        </a:rPr>
                        <a:t>edit</a:t>
                      </a:r>
                    </a:p>
                  </a:txBody>
                  <a:tcPr marL="50941" marR="50941" marT="50941" marB="50941" anchor="ctr">
                    <a:lnL w="6350" cap="flat" cmpd="sng" algn="ctr">
                      <a:solidFill>
                        <a:srgbClr val="D7D7DC"/>
                      </a:solidFill>
                      <a:prstDash val="solid"/>
                      <a:round/>
                      <a:headEnd type="none" w="med" len="med"/>
                      <a:tailEnd type="none" w="med" len="med"/>
                    </a:lnL>
                    <a:lnR w="6350" cap="flat" cmpd="sng" algn="ctr">
                      <a:solidFill>
                        <a:srgbClr val="D7D7DC"/>
                      </a:solidFill>
                      <a:prstDash val="solid"/>
                      <a:round/>
                      <a:headEnd type="none" w="med" len="med"/>
                      <a:tailEnd type="none" w="med" len="med"/>
                    </a:lnR>
                    <a:lnT w="6350" cap="flat" cmpd="sng" algn="ctr">
                      <a:solidFill>
                        <a:srgbClr val="D7D7DC"/>
                      </a:solidFill>
                      <a:prstDash val="solid"/>
                      <a:round/>
                      <a:headEnd type="none" w="med" len="med"/>
                      <a:tailEnd type="none" w="med" len="med"/>
                    </a:lnT>
                    <a:lnB w="6350" cap="flat" cmpd="sng" algn="ctr">
                      <a:solidFill>
                        <a:srgbClr val="D7D7DC"/>
                      </a:solidFill>
                      <a:prstDash val="solid"/>
                      <a:round/>
                      <a:headEnd type="none" w="med" len="med"/>
                      <a:tailEnd type="none" w="med" len="med"/>
                    </a:lnB>
                  </a:tcPr>
                </a:tc>
                <a:extLst>
                  <a:ext uri="{0D108BD9-81ED-4DB2-BD59-A6C34878D82A}">
                    <a16:rowId xmlns:a16="http://schemas.microsoft.com/office/drawing/2014/main" val="1830983327"/>
                  </a:ext>
                </a:extLst>
              </a:tr>
              <a:tr h="397988">
                <a:tc>
                  <a:txBody>
                    <a:bodyPr/>
                    <a:lstStyle/>
                    <a:p>
                      <a:pPr algn="l"/>
                      <a:r>
                        <a:rPr lang="en-US" sz="1600">
                          <a:effectLst/>
                          <a:latin typeface="UTM Avo" panose="02040603050506020204" pitchFamily="18" charset="0"/>
                        </a:rPr>
                        <a:t>PUT/PATCH</a:t>
                      </a:r>
                    </a:p>
                  </a:txBody>
                  <a:tcPr marL="50941" marR="50941" marT="50941" marB="50941" anchor="ctr">
                    <a:lnL w="6350" cap="flat" cmpd="sng" algn="ctr">
                      <a:solidFill>
                        <a:srgbClr val="D7D7DC"/>
                      </a:solidFill>
                      <a:prstDash val="solid"/>
                      <a:round/>
                      <a:headEnd type="none" w="med" len="med"/>
                      <a:tailEnd type="none" w="med" len="med"/>
                    </a:lnL>
                    <a:lnR w="6350" cap="flat" cmpd="sng" algn="ctr">
                      <a:solidFill>
                        <a:srgbClr val="D7D7DC"/>
                      </a:solidFill>
                      <a:prstDash val="solid"/>
                      <a:round/>
                      <a:headEnd type="none" w="med" len="med"/>
                      <a:tailEnd type="none" w="med" len="med"/>
                    </a:lnR>
                    <a:lnT w="6350" cap="flat" cmpd="sng" algn="ctr">
                      <a:solidFill>
                        <a:srgbClr val="D7D7DC"/>
                      </a:solidFill>
                      <a:prstDash val="solid"/>
                      <a:round/>
                      <a:headEnd type="none" w="med" len="med"/>
                      <a:tailEnd type="none" w="med" len="med"/>
                    </a:lnT>
                    <a:lnB w="6350" cap="flat" cmpd="sng" algn="ctr">
                      <a:solidFill>
                        <a:srgbClr val="D7D7DC"/>
                      </a:solidFill>
                      <a:prstDash val="solid"/>
                      <a:round/>
                      <a:headEnd type="none" w="med" len="med"/>
                      <a:tailEnd type="none" w="med" len="med"/>
                    </a:lnB>
                  </a:tcPr>
                </a:tc>
                <a:tc>
                  <a:txBody>
                    <a:bodyPr/>
                    <a:lstStyle/>
                    <a:p>
                      <a:pPr algn="l"/>
                      <a:r>
                        <a:rPr lang="en-US" sz="1600">
                          <a:effectLst/>
                          <a:latin typeface="UTM Avo" panose="02040603050506020204" pitchFamily="18" charset="0"/>
                        </a:rPr>
                        <a:t>update</a:t>
                      </a:r>
                    </a:p>
                  </a:txBody>
                  <a:tcPr marL="50941" marR="50941" marT="50941" marB="50941" anchor="ctr">
                    <a:lnL w="6350" cap="flat" cmpd="sng" algn="ctr">
                      <a:solidFill>
                        <a:srgbClr val="D7D7DC"/>
                      </a:solidFill>
                      <a:prstDash val="solid"/>
                      <a:round/>
                      <a:headEnd type="none" w="med" len="med"/>
                      <a:tailEnd type="none" w="med" len="med"/>
                    </a:lnL>
                    <a:lnR w="6350" cap="flat" cmpd="sng" algn="ctr">
                      <a:solidFill>
                        <a:srgbClr val="D7D7DC"/>
                      </a:solidFill>
                      <a:prstDash val="solid"/>
                      <a:round/>
                      <a:headEnd type="none" w="med" len="med"/>
                      <a:tailEnd type="none" w="med" len="med"/>
                    </a:lnR>
                    <a:lnT w="6350" cap="flat" cmpd="sng" algn="ctr">
                      <a:solidFill>
                        <a:srgbClr val="D7D7DC"/>
                      </a:solidFill>
                      <a:prstDash val="solid"/>
                      <a:round/>
                      <a:headEnd type="none" w="med" len="med"/>
                      <a:tailEnd type="none" w="med" len="med"/>
                    </a:lnT>
                    <a:lnB w="6350" cap="flat" cmpd="sng" algn="ctr">
                      <a:solidFill>
                        <a:srgbClr val="D7D7DC"/>
                      </a:solidFill>
                      <a:prstDash val="solid"/>
                      <a:round/>
                      <a:headEnd type="none" w="med" len="med"/>
                      <a:tailEnd type="none" w="med" len="med"/>
                    </a:lnB>
                  </a:tcPr>
                </a:tc>
                <a:extLst>
                  <a:ext uri="{0D108BD9-81ED-4DB2-BD59-A6C34878D82A}">
                    <a16:rowId xmlns:a16="http://schemas.microsoft.com/office/drawing/2014/main" val="3522960315"/>
                  </a:ext>
                </a:extLst>
              </a:tr>
              <a:tr h="397988">
                <a:tc>
                  <a:txBody>
                    <a:bodyPr/>
                    <a:lstStyle/>
                    <a:p>
                      <a:pPr algn="l"/>
                      <a:r>
                        <a:rPr lang="en-US" sz="1600">
                          <a:effectLst/>
                          <a:latin typeface="UTM Avo" panose="02040603050506020204" pitchFamily="18" charset="0"/>
                        </a:rPr>
                        <a:t>DELETE</a:t>
                      </a:r>
                    </a:p>
                  </a:txBody>
                  <a:tcPr marL="50941" marR="50941" marT="50941" marB="50941" anchor="ctr">
                    <a:lnL w="6350" cap="flat" cmpd="sng" algn="ctr">
                      <a:solidFill>
                        <a:srgbClr val="D7D7DC"/>
                      </a:solidFill>
                      <a:prstDash val="solid"/>
                      <a:round/>
                      <a:headEnd type="none" w="med" len="med"/>
                      <a:tailEnd type="none" w="med" len="med"/>
                    </a:lnL>
                    <a:lnR w="6350" cap="flat" cmpd="sng" algn="ctr">
                      <a:solidFill>
                        <a:srgbClr val="D7D7DC"/>
                      </a:solidFill>
                      <a:prstDash val="solid"/>
                      <a:round/>
                      <a:headEnd type="none" w="med" len="med"/>
                      <a:tailEnd type="none" w="med" len="med"/>
                    </a:lnR>
                    <a:lnT w="6350" cap="flat" cmpd="sng" algn="ctr">
                      <a:solidFill>
                        <a:srgbClr val="D7D7DC"/>
                      </a:solidFill>
                      <a:prstDash val="solid"/>
                      <a:round/>
                      <a:headEnd type="none" w="med" len="med"/>
                      <a:tailEnd type="none" w="med" len="med"/>
                    </a:lnT>
                    <a:lnB w="6350" cap="flat" cmpd="sng" algn="ctr">
                      <a:solidFill>
                        <a:srgbClr val="D7D7DC"/>
                      </a:solidFill>
                      <a:prstDash val="solid"/>
                      <a:round/>
                      <a:headEnd type="none" w="med" len="med"/>
                      <a:tailEnd type="none" w="med" len="med"/>
                    </a:lnB>
                  </a:tcPr>
                </a:tc>
                <a:tc>
                  <a:txBody>
                    <a:bodyPr/>
                    <a:lstStyle/>
                    <a:p>
                      <a:pPr algn="l"/>
                      <a:r>
                        <a:rPr lang="en-US" sz="1600" dirty="0">
                          <a:effectLst/>
                          <a:latin typeface="UTM Avo" panose="02040603050506020204" pitchFamily="18" charset="0"/>
                        </a:rPr>
                        <a:t>destroy</a:t>
                      </a:r>
                    </a:p>
                  </a:txBody>
                  <a:tcPr marL="50941" marR="50941" marT="50941" marB="50941" anchor="ctr">
                    <a:lnL w="6350" cap="flat" cmpd="sng" algn="ctr">
                      <a:solidFill>
                        <a:srgbClr val="D7D7DC"/>
                      </a:solidFill>
                      <a:prstDash val="solid"/>
                      <a:round/>
                      <a:headEnd type="none" w="med" len="med"/>
                      <a:tailEnd type="none" w="med" len="med"/>
                    </a:lnL>
                    <a:lnR w="6350" cap="flat" cmpd="sng" algn="ctr">
                      <a:solidFill>
                        <a:srgbClr val="D7D7DC"/>
                      </a:solidFill>
                      <a:prstDash val="solid"/>
                      <a:round/>
                      <a:headEnd type="none" w="med" len="med"/>
                      <a:tailEnd type="none" w="med" len="med"/>
                    </a:lnR>
                    <a:lnT w="6350" cap="flat" cmpd="sng" algn="ctr">
                      <a:solidFill>
                        <a:srgbClr val="D7D7DC"/>
                      </a:solidFill>
                      <a:prstDash val="solid"/>
                      <a:round/>
                      <a:headEnd type="none" w="med" len="med"/>
                      <a:tailEnd type="none" w="med" len="med"/>
                    </a:lnT>
                    <a:lnB w="6350" cap="flat" cmpd="sng" algn="ctr">
                      <a:solidFill>
                        <a:srgbClr val="D7D7DC"/>
                      </a:solidFill>
                      <a:prstDash val="solid"/>
                      <a:round/>
                      <a:headEnd type="none" w="med" len="med"/>
                      <a:tailEnd type="none" w="med" len="med"/>
                    </a:lnB>
                  </a:tcPr>
                </a:tc>
                <a:extLst>
                  <a:ext uri="{0D108BD9-81ED-4DB2-BD59-A6C34878D82A}">
                    <a16:rowId xmlns:a16="http://schemas.microsoft.com/office/drawing/2014/main" val="1529807130"/>
                  </a:ext>
                </a:extLst>
              </a:tr>
            </a:tbl>
          </a:graphicData>
        </a:graphic>
      </p:graphicFrame>
    </p:spTree>
    <p:extLst>
      <p:ext uri="{BB962C8B-B14F-4D97-AF65-F5344CB8AC3E}">
        <p14:creationId xmlns:p14="http://schemas.microsoft.com/office/powerpoint/2010/main" val="67771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3646-80F8-49BE-A21F-DAF5740BCF74}"/>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F1300392-9974-4CC2-ABB4-4A0C2722670F}"/>
              </a:ext>
            </a:extLst>
          </p:cNvPr>
          <p:cNvSpPr>
            <a:spLocks noGrp="1"/>
          </p:cNvSpPr>
          <p:nvPr>
            <p:ph idx="1"/>
          </p:nvPr>
        </p:nvSpPr>
        <p:spPr/>
        <p:txBody>
          <a:bodyPr/>
          <a:lstStyle/>
          <a:p>
            <a:r>
              <a:rPr lang="en-US" dirty="0"/>
              <a:t>Routing (</a:t>
            </a:r>
            <a:r>
              <a:rPr lang="en-US" dirty="0" err="1"/>
              <a:t>Định</a:t>
            </a:r>
            <a:r>
              <a:rPr lang="en-US" dirty="0"/>
              <a:t> </a:t>
            </a:r>
            <a:r>
              <a:rPr lang="en-US" dirty="0" err="1"/>
              <a:t>tuyến</a:t>
            </a:r>
            <a:r>
              <a:rPr lang="en-US" dirty="0"/>
              <a:t>)</a:t>
            </a:r>
          </a:p>
          <a:p>
            <a:r>
              <a:rPr lang="en-US" dirty="0"/>
              <a:t>Controller</a:t>
            </a:r>
          </a:p>
          <a:p>
            <a:r>
              <a:rPr lang="en-US" b="1" dirty="0" err="1">
                <a:solidFill>
                  <a:srgbClr val="F4645F"/>
                </a:solidFill>
              </a:rPr>
              <a:t>Cơ</a:t>
            </a:r>
            <a:r>
              <a:rPr lang="en-US" b="1" dirty="0">
                <a:solidFill>
                  <a:srgbClr val="F4645F"/>
                </a:solidFill>
              </a:rPr>
              <a:t> </a:t>
            </a:r>
            <a:r>
              <a:rPr lang="en-US" b="1" dirty="0" err="1">
                <a:solidFill>
                  <a:srgbClr val="F4645F"/>
                </a:solidFill>
              </a:rPr>
              <a:t>bản</a:t>
            </a:r>
            <a:r>
              <a:rPr lang="en-US" b="1" dirty="0">
                <a:solidFill>
                  <a:srgbClr val="F4645F"/>
                </a:solidFill>
              </a:rPr>
              <a:t> </a:t>
            </a:r>
            <a:r>
              <a:rPr lang="en-US" b="1" dirty="0" err="1">
                <a:solidFill>
                  <a:srgbClr val="F4645F"/>
                </a:solidFill>
              </a:rPr>
              <a:t>về</a:t>
            </a:r>
            <a:r>
              <a:rPr lang="en-US" b="1" dirty="0">
                <a:solidFill>
                  <a:srgbClr val="F4645F"/>
                </a:solidFill>
              </a:rPr>
              <a:t> View</a:t>
            </a:r>
          </a:p>
          <a:p>
            <a:endParaRPr lang="en-US" dirty="0"/>
          </a:p>
        </p:txBody>
      </p:sp>
      <p:sp>
        <p:nvSpPr>
          <p:cNvPr id="4" name="Slide Number Placeholder 3">
            <a:extLst>
              <a:ext uri="{FF2B5EF4-FFF2-40B4-BE49-F238E27FC236}">
                <a16:creationId xmlns:a16="http://schemas.microsoft.com/office/drawing/2014/main" id="{954C8CF7-C941-4FE2-9145-358CB628C673}"/>
              </a:ext>
            </a:extLst>
          </p:cNvPr>
          <p:cNvSpPr>
            <a:spLocks noGrp="1"/>
          </p:cNvSpPr>
          <p:nvPr>
            <p:ph type="sldNum" sz="quarter" idx="12"/>
          </p:nvPr>
        </p:nvSpPr>
        <p:spPr/>
        <p:txBody>
          <a:bodyPr/>
          <a:lstStyle/>
          <a:p>
            <a:fld id="{147D94A6-9DA7-42D0-83B0-9418E04D1E23}" type="slidenum">
              <a:rPr lang="en-US" smtClean="0"/>
              <a:pPr/>
              <a:t>35</a:t>
            </a:fld>
            <a:endParaRPr lang="en-US"/>
          </a:p>
        </p:txBody>
      </p:sp>
    </p:spTree>
    <p:extLst>
      <p:ext uri="{BB962C8B-B14F-4D97-AF65-F5344CB8AC3E}">
        <p14:creationId xmlns:p14="http://schemas.microsoft.com/office/powerpoint/2010/main" val="3865626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74742-211D-4DD9-8555-F0C5D23C6D5C}"/>
              </a:ext>
            </a:extLst>
          </p:cNvPr>
          <p:cNvSpPr>
            <a:spLocks noGrp="1"/>
          </p:cNvSpPr>
          <p:nvPr>
            <p:ph type="title"/>
          </p:nvPr>
        </p:nvSpPr>
        <p:spPr/>
        <p:txBody>
          <a:bodyPr>
            <a:normAutofit/>
          </a:bodyPr>
          <a:lstStyle/>
          <a:p>
            <a:r>
              <a:rPr lang="vi-VN" dirty="0"/>
              <a:t>View</a:t>
            </a:r>
            <a:endParaRPr lang="en-US" dirty="0"/>
          </a:p>
        </p:txBody>
      </p:sp>
      <p:sp>
        <p:nvSpPr>
          <p:cNvPr id="3" name="Content Placeholder 2">
            <a:extLst>
              <a:ext uri="{FF2B5EF4-FFF2-40B4-BE49-F238E27FC236}">
                <a16:creationId xmlns:a16="http://schemas.microsoft.com/office/drawing/2014/main" id="{00D61505-C39B-42EB-978F-389D0583C399}"/>
              </a:ext>
            </a:extLst>
          </p:cNvPr>
          <p:cNvSpPr>
            <a:spLocks noGrp="1"/>
          </p:cNvSpPr>
          <p:nvPr>
            <p:ph idx="1"/>
          </p:nvPr>
        </p:nvSpPr>
        <p:spPr/>
        <p:txBody>
          <a:bodyPr/>
          <a:lstStyle/>
          <a:p>
            <a:r>
              <a:rPr lang="en-US" dirty="0"/>
              <a:t>View:</a:t>
            </a:r>
          </a:p>
          <a:p>
            <a:pPr lvl="1"/>
            <a:r>
              <a:rPr lang="en-US" dirty="0" err="1"/>
              <a:t>Chứa</a:t>
            </a:r>
            <a:r>
              <a:rPr lang="en-US" dirty="0"/>
              <a:t> </a:t>
            </a:r>
            <a:r>
              <a:rPr lang="en-US" dirty="0" err="1"/>
              <a:t>mã</a:t>
            </a:r>
            <a:r>
              <a:rPr lang="en-US" dirty="0"/>
              <a:t> HTML</a:t>
            </a:r>
          </a:p>
          <a:p>
            <a:pPr lvl="1"/>
            <a:r>
              <a:rPr lang="en-US" dirty="0" err="1"/>
              <a:t>Được</a:t>
            </a:r>
            <a:r>
              <a:rPr lang="en-US" dirty="0"/>
              <a:t> l</a:t>
            </a:r>
            <a:r>
              <a:rPr lang="vi-VN" dirty="0"/>
              <a:t>ư</a:t>
            </a:r>
            <a:r>
              <a:rPr lang="en-US" dirty="0"/>
              <a:t>u </a:t>
            </a:r>
            <a:r>
              <a:rPr lang="en-US" dirty="0" err="1"/>
              <a:t>trữ</a:t>
            </a:r>
            <a:r>
              <a:rPr lang="en-US" dirty="0"/>
              <a:t> </a:t>
            </a:r>
            <a:r>
              <a:rPr lang="en-US" dirty="0" err="1"/>
              <a:t>trong</a:t>
            </a:r>
            <a:r>
              <a:rPr lang="en-US" dirty="0"/>
              <a:t> </a:t>
            </a:r>
            <a:r>
              <a:rPr lang="en-US" dirty="0" err="1"/>
              <a:t>thư</a:t>
            </a:r>
            <a:r>
              <a:rPr lang="en-US" dirty="0"/>
              <a:t> </a:t>
            </a:r>
            <a:r>
              <a:rPr lang="en-US" dirty="0" err="1"/>
              <a:t>mục</a:t>
            </a:r>
            <a:r>
              <a:rPr lang="en-US" dirty="0"/>
              <a:t> resources/views</a:t>
            </a:r>
          </a:p>
          <a:p>
            <a:pPr lvl="1"/>
            <a:r>
              <a:rPr lang="en-US" dirty="0" err="1"/>
              <a:t>Sử</a:t>
            </a:r>
            <a:r>
              <a:rPr lang="en-US" dirty="0"/>
              <a:t> </a:t>
            </a:r>
            <a:r>
              <a:rPr lang="en-US" dirty="0" err="1"/>
              <a:t>dụng</a:t>
            </a:r>
            <a:r>
              <a:rPr lang="en-US" dirty="0"/>
              <a:t> </a:t>
            </a:r>
            <a:r>
              <a:rPr lang="en-US" b="1" dirty="0"/>
              <a:t>Blade Template Engine</a:t>
            </a:r>
          </a:p>
        </p:txBody>
      </p:sp>
      <p:sp>
        <p:nvSpPr>
          <p:cNvPr id="4" name="Slide Number Placeholder 3">
            <a:extLst>
              <a:ext uri="{FF2B5EF4-FFF2-40B4-BE49-F238E27FC236}">
                <a16:creationId xmlns:a16="http://schemas.microsoft.com/office/drawing/2014/main" id="{511972C8-AEA5-4E53-B4FB-3AEB6CB39E36}"/>
              </a:ext>
            </a:extLst>
          </p:cNvPr>
          <p:cNvSpPr>
            <a:spLocks noGrp="1"/>
          </p:cNvSpPr>
          <p:nvPr>
            <p:ph type="sldNum" sz="quarter" idx="12"/>
          </p:nvPr>
        </p:nvSpPr>
        <p:spPr/>
        <p:txBody>
          <a:bodyPr/>
          <a:lstStyle/>
          <a:p>
            <a:fld id="{147D94A6-9DA7-42D0-83B0-9418E04D1E23}" type="slidenum">
              <a:rPr lang="en-US" smtClean="0"/>
              <a:t>36</a:t>
            </a:fld>
            <a:endParaRPr lang="en-US"/>
          </a:p>
        </p:txBody>
      </p:sp>
      <p:sp>
        <p:nvSpPr>
          <p:cNvPr id="5" name="Rectangle: Rounded Corners 4">
            <a:extLst>
              <a:ext uri="{FF2B5EF4-FFF2-40B4-BE49-F238E27FC236}">
                <a16:creationId xmlns:a16="http://schemas.microsoft.com/office/drawing/2014/main" id="{66284D3B-6C67-481D-8900-92A3461830DA}"/>
              </a:ext>
            </a:extLst>
          </p:cNvPr>
          <p:cNvSpPr/>
          <p:nvPr/>
        </p:nvSpPr>
        <p:spPr>
          <a:xfrm>
            <a:off x="920799" y="3309255"/>
            <a:ext cx="4254692" cy="1937657"/>
          </a:xfrm>
          <a:prstGeom prst="roundRect">
            <a:avLst>
              <a:gd name="adj" fmla="val 2552"/>
            </a:avLst>
          </a:prstGeom>
          <a:solidFill>
            <a:srgbClr val="66FF33">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r>
              <a:rPr lang="en-US" sz="2000" dirty="0">
                <a:solidFill>
                  <a:srgbClr val="000000"/>
                </a:solidFill>
                <a:latin typeface="UTM Avo" panose="02040603050506020204" pitchFamily="18" charset="0"/>
              </a:rPr>
              <a:t>&lt;html&gt;</a:t>
            </a:r>
          </a:p>
          <a:p>
            <a:r>
              <a:rPr lang="en-US" sz="2000" dirty="0">
                <a:solidFill>
                  <a:srgbClr val="000000"/>
                </a:solidFill>
                <a:latin typeface="UTM Avo" panose="02040603050506020204" pitchFamily="18" charset="0"/>
              </a:rPr>
              <a:t>    &lt;body&gt;</a:t>
            </a:r>
          </a:p>
          <a:p>
            <a:r>
              <a:rPr lang="en-US" sz="2000" dirty="0">
                <a:solidFill>
                  <a:srgbClr val="000000"/>
                </a:solidFill>
                <a:latin typeface="UTM Avo" panose="02040603050506020204" pitchFamily="18" charset="0"/>
              </a:rPr>
              <a:t>        &lt;h1&gt;Hello, </a:t>
            </a:r>
            <a:r>
              <a:rPr lang="en-US" sz="2000" dirty="0">
                <a:solidFill>
                  <a:srgbClr val="F4645F"/>
                </a:solidFill>
                <a:latin typeface="UTM Avo" panose="02040603050506020204" pitchFamily="18" charset="0"/>
              </a:rPr>
              <a:t>{{ $name }}</a:t>
            </a:r>
            <a:r>
              <a:rPr lang="en-US" sz="2000" dirty="0">
                <a:solidFill>
                  <a:srgbClr val="000000"/>
                </a:solidFill>
                <a:latin typeface="UTM Avo" panose="02040603050506020204" pitchFamily="18" charset="0"/>
              </a:rPr>
              <a:t>&lt;/h1&gt;</a:t>
            </a:r>
          </a:p>
          <a:p>
            <a:r>
              <a:rPr lang="en-US" sz="2000" dirty="0">
                <a:solidFill>
                  <a:srgbClr val="000000"/>
                </a:solidFill>
                <a:latin typeface="UTM Avo" panose="02040603050506020204" pitchFamily="18" charset="0"/>
              </a:rPr>
              <a:t>    &lt;/body&gt;</a:t>
            </a:r>
          </a:p>
          <a:p>
            <a:r>
              <a:rPr lang="en-US" sz="2000" dirty="0">
                <a:solidFill>
                  <a:srgbClr val="000000"/>
                </a:solidFill>
                <a:latin typeface="UTM Avo" panose="02040603050506020204" pitchFamily="18" charset="0"/>
              </a:rPr>
              <a:t>&lt;/html&gt;’</a:t>
            </a:r>
          </a:p>
        </p:txBody>
      </p:sp>
      <p:sp>
        <p:nvSpPr>
          <p:cNvPr id="6" name="TextBox 5">
            <a:extLst>
              <a:ext uri="{FF2B5EF4-FFF2-40B4-BE49-F238E27FC236}">
                <a16:creationId xmlns:a16="http://schemas.microsoft.com/office/drawing/2014/main" id="{62330E99-AC4E-4BBF-837B-9B2CBF7154E0}"/>
              </a:ext>
            </a:extLst>
          </p:cNvPr>
          <p:cNvSpPr txBox="1"/>
          <p:nvPr/>
        </p:nvSpPr>
        <p:spPr>
          <a:xfrm>
            <a:off x="920799" y="5271422"/>
            <a:ext cx="4254691" cy="369332"/>
          </a:xfrm>
          <a:prstGeom prst="rect">
            <a:avLst/>
          </a:prstGeom>
          <a:noFill/>
        </p:spPr>
        <p:txBody>
          <a:bodyPr wrap="none" rtlCol="0">
            <a:spAutoFit/>
          </a:bodyPr>
          <a:lstStyle/>
          <a:p>
            <a:r>
              <a:rPr lang="en-US" i="1" dirty="0">
                <a:solidFill>
                  <a:srgbClr val="FF009A"/>
                </a:solidFill>
                <a:latin typeface="UTM Avo" panose="02040603050506020204" pitchFamily="18" charset="0"/>
              </a:rPr>
              <a:t>resources/views/</a:t>
            </a:r>
            <a:r>
              <a:rPr lang="en-US" i="1" dirty="0" err="1">
                <a:solidFill>
                  <a:srgbClr val="FF009A"/>
                </a:solidFill>
                <a:latin typeface="UTM Avo" panose="02040603050506020204" pitchFamily="18" charset="0"/>
              </a:rPr>
              <a:t>greeting.blade.php</a:t>
            </a:r>
            <a:endParaRPr lang="en-US" i="1" dirty="0">
              <a:solidFill>
                <a:srgbClr val="FF009A"/>
              </a:solidFill>
              <a:latin typeface="UTM Avo" panose="02040603050506020204" pitchFamily="18" charset="0"/>
            </a:endParaRPr>
          </a:p>
        </p:txBody>
      </p:sp>
      <p:sp>
        <p:nvSpPr>
          <p:cNvPr id="8" name="Rectangle: Rounded Corners 7">
            <a:extLst>
              <a:ext uri="{FF2B5EF4-FFF2-40B4-BE49-F238E27FC236}">
                <a16:creationId xmlns:a16="http://schemas.microsoft.com/office/drawing/2014/main" id="{29BFCC23-816C-488F-A381-C30DA30D68D4}"/>
              </a:ext>
            </a:extLst>
          </p:cNvPr>
          <p:cNvSpPr/>
          <p:nvPr/>
        </p:nvSpPr>
        <p:spPr>
          <a:xfrm>
            <a:off x="2608705" y="5719694"/>
            <a:ext cx="5982657" cy="1056213"/>
          </a:xfrm>
          <a:prstGeom prst="roundRect">
            <a:avLst>
              <a:gd name="adj" fmla="val 2552"/>
            </a:avLst>
          </a:prstGeom>
          <a:solidFill>
            <a:srgbClr val="FFFF00">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r>
              <a:rPr lang="en-US" dirty="0">
                <a:solidFill>
                  <a:srgbClr val="000000"/>
                </a:solidFill>
                <a:latin typeface="UTM Avo" panose="02040603050506020204" pitchFamily="18" charset="0"/>
              </a:rPr>
              <a:t>Route::get('/', function () {</a:t>
            </a:r>
          </a:p>
          <a:p>
            <a:r>
              <a:rPr lang="en-US" dirty="0">
                <a:solidFill>
                  <a:srgbClr val="000000"/>
                </a:solidFill>
                <a:latin typeface="UTM Avo" panose="02040603050506020204" pitchFamily="18" charset="0"/>
              </a:rPr>
              <a:t>    return view(</a:t>
            </a:r>
            <a:r>
              <a:rPr lang="en-US" dirty="0">
                <a:solidFill>
                  <a:srgbClr val="FF009A"/>
                </a:solidFill>
                <a:latin typeface="UTM Avo" panose="02040603050506020204" pitchFamily="18" charset="0"/>
              </a:rPr>
              <a:t>'greeting'</a:t>
            </a:r>
            <a:r>
              <a:rPr lang="en-US" dirty="0">
                <a:solidFill>
                  <a:srgbClr val="000000"/>
                </a:solidFill>
                <a:latin typeface="UTM Avo" panose="02040603050506020204" pitchFamily="18" charset="0"/>
              </a:rPr>
              <a:t>, </a:t>
            </a:r>
            <a:r>
              <a:rPr lang="en-US" dirty="0">
                <a:solidFill>
                  <a:srgbClr val="FF0909"/>
                </a:solidFill>
                <a:latin typeface="UTM Aptima" panose="02040603050506020204" pitchFamily="18" charset="0"/>
              </a:rPr>
              <a:t>[</a:t>
            </a:r>
            <a:r>
              <a:rPr lang="en-US" dirty="0">
                <a:solidFill>
                  <a:srgbClr val="FF0909"/>
                </a:solidFill>
                <a:latin typeface="UTM Avo" panose="02040603050506020204" pitchFamily="18" charset="0"/>
              </a:rPr>
              <a:t>'name' =&gt; 'James'</a:t>
            </a:r>
            <a:r>
              <a:rPr lang="en-US" dirty="0">
                <a:solidFill>
                  <a:srgbClr val="FF0909"/>
                </a:solidFill>
                <a:latin typeface="UTM Aptima" panose="02040603050506020204" pitchFamily="18" charset="0"/>
              </a:rPr>
              <a:t>]</a:t>
            </a:r>
            <a:r>
              <a:rPr lang="en-US" dirty="0">
                <a:solidFill>
                  <a:srgbClr val="000000"/>
                </a:solidFill>
                <a:latin typeface="UTM Avo" panose="02040603050506020204" pitchFamily="18" charset="0"/>
              </a:rPr>
              <a:t>);</a:t>
            </a:r>
          </a:p>
          <a:p>
            <a:r>
              <a:rPr lang="en-US" dirty="0">
                <a:solidFill>
                  <a:srgbClr val="000000"/>
                </a:solidFill>
                <a:latin typeface="UTM Avo" panose="02040603050506020204" pitchFamily="18" charset="0"/>
              </a:rPr>
              <a:t>});</a:t>
            </a:r>
          </a:p>
        </p:txBody>
      </p:sp>
      <p:cxnSp>
        <p:nvCxnSpPr>
          <p:cNvPr id="9" name="Connector: Curved 8">
            <a:extLst>
              <a:ext uri="{FF2B5EF4-FFF2-40B4-BE49-F238E27FC236}">
                <a16:creationId xmlns:a16="http://schemas.microsoft.com/office/drawing/2014/main" id="{471679AC-0479-42B4-A16A-2348ADF986FE}"/>
              </a:ext>
            </a:extLst>
          </p:cNvPr>
          <p:cNvCxnSpPr>
            <a:cxnSpLocks/>
          </p:cNvCxnSpPr>
          <p:nvPr/>
        </p:nvCxnSpPr>
        <p:spPr>
          <a:xfrm rot="10800000">
            <a:off x="3200402" y="5640756"/>
            <a:ext cx="1534884" cy="715596"/>
          </a:xfrm>
          <a:prstGeom prst="curvedConnector3">
            <a:avLst>
              <a:gd name="adj1" fmla="val 161348"/>
            </a:avLst>
          </a:prstGeom>
          <a:ln w="28575">
            <a:solidFill>
              <a:srgbClr val="FF009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63045F27-83B9-4494-B4BA-E713340E0F88}"/>
              </a:ext>
            </a:extLst>
          </p:cNvPr>
          <p:cNvCxnSpPr>
            <a:cxnSpLocks/>
          </p:cNvCxnSpPr>
          <p:nvPr/>
        </p:nvCxnSpPr>
        <p:spPr>
          <a:xfrm rot="10800000">
            <a:off x="3701146" y="4441372"/>
            <a:ext cx="2318655" cy="1672165"/>
          </a:xfrm>
          <a:prstGeom prst="curvedConnector3">
            <a:avLst>
              <a:gd name="adj1" fmla="val -3991"/>
            </a:avLst>
          </a:prstGeom>
          <a:ln w="28575">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451318-0176-4A4C-BFFE-0973CF03D7F0}"/>
              </a:ext>
            </a:extLst>
          </p:cNvPr>
          <p:cNvCxnSpPr/>
          <p:nvPr/>
        </p:nvCxnSpPr>
        <p:spPr>
          <a:xfrm>
            <a:off x="2906485" y="5597210"/>
            <a:ext cx="881743" cy="0"/>
          </a:xfrm>
          <a:prstGeom prst="line">
            <a:avLst/>
          </a:prstGeom>
          <a:ln w="28575">
            <a:solidFill>
              <a:srgbClr val="FF009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56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22" presetClass="entr" presetSubtype="4"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74742-211D-4DD9-8555-F0C5D23C6D5C}"/>
              </a:ext>
            </a:extLst>
          </p:cNvPr>
          <p:cNvSpPr>
            <a:spLocks noGrp="1"/>
          </p:cNvSpPr>
          <p:nvPr>
            <p:ph type="title"/>
          </p:nvPr>
        </p:nvSpPr>
        <p:spPr/>
        <p:txBody>
          <a:bodyPr>
            <a:normAutofit/>
          </a:bodyPr>
          <a:lstStyle/>
          <a:p>
            <a:r>
              <a:rPr lang="vi-VN" dirty="0"/>
              <a:t>View</a:t>
            </a:r>
            <a:endParaRPr lang="en-US" dirty="0"/>
          </a:p>
        </p:txBody>
      </p:sp>
      <p:sp>
        <p:nvSpPr>
          <p:cNvPr id="3" name="Content Placeholder 2">
            <a:extLst>
              <a:ext uri="{FF2B5EF4-FFF2-40B4-BE49-F238E27FC236}">
                <a16:creationId xmlns:a16="http://schemas.microsoft.com/office/drawing/2014/main" id="{00D61505-C39B-42EB-978F-389D0583C399}"/>
              </a:ext>
            </a:extLst>
          </p:cNvPr>
          <p:cNvSpPr>
            <a:spLocks noGrp="1"/>
          </p:cNvSpPr>
          <p:nvPr>
            <p:ph idx="1"/>
          </p:nvPr>
        </p:nvSpPr>
        <p:spPr/>
        <p:txBody>
          <a:bodyPr/>
          <a:lstStyle/>
          <a:p>
            <a:r>
              <a:rPr lang="en-US" dirty="0"/>
              <a:t>View:</a:t>
            </a:r>
          </a:p>
          <a:p>
            <a:pPr lvl="1"/>
            <a:r>
              <a:rPr lang="en-US" dirty="0" err="1"/>
              <a:t>Sử</a:t>
            </a:r>
            <a:r>
              <a:rPr lang="en-US" dirty="0"/>
              <a:t> </a:t>
            </a:r>
            <a:r>
              <a:rPr lang="en-US" dirty="0" err="1"/>
              <a:t>dụng</a:t>
            </a:r>
            <a:r>
              <a:rPr lang="en-US" dirty="0"/>
              <a:t> </a:t>
            </a:r>
            <a:r>
              <a:rPr lang="en-US" dirty="0" err="1"/>
              <a:t>dấu</a:t>
            </a:r>
            <a:r>
              <a:rPr lang="en-US" dirty="0"/>
              <a:t> </a:t>
            </a:r>
            <a:r>
              <a:rPr lang="en-US" dirty="0" err="1"/>
              <a:t>chấm</a:t>
            </a:r>
            <a:r>
              <a:rPr lang="en-US" dirty="0"/>
              <a:t> </a:t>
            </a:r>
            <a:r>
              <a:rPr lang="en-US" b="1" dirty="0"/>
              <a:t>“.”</a:t>
            </a:r>
            <a:r>
              <a:rPr lang="en-US" dirty="0"/>
              <a:t> </a:t>
            </a:r>
            <a:r>
              <a:rPr lang="en-US" dirty="0" err="1"/>
              <a:t>để</a:t>
            </a:r>
            <a:r>
              <a:rPr lang="en-US" dirty="0"/>
              <a:t> </a:t>
            </a:r>
            <a:r>
              <a:rPr lang="en-US" dirty="0" err="1"/>
              <a:t>biểu</a:t>
            </a:r>
            <a:r>
              <a:rPr lang="en-US" dirty="0"/>
              <a:t> </a:t>
            </a:r>
            <a:r>
              <a:rPr lang="en-US" dirty="0" err="1"/>
              <a:t>diễn</a:t>
            </a:r>
            <a:r>
              <a:rPr lang="en-US" dirty="0"/>
              <a:t> </a:t>
            </a:r>
            <a:r>
              <a:rPr lang="en-US" dirty="0" err="1"/>
              <a:t>các</a:t>
            </a:r>
            <a:r>
              <a:rPr lang="en-US" dirty="0"/>
              <a:t> </a:t>
            </a:r>
            <a:r>
              <a:rPr lang="en-US" b="1" dirty="0" err="1"/>
              <a:t>thư</a:t>
            </a:r>
            <a:r>
              <a:rPr lang="en-US" b="1" dirty="0"/>
              <a:t> </a:t>
            </a:r>
            <a:r>
              <a:rPr lang="en-US" b="1" dirty="0" err="1"/>
              <a:t>mục</a:t>
            </a:r>
            <a:r>
              <a:rPr lang="en-US" b="1" dirty="0"/>
              <a:t> / </a:t>
            </a:r>
            <a:r>
              <a:rPr lang="en-US" b="1" dirty="0" err="1"/>
              <a:t>tập</a:t>
            </a:r>
            <a:r>
              <a:rPr lang="en-US" b="1" dirty="0"/>
              <a:t> tin </a:t>
            </a:r>
            <a:r>
              <a:rPr lang="en-US" b="1" dirty="0" err="1"/>
              <a:t>lồng</a:t>
            </a:r>
            <a:r>
              <a:rPr lang="en-US" b="1" dirty="0"/>
              <a:t> </a:t>
            </a:r>
            <a:r>
              <a:rPr lang="en-US" b="1" dirty="0" err="1"/>
              <a:t>nhau</a:t>
            </a:r>
            <a:r>
              <a:rPr lang="en-US" b="1" dirty="0"/>
              <a:t> </a:t>
            </a:r>
            <a:r>
              <a:rPr lang="en-US" dirty="0" err="1"/>
              <a:t>trong</a:t>
            </a:r>
            <a:r>
              <a:rPr lang="en-US" dirty="0"/>
              <a:t> </a:t>
            </a:r>
            <a:r>
              <a:rPr lang="en-US" dirty="0" err="1"/>
              <a:t>thư</a:t>
            </a:r>
            <a:r>
              <a:rPr lang="en-US" dirty="0"/>
              <a:t> </a:t>
            </a:r>
            <a:r>
              <a:rPr lang="en-US" dirty="0" err="1"/>
              <a:t>mục</a:t>
            </a:r>
            <a:r>
              <a:rPr lang="en-US" dirty="0"/>
              <a:t> </a:t>
            </a:r>
            <a:r>
              <a:rPr lang="en-US" dirty="0">
                <a:solidFill>
                  <a:srgbClr val="F4645F"/>
                </a:solidFill>
              </a:rPr>
              <a:t>resources/views</a:t>
            </a:r>
          </a:p>
        </p:txBody>
      </p:sp>
      <p:sp>
        <p:nvSpPr>
          <p:cNvPr id="4" name="Slide Number Placeholder 3">
            <a:extLst>
              <a:ext uri="{FF2B5EF4-FFF2-40B4-BE49-F238E27FC236}">
                <a16:creationId xmlns:a16="http://schemas.microsoft.com/office/drawing/2014/main" id="{511972C8-AEA5-4E53-B4FB-3AEB6CB39E36}"/>
              </a:ext>
            </a:extLst>
          </p:cNvPr>
          <p:cNvSpPr>
            <a:spLocks noGrp="1"/>
          </p:cNvSpPr>
          <p:nvPr>
            <p:ph type="sldNum" sz="quarter" idx="12"/>
          </p:nvPr>
        </p:nvSpPr>
        <p:spPr/>
        <p:txBody>
          <a:bodyPr/>
          <a:lstStyle/>
          <a:p>
            <a:fld id="{147D94A6-9DA7-42D0-83B0-9418E04D1E23}" type="slidenum">
              <a:rPr lang="en-US" smtClean="0"/>
              <a:t>37</a:t>
            </a:fld>
            <a:endParaRPr lang="en-US"/>
          </a:p>
        </p:txBody>
      </p:sp>
      <p:sp>
        <p:nvSpPr>
          <p:cNvPr id="5" name="Rectangle: Rounded Corners 4">
            <a:extLst>
              <a:ext uri="{FF2B5EF4-FFF2-40B4-BE49-F238E27FC236}">
                <a16:creationId xmlns:a16="http://schemas.microsoft.com/office/drawing/2014/main" id="{66284D3B-6C67-481D-8900-92A3461830DA}"/>
              </a:ext>
            </a:extLst>
          </p:cNvPr>
          <p:cNvSpPr/>
          <p:nvPr/>
        </p:nvSpPr>
        <p:spPr>
          <a:xfrm>
            <a:off x="801056" y="2948886"/>
            <a:ext cx="4254692" cy="1937657"/>
          </a:xfrm>
          <a:prstGeom prst="roundRect">
            <a:avLst>
              <a:gd name="adj" fmla="val 2552"/>
            </a:avLst>
          </a:prstGeom>
          <a:solidFill>
            <a:srgbClr val="66FF33">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r>
              <a:rPr lang="en-US" sz="2000" dirty="0">
                <a:solidFill>
                  <a:srgbClr val="000000"/>
                </a:solidFill>
                <a:latin typeface="UTM Avo" panose="02040603050506020204" pitchFamily="18" charset="0"/>
              </a:rPr>
              <a:t>&lt;html&gt;</a:t>
            </a:r>
          </a:p>
          <a:p>
            <a:r>
              <a:rPr lang="en-US" sz="2000" dirty="0">
                <a:solidFill>
                  <a:srgbClr val="000000"/>
                </a:solidFill>
                <a:latin typeface="UTM Avo" panose="02040603050506020204" pitchFamily="18" charset="0"/>
              </a:rPr>
              <a:t>    &lt;body&gt;</a:t>
            </a:r>
          </a:p>
          <a:p>
            <a:r>
              <a:rPr lang="en-US" sz="2000" dirty="0">
                <a:solidFill>
                  <a:srgbClr val="000000"/>
                </a:solidFill>
                <a:latin typeface="UTM Avo" panose="02040603050506020204" pitchFamily="18" charset="0"/>
              </a:rPr>
              <a:t>        &lt;h1&gt;Hello, </a:t>
            </a:r>
            <a:r>
              <a:rPr lang="en-US" sz="2000" dirty="0">
                <a:solidFill>
                  <a:srgbClr val="F4645F"/>
                </a:solidFill>
                <a:latin typeface="UTM Avo" panose="02040603050506020204" pitchFamily="18" charset="0"/>
              </a:rPr>
              <a:t>{{ $name }}</a:t>
            </a:r>
            <a:r>
              <a:rPr lang="en-US" sz="2000" dirty="0">
                <a:solidFill>
                  <a:srgbClr val="000000"/>
                </a:solidFill>
                <a:latin typeface="UTM Avo" panose="02040603050506020204" pitchFamily="18" charset="0"/>
              </a:rPr>
              <a:t>&lt;/h1&gt;</a:t>
            </a:r>
          </a:p>
          <a:p>
            <a:r>
              <a:rPr lang="en-US" sz="2000" dirty="0">
                <a:solidFill>
                  <a:srgbClr val="000000"/>
                </a:solidFill>
                <a:latin typeface="UTM Avo" panose="02040603050506020204" pitchFamily="18" charset="0"/>
              </a:rPr>
              <a:t>    &lt;/body&gt;</a:t>
            </a:r>
          </a:p>
          <a:p>
            <a:r>
              <a:rPr lang="en-US" sz="2000" dirty="0">
                <a:solidFill>
                  <a:srgbClr val="000000"/>
                </a:solidFill>
                <a:latin typeface="UTM Avo" panose="02040603050506020204" pitchFamily="18" charset="0"/>
              </a:rPr>
              <a:t>&lt;/html&gt;’</a:t>
            </a:r>
          </a:p>
        </p:txBody>
      </p:sp>
      <p:sp>
        <p:nvSpPr>
          <p:cNvPr id="6" name="TextBox 5">
            <a:extLst>
              <a:ext uri="{FF2B5EF4-FFF2-40B4-BE49-F238E27FC236}">
                <a16:creationId xmlns:a16="http://schemas.microsoft.com/office/drawing/2014/main" id="{62330E99-AC4E-4BBF-837B-9B2CBF7154E0}"/>
              </a:ext>
            </a:extLst>
          </p:cNvPr>
          <p:cNvSpPr txBox="1"/>
          <p:nvPr/>
        </p:nvSpPr>
        <p:spPr>
          <a:xfrm>
            <a:off x="801056" y="4911053"/>
            <a:ext cx="4783682" cy="369332"/>
          </a:xfrm>
          <a:prstGeom prst="rect">
            <a:avLst/>
          </a:prstGeom>
          <a:noFill/>
        </p:spPr>
        <p:txBody>
          <a:bodyPr wrap="none" rtlCol="0">
            <a:spAutoFit/>
          </a:bodyPr>
          <a:lstStyle/>
          <a:p>
            <a:r>
              <a:rPr lang="en-US" i="1" dirty="0">
                <a:solidFill>
                  <a:srgbClr val="FF009A"/>
                </a:solidFill>
                <a:latin typeface="UTM Avo" panose="02040603050506020204" pitchFamily="18" charset="0"/>
              </a:rPr>
              <a:t>resources/views/user/</a:t>
            </a:r>
            <a:r>
              <a:rPr lang="en-US" i="1" dirty="0" err="1">
                <a:solidFill>
                  <a:srgbClr val="FF009A"/>
                </a:solidFill>
                <a:latin typeface="UTM Avo" panose="02040603050506020204" pitchFamily="18" charset="0"/>
              </a:rPr>
              <a:t>greeting.blade.php</a:t>
            </a:r>
            <a:endParaRPr lang="en-US" i="1" dirty="0">
              <a:solidFill>
                <a:srgbClr val="FF009A"/>
              </a:solidFill>
              <a:latin typeface="UTM Avo" panose="02040603050506020204" pitchFamily="18" charset="0"/>
            </a:endParaRPr>
          </a:p>
        </p:txBody>
      </p:sp>
      <p:sp>
        <p:nvSpPr>
          <p:cNvPr id="8" name="Rectangle: Rounded Corners 7">
            <a:extLst>
              <a:ext uri="{FF2B5EF4-FFF2-40B4-BE49-F238E27FC236}">
                <a16:creationId xmlns:a16="http://schemas.microsoft.com/office/drawing/2014/main" id="{29BFCC23-816C-488F-A381-C30DA30D68D4}"/>
              </a:ext>
            </a:extLst>
          </p:cNvPr>
          <p:cNvSpPr/>
          <p:nvPr/>
        </p:nvSpPr>
        <p:spPr>
          <a:xfrm>
            <a:off x="2510733" y="5665264"/>
            <a:ext cx="5982657" cy="1056213"/>
          </a:xfrm>
          <a:prstGeom prst="roundRect">
            <a:avLst>
              <a:gd name="adj" fmla="val 2552"/>
            </a:avLst>
          </a:prstGeom>
          <a:solidFill>
            <a:srgbClr val="FFFF00">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r>
              <a:rPr lang="en-US" dirty="0">
                <a:solidFill>
                  <a:srgbClr val="000000"/>
                </a:solidFill>
                <a:latin typeface="UTM Avo" panose="02040603050506020204" pitchFamily="18" charset="0"/>
              </a:rPr>
              <a:t>Route::get('/', function () {</a:t>
            </a:r>
          </a:p>
          <a:p>
            <a:r>
              <a:rPr lang="en-US" dirty="0">
                <a:solidFill>
                  <a:srgbClr val="000000"/>
                </a:solidFill>
                <a:latin typeface="UTM Avo" panose="02040603050506020204" pitchFamily="18" charset="0"/>
              </a:rPr>
              <a:t>    return view(</a:t>
            </a:r>
            <a:r>
              <a:rPr lang="en-US" dirty="0">
                <a:solidFill>
                  <a:srgbClr val="FF009A"/>
                </a:solidFill>
                <a:latin typeface="UTM Avo" panose="02040603050506020204" pitchFamily="18" charset="0"/>
              </a:rPr>
              <a:t>‘</a:t>
            </a:r>
            <a:r>
              <a:rPr lang="en-US" dirty="0" err="1">
                <a:solidFill>
                  <a:srgbClr val="FF009A"/>
                </a:solidFill>
                <a:latin typeface="UTM Avo" panose="02040603050506020204" pitchFamily="18" charset="0"/>
              </a:rPr>
              <a:t>user.greeting</a:t>
            </a:r>
            <a:r>
              <a:rPr lang="en-US" dirty="0">
                <a:solidFill>
                  <a:srgbClr val="FF009A"/>
                </a:solidFill>
                <a:latin typeface="UTM Avo" panose="02040603050506020204" pitchFamily="18" charset="0"/>
              </a:rPr>
              <a:t>'</a:t>
            </a:r>
            <a:r>
              <a:rPr lang="en-US" dirty="0">
                <a:solidFill>
                  <a:srgbClr val="000000"/>
                </a:solidFill>
                <a:latin typeface="UTM Avo" panose="02040603050506020204" pitchFamily="18" charset="0"/>
              </a:rPr>
              <a:t>, </a:t>
            </a:r>
            <a:r>
              <a:rPr lang="en-US" dirty="0">
                <a:solidFill>
                  <a:srgbClr val="FF0909"/>
                </a:solidFill>
                <a:latin typeface="UTM Aptima" panose="02040603050506020204" pitchFamily="18" charset="0"/>
              </a:rPr>
              <a:t>[</a:t>
            </a:r>
            <a:r>
              <a:rPr lang="en-US" dirty="0">
                <a:solidFill>
                  <a:srgbClr val="FF0909"/>
                </a:solidFill>
                <a:latin typeface="UTM Avo" panose="02040603050506020204" pitchFamily="18" charset="0"/>
              </a:rPr>
              <a:t>'name' =&gt; 'James'</a:t>
            </a:r>
            <a:r>
              <a:rPr lang="en-US" dirty="0">
                <a:solidFill>
                  <a:srgbClr val="FF0909"/>
                </a:solidFill>
                <a:latin typeface="UTM Aptima" panose="02040603050506020204" pitchFamily="18" charset="0"/>
              </a:rPr>
              <a:t>]</a:t>
            </a:r>
            <a:r>
              <a:rPr lang="en-US" dirty="0">
                <a:solidFill>
                  <a:srgbClr val="000000"/>
                </a:solidFill>
                <a:latin typeface="UTM Avo" panose="02040603050506020204" pitchFamily="18" charset="0"/>
              </a:rPr>
              <a:t>);</a:t>
            </a:r>
          </a:p>
          <a:p>
            <a:r>
              <a:rPr lang="en-US" dirty="0">
                <a:solidFill>
                  <a:srgbClr val="000000"/>
                </a:solidFill>
                <a:latin typeface="UTM Avo" panose="02040603050506020204" pitchFamily="18" charset="0"/>
              </a:rPr>
              <a:t>});</a:t>
            </a:r>
          </a:p>
        </p:txBody>
      </p:sp>
      <p:cxnSp>
        <p:nvCxnSpPr>
          <p:cNvPr id="9" name="Connector: Curved 8">
            <a:extLst>
              <a:ext uri="{FF2B5EF4-FFF2-40B4-BE49-F238E27FC236}">
                <a16:creationId xmlns:a16="http://schemas.microsoft.com/office/drawing/2014/main" id="{471679AC-0479-42B4-A16A-2348ADF986FE}"/>
              </a:ext>
            </a:extLst>
          </p:cNvPr>
          <p:cNvCxnSpPr>
            <a:cxnSpLocks/>
          </p:cNvCxnSpPr>
          <p:nvPr/>
        </p:nvCxnSpPr>
        <p:spPr>
          <a:xfrm rot="10800000">
            <a:off x="3320145" y="5332854"/>
            <a:ext cx="1447798" cy="1028982"/>
          </a:xfrm>
          <a:prstGeom prst="curvedConnector3">
            <a:avLst>
              <a:gd name="adj1" fmla="val 182331"/>
            </a:avLst>
          </a:prstGeom>
          <a:ln w="28575">
            <a:solidFill>
              <a:srgbClr val="FF009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63045F27-83B9-4494-B4BA-E713340E0F88}"/>
              </a:ext>
            </a:extLst>
          </p:cNvPr>
          <p:cNvCxnSpPr>
            <a:cxnSpLocks/>
          </p:cNvCxnSpPr>
          <p:nvPr/>
        </p:nvCxnSpPr>
        <p:spPr>
          <a:xfrm rot="10800000">
            <a:off x="3581405" y="4081005"/>
            <a:ext cx="2913503" cy="2002969"/>
          </a:xfrm>
          <a:prstGeom prst="curvedConnector3">
            <a:avLst>
              <a:gd name="adj1" fmla="val -3429"/>
            </a:avLst>
          </a:prstGeom>
          <a:ln w="28575">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451318-0176-4A4C-BFFE-0973CF03D7F0}"/>
              </a:ext>
            </a:extLst>
          </p:cNvPr>
          <p:cNvCxnSpPr>
            <a:cxnSpLocks/>
          </p:cNvCxnSpPr>
          <p:nvPr/>
        </p:nvCxnSpPr>
        <p:spPr>
          <a:xfrm>
            <a:off x="2764972" y="5280385"/>
            <a:ext cx="1409700" cy="0"/>
          </a:xfrm>
          <a:prstGeom prst="line">
            <a:avLst/>
          </a:prstGeom>
          <a:ln w="28575">
            <a:solidFill>
              <a:srgbClr val="FF009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11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22" presetClass="entr" presetSubtype="4"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E8A3-1657-442B-8DDF-127887CAE23C}"/>
              </a:ext>
            </a:extLst>
          </p:cNvPr>
          <p:cNvSpPr>
            <a:spLocks noGrp="1"/>
          </p:cNvSpPr>
          <p:nvPr>
            <p:ph type="title"/>
          </p:nvPr>
        </p:nvSpPr>
        <p:spPr/>
        <p:txBody>
          <a:bodyPr/>
          <a:lstStyle/>
          <a:p>
            <a:r>
              <a:rPr lang="vi-VN" dirty="0"/>
              <a:t>View</a:t>
            </a:r>
            <a:endParaRPr lang="en-US" dirty="0"/>
          </a:p>
        </p:txBody>
      </p:sp>
      <p:sp>
        <p:nvSpPr>
          <p:cNvPr id="3" name="Content Placeholder 2">
            <a:extLst>
              <a:ext uri="{FF2B5EF4-FFF2-40B4-BE49-F238E27FC236}">
                <a16:creationId xmlns:a16="http://schemas.microsoft.com/office/drawing/2014/main" id="{CF9DD284-FD2E-436A-8990-C1A5F5016001}"/>
              </a:ext>
            </a:extLst>
          </p:cNvPr>
          <p:cNvSpPr>
            <a:spLocks noGrp="1"/>
          </p:cNvSpPr>
          <p:nvPr>
            <p:ph idx="1"/>
          </p:nvPr>
        </p:nvSpPr>
        <p:spPr/>
        <p:txBody>
          <a:bodyPr/>
          <a:lstStyle/>
          <a:p>
            <a:r>
              <a:rPr lang="en-US" dirty="0" err="1"/>
              <a:t>Truyền</a:t>
            </a:r>
            <a:r>
              <a:rPr lang="en-US" dirty="0"/>
              <a:t> </a:t>
            </a:r>
            <a:r>
              <a:rPr lang="en-US" dirty="0" err="1"/>
              <a:t>dữ</a:t>
            </a:r>
            <a:r>
              <a:rPr lang="en-US" dirty="0"/>
              <a:t> </a:t>
            </a:r>
            <a:r>
              <a:rPr lang="en-US" dirty="0" err="1"/>
              <a:t>liệu</a:t>
            </a:r>
            <a:r>
              <a:rPr lang="en-US" dirty="0"/>
              <a:t> </a:t>
            </a:r>
            <a:r>
              <a:rPr lang="en-US" dirty="0" err="1"/>
              <a:t>vào</a:t>
            </a:r>
            <a:r>
              <a:rPr lang="en-US" dirty="0"/>
              <a:t> view:</a:t>
            </a:r>
          </a:p>
          <a:p>
            <a:pPr lvl="1"/>
            <a:r>
              <a:rPr lang="en-US" dirty="0" err="1"/>
              <a:t>Truyền</a:t>
            </a:r>
            <a:r>
              <a:rPr lang="en-US" dirty="0"/>
              <a:t> </a:t>
            </a:r>
            <a:r>
              <a:rPr lang="en-US" dirty="0" err="1"/>
              <a:t>mảng</a:t>
            </a:r>
            <a:r>
              <a:rPr lang="en-US" dirty="0"/>
              <a:t> </a:t>
            </a:r>
            <a:r>
              <a:rPr lang="en-US" dirty="0" err="1"/>
              <a:t>kết</a:t>
            </a:r>
            <a:r>
              <a:rPr lang="en-US" dirty="0"/>
              <a:t> </a:t>
            </a:r>
            <a:r>
              <a:rPr lang="en-US" dirty="0" err="1"/>
              <a:t>hợp</a:t>
            </a:r>
            <a:r>
              <a:rPr lang="en-US" dirty="0"/>
              <a:t> (key – value)</a:t>
            </a:r>
          </a:p>
          <a:p>
            <a:pPr lvl="1"/>
            <a:endParaRPr lang="en-US" dirty="0"/>
          </a:p>
          <a:p>
            <a:pPr lvl="1"/>
            <a:endParaRPr lang="en-US" dirty="0"/>
          </a:p>
          <a:p>
            <a:pPr lvl="1"/>
            <a:endParaRPr lang="en-US" dirty="0"/>
          </a:p>
          <a:p>
            <a:pPr lvl="1"/>
            <a:endParaRPr lang="en-US" dirty="0"/>
          </a:p>
          <a:p>
            <a:pPr lvl="1"/>
            <a:r>
              <a:rPr lang="en-US" dirty="0" err="1"/>
              <a:t>Bên</a:t>
            </a:r>
            <a:r>
              <a:rPr lang="en-US" dirty="0"/>
              <a:t> </a:t>
            </a:r>
            <a:r>
              <a:rPr lang="en-US" dirty="0" err="1"/>
              <a:t>trong</a:t>
            </a:r>
            <a:r>
              <a:rPr lang="en-US" dirty="0"/>
              <a:t> view, </a:t>
            </a:r>
            <a:r>
              <a:rPr lang="en-US" dirty="0" err="1"/>
              <a:t>sử</a:t>
            </a:r>
            <a:r>
              <a:rPr lang="en-US" dirty="0"/>
              <a:t> </a:t>
            </a:r>
            <a:r>
              <a:rPr lang="en-US" dirty="0" err="1"/>
              <a:t>dụng</a:t>
            </a:r>
            <a:r>
              <a:rPr lang="en-US" dirty="0"/>
              <a:t> </a:t>
            </a:r>
            <a:r>
              <a:rPr lang="en-US" dirty="0" err="1"/>
              <a:t>biến</a:t>
            </a:r>
            <a:r>
              <a:rPr lang="en-US" dirty="0"/>
              <a:t> t</a:t>
            </a:r>
            <a:r>
              <a:rPr lang="vi-VN" dirty="0"/>
              <a:t>ư</a:t>
            </a:r>
            <a:r>
              <a:rPr lang="en-US" dirty="0" err="1"/>
              <a:t>ơng</a:t>
            </a:r>
            <a:r>
              <a:rPr lang="en-US" dirty="0"/>
              <a:t> </a:t>
            </a:r>
            <a:r>
              <a:rPr lang="en-US" dirty="0" err="1"/>
              <a:t>ứng</a:t>
            </a:r>
            <a:r>
              <a:rPr lang="en-US" dirty="0"/>
              <a:t> </a:t>
            </a:r>
            <a:r>
              <a:rPr lang="en-US" dirty="0" err="1"/>
              <a:t>với</a:t>
            </a:r>
            <a:r>
              <a:rPr lang="en-US" dirty="0"/>
              <a:t> </a:t>
            </a:r>
            <a:r>
              <a:rPr lang="en-US" b="1" dirty="0"/>
              <a:t>key</a:t>
            </a:r>
            <a:r>
              <a:rPr lang="en-US" dirty="0"/>
              <a:t> </a:t>
            </a:r>
            <a:r>
              <a:rPr lang="en-US" dirty="0" err="1"/>
              <a:t>truyền</a:t>
            </a:r>
            <a:r>
              <a:rPr lang="en-US" dirty="0"/>
              <a:t> </a:t>
            </a:r>
            <a:r>
              <a:rPr lang="en-US" dirty="0" err="1"/>
              <a:t>vào</a:t>
            </a:r>
            <a:r>
              <a:rPr lang="en-US" dirty="0"/>
              <a:t> </a:t>
            </a:r>
            <a:r>
              <a:rPr lang="en-US" dirty="0" err="1"/>
              <a:t>để</a:t>
            </a:r>
            <a:r>
              <a:rPr lang="en-US" dirty="0"/>
              <a:t> </a:t>
            </a:r>
            <a:r>
              <a:rPr lang="en-US" dirty="0" err="1"/>
              <a:t>lấy</a:t>
            </a:r>
            <a:r>
              <a:rPr lang="en-US" dirty="0"/>
              <a:t> </a:t>
            </a:r>
            <a:r>
              <a:rPr lang="en-US" dirty="0" err="1"/>
              <a:t>giá</a:t>
            </a:r>
            <a:r>
              <a:rPr lang="en-US" dirty="0"/>
              <a:t> </a:t>
            </a:r>
            <a:r>
              <a:rPr lang="en-US" dirty="0" err="1"/>
              <a:t>trị</a:t>
            </a:r>
            <a:endParaRPr lang="en-US" dirty="0"/>
          </a:p>
        </p:txBody>
      </p:sp>
      <p:sp>
        <p:nvSpPr>
          <p:cNvPr id="4" name="Slide Number Placeholder 3">
            <a:extLst>
              <a:ext uri="{FF2B5EF4-FFF2-40B4-BE49-F238E27FC236}">
                <a16:creationId xmlns:a16="http://schemas.microsoft.com/office/drawing/2014/main" id="{C876AAF9-66DD-4CE7-B0A6-94B59F642737}"/>
              </a:ext>
            </a:extLst>
          </p:cNvPr>
          <p:cNvSpPr>
            <a:spLocks noGrp="1"/>
          </p:cNvSpPr>
          <p:nvPr>
            <p:ph type="sldNum" sz="quarter" idx="12"/>
          </p:nvPr>
        </p:nvSpPr>
        <p:spPr/>
        <p:txBody>
          <a:bodyPr/>
          <a:lstStyle/>
          <a:p>
            <a:fld id="{147D94A6-9DA7-42D0-83B0-9418E04D1E23}" type="slidenum">
              <a:rPr lang="en-US" smtClean="0"/>
              <a:t>38</a:t>
            </a:fld>
            <a:endParaRPr lang="en-US"/>
          </a:p>
        </p:txBody>
      </p:sp>
      <p:sp>
        <p:nvSpPr>
          <p:cNvPr id="5" name="Rectangle: Rounded Corners 4">
            <a:extLst>
              <a:ext uri="{FF2B5EF4-FFF2-40B4-BE49-F238E27FC236}">
                <a16:creationId xmlns:a16="http://schemas.microsoft.com/office/drawing/2014/main" id="{EDB892D3-9C19-466A-87EA-560D034B243A}"/>
              </a:ext>
            </a:extLst>
          </p:cNvPr>
          <p:cNvSpPr/>
          <p:nvPr/>
        </p:nvSpPr>
        <p:spPr>
          <a:xfrm>
            <a:off x="934260" y="2551952"/>
            <a:ext cx="5982657" cy="1056213"/>
          </a:xfrm>
          <a:prstGeom prst="roundRect">
            <a:avLst>
              <a:gd name="adj" fmla="val 2552"/>
            </a:avLst>
          </a:prstGeom>
          <a:solidFill>
            <a:srgbClr val="FFFF00">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r>
              <a:rPr lang="en-US" dirty="0">
                <a:solidFill>
                  <a:srgbClr val="000000"/>
                </a:solidFill>
                <a:latin typeface="UTM Avo" panose="02040603050506020204" pitchFamily="18" charset="0"/>
              </a:rPr>
              <a:t>Route::get('/', function () {</a:t>
            </a:r>
          </a:p>
          <a:p>
            <a:r>
              <a:rPr lang="en-US" dirty="0">
                <a:solidFill>
                  <a:srgbClr val="000000"/>
                </a:solidFill>
                <a:latin typeface="UTM Avo" panose="02040603050506020204" pitchFamily="18" charset="0"/>
              </a:rPr>
              <a:t>    return view(</a:t>
            </a:r>
            <a:r>
              <a:rPr lang="en-US" dirty="0">
                <a:solidFill>
                  <a:srgbClr val="FF009A"/>
                </a:solidFill>
                <a:latin typeface="UTM Avo" panose="02040603050506020204" pitchFamily="18" charset="0"/>
              </a:rPr>
              <a:t>'greeting'</a:t>
            </a:r>
            <a:r>
              <a:rPr lang="en-US" dirty="0">
                <a:solidFill>
                  <a:srgbClr val="000000"/>
                </a:solidFill>
                <a:latin typeface="UTM Avo" panose="02040603050506020204" pitchFamily="18" charset="0"/>
              </a:rPr>
              <a:t>, </a:t>
            </a:r>
            <a:r>
              <a:rPr lang="en-US" dirty="0">
                <a:solidFill>
                  <a:srgbClr val="FF0909"/>
                </a:solidFill>
                <a:latin typeface="UTM Aptima" panose="02040603050506020204" pitchFamily="18" charset="0"/>
              </a:rPr>
              <a:t>[</a:t>
            </a:r>
            <a:r>
              <a:rPr lang="en-US" dirty="0">
                <a:solidFill>
                  <a:srgbClr val="FF0909"/>
                </a:solidFill>
                <a:latin typeface="UTM Avo" panose="02040603050506020204" pitchFamily="18" charset="0"/>
              </a:rPr>
              <a:t>'name' =&gt; 'James'</a:t>
            </a:r>
            <a:r>
              <a:rPr lang="en-US" dirty="0">
                <a:solidFill>
                  <a:srgbClr val="FF0909"/>
                </a:solidFill>
                <a:latin typeface="UTM Aptima" panose="02040603050506020204" pitchFamily="18" charset="0"/>
              </a:rPr>
              <a:t>]</a:t>
            </a:r>
            <a:r>
              <a:rPr lang="en-US" dirty="0">
                <a:solidFill>
                  <a:srgbClr val="000000"/>
                </a:solidFill>
                <a:latin typeface="UTM Avo" panose="02040603050506020204" pitchFamily="18" charset="0"/>
              </a:rPr>
              <a:t>);</a:t>
            </a:r>
          </a:p>
          <a:p>
            <a:r>
              <a:rPr lang="en-US" dirty="0">
                <a:solidFill>
                  <a:srgbClr val="000000"/>
                </a:solidFill>
                <a:latin typeface="UTM Avo" panose="02040603050506020204" pitchFamily="18" charset="0"/>
              </a:rPr>
              <a:t>});</a:t>
            </a:r>
          </a:p>
        </p:txBody>
      </p:sp>
      <p:sp>
        <p:nvSpPr>
          <p:cNvPr id="6" name="Rectangle: Rounded Corners 5">
            <a:extLst>
              <a:ext uri="{FF2B5EF4-FFF2-40B4-BE49-F238E27FC236}">
                <a16:creationId xmlns:a16="http://schemas.microsoft.com/office/drawing/2014/main" id="{CEA24456-340C-49B5-8318-D3F6C224F49C}"/>
              </a:ext>
            </a:extLst>
          </p:cNvPr>
          <p:cNvSpPr/>
          <p:nvPr/>
        </p:nvSpPr>
        <p:spPr>
          <a:xfrm>
            <a:off x="934260" y="4855028"/>
            <a:ext cx="4254692" cy="1757876"/>
          </a:xfrm>
          <a:prstGeom prst="roundRect">
            <a:avLst>
              <a:gd name="adj" fmla="val 2552"/>
            </a:avLst>
          </a:prstGeom>
          <a:solidFill>
            <a:srgbClr val="66FF33">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r>
              <a:rPr lang="en-US" sz="2000" dirty="0">
                <a:solidFill>
                  <a:srgbClr val="000000"/>
                </a:solidFill>
                <a:latin typeface="UTM Avo" panose="02040603050506020204" pitchFamily="18" charset="0"/>
              </a:rPr>
              <a:t>&lt;html&gt;</a:t>
            </a:r>
          </a:p>
          <a:p>
            <a:r>
              <a:rPr lang="en-US" sz="2000" dirty="0">
                <a:solidFill>
                  <a:srgbClr val="000000"/>
                </a:solidFill>
                <a:latin typeface="UTM Avo" panose="02040603050506020204" pitchFamily="18" charset="0"/>
              </a:rPr>
              <a:t>    &lt;body&gt;</a:t>
            </a:r>
          </a:p>
          <a:p>
            <a:r>
              <a:rPr lang="en-US" sz="2000" dirty="0">
                <a:solidFill>
                  <a:srgbClr val="000000"/>
                </a:solidFill>
                <a:latin typeface="UTM Avo" panose="02040603050506020204" pitchFamily="18" charset="0"/>
              </a:rPr>
              <a:t>        &lt;h1&gt;Hello, </a:t>
            </a:r>
            <a:r>
              <a:rPr lang="en-US" sz="2000" dirty="0">
                <a:solidFill>
                  <a:srgbClr val="F4645F"/>
                </a:solidFill>
                <a:latin typeface="UTM Avo" panose="02040603050506020204" pitchFamily="18" charset="0"/>
              </a:rPr>
              <a:t>{{ $name }}</a:t>
            </a:r>
            <a:r>
              <a:rPr lang="en-US" sz="2000" dirty="0">
                <a:solidFill>
                  <a:srgbClr val="000000"/>
                </a:solidFill>
                <a:latin typeface="UTM Avo" panose="02040603050506020204" pitchFamily="18" charset="0"/>
              </a:rPr>
              <a:t>&lt;/h1&gt;</a:t>
            </a:r>
          </a:p>
          <a:p>
            <a:r>
              <a:rPr lang="en-US" sz="2000" dirty="0">
                <a:solidFill>
                  <a:srgbClr val="000000"/>
                </a:solidFill>
                <a:latin typeface="UTM Avo" panose="02040603050506020204" pitchFamily="18" charset="0"/>
              </a:rPr>
              <a:t>    &lt;/body&gt;</a:t>
            </a:r>
          </a:p>
          <a:p>
            <a:r>
              <a:rPr lang="en-US" sz="2000" dirty="0">
                <a:solidFill>
                  <a:srgbClr val="000000"/>
                </a:solidFill>
                <a:latin typeface="UTM Avo" panose="02040603050506020204" pitchFamily="18" charset="0"/>
              </a:rPr>
              <a:t>&lt;/html&gt;’</a:t>
            </a:r>
          </a:p>
        </p:txBody>
      </p:sp>
    </p:spTree>
    <p:extLst>
      <p:ext uri="{BB962C8B-B14F-4D97-AF65-F5344CB8AC3E}">
        <p14:creationId xmlns:p14="http://schemas.microsoft.com/office/powerpoint/2010/main" val="3054923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E8A3-1657-442B-8DDF-127887CAE23C}"/>
              </a:ext>
            </a:extLst>
          </p:cNvPr>
          <p:cNvSpPr>
            <a:spLocks noGrp="1"/>
          </p:cNvSpPr>
          <p:nvPr>
            <p:ph type="title"/>
          </p:nvPr>
        </p:nvSpPr>
        <p:spPr/>
        <p:txBody>
          <a:bodyPr/>
          <a:lstStyle/>
          <a:p>
            <a:r>
              <a:rPr lang="vi-VN" dirty="0"/>
              <a:t>View</a:t>
            </a:r>
            <a:endParaRPr lang="en-US" dirty="0"/>
          </a:p>
        </p:txBody>
      </p:sp>
      <p:sp>
        <p:nvSpPr>
          <p:cNvPr id="3" name="Content Placeholder 2">
            <a:extLst>
              <a:ext uri="{FF2B5EF4-FFF2-40B4-BE49-F238E27FC236}">
                <a16:creationId xmlns:a16="http://schemas.microsoft.com/office/drawing/2014/main" id="{CF9DD284-FD2E-436A-8990-C1A5F5016001}"/>
              </a:ext>
            </a:extLst>
          </p:cNvPr>
          <p:cNvSpPr>
            <a:spLocks noGrp="1"/>
          </p:cNvSpPr>
          <p:nvPr>
            <p:ph idx="1"/>
          </p:nvPr>
        </p:nvSpPr>
        <p:spPr/>
        <p:txBody>
          <a:bodyPr/>
          <a:lstStyle/>
          <a:p>
            <a:r>
              <a:rPr lang="en-US" dirty="0" err="1"/>
              <a:t>Truyền</a:t>
            </a:r>
            <a:r>
              <a:rPr lang="en-US" dirty="0"/>
              <a:t> </a:t>
            </a:r>
            <a:r>
              <a:rPr lang="en-US" dirty="0" err="1"/>
              <a:t>dữ</a:t>
            </a:r>
            <a:r>
              <a:rPr lang="en-US" dirty="0"/>
              <a:t> </a:t>
            </a:r>
            <a:r>
              <a:rPr lang="en-US" dirty="0" err="1"/>
              <a:t>liệu</a:t>
            </a:r>
            <a:r>
              <a:rPr lang="en-US" dirty="0"/>
              <a:t> </a:t>
            </a:r>
            <a:r>
              <a:rPr lang="en-US" dirty="0" err="1"/>
              <a:t>vào</a:t>
            </a:r>
            <a:r>
              <a:rPr lang="en-US" dirty="0"/>
              <a:t> view:</a:t>
            </a:r>
          </a:p>
          <a:p>
            <a:pPr lvl="1"/>
            <a:r>
              <a:rPr lang="en-US" dirty="0" err="1"/>
              <a:t>Sử</a:t>
            </a:r>
            <a:r>
              <a:rPr lang="en-US" dirty="0"/>
              <a:t> </a:t>
            </a:r>
            <a:r>
              <a:rPr lang="en-US" dirty="0" err="1"/>
              <a:t>dụng</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a:solidFill>
                  <a:srgbClr val="F4645F"/>
                </a:solidFill>
              </a:rPr>
              <a:t>with()</a:t>
            </a:r>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C876AAF9-66DD-4CE7-B0A6-94B59F642737}"/>
              </a:ext>
            </a:extLst>
          </p:cNvPr>
          <p:cNvSpPr>
            <a:spLocks noGrp="1"/>
          </p:cNvSpPr>
          <p:nvPr>
            <p:ph type="sldNum" sz="quarter" idx="12"/>
          </p:nvPr>
        </p:nvSpPr>
        <p:spPr/>
        <p:txBody>
          <a:bodyPr/>
          <a:lstStyle/>
          <a:p>
            <a:fld id="{147D94A6-9DA7-42D0-83B0-9418E04D1E23}" type="slidenum">
              <a:rPr lang="en-US" smtClean="0"/>
              <a:t>39</a:t>
            </a:fld>
            <a:endParaRPr lang="en-US"/>
          </a:p>
        </p:txBody>
      </p:sp>
      <p:sp>
        <p:nvSpPr>
          <p:cNvPr id="5" name="Rectangle: Rounded Corners 4">
            <a:extLst>
              <a:ext uri="{FF2B5EF4-FFF2-40B4-BE49-F238E27FC236}">
                <a16:creationId xmlns:a16="http://schemas.microsoft.com/office/drawing/2014/main" id="{EDB892D3-9C19-466A-87EA-560D034B243A}"/>
              </a:ext>
            </a:extLst>
          </p:cNvPr>
          <p:cNvSpPr/>
          <p:nvPr/>
        </p:nvSpPr>
        <p:spPr>
          <a:xfrm>
            <a:off x="934260" y="2551952"/>
            <a:ext cx="5982657" cy="1056213"/>
          </a:xfrm>
          <a:prstGeom prst="roundRect">
            <a:avLst>
              <a:gd name="adj" fmla="val 2552"/>
            </a:avLst>
          </a:prstGeom>
          <a:solidFill>
            <a:srgbClr val="FFFF00">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r>
              <a:rPr lang="en-US" dirty="0">
                <a:solidFill>
                  <a:srgbClr val="000000"/>
                </a:solidFill>
                <a:latin typeface="UTM Avo" panose="02040603050506020204" pitchFamily="18" charset="0"/>
              </a:rPr>
              <a:t>Route::get('/', function () {</a:t>
            </a:r>
          </a:p>
          <a:p>
            <a:r>
              <a:rPr lang="en-US" dirty="0">
                <a:solidFill>
                  <a:srgbClr val="000000"/>
                </a:solidFill>
                <a:latin typeface="UTM Avo" panose="02040603050506020204" pitchFamily="18" charset="0"/>
              </a:rPr>
              <a:t>    return view(</a:t>
            </a:r>
            <a:r>
              <a:rPr lang="en-US" dirty="0">
                <a:solidFill>
                  <a:srgbClr val="FF009A"/>
                </a:solidFill>
                <a:latin typeface="UTM Avo" panose="02040603050506020204" pitchFamily="18" charset="0"/>
              </a:rPr>
              <a:t>'greeting’</a:t>
            </a:r>
            <a:r>
              <a:rPr lang="en-US" dirty="0">
                <a:solidFill>
                  <a:srgbClr val="000000"/>
                </a:solidFill>
                <a:latin typeface="UTM Avo" panose="02040603050506020204" pitchFamily="18" charset="0"/>
              </a:rPr>
              <a:t>)-&gt;</a:t>
            </a:r>
            <a:r>
              <a:rPr lang="en-US" dirty="0">
                <a:solidFill>
                  <a:srgbClr val="00B050"/>
                </a:solidFill>
                <a:latin typeface="UTM Avo" panose="02040603050506020204" pitchFamily="18" charset="0"/>
              </a:rPr>
              <a:t>with</a:t>
            </a:r>
            <a:r>
              <a:rPr lang="en-US" dirty="0">
                <a:solidFill>
                  <a:srgbClr val="000000"/>
                </a:solidFill>
                <a:latin typeface="UTM Avo" panose="02040603050506020204" pitchFamily="18" charset="0"/>
              </a:rPr>
              <a:t>(</a:t>
            </a:r>
            <a:r>
              <a:rPr lang="en-US" dirty="0">
                <a:solidFill>
                  <a:srgbClr val="FF0909"/>
                </a:solidFill>
                <a:latin typeface="UTM Avo" panose="02040603050506020204" pitchFamily="18" charset="0"/>
              </a:rPr>
              <a:t>'name’, 'James’</a:t>
            </a:r>
            <a:r>
              <a:rPr lang="en-US" dirty="0">
                <a:solidFill>
                  <a:srgbClr val="000000"/>
                </a:solidFill>
                <a:latin typeface="UTM Avo" panose="02040603050506020204" pitchFamily="18" charset="0"/>
              </a:rPr>
              <a:t>);</a:t>
            </a:r>
          </a:p>
          <a:p>
            <a:r>
              <a:rPr lang="en-US" dirty="0">
                <a:solidFill>
                  <a:srgbClr val="000000"/>
                </a:solidFill>
                <a:latin typeface="UTM Avo" panose="02040603050506020204" pitchFamily="18" charset="0"/>
              </a:rPr>
              <a:t>});</a:t>
            </a:r>
          </a:p>
        </p:txBody>
      </p:sp>
    </p:spTree>
    <p:extLst>
      <p:ext uri="{BB962C8B-B14F-4D97-AF65-F5344CB8AC3E}">
        <p14:creationId xmlns:p14="http://schemas.microsoft.com/office/powerpoint/2010/main" val="2860239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6594-AE2C-4466-9CB5-1EFCE036D6B1}"/>
              </a:ext>
            </a:extLst>
          </p:cNvPr>
          <p:cNvSpPr>
            <a:spLocks noGrp="1"/>
          </p:cNvSpPr>
          <p:nvPr>
            <p:ph type="title"/>
          </p:nvPr>
        </p:nvSpPr>
        <p:spPr/>
        <p:txBody>
          <a:bodyPr>
            <a:normAutofit/>
          </a:bodyPr>
          <a:lstStyle/>
          <a:p>
            <a:r>
              <a:rPr lang="en-US" dirty="0"/>
              <a:t>C</a:t>
            </a:r>
            <a:r>
              <a:rPr lang="vi-VN" dirty="0"/>
              <a:t>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tuyến</a:t>
            </a:r>
            <a:endParaRPr lang="en-US" dirty="0"/>
          </a:p>
        </p:txBody>
      </p:sp>
      <p:sp>
        <p:nvSpPr>
          <p:cNvPr id="3" name="Content Placeholder 2">
            <a:extLst>
              <a:ext uri="{FF2B5EF4-FFF2-40B4-BE49-F238E27FC236}">
                <a16:creationId xmlns:a16="http://schemas.microsoft.com/office/drawing/2014/main" id="{0F88ABE0-0082-4238-B42C-2EFF8E35580C}"/>
              </a:ext>
            </a:extLst>
          </p:cNvPr>
          <p:cNvSpPr>
            <a:spLocks noGrp="1"/>
          </p:cNvSpPr>
          <p:nvPr>
            <p:ph idx="1"/>
          </p:nvPr>
        </p:nvSpPr>
        <p:spPr/>
        <p:txBody>
          <a:bodyPr/>
          <a:lstStyle/>
          <a:p>
            <a:r>
              <a:rPr lang="en-US" dirty="0" err="1"/>
              <a:t>Định</a:t>
            </a:r>
            <a:r>
              <a:rPr lang="en-US" dirty="0"/>
              <a:t> </a:t>
            </a:r>
            <a:r>
              <a:rPr lang="en-US" dirty="0" err="1"/>
              <a:t>tuyến</a:t>
            </a:r>
            <a:r>
              <a:rPr lang="en-US" dirty="0"/>
              <a:t> </a:t>
            </a:r>
            <a:r>
              <a:rPr lang="en-US" dirty="0" err="1"/>
              <a:t>trong</a:t>
            </a:r>
            <a:r>
              <a:rPr lang="en-US" dirty="0"/>
              <a:t> Laravel:</a:t>
            </a:r>
          </a:p>
          <a:p>
            <a:pPr lvl="1"/>
            <a:r>
              <a:rPr lang="en-US" dirty="0"/>
              <a:t>HTTP Request </a:t>
            </a:r>
            <a:r>
              <a:rPr lang="en-US" dirty="0">
                <a:sym typeface="Wingdings" panose="05000000000000000000" pitchFamily="2" charset="2"/>
              </a:rPr>
              <a:t> </a:t>
            </a:r>
            <a:r>
              <a:rPr lang="en-US" dirty="0" err="1">
                <a:sym typeface="Wingdings" panose="05000000000000000000" pitchFamily="2" charset="2"/>
              </a:rPr>
              <a:t>Đoạn</a:t>
            </a:r>
            <a:r>
              <a:rPr lang="en-US" dirty="0">
                <a:sym typeface="Wingdings" panose="05000000000000000000" pitchFamily="2" charset="2"/>
              </a:rPr>
              <a:t> code t</a:t>
            </a:r>
            <a:r>
              <a:rPr lang="vi-VN" dirty="0">
                <a:sym typeface="Wingdings" panose="05000000000000000000" pitchFamily="2" charset="2"/>
              </a:rPr>
              <a:t>ư</a:t>
            </a:r>
            <a:r>
              <a:rPr lang="en-US" dirty="0" err="1">
                <a:sym typeface="Wingdings" panose="05000000000000000000" pitchFamily="2" charset="2"/>
              </a:rPr>
              <a:t>ơng</a:t>
            </a:r>
            <a:r>
              <a:rPr lang="en-US" dirty="0">
                <a:sym typeface="Wingdings" panose="05000000000000000000" pitchFamily="2" charset="2"/>
              </a:rPr>
              <a:t> </a:t>
            </a:r>
            <a:r>
              <a:rPr lang="en-US" dirty="0" err="1">
                <a:sym typeface="Wingdings" panose="05000000000000000000" pitchFamily="2" charset="2"/>
              </a:rPr>
              <a:t>ứng</a:t>
            </a:r>
            <a:r>
              <a:rPr lang="en-US" dirty="0">
                <a:sym typeface="Wingdings" panose="05000000000000000000" pitchFamily="2" charset="2"/>
              </a:rPr>
              <a:t> </a:t>
            </a:r>
            <a:r>
              <a:rPr lang="en-US" dirty="0" err="1">
                <a:sym typeface="Wingdings" panose="05000000000000000000" pitchFamily="2" charset="2"/>
              </a:rPr>
              <a:t>để</a:t>
            </a:r>
            <a:r>
              <a:rPr lang="en-US" dirty="0">
                <a:sym typeface="Wingdings" panose="05000000000000000000" pitchFamily="2" charset="2"/>
              </a:rPr>
              <a:t> </a:t>
            </a:r>
            <a:r>
              <a:rPr lang="en-US" dirty="0" err="1">
                <a:sym typeface="Wingdings" panose="05000000000000000000" pitchFamily="2" charset="2"/>
              </a:rPr>
              <a:t>xử</a:t>
            </a:r>
            <a:r>
              <a:rPr lang="en-US" dirty="0">
                <a:sym typeface="Wingdings" panose="05000000000000000000" pitchFamily="2" charset="2"/>
              </a:rPr>
              <a:t> </a:t>
            </a:r>
            <a:r>
              <a:rPr lang="en-US" dirty="0" err="1">
                <a:sym typeface="Wingdings" panose="05000000000000000000" pitchFamily="2" charset="2"/>
              </a:rPr>
              <a:t>lý</a:t>
            </a:r>
            <a:r>
              <a:rPr lang="en-US" dirty="0">
                <a:sym typeface="Wingdings" panose="05000000000000000000" pitchFamily="2" charset="2"/>
              </a:rPr>
              <a:t> </a:t>
            </a:r>
            <a:r>
              <a:rPr lang="en-US" i="1" dirty="0">
                <a:sym typeface="Wingdings" panose="05000000000000000000" pitchFamily="2" charset="2"/>
              </a:rPr>
              <a:t>(Controller)</a:t>
            </a:r>
          </a:p>
          <a:p>
            <a:pPr lvl="1"/>
            <a:r>
              <a:rPr lang="en-US" dirty="0" err="1"/>
              <a:t>Các</a:t>
            </a:r>
            <a:r>
              <a:rPr lang="en-US" dirty="0"/>
              <a:t> route </a:t>
            </a:r>
            <a:r>
              <a:rPr lang="en-US" dirty="0" err="1"/>
              <a:t>được</a:t>
            </a:r>
            <a:r>
              <a:rPr lang="en-US" dirty="0"/>
              <a:t> </a:t>
            </a:r>
            <a:r>
              <a:rPr lang="en-US" dirty="0" err="1"/>
              <a:t>định</a:t>
            </a:r>
            <a:r>
              <a:rPr lang="en-US" dirty="0"/>
              <a:t> </a:t>
            </a:r>
            <a:r>
              <a:rPr lang="en-US" dirty="0" err="1"/>
              <a:t>nghĩa</a:t>
            </a:r>
            <a:r>
              <a:rPr lang="en-US" dirty="0"/>
              <a:t> </a:t>
            </a:r>
            <a:r>
              <a:rPr lang="en-US" dirty="0" err="1"/>
              <a:t>trong</a:t>
            </a:r>
            <a:r>
              <a:rPr lang="en-US" dirty="0"/>
              <a:t> </a:t>
            </a:r>
            <a:r>
              <a:rPr lang="en-US" dirty="0" err="1"/>
              <a:t>các</a:t>
            </a:r>
            <a:r>
              <a:rPr lang="en-US" dirty="0"/>
              <a:t> file </a:t>
            </a:r>
            <a:r>
              <a:rPr lang="en-US" dirty="0" err="1"/>
              <a:t>định</a:t>
            </a:r>
            <a:r>
              <a:rPr lang="en-US" dirty="0"/>
              <a:t> </a:t>
            </a:r>
            <a:r>
              <a:rPr lang="en-US" dirty="0" err="1"/>
              <a:t>tuyến</a:t>
            </a:r>
            <a:r>
              <a:rPr lang="en-US" dirty="0"/>
              <a:t> </a:t>
            </a:r>
            <a:r>
              <a:rPr lang="en-US" dirty="0" err="1"/>
              <a:t>trong</a:t>
            </a:r>
            <a:r>
              <a:rPr lang="en-US" dirty="0"/>
              <a:t> </a:t>
            </a:r>
            <a:r>
              <a:rPr lang="en-US" dirty="0" err="1"/>
              <a:t>th</a:t>
            </a:r>
            <a:r>
              <a:rPr lang="vi-VN" dirty="0"/>
              <a:t>ư</a:t>
            </a:r>
            <a:r>
              <a:rPr lang="en-US" dirty="0"/>
              <a:t> </a:t>
            </a:r>
            <a:r>
              <a:rPr lang="en-US" dirty="0" err="1"/>
              <a:t>mục</a:t>
            </a:r>
            <a:r>
              <a:rPr lang="en-US" dirty="0"/>
              <a:t> </a:t>
            </a:r>
            <a:r>
              <a:rPr lang="en-US" b="1" dirty="0"/>
              <a:t>routes</a:t>
            </a:r>
          </a:p>
          <a:p>
            <a:pPr lvl="2"/>
            <a:r>
              <a:rPr lang="en-US" b="1" dirty="0" err="1"/>
              <a:t>web.php</a:t>
            </a:r>
            <a:endParaRPr lang="en-US" b="1" dirty="0"/>
          </a:p>
          <a:p>
            <a:pPr lvl="2"/>
            <a:r>
              <a:rPr lang="en-US" b="1" dirty="0" err="1"/>
              <a:t>api.php</a:t>
            </a:r>
            <a:endParaRPr lang="en-US" b="1" dirty="0"/>
          </a:p>
        </p:txBody>
      </p:sp>
      <p:sp>
        <p:nvSpPr>
          <p:cNvPr id="4" name="Slide Number Placeholder 3">
            <a:extLst>
              <a:ext uri="{FF2B5EF4-FFF2-40B4-BE49-F238E27FC236}">
                <a16:creationId xmlns:a16="http://schemas.microsoft.com/office/drawing/2014/main" id="{6A40FEC2-C836-4A86-ACDD-29B747C37BE5}"/>
              </a:ext>
            </a:extLst>
          </p:cNvPr>
          <p:cNvSpPr>
            <a:spLocks noGrp="1"/>
          </p:cNvSpPr>
          <p:nvPr>
            <p:ph type="sldNum" sz="quarter" idx="12"/>
          </p:nvPr>
        </p:nvSpPr>
        <p:spPr/>
        <p:txBody>
          <a:bodyPr/>
          <a:lstStyle/>
          <a:p>
            <a:fld id="{147D94A6-9DA7-42D0-83B0-9418E04D1E23}" type="slidenum">
              <a:rPr lang="en-US" smtClean="0"/>
              <a:t>4</a:t>
            </a:fld>
            <a:endParaRPr lang="en-US"/>
          </a:p>
        </p:txBody>
      </p:sp>
      <p:pic>
        <p:nvPicPr>
          <p:cNvPr id="5" name="Picture 4">
            <a:extLst>
              <a:ext uri="{FF2B5EF4-FFF2-40B4-BE49-F238E27FC236}">
                <a16:creationId xmlns:a16="http://schemas.microsoft.com/office/drawing/2014/main" id="{0DF96ABA-ACE8-4D8E-8F73-700D37C0CDF6}"/>
              </a:ext>
            </a:extLst>
          </p:cNvPr>
          <p:cNvPicPr>
            <a:picLocks noChangeAspect="1"/>
          </p:cNvPicPr>
          <p:nvPr/>
        </p:nvPicPr>
        <p:blipFill>
          <a:blip r:embed="rId3"/>
          <a:stretch>
            <a:fillRect/>
          </a:stretch>
        </p:blipFill>
        <p:spPr>
          <a:xfrm>
            <a:off x="5998884" y="3590925"/>
            <a:ext cx="2335160" cy="1799782"/>
          </a:xfrm>
          <a:prstGeom prst="rect">
            <a:avLst/>
          </a:prstGeom>
        </p:spPr>
      </p:pic>
      <p:sp>
        <p:nvSpPr>
          <p:cNvPr id="6" name="Rectangle: Rounded Corners 5">
            <a:extLst>
              <a:ext uri="{FF2B5EF4-FFF2-40B4-BE49-F238E27FC236}">
                <a16:creationId xmlns:a16="http://schemas.microsoft.com/office/drawing/2014/main" id="{98ED9B22-5D23-4A8B-A6B9-AD831BB18F48}"/>
              </a:ext>
            </a:extLst>
          </p:cNvPr>
          <p:cNvSpPr/>
          <p:nvPr/>
        </p:nvSpPr>
        <p:spPr>
          <a:xfrm>
            <a:off x="6230679" y="3934047"/>
            <a:ext cx="1967023" cy="425302"/>
          </a:xfrm>
          <a:prstGeom prst="roundRect">
            <a:avLst/>
          </a:prstGeom>
          <a:solidFill>
            <a:srgbClr val="66FF33">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43F3436-15B9-4320-B93C-9B3D60A6FFC5}"/>
              </a:ext>
            </a:extLst>
          </p:cNvPr>
          <p:cNvSpPr/>
          <p:nvPr/>
        </p:nvSpPr>
        <p:spPr>
          <a:xfrm>
            <a:off x="6230678" y="4965405"/>
            <a:ext cx="1967023" cy="425302"/>
          </a:xfrm>
          <a:prstGeom prst="roundRect">
            <a:avLst/>
          </a:prstGeom>
          <a:solidFill>
            <a:srgbClr val="66FF33">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86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E8A3-1657-442B-8DDF-127887CAE23C}"/>
              </a:ext>
            </a:extLst>
          </p:cNvPr>
          <p:cNvSpPr>
            <a:spLocks noGrp="1"/>
          </p:cNvSpPr>
          <p:nvPr>
            <p:ph type="title"/>
          </p:nvPr>
        </p:nvSpPr>
        <p:spPr/>
        <p:txBody>
          <a:bodyPr/>
          <a:lstStyle/>
          <a:p>
            <a:r>
              <a:rPr lang="vi-VN" dirty="0"/>
              <a:t>View</a:t>
            </a:r>
            <a:endParaRPr lang="en-US" dirty="0"/>
          </a:p>
        </p:txBody>
      </p:sp>
      <p:sp>
        <p:nvSpPr>
          <p:cNvPr id="3" name="Content Placeholder 2">
            <a:extLst>
              <a:ext uri="{FF2B5EF4-FFF2-40B4-BE49-F238E27FC236}">
                <a16:creationId xmlns:a16="http://schemas.microsoft.com/office/drawing/2014/main" id="{CF9DD284-FD2E-436A-8990-C1A5F5016001}"/>
              </a:ext>
            </a:extLst>
          </p:cNvPr>
          <p:cNvSpPr>
            <a:spLocks noGrp="1"/>
          </p:cNvSpPr>
          <p:nvPr>
            <p:ph idx="1"/>
          </p:nvPr>
        </p:nvSpPr>
        <p:spPr/>
        <p:txBody>
          <a:bodyPr/>
          <a:lstStyle/>
          <a:p>
            <a:r>
              <a:rPr lang="en-US" dirty="0" err="1"/>
              <a:t>Truyền</a:t>
            </a:r>
            <a:r>
              <a:rPr lang="en-US" dirty="0"/>
              <a:t> </a:t>
            </a:r>
            <a:r>
              <a:rPr lang="en-US" dirty="0" err="1"/>
              <a:t>dữ</a:t>
            </a:r>
            <a:r>
              <a:rPr lang="en-US" dirty="0"/>
              <a:t> </a:t>
            </a:r>
            <a:r>
              <a:rPr lang="en-US" dirty="0" err="1"/>
              <a:t>liệu</a:t>
            </a:r>
            <a:r>
              <a:rPr lang="en-US" dirty="0"/>
              <a:t> </a:t>
            </a:r>
            <a:r>
              <a:rPr lang="en-US" dirty="0" err="1"/>
              <a:t>vào</a:t>
            </a:r>
            <a:r>
              <a:rPr lang="en-US" dirty="0"/>
              <a:t> view:</a:t>
            </a:r>
          </a:p>
          <a:p>
            <a:pPr lvl="1"/>
            <a:r>
              <a:rPr lang="en-US" dirty="0" err="1"/>
              <a:t>Sử</a:t>
            </a:r>
            <a:r>
              <a:rPr lang="en-US" dirty="0"/>
              <a:t> </a:t>
            </a:r>
            <a:r>
              <a:rPr lang="en-US" dirty="0" err="1"/>
              <a:t>dụng</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a:solidFill>
                  <a:srgbClr val="F4645F"/>
                </a:solidFill>
              </a:rPr>
              <a:t>compact() </a:t>
            </a:r>
            <a:r>
              <a:rPr lang="en-US" dirty="0" err="1"/>
              <a:t>để</a:t>
            </a:r>
            <a:r>
              <a:rPr lang="en-US" dirty="0"/>
              <a:t> </a:t>
            </a:r>
            <a:r>
              <a:rPr lang="en-US" dirty="0" err="1"/>
              <a:t>kết</a:t>
            </a:r>
            <a:r>
              <a:rPr lang="en-US" dirty="0"/>
              <a:t> </a:t>
            </a:r>
            <a:r>
              <a:rPr lang="en-US" dirty="0" err="1"/>
              <a:t>hợp</a:t>
            </a:r>
            <a:r>
              <a:rPr lang="en-US" dirty="0"/>
              <a:t> </a:t>
            </a:r>
            <a:r>
              <a:rPr lang="en-US" dirty="0" err="1"/>
              <a:t>các</a:t>
            </a:r>
            <a:r>
              <a:rPr lang="en-US" dirty="0"/>
              <a:t> </a:t>
            </a:r>
            <a:r>
              <a:rPr lang="en-US" dirty="0" err="1"/>
              <a:t>biến</a:t>
            </a:r>
            <a:r>
              <a:rPr lang="en-US" dirty="0"/>
              <a:t> </a:t>
            </a:r>
            <a:r>
              <a:rPr lang="en-US" dirty="0" err="1"/>
              <a:t>và</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chúng</a:t>
            </a:r>
            <a:r>
              <a:rPr lang="en-US" dirty="0"/>
              <a:t> </a:t>
            </a:r>
            <a:r>
              <a:rPr lang="en-US" dirty="0" err="1"/>
              <a:t>thành</a:t>
            </a:r>
            <a:r>
              <a:rPr lang="en-US" dirty="0"/>
              <a:t> </a:t>
            </a:r>
            <a:r>
              <a:rPr lang="en-US" dirty="0" err="1"/>
              <a:t>mảng</a:t>
            </a:r>
            <a:r>
              <a:rPr lang="en-US" dirty="0"/>
              <a:t> 1 </a:t>
            </a:r>
            <a:r>
              <a:rPr lang="en-US" dirty="0" err="1"/>
              <a:t>chiều</a:t>
            </a:r>
            <a:r>
              <a:rPr lang="en-US" dirty="0"/>
              <a:t> </a:t>
            </a:r>
            <a:endParaRPr lang="en-US" dirty="0">
              <a:solidFill>
                <a:srgbClr val="F4645F"/>
              </a:solidFill>
            </a:endParaRPr>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C876AAF9-66DD-4CE7-B0A6-94B59F642737}"/>
              </a:ext>
            </a:extLst>
          </p:cNvPr>
          <p:cNvSpPr>
            <a:spLocks noGrp="1"/>
          </p:cNvSpPr>
          <p:nvPr>
            <p:ph type="sldNum" sz="quarter" idx="12"/>
          </p:nvPr>
        </p:nvSpPr>
        <p:spPr/>
        <p:txBody>
          <a:bodyPr/>
          <a:lstStyle/>
          <a:p>
            <a:fld id="{147D94A6-9DA7-42D0-83B0-9418E04D1E23}" type="slidenum">
              <a:rPr lang="en-US" smtClean="0"/>
              <a:t>40</a:t>
            </a:fld>
            <a:endParaRPr lang="en-US"/>
          </a:p>
        </p:txBody>
      </p:sp>
      <p:sp>
        <p:nvSpPr>
          <p:cNvPr id="5" name="Rectangle: Rounded Corners 4">
            <a:extLst>
              <a:ext uri="{FF2B5EF4-FFF2-40B4-BE49-F238E27FC236}">
                <a16:creationId xmlns:a16="http://schemas.microsoft.com/office/drawing/2014/main" id="{EDB892D3-9C19-466A-87EA-560D034B243A}"/>
              </a:ext>
            </a:extLst>
          </p:cNvPr>
          <p:cNvSpPr/>
          <p:nvPr/>
        </p:nvSpPr>
        <p:spPr>
          <a:xfrm>
            <a:off x="934260" y="2900893"/>
            <a:ext cx="5982657" cy="1056213"/>
          </a:xfrm>
          <a:prstGeom prst="roundRect">
            <a:avLst>
              <a:gd name="adj" fmla="val 2552"/>
            </a:avLst>
          </a:prstGeom>
          <a:solidFill>
            <a:srgbClr val="FFFF00">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r>
              <a:rPr lang="en-US" dirty="0">
                <a:solidFill>
                  <a:srgbClr val="000000"/>
                </a:solidFill>
                <a:latin typeface="UTM Avo" panose="02040603050506020204" pitchFamily="18" charset="0"/>
              </a:rPr>
              <a:t>Route::get('/', function () {</a:t>
            </a:r>
          </a:p>
          <a:p>
            <a:r>
              <a:rPr lang="en-US" dirty="0">
                <a:solidFill>
                  <a:srgbClr val="000000"/>
                </a:solidFill>
                <a:latin typeface="UTM Avo" panose="02040603050506020204" pitchFamily="18" charset="0"/>
              </a:rPr>
              <a:t>    $</a:t>
            </a:r>
            <a:r>
              <a:rPr lang="en-US" dirty="0">
                <a:solidFill>
                  <a:srgbClr val="FF0909"/>
                </a:solidFill>
                <a:latin typeface="UTM Avo" panose="02040603050506020204" pitchFamily="18" charset="0"/>
              </a:rPr>
              <a:t>name = 'James’</a:t>
            </a:r>
            <a:r>
              <a:rPr lang="en-US" dirty="0">
                <a:solidFill>
                  <a:srgbClr val="000000"/>
                </a:solidFill>
                <a:latin typeface="UTM Avo" panose="02040603050506020204" pitchFamily="18" charset="0"/>
              </a:rPr>
              <a:t>;</a:t>
            </a:r>
          </a:p>
          <a:p>
            <a:r>
              <a:rPr lang="en-US" dirty="0">
                <a:solidFill>
                  <a:srgbClr val="000000"/>
                </a:solidFill>
                <a:latin typeface="UTM Avo" panose="02040603050506020204" pitchFamily="18" charset="0"/>
              </a:rPr>
              <a:t>    return view(</a:t>
            </a:r>
            <a:r>
              <a:rPr lang="en-US" dirty="0">
                <a:solidFill>
                  <a:srgbClr val="FF009A"/>
                </a:solidFill>
                <a:latin typeface="UTM Avo" panose="02040603050506020204" pitchFamily="18" charset="0"/>
              </a:rPr>
              <a:t>'greeting’, </a:t>
            </a:r>
            <a:r>
              <a:rPr lang="en-US" dirty="0">
                <a:solidFill>
                  <a:srgbClr val="00B050"/>
                </a:solidFill>
                <a:latin typeface="UTM Avo" panose="02040603050506020204" pitchFamily="18" charset="0"/>
              </a:rPr>
              <a:t>compact(</a:t>
            </a:r>
            <a:r>
              <a:rPr lang="en-US" dirty="0">
                <a:solidFill>
                  <a:srgbClr val="FF0000"/>
                </a:solidFill>
                <a:latin typeface="UTM Avo" panose="02040603050506020204" pitchFamily="18" charset="0"/>
              </a:rPr>
              <a:t>'name’</a:t>
            </a:r>
            <a:r>
              <a:rPr lang="en-US" dirty="0">
                <a:solidFill>
                  <a:srgbClr val="00B050"/>
                </a:solidFill>
                <a:latin typeface="UTM Avo" panose="02040603050506020204" pitchFamily="18" charset="0"/>
              </a:rPr>
              <a:t>)</a:t>
            </a:r>
            <a:r>
              <a:rPr lang="en-US" dirty="0">
                <a:solidFill>
                  <a:srgbClr val="000000"/>
                </a:solidFill>
                <a:latin typeface="UTM Avo" panose="02040603050506020204" pitchFamily="18" charset="0"/>
              </a:rPr>
              <a:t>);</a:t>
            </a:r>
          </a:p>
          <a:p>
            <a:r>
              <a:rPr lang="en-US" dirty="0">
                <a:solidFill>
                  <a:srgbClr val="000000"/>
                </a:solidFill>
                <a:latin typeface="UTM Avo" panose="02040603050506020204" pitchFamily="18" charset="0"/>
              </a:rPr>
              <a:t>});</a:t>
            </a:r>
          </a:p>
        </p:txBody>
      </p:sp>
    </p:spTree>
    <p:extLst>
      <p:ext uri="{BB962C8B-B14F-4D97-AF65-F5344CB8AC3E}">
        <p14:creationId xmlns:p14="http://schemas.microsoft.com/office/powerpoint/2010/main" val="66776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605A-B6DA-4FA4-8BBC-DA96B91A15CE}"/>
              </a:ext>
            </a:extLst>
          </p:cNvPr>
          <p:cNvSpPr>
            <a:spLocks noGrp="1"/>
          </p:cNvSpPr>
          <p:nvPr>
            <p:ph type="title"/>
          </p:nvPr>
        </p:nvSpPr>
        <p:spPr/>
        <p:txBody>
          <a:bodyPr/>
          <a:lstStyle/>
          <a:p>
            <a:r>
              <a:rPr lang="en-US" dirty="0"/>
              <a:t>C</a:t>
            </a:r>
            <a:r>
              <a:rPr lang="vi-VN" dirty="0"/>
              <a:t>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tuyến</a:t>
            </a:r>
            <a:endParaRPr lang="en-US" dirty="0"/>
          </a:p>
        </p:txBody>
      </p:sp>
      <p:sp>
        <p:nvSpPr>
          <p:cNvPr id="3" name="Content Placeholder 2">
            <a:extLst>
              <a:ext uri="{FF2B5EF4-FFF2-40B4-BE49-F238E27FC236}">
                <a16:creationId xmlns:a16="http://schemas.microsoft.com/office/drawing/2014/main" id="{13BDFAAF-18FE-4F06-9EC8-498AACB8BB5A}"/>
              </a:ext>
            </a:extLst>
          </p:cNvPr>
          <p:cNvSpPr>
            <a:spLocks noGrp="1"/>
          </p:cNvSpPr>
          <p:nvPr>
            <p:ph idx="1"/>
          </p:nvPr>
        </p:nvSpPr>
        <p:spPr/>
        <p:txBody>
          <a:bodyPr/>
          <a:lstStyle/>
          <a:p>
            <a:r>
              <a:rPr lang="en-US" dirty="0" err="1"/>
              <a:t>Các</a:t>
            </a:r>
            <a:r>
              <a:rPr lang="en-US" dirty="0"/>
              <a:t> </a:t>
            </a:r>
            <a:r>
              <a:rPr lang="en-US" dirty="0" err="1"/>
              <a:t>cú</a:t>
            </a:r>
            <a:r>
              <a:rPr lang="en-US" dirty="0"/>
              <a:t> </a:t>
            </a:r>
            <a:r>
              <a:rPr lang="en-US" dirty="0" err="1"/>
              <a:t>pháp</a:t>
            </a:r>
            <a:r>
              <a:rPr lang="en-US" dirty="0"/>
              <a:t> </a:t>
            </a:r>
            <a:r>
              <a:rPr lang="en-US" dirty="0" err="1"/>
              <a:t>định</a:t>
            </a:r>
            <a:r>
              <a:rPr lang="en-US" dirty="0"/>
              <a:t> </a:t>
            </a:r>
            <a:r>
              <a:rPr lang="en-US" dirty="0" err="1"/>
              <a:t>tuyến</a:t>
            </a:r>
            <a:r>
              <a:rPr lang="en-US" dirty="0"/>
              <a:t> c</a:t>
            </a:r>
            <a:r>
              <a:rPr lang="vi-VN" dirty="0"/>
              <a:t>ơ</a:t>
            </a:r>
            <a:r>
              <a:rPr lang="en-US" dirty="0"/>
              <a:t> </a:t>
            </a:r>
            <a:r>
              <a:rPr lang="en-US" dirty="0" err="1"/>
              <a:t>bản</a:t>
            </a:r>
            <a:r>
              <a:rPr lang="en-US" dirty="0"/>
              <a:t>:</a:t>
            </a:r>
          </a:p>
          <a:p>
            <a:pPr lvl="1"/>
            <a:r>
              <a:rPr lang="en-US" dirty="0"/>
              <a:t>Route::</a:t>
            </a:r>
            <a:r>
              <a:rPr lang="en-US" dirty="0">
                <a:solidFill>
                  <a:srgbClr val="F4645F"/>
                </a:solidFill>
              </a:rPr>
              <a:t>get</a:t>
            </a:r>
            <a:r>
              <a:rPr lang="en-US" dirty="0"/>
              <a:t>($</a:t>
            </a:r>
            <a:r>
              <a:rPr lang="en-US" dirty="0" err="1"/>
              <a:t>uri</a:t>
            </a:r>
            <a:r>
              <a:rPr lang="en-US" dirty="0"/>
              <a:t>, $callback);</a:t>
            </a:r>
          </a:p>
          <a:p>
            <a:pPr lvl="1"/>
            <a:r>
              <a:rPr lang="en-US" dirty="0"/>
              <a:t>Route::</a:t>
            </a:r>
            <a:r>
              <a:rPr lang="en-US" dirty="0">
                <a:solidFill>
                  <a:srgbClr val="F4645F"/>
                </a:solidFill>
              </a:rPr>
              <a:t>post</a:t>
            </a:r>
            <a:r>
              <a:rPr lang="en-US" dirty="0"/>
              <a:t>($</a:t>
            </a:r>
            <a:r>
              <a:rPr lang="en-US" dirty="0" err="1"/>
              <a:t>uri</a:t>
            </a:r>
            <a:r>
              <a:rPr lang="en-US" dirty="0"/>
              <a:t>, $callback);</a:t>
            </a:r>
          </a:p>
          <a:p>
            <a:pPr lvl="1"/>
            <a:r>
              <a:rPr lang="en-US" dirty="0"/>
              <a:t>Route::</a:t>
            </a:r>
            <a:r>
              <a:rPr lang="en-US" dirty="0">
                <a:solidFill>
                  <a:srgbClr val="F4645F"/>
                </a:solidFill>
              </a:rPr>
              <a:t>put</a:t>
            </a:r>
            <a:r>
              <a:rPr lang="en-US" dirty="0"/>
              <a:t>($</a:t>
            </a:r>
            <a:r>
              <a:rPr lang="en-US" dirty="0" err="1"/>
              <a:t>uri</a:t>
            </a:r>
            <a:r>
              <a:rPr lang="en-US" dirty="0"/>
              <a:t>, $callback);</a:t>
            </a:r>
          </a:p>
          <a:p>
            <a:pPr lvl="1"/>
            <a:r>
              <a:rPr lang="en-US" dirty="0"/>
              <a:t>Route::</a:t>
            </a:r>
            <a:r>
              <a:rPr lang="en-US" dirty="0">
                <a:solidFill>
                  <a:srgbClr val="F4645F"/>
                </a:solidFill>
              </a:rPr>
              <a:t>patch</a:t>
            </a:r>
            <a:r>
              <a:rPr lang="en-US" dirty="0"/>
              <a:t>($</a:t>
            </a:r>
            <a:r>
              <a:rPr lang="en-US" dirty="0" err="1"/>
              <a:t>uri</a:t>
            </a:r>
            <a:r>
              <a:rPr lang="en-US" dirty="0"/>
              <a:t>, $callback);</a:t>
            </a:r>
          </a:p>
          <a:p>
            <a:pPr lvl="1"/>
            <a:r>
              <a:rPr lang="en-US" dirty="0"/>
              <a:t>Route::</a:t>
            </a:r>
            <a:r>
              <a:rPr lang="en-US" dirty="0">
                <a:solidFill>
                  <a:srgbClr val="F4645F"/>
                </a:solidFill>
              </a:rPr>
              <a:t>delete</a:t>
            </a:r>
            <a:r>
              <a:rPr lang="en-US" dirty="0"/>
              <a:t>($</a:t>
            </a:r>
            <a:r>
              <a:rPr lang="en-US" dirty="0" err="1"/>
              <a:t>uri</a:t>
            </a:r>
            <a:r>
              <a:rPr lang="en-US" dirty="0"/>
              <a:t>, $callback);</a:t>
            </a:r>
          </a:p>
          <a:p>
            <a:pPr lvl="1"/>
            <a:r>
              <a:rPr lang="en-US" dirty="0"/>
              <a:t>Route::</a:t>
            </a:r>
            <a:r>
              <a:rPr lang="en-US" dirty="0">
                <a:solidFill>
                  <a:srgbClr val="F4645F"/>
                </a:solidFill>
              </a:rPr>
              <a:t>options</a:t>
            </a:r>
            <a:r>
              <a:rPr lang="en-US" dirty="0"/>
              <a:t>($</a:t>
            </a:r>
            <a:r>
              <a:rPr lang="en-US" dirty="0" err="1"/>
              <a:t>uri</a:t>
            </a:r>
            <a:r>
              <a:rPr lang="en-US" dirty="0"/>
              <a:t>, $callback);</a:t>
            </a:r>
          </a:p>
        </p:txBody>
      </p:sp>
      <p:sp>
        <p:nvSpPr>
          <p:cNvPr id="4" name="Slide Number Placeholder 3">
            <a:extLst>
              <a:ext uri="{FF2B5EF4-FFF2-40B4-BE49-F238E27FC236}">
                <a16:creationId xmlns:a16="http://schemas.microsoft.com/office/drawing/2014/main" id="{3B41FB1A-4FC1-4B05-B727-40EBAE4FE0EC}"/>
              </a:ext>
            </a:extLst>
          </p:cNvPr>
          <p:cNvSpPr>
            <a:spLocks noGrp="1"/>
          </p:cNvSpPr>
          <p:nvPr>
            <p:ph type="sldNum" sz="quarter" idx="12"/>
          </p:nvPr>
        </p:nvSpPr>
        <p:spPr/>
        <p:txBody>
          <a:bodyPr/>
          <a:lstStyle/>
          <a:p>
            <a:fld id="{147D94A6-9DA7-42D0-83B0-9418E04D1E23}" type="slidenum">
              <a:rPr lang="en-US" smtClean="0"/>
              <a:t>5</a:t>
            </a:fld>
            <a:endParaRPr lang="en-US"/>
          </a:p>
        </p:txBody>
      </p:sp>
      <p:pic>
        <p:nvPicPr>
          <p:cNvPr id="6" name="Picture 5">
            <a:extLst>
              <a:ext uri="{FF2B5EF4-FFF2-40B4-BE49-F238E27FC236}">
                <a16:creationId xmlns:a16="http://schemas.microsoft.com/office/drawing/2014/main" id="{ACA9B94B-5C67-44D7-AEB0-5F9BACC83E50}"/>
              </a:ext>
            </a:extLst>
          </p:cNvPr>
          <p:cNvPicPr>
            <a:picLocks noChangeAspect="1"/>
          </p:cNvPicPr>
          <p:nvPr/>
        </p:nvPicPr>
        <p:blipFill>
          <a:blip r:embed="rId3"/>
          <a:stretch>
            <a:fillRect/>
          </a:stretch>
        </p:blipFill>
        <p:spPr>
          <a:xfrm>
            <a:off x="5715663" y="4415766"/>
            <a:ext cx="3028950" cy="2390775"/>
          </a:xfrm>
          <a:prstGeom prst="rect">
            <a:avLst/>
          </a:prstGeom>
        </p:spPr>
      </p:pic>
    </p:spTree>
    <p:extLst>
      <p:ext uri="{BB962C8B-B14F-4D97-AF65-F5344CB8AC3E}">
        <p14:creationId xmlns:p14="http://schemas.microsoft.com/office/powerpoint/2010/main" val="182465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5B2AC22-9E1B-47A9-93C4-172ABF50766C}"/>
              </a:ext>
            </a:extLst>
          </p:cNvPr>
          <p:cNvSpPr/>
          <p:nvPr/>
        </p:nvSpPr>
        <p:spPr>
          <a:xfrm>
            <a:off x="935668" y="3992045"/>
            <a:ext cx="6772940" cy="1350335"/>
          </a:xfrm>
          <a:prstGeom prst="roundRect">
            <a:avLst>
              <a:gd name="adj" fmla="val 8006"/>
            </a:avLst>
          </a:prstGeom>
          <a:solidFill>
            <a:srgbClr val="66FF33">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EA9F9A2-CA5E-4735-B5D0-33A70025E1D0}"/>
              </a:ext>
            </a:extLst>
          </p:cNvPr>
          <p:cNvSpPr/>
          <p:nvPr/>
        </p:nvSpPr>
        <p:spPr>
          <a:xfrm>
            <a:off x="935668" y="2462321"/>
            <a:ext cx="6772940" cy="1350335"/>
          </a:xfrm>
          <a:prstGeom prst="roundRect">
            <a:avLst>
              <a:gd name="adj" fmla="val 8006"/>
            </a:avLst>
          </a:prstGeom>
          <a:solidFill>
            <a:srgbClr val="66FF33">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01CF47-89F1-4707-90B0-E107AC3693E9}"/>
              </a:ext>
            </a:extLst>
          </p:cNvPr>
          <p:cNvSpPr>
            <a:spLocks noGrp="1"/>
          </p:cNvSpPr>
          <p:nvPr>
            <p:ph idx="1"/>
          </p:nvPr>
        </p:nvSpPr>
        <p:spPr/>
        <p:txBody>
          <a:bodyPr/>
          <a:lstStyle/>
          <a:p>
            <a:r>
              <a:rPr lang="en-US" dirty="0" err="1"/>
              <a:t>Các</a:t>
            </a:r>
            <a:r>
              <a:rPr lang="en-US" dirty="0"/>
              <a:t> </a:t>
            </a:r>
            <a:r>
              <a:rPr lang="en-US" dirty="0" err="1"/>
              <a:t>cú</a:t>
            </a:r>
            <a:r>
              <a:rPr lang="en-US" dirty="0"/>
              <a:t> </a:t>
            </a:r>
            <a:r>
              <a:rPr lang="en-US" dirty="0" err="1"/>
              <a:t>pháp</a:t>
            </a:r>
            <a:r>
              <a:rPr lang="en-US" dirty="0"/>
              <a:t> </a:t>
            </a:r>
            <a:r>
              <a:rPr lang="en-US" dirty="0" err="1"/>
              <a:t>định</a:t>
            </a:r>
            <a:r>
              <a:rPr lang="en-US" dirty="0"/>
              <a:t> </a:t>
            </a:r>
            <a:r>
              <a:rPr lang="en-US" dirty="0" err="1"/>
              <a:t>tuyến</a:t>
            </a:r>
            <a:r>
              <a:rPr lang="en-US" dirty="0"/>
              <a:t> c</a:t>
            </a:r>
            <a:r>
              <a:rPr lang="vi-VN" dirty="0"/>
              <a:t>ơ</a:t>
            </a:r>
            <a:r>
              <a:rPr lang="en-US" dirty="0"/>
              <a:t> </a:t>
            </a:r>
            <a:r>
              <a:rPr lang="en-US" dirty="0" err="1"/>
              <a:t>bản</a:t>
            </a:r>
            <a:r>
              <a:rPr lang="en-US" dirty="0"/>
              <a:t>:</a:t>
            </a:r>
          </a:p>
          <a:p>
            <a:pPr lvl="1"/>
            <a:r>
              <a:rPr lang="en-US" dirty="0" err="1"/>
              <a:t>Sử</a:t>
            </a:r>
            <a:r>
              <a:rPr lang="en-US" dirty="0"/>
              <a:t> </a:t>
            </a:r>
            <a:r>
              <a:rPr lang="en-US" dirty="0" err="1"/>
              <a:t>dụng</a:t>
            </a:r>
            <a:r>
              <a:rPr lang="en-US" dirty="0"/>
              <a:t> 1 </a:t>
            </a:r>
            <a:r>
              <a:rPr lang="en-US" dirty="0" err="1"/>
              <a:t>định</a:t>
            </a:r>
            <a:r>
              <a:rPr lang="en-US" dirty="0"/>
              <a:t> </a:t>
            </a:r>
            <a:r>
              <a:rPr lang="en-US" dirty="0" err="1"/>
              <a:t>tuyến</a:t>
            </a:r>
            <a:r>
              <a:rPr lang="en-US" dirty="0"/>
              <a:t> </a:t>
            </a:r>
            <a:r>
              <a:rPr lang="en-US" dirty="0" err="1"/>
              <a:t>để</a:t>
            </a:r>
            <a:r>
              <a:rPr lang="en-US" dirty="0"/>
              <a:t> </a:t>
            </a:r>
            <a:r>
              <a:rPr lang="en-US" dirty="0" err="1"/>
              <a:t>phản</a:t>
            </a:r>
            <a:r>
              <a:rPr lang="en-US" dirty="0"/>
              <a:t> </a:t>
            </a:r>
            <a:r>
              <a:rPr lang="en-US" dirty="0" err="1"/>
              <a:t>hồi</a:t>
            </a:r>
            <a:r>
              <a:rPr lang="en-US" dirty="0"/>
              <a:t> </a:t>
            </a:r>
            <a:r>
              <a:rPr lang="en-US" dirty="0" err="1"/>
              <a:t>nhiều</a:t>
            </a:r>
            <a:r>
              <a:rPr lang="en-US" dirty="0"/>
              <a:t> HTTP Verb</a:t>
            </a:r>
          </a:p>
          <a:p>
            <a:pPr marL="914400" lvl="2" indent="0">
              <a:buNone/>
            </a:pPr>
            <a:r>
              <a:rPr lang="en-US" sz="2400" dirty="0"/>
              <a:t>Route::</a:t>
            </a:r>
            <a:r>
              <a:rPr lang="en-US" sz="2400" dirty="0">
                <a:solidFill>
                  <a:srgbClr val="F4645F"/>
                </a:solidFill>
              </a:rPr>
              <a:t>match</a:t>
            </a:r>
            <a:r>
              <a:rPr lang="en-US" sz="2400" dirty="0"/>
              <a:t>(</a:t>
            </a:r>
            <a:r>
              <a:rPr lang="en-US" sz="2400" dirty="0">
                <a:latin typeface="UTM Aptima" panose="02040603050506020204" pitchFamily="18" charset="0"/>
              </a:rPr>
              <a:t>[</a:t>
            </a:r>
            <a:r>
              <a:rPr lang="en-US" sz="2400" dirty="0">
                <a:solidFill>
                  <a:srgbClr val="66CCFF"/>
                </a:solidFill>
              </a:rPr>
              <a:t>'get'</a:t>
            </a:r>
            <a:r>
              <a:rPr lang="en-US" sz="2400" dirty="0"/>
              <a:t>, </a:t>
            </a:r>
            <a:r>
              <a:rPr lang="en-US" sz="2400" dirty="0">
                <a:solidFill>
                  <a:srgbClr val="66CCFF"/>
                </a:solidFill>
              </a:rPr>
              <a:t>'post'</a:t>
            </a:r>
            <a:r>
              <a:rPr lang="en-US" sz="2400" dirty="0">
                <a:latin typeface="UTM Aptima" panose="02040603050506020204" pitchFamily="18" charset="0"/>
              </a:rPr>
              <a:t>]</a:t>
            </a:r>
            <a:r>
              <a:rPr lang="en-US" sz="2400" dirty="0"/>
              <a:t>, </a:t>
            </a:r>
            <a:r>
              <a:rPr lang="en-US" sz="2400" dirty="0">
                <a:solidFill>
                  <a:srgbClr val="FF009A"/>
                </a:solidFill>
              </a:rPr>
              <a:t>'/'</a:t>
            </a:r>
            <a:r>
              <a:rPr lang="en-US" sz="2400" dirty="0"/>
              <a:t>, function () {</a:t>
            </a:r>
          </a:p>
          <a:p>
            <a:pPr marL="914400" lvl="2" indent="0">
              <a:buNone/>
            </a:pPr>
            <a:r>
              <a:rPr lang="en-US" sz="2400" dirty="0"/>
              <a:t>    //</a:t>
            </a:r>
          </a:p>
          <a:p>
            <a:pPr marL="914400" lvl="2" indent="0">
              <a:buNone/>
            </a:pPr>
            <a:r>
              <a:rPr lang="en-US" sz="2400" dirty="0"/>
              <a:t>});</a:t>
            </a:r>
          </a:p>
          <a:p>
            <a:pPr lvl="1"/>
            <a:endParaRPr lang="en-US" sz="2800" dirty="0"/>
          </a:p>
          <a:p>
            <a:pPr marL="914400" lvl="2" indent="0">
              <a:buNone/>
            </a:pPr>
            <a:r>
              <a:rPr lang="en-US" sz="2400" dirty="0"/>
              <a:t>Route::</a:t>
            </a:r>
            <a:r>
              <a:rPr lang="en-US" sz="2400" dirty="0">
                <a:solidFill>
                  <a:srgbClr val="F4645F"/>
                </a:solidFill>
              </a:rPr>
              <a:t>any</a:t>
            </a:r>
            <a:r>
              <a:rPr lang="en-US" sz="2400" dirty="0"/>
              <a:t>(</a:t>
            </a:r>
            <a:r>
              <a:rPr lang="en-US" sz="2400" dirty="0">
                <a:solidFill>
                  <a:srgbClr val="FF009A"/>
                </a:solidFill>
              </a:rPr>
              <a:t>'/'</a:t>
            </a:r>
            <a:r>
              <a:rPr lang="en-US" sz="2400" dirty="0"/>
              <a:t>, function () {</a:t>
            </a:r>
          </a:p>
          <a:p>
            <a:pPr marL="914400" lvl="2" indent="0">
              <a:buNone/>
            </a:pPr>
            <a:r>
              <a:rPr lang="en-US" sz="2400" dirty="0"/>
              <a:t>    //</a:t>
            </a:r>
          </a:p>
          <a:p>
            <a:pPr marL="914400" lvl="2" indent="0">
              <a:buNone/>
            </a:pPr>
            <a:r>
              <a:rPr lang="en-US" sz="2400" dirty="0"/>
              <a:t>});</a:t>
            </a:r>
            <a:endParaRPr lang="en-US" dirty="0"/>
          </a:p>
        </p:txBody>
      </p:sp>
      <p:sp>
        <p:nvSpPr>
          <p:cNvPr id="2" name="Title 1">
            <a:extLst>
              <a:ext uri="{FF2B5EF4-FFF2-40B4-BE49-F238E27FC236}">
                <a16:creationId xmlns:a16="http://schemas.microsoft.com/office/drawing/2014/main" id="{FEB5D374-0AAB-4420-B7F8-731C5D1C3AA6}"/>
              </a:ext>
            </a:extLst>
          </p:cNvPr>
          <p:cNvSpPr>
            <a:spLocks noGrp="1"/>
          </p:cNvSpPr>
          <p:nvPr>
            <p:ph type="title"/>
          </p:nvPr>
        </p:nvSpPr>
        <p:spPr/>
        <p:txBody>
          <a:bodyPr/>
          <a:lstStyle/>
          <a:p>
            <a:r>
              <a:rPr lang="en-US" dirty="0"/>
              <a:t>C</a:t>
            </a:r>
            <a:r>
              <a:rPr lang="vi-VN" dirty="0"/>
              <a:t>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tuyến</a:t>
            </a:r>
            <a:endParaRPr lang="en-US" dirty="0"/>
          </a:p>
        </p:txBody>
      </p:sp>
      <p:sp>
        <p:nvSpPr>
          <p:cNvPr id="4" name="Slide Number Placeholder 3">
            <a:extLst>
              <a:ext uri="{FF2B5EF4-FFF2-40B4-BE49-F238E27FC236}">
                <a16:creationId xmlns:a16="http://schemas.microsoft.com/office/drawing/2014/main" id="{0372C96B-8707-4B41-A79D-8D397D753596}"/>
              </a:ext>
            </a:extLst>
          </p:cNvPr>
          <p:cNvSpPr>
            <a:spLocks noGrp="1"/>
          </p:cNvSpPr>
          <p:nvPr>
            <p:ph type="sldNum" sz="quarter" idx="12"/>
          </p:nvPr>
        </p:nvSpPr>
        <p:spPr/>
        <p:txBody>
          <a:bodyPr/>
          <a:lstStyle/>
          <a:p>
            <a:fld id="{147D94A6-9DA7-42D0-83B0-9418E04D1E23}" type="slidenum">
              <a:rPr lang="en-US" smtClean="0"/>
              <a:t>6</a:t>
            </a:fld>
            <a:endParaRPr lang="en-US"/>
          </a:p>
        </p:txBody>
      </p:sp>
    </p:spTree>
    <p:extLst>
      <p:ext uri="{BB962C8B-B14F-4D97-AF65-F5344CB8AC3E}">
        <p14:creationId xmlns:p14="http://schemas.microsoft.com/office/powerpoint/2010/main" val="290819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8BF9F1C-6D57-43F8-B394-2BDE250AD730}"/>
              </a:ext>
            </a:extLst>
          </p:cNvPr>
          <p:cNvSpPr/>
          <p:nvPr/>
        </p:nvSpPr>
        <p:spPr>
          <a:xfrm>
            <a:off x="935668" y="3296093"/>
            <a:ext cx="6772940" cy="1626781"/>
          </a:xfrm>
          <a:prstGeom prst="roundRect">
            <a:avLst>
              <a:gd name="adj" fmla="val 8006"/>
            </a:avLst>
          </a:prstGeom>
          <a:solidFill>
            <a:srgbClr val="66FF33">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D20848-8F62-43AE-AB89-2020DA28FA13}"/>
              </a:ext>
            </a:extLst>
          </p:cNvPr>
          <p:cNvSpPr>
            <a:spLocks noGrp="1"/>
          </p:cNvSpPr>
          <p:nvPr>
            <p:ph type="title"/>
          </p:nvPr>
        </p:nvSpPr>
        <p:spPr/>
        <p:txBody>
          <a:bodyPr/>
          <a:lstStyle/>
          <a:p>
            <a:r>
              <a:rPr lang="en-US" dirty="0"/>
              <a:t>C</a:t>
            </a:r>
            <a:r>
              <a:rPr lang="vi-VN" dirty="0"/>
              <a:t>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tuyến</a:t>
            </a:r>
            <a:endParaRPr lang="en-US" dirty="0"/>
          </a:p>
        </p:txBody>
      </p:sp>
      <p:sp>
        <p:nvSpPr>
          <p:cNvPr id="3" name="Content Placeholder 2">
            <a:extLst>
              <a:ext uri="{FF2B5EF4-FFF2-40B4-BE49-F238E27FC236}">
                <a16:creationId xmlns:a16="http://schemas.microsoft.com/office/drawing/2014/main" id="{F6C8AD37-0E54-49FD-8DB8-23B126E4DE09}"/>
              </a:ext>
            </a:extLst>
          </p:cNvPr>
          <p:cNvSpPr>
            <a:spLocks noGrp="1"/>
          </p:cNvSpPr>
          <p:nvPr>
            <p:ph idx="1"/>
          </p:nvPr>
        </p:nvSpPr>
        <p:spPr/>
        <p:txBody>
          <a:bodyPr/>
          <a:lstStyle/>
          <a:p>
            <a:r>
              <a:rPr lang="en-US" dirty="0" err="1"/>
              <a:t>Các</a:t>
            </a:r>
            <a:r>
              <a:rPr lang="en-US" dirty="0"/>
              <a:t> </a:t>
            </a:r>
            <a:r>
              <a:rPr lang="en-US" dirty="0" err="1"/>
              <a:t>cú</a:t>
            </a:r>
            <a:r>
              <a:rPr lang="en-US" dirty="0"/>
              <a:t> </a:t>
            </a:r>
            <a:r>
              <a:rPr lang="en-US" dirty="0" err="1"/>
              <a:t>pháp</a:t>
            </a:r>
            <a:r>
              <a:rPr lang="en-US" dirty="0"/>
              <a:t> </a:t>
            </a:r>
            <a:r>
              <a:rPr lang="en-US" dirty="0" err="1"/>
              <a:t>định</a:t>
            </a:r>
            <a:r>
              <a:rPr lang="en-US" dirty="0"/>
              <a:t> </a:t>
            </a:r>
            <a:r>
              <a:rPr lang="en-US" dirty="0" err="1"/>
              <a:t>tuyến</a:t>
            </a:r>
            <a:r>
              <a:rPr lang="en-US" dirty="0"/>
              <a:t> c</a:t>
            </a:r>
            <a:r>
              <a:rPr lang="vi-VN" dirty="0"/>
              <a:t>ơ</a:t>
            </a:r>
            <a:r>
              <a:rPr lang="en-US" dirty="0"/>
              <a:t> </a:t>
            </a:r>
            <a:r>
              <a:rPr lang="en-US" dirty="0" err="1"/>
              <a:t>bản</a:t>
            </a:r>
            <a:r>
              <a:rPr lang="en-US" dirty="0"/>
              <a:t>:</a:t>
            </a:r>
          </a:p>
          <a:p>
            <a:pPr lvl="1"/>
            <a:r>
              <a:rPr lang="en-US" dirty="0" err="1"/>
              <a:t>Các</a:t>
            </a:r>
            <a:r>
              <a:rPr lang="en-US" dirty="0"/>
              <a:t> </a:t>
            </a:r>
            <a:r>
              <a:rPr lang="en-US" dirty="0" err="1"/>
              <a:t>định</a:t>
            </a:r>
            <a:r>
              <a:rPr lang="en-US" dirty="0"/>
              <a:t> </a:t>
            </a:r>
            <a:r>
              <a:rPr lang="en-US" dirty="0" err="1"/>
              <a:t>tuyến</a:t>
            </a:r>
            <a:r>
              <a:rPr lang="en-US" dirty="0"/>
              <a:t> </a:t>
            </a:r>
            <a:r>
              <a:rPr lang="en-US" b="1" dirty="0"/>
              <a:t>POST</a:t>
            </a:r>
            <a:r>
              <a:rPr lang="en-US" dirty="0"/>
              <a:t>, </a:t>
            </a:r>
            <a:r>
              <a:rPr lang="en-US" b="1" dirty="0"/>
              <a:t>PUT</a:t>
            </a:r>
            <a:r>
              <a:rPr lang="en-US" dirty="0"/>
              <a:t>, </a:t>
            </a:r>
            <a:r>
              <a:rPr lang="en-US" b="1" dirty="0"/>
              <a:t>DELETE</a:t>
            </a:r>
            <a:r>
              <a:rPr lang="en-US" dirty="0"/>
              <a:t> đ</a:t>
            </a:r>
            <a:r>
              <a:rPr lang="vi-VN" dirty="0"/>
              <a:t>ư</a:t>
            </a:r>
            <a:r>
              <a:rPr lang="en-US" dirty="0" err="1"/>
              <a:t>ợc</a:t>
            </a:r>
            <a:r>
              <a:rPr lang="en-US" dirty="0"/>
              <a:t> </a:t>
            </a:r>
            <a:r>
              <a:rPr lang="en-US" dirty="0" err="1"/>
              <a:t>định</a:t>
            </a:r>
            <a:r>
              <a:rPr lang="en-US" dirty="0"/>
              <a:t> </a:t>
            </a:r>
            <a:r>
              <a:rPr lang="en-US" dirty="0" err="1"/>
              <a:t>nghĩa</a:t>
            </a:r>
            <a:r>
              <a:rPr lang="en-US" dirty="0"/>
              <a:t> </a:t>
            </a:r>
            <a:r>
              <a:rPr lang="en-US" dirty="0" err="1"/>
              <a:t>trong</a:t>
            </a:r>
            <a:r>
              <a:rPr lang="en-US" dirty="0"/>
              <a:t> </a:t>
            </a:r>
            <a:r>
              <a:rPr lang="en-US" b="1" dirty="0" err="1"/>
              <a:t>web.php</a:t>
            </a:r>
            <a:r>
              <a:rPr lang="en-US" b="1" dirty="0"/>
              <a:t> </a:t>
            </a:r>
            <a:r>
              <a:rPr lang="en-US" dirty="0" err="1"/>
              <a:t>cần</a:t>
            </a:r>
            <a:r>
              <a:rPr lang="en-US" dirty="0"/>
              <a:t> </a:t>
            </a:r>
            <a:r>
              <a:rPr lang="en-US" dirty="0" err="1"/>
              <a:t>có</a:t>
            </a:r>
            <a:r>
              <a:rPr lang="en-US" dirty="0"/>
              <a:t> </a:t>
            </a:r>
            <a:r>
              <a:rPr lang="en-US" dirty="0" err="1"/>
              <a:t>thêm</a:t>
            </a:r>
            <a:r>
              <a:rPr lang="en-US" dirty="0"/>
              <a:t> tr</a:t>
            </a:r>
            <a:r>
              <a:rPr lang="vi-VN" dirty="0"/>
              <a:t>ư</a:t>
            </a:r>
            <a:r>
              <a:rPr lang="en-US" dirty="0" err="1"/>
              <a:t>ờng</a:t>
            </a:r>
            <a:r>
              <a:rPr lang="en-US" dirty="0"/>
              <a:t> </a:t>
            </a:r>
            <a:r>
              <a:rPr lang="en-US" b="1" i="1" dirty="0"/>
              <a:t>CSRF</a:t>
            </a:r>
            <a:r>
              <a:rPr lang="en-US" dirty="0"/>
              <a:t> </a:t>
            </a:r>
            <a:r>
              <a:rPr lang="en-US" i="1" dirty="0"/>
              <a:t>(Cross Site Request Forgery)</a:t>
            </a:r>
            <a:r>
              <a:rPr lang="en-US" dirty="0"/>
              <a:t> </a:t>
            </a:r>
            <a:r>
              <a:rPr lang="en-US" b="1" i="1" dirty="0"/>
              <a:t>Token</a:t>
            </a:r>
          </a:p>
          <a:p>
            <a:pPr marL="914400" lvl="2" indent="0">
              <a:buNone/>
            </a:pPr>
            <a:endParaRPr lang="en-US" dirty="0"/>
          </a:p>
          <a:p>
            <a:pPr marL="914400" lvl="2" indent="0">
              <a:buNone/>
            </a:pPr>
            <a:r>
              <a:rPr lang="en-US" dirty="0">
                <a:solidFill>
                  <a:srgbClr val="0070C0"/>
                </a:solidFill>
              </a:rPr>
              <a:t>&lt;form </a:t>
            </a:r>
            <a:r>
              <a:rPr lang="en-US" dirty="0"/>
              <a:t>method=</a:t>
            </a:r>
            <a:r>
              <a:rPr lang="en-US" dirty="0">
                <a:solidFill>
                  <a:srgbClr val="FF009A"/>
                </a:solidFill>
              </a:rPr>
              <a:t>"POST"</a:t>
            </a:r>
            <a:r>
              <a:rPr lang="en-US" dirty="0"/>
              <a:t> action="/profile"&gt;</a:t>
            </a:r>
          </a:p>
          <a:p>
            <a:pPr marL="914400" lvl="2" indent="0">
              <a:buNone/>
            </a:pPr>
            <a:r>
              <a:rPr lang="en-US" dirty="0"/>
              <a:t>    </a:t>
            </a:r>
            <a:r>
              <a:rPr lang="en-US" dirty="0">
                <a:solidFill>
                  <a:srgbClr val="C00000"/>
                </a:solidFill>
              </a:rPr>
              <a:t>@</a:t>
            </a:r>
            <a:r>
              <a:rPr lang="en-US" dirty="0" err="1">
                <a:solidFill>
                  <a:srgbClr val="C00000"/>
                </a:solidFill>
              </a:rPr>
              <a:t>csrf</a:t>
            </a:r>
            <a:endParaRPr lang="en-US" dirty="0">
              <a:solidFill>
                <a:srgbClr val="C00000"/>
              </a:solidFill>
            </a:endParaRPr>
          </a:p>
          <a:p>
            <a:pPr marL="914400" lvl="2" indent="0">
              <a:buNone/>
            </a:pPr>
            <a:r>
              <a:rPr lang="en-US" dirty="0"/>
              <a:t>    ...</a:t>
            </a:r>
          </a:p>
          <a:p>
            <a:pPr marL="914400" lvl="2" indent="0">
              <a:buNone/>
            </a:pPr>
            <a:r>
              <a:rPr lang="en-US" dirty="0">
                <a:solidFill>
                  <a:srgbClr val="0070C0"/>
                </a:solidFill>
              </a:rPr>
              <a:t>&lt;/form&gt;</a:t>
            </a:r>
          </a:p>
        </p:txBody>
      </p:sp>
      <p:sp>
        <p:nvSpPr>
          <p:cNvPr id="4" name="Slide Number Placeholder 3">
            <a:extLst>
              <a:ext uri="{FF2B5EF4-FFF2-40B4-BE49-F238E27FC236}">
                <a16:creationId xmlns:a16="http://schemas.microsoft.com/office/drawing/2014/main" id="{7493F288-5AE2-41B3-B311-5752E164DB89}"/>
              </a:ext>
            </a:extLst>
          </p:cNvPr>
          <p:cNvSpPr>
            <a:spLocks noGrp="1"/>
          </p:cNvSpPr>
          <p:nvPr>
            <p:ph type="sldNum" sz="quarter" idx="12"/>
          </p:nvPr>
        </p:nvSpPr>
        <p:spPr/>
        <p:txBody>
          <a:bodyPr/>
          <a:lstStyle/>
          <a:p>
            <a:fld id="{147D94A6-9DA7-42D0-83B0-9418E04D1E23}" type="slidenum">
              <a:rPr lang="en-US" smtClean="0"/>
              <a:t>7</a:t>
            </a:fld>
            <a:endParaRPr lang="en-US"/>
          </a:p>
        </p:txBody>
      </p:sp>
    </p:spTree>
    <p:extLst>
      <p:ext uri="{BB962C8B-B14F-4D97-AF65-F5344CB8AC3E}">
        <p14:creationId xmlns:p14="http://schemas.microsoft.com/office/powerpoint/2010/main" val="460833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0848-8F62-43AE-AB89-2020DA28FA13}"/>
              </a:ext>
            </a:extLst>
          </p:cNvPr>
          <p:cNvSpPr>
            <a:spLocks noGrp="1"/>
          </p:cNvSpPr>
          <p:nvPr>
            <p:ph type="title"/>
          </p:nvPr>
        </p:nvSpPr>
        <p:spPr/>
        <p:txBody>
          <a:bodyPr/>
          <a:lstStyle/>
          <a:p>
            <a:r>
              <a:rPr lang="en-US" dirty="0"/>
              <a:t>C</a:t>
            </a:r>
            <a:r>
              <a:rPr lang="vi-VN" dirty="0"/>
              <a:t>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tuyến</a:t>
            </a:r>
            <a:endParaRPr lang="en-US" dirty="0"/>
          </a:p>
        </p:txBody>
      </p:sp>
      <p:sp>
        <p:nvSpPr>
          <p:cNvPr id="3" name="Content Placeholder 2">
            <a:extLst>
              <a:ext uri="{FF2B5EF4-FFF2-40B4-BE49-F238E27FC236}">
                <a16:creationId xmlns:a16="http://schemas.microsoft.com/office/drawing/2014/main" id="{F6C8AD37-0E54-49FD-8DB8-23B126E4DE09}"/>
              </a:ext>
            </a:extLst>
          </p:cNvPr>
          <p:cNvSpPr>
            <a:spLocks noGrp="1"/>
          </p:cNvSpPr>
          <p:nvPr>
            <p:ph idx="1"/>
          </p:nvPr>
        </p:nvSpPr>
        <p:spPr/>
        <p:txBody>
          <a:bodyPr/>
          <a:lstStyle/>
          <a:p>
            <a:r>
              <a:rPr lang="en-US" dirty="0" err="1"/>
              <a:t>Các</a:t>
            </a:r>
            <a:r>
              <a:rPr lang="en-US" dirty="0"/>
              <a:t> </a:t>
            </a:r>
            <a:r>
              <a:rPr lang="en-US" dirty="0" err="1"/>
              <a:t>cú</a:t>
            </a:r>
            <a:r>
              <a:rPr lang="en-US" dirty="0"/>
              <a:t> </a:t>
            </a:r>
            <a:r>
              <a:rPr lang="en-US" dirty="0" err="1"/>
              <a:t>pháp</a:t>
            </a:r>
            <a:r>
              <a:rPr lang="en-US" dirty="0"/>
              <a:t> </a:t>
            </a:r>
            <a:r>
              <a:rPr lang="en-US" dirty="0" err="1"/>
              <a:t>định</a:t>
            </a:r>
            <a:r>
              <a:rPr lang="en-US" dirty="0"/>
              <a:t> </a:t>
            </a:r>
            <a:r>
              <a:rPr lang="en-US" dirty="0" err="1"/>
              <a:t>tuyến</a:t>
            </a:r>
            <a:r>
              <a:rPr lang="en-US" dirty="0"/>
              <a:t> c</a:t>
            </a:r>
            <a:r>
              <a:rPr lang="vi-VN" dirty="0"/>
              <a:t>ơ</a:t>
            </a:r>
            <a:r>
              <a:rPr lang="en-US" dirty="0"/>
              <a:t> </a:t>
            </a:r>
            <a:r>
              <a:rPr lang="en-US" dirty="0" err="1"/>
              <a:t>bản</a:t>
            </a:r>
            <a:r>
              <a:rPr lang="en-US" dirty="0"/>
              <a:t>:</a:t>
            </a:r>
          </a:p>
          <a:p>
            <a:pPr lvl="1"/>
            <a:r>
              <a:rPr lang="en-US" b="1" dirty="0"/>
              <a:t>L</a:t>
            </a:r>
            <a:r>
              <a:rPr lang="vi-VN" b="1" dirty="0"/>
              <a:t>ư</a:t>
            </a:r>
            <a:r>
              <a:rPr lang="en-US" b="1" dirty="0"/>
              <a:t>u ý: </a:t>
            </a:r>
            <a:r>
              <a:rPr lang="en-US" dirty="0"/>
              <a:t>HTML Form </a:t>
            </a:r>
            <a:r>
              <a:rPr lang="en-US" dirty="0" err="1"/>
              <a:t>không</a:t>
            </a:r>
            <a:r>
              <a:rPr lang="en-US" dirty="0"/>
              <a:t> </a:t>
            </a:r>
            <a:r>
              <a:rPr lang="en-US" dirty="0" err="1"/>
              <a:t>hỗ</a:t>
            </a:r>
            <a:r>
              <a:rPr lang="en-US" dirty="0"/>
              <a:t> </a:t>
            </a:r>
            <a:r>
              <a:rPr lang="en-US" dirty="0" err="1"/>
              <a:t>trợ</a:t>
            </a:r>
            <a:r>
              <a:rPr lang="en-US" dirty="0"/>
              <a:t> </a:t>
            </a:r>
            <a:r>
              <a:rPr lang="en-US" b="1" dirty="0"/>
              <a:t>PUT</a:t>
            </a:r>
            <a:r>
              <a:rPr lang="en-US" dirty="0"/>
              <a:t>,  </a:t>
            </a:r>
            <a:r>
              <a:rPr lang="en-US" b="1" dirty="0"/>
              <a:t>PATCH</a:t>
            </a:r>
            <a:r>
              <a:rPr lang="en-US" dirty="0"/>
              <a:t>,</a:t>
            </a:r>
            <a:r>
              <a:rPr lang="en-US" b="1" dirty="0"/>
              <a:t> DELETE</a:t>
            </a:r>
            <a:endParaRPr lang="en-US" b="1" i="1" dirty="0"/>
          </a:p>
          <a:p>
            <a:pPr marL="914400" lvl="2" indent="0">
              <a:buNone/>
            </a:pPr>
            <a:endParaRPr lang="en-US" dirty="0"/>
          </a:p>
          <a:p>
            <a:pPr marL="914400" lvl="2" indent="0">
              <a:buNone/>
            </a:pPr>
            <a:endParaRPr lang="en-US" dirty="0">
              <a:solidFill>
                <a:srgbClr val="0070C0"/>
              </a:solidFill>
            </a:endParaRPr>
          </a:p>
        </p:txBody>
      </p:sp>
      <p:sp>
        <p:nvSpPr>
          <p:cNvPr id="4" name="Slide Number Placeholder 3">
            <a:extLst>
              <a:ext uri="{FF2B5EF4-FFF2-40B4-BE49-F238E27FC236}">
                <a16:creationId xmlns:a16="http://schemas.microsoft.com/office/drawing/2014/main" id="{7493F288-5AE2-41B3-B311-5752E164DB89}"/>
              </a:ext>
            </a:extLst>
          </p:cNvPr>
          <p:cNvSpPr>
            <a:spLocks noGrp="1"/>
          </p:cNvSpPr>
          <p:nvPr>
            <p:ph type="sldNum" sz="quarter" idx="12"/>
          </p:nvPr>
        </p:nvSpPr>
        <p:spPr/>
        <p:txBody>
          <a:bodyPr/>
          <a:lstStyle/>
          <a:p>
            <a:fld id="{147D94A6-9DA7-42D0-83B0-9418E04D1E23}" type="slidenum">
              <a:rPr lang="en-US" smtClean="0"/>
              <a:t>8</a:t>
            </a:fld>
            <a:endParaRPr lang="en-US"/>
          </a:p>
        </p:txBody>
      </p:sp>
      <p:sp>
        <p:nvSpPr>
          <p:cNvPr id="6" name="Rectangle: Rounded Corners 5">
            <a:extLst>
              <a:ext uri="{FF2B5EF4-FFF2-40B4-BE49-F238E27FC236}">
                <a16:creationId xmlns:a16="http://schemas.microsoft.com/office/drawing/2014/main" id="{A8BF9F1C-6D57-43F8-B394-2BDE250AD730}"/>
              </a:ext>
            </a:extLst>
          </p:cNvPr>
          <p:cNvSpPr/>
          <p:nvPr/>
        </p:nvSpPr>
        <p:spPr>
          <a:xfrm>
            <a:off x="391633" y="2615609"/>
            <a:ext cx="8360734" cy="1626781"/>
          </a:xfrm>
          <a:prstGeom prst="roundRect">
            <a:avLst>
              <a:gd name="adj" fmla="val 8006"/>
            </a:avLst>
          </a:prstGeom>
          <a:solidFill>
            <a:srgbClr val="66FF33">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r>
              <a:rPr lang="en-US" sz="2000" dirty="0">
                <a:solidFill>
                  <a:srgbClr val="002060"/>
                </a:solidFill>
                <a:latin typeface="UTM Avo" panose="02040603050506020204" pitchFamily="18" charset="0"/>
              </a:rPr>
              <a:t>&lt;form action="/foo/bar" method="POST"&gt;</a:t>
            </a:r>
          </a:p>
          <a:p>
            <a:r>
              <a:rPr lang="en-US" sz="2000" dirty="0">
                <a:solidFill>
                  <a:srgbClr val="002060"/>
                </a:solidFill>
                <a:latin typeface="UTM Avo" panose="02040603050506020204" pitchFamily="18" charset="0"/>
              </a:rPr>
              <a:t>    </a:t>
            </a:r>
            <a:r>
              <a:rPr lang="en-US" sz="2000" dirty="0">
                <a:solidFill>
                  <a:srgbClr val="FF009A"/>
                </a:solidFill>
                <a:latin typeface="UTM Avo" panose="02040603050506020204" pitchFamily="18" charset="0"/>
              </a:rPr>
              <a:t>&lt;input type="hidden" name="_method" value="PUT"&gt;</a:t>
            </a:r>
          </a:p>
          <a:p>
            <a:r>
              <a:rPr lang="en-US" sz="2000" dirty="0">
                <a:solidFill>
                  <a:srgbClr val="002060"/>
                </a:solidFill>
                <a:latin typeface="UTM Avo" panose="02040603050506020204" pitchFamily="18" charset="0"/>
              </a:rPr>
              <a:t>    </a:t>
            </a:r>
            <a:r>
              <a:rPr lang="en-US" sz="2000" dirty="0">
                <a:solidFill>
                  <a:schemeClr val="accent2">
                    <a:lumMod val="50000"/>
                  </a:schemeClr>
                </a:solidFill>
                <a:latin typeface="UTM Avo" panose="02040603050506020204" pitchFamily="18" charset="0"/>
              </a:rPr>
              <a:t>&lt;input type="hidden" name="_token" value="{{ </a:t>
            </a:r>
            <a:r>
              <a:rPr lang="en-US" sz="2000" dirty="0" err="1">
                <a:solidFill>
                  <a:schemeClr val="accent2">
                    <a:lumMod val="50000"/>
                  </a:schemeClr>
                </a:solidFill>
                <a:latin typeface="UTM Avo" panose="02040603050506020204" pitchFamily="18" charset="0"/>
              </a:rPr>
              <a:t>csrf_token</a:t>
            </a:r>
            <a:r>
              <a:rPr lang="en-US" sz="2000" dirty="0">
                <a:solidFill>
                  <a:schemeClr val="accent2">
                    <a:lumMod val="50000"/>
                  </a:schemeClr>
                </a:solidFill>
                <a:latin typeface="UTM Avo" panose="02040603050506020204" pitchFamily="18" charset="0"/>
              </a:rPr>
              <a:t>() }}"&gt;</a:t>
            </a:r>
          </a:p>
          <a:p>
            <a:r>
              <a:rPr lang="en-US" sz="2000" dirty="0">
                <a:solidFill>
                  <a:srgbClr val="002060"/>
                </a:solidFill>
                <a:latin typeface="UTM Avo" panose="02040603050506020204" pitchFamily="18" charset="0"/>
              </a:rPr>
              <a:t>&lt;/form&gt;</a:t>
            </a:r>
          </a:p>
        </p:txBody>
      </p:sp>
      <p:sp>
        <p:nvSpPr>
          <p:cNvPr id="7" name="Rectangle: Rounded Corners 6">
            <a:extLst>
              <a:ext uri="{FF2B5EF4-FFF2-40B4-BE49-F238E27FC236}">
                <a16:creationId xmlns:a16="http://schemas.microsoft.com/office/drawing/2014/main" id="{D634D1CF-6BF4-4553-BA9B-29BA7D957D50}"/>
              </a:ext>
            </a:extLst>
          </p:cNvPr>
          <p:cNvSpPr/>
          <p:nvPr/>
        </p:nvSpPr>
        <p:spPr>
          <a:xfrm>
            <a:off x="391633" y="4729571"/>
            <a:ext cx="8360734" cy="1626781"/>
          </a:xfrm>
          <a:prstGeom prst="roundRect">
            <a:avLst>
              <a:gd name="adj" fmla="val 8006"/>
            </a:avLst>
          </a:prstGeom>
          <a:solidFill>
            <a:srgbClr val="66FF33">
              <a:alpha val="20000"/>
            </a:srgbClr>
          </a:solidFill>
        </p:spPr>
        <p:style>
          <a:lnRef idx="0">
            <a:schemeClr val="accent1"/>
          </a:lnRef>
          <a:fillRef idx="3">
            <a:schemeClr val="accent1"/>
          </a:fillRef>
          <a:effectRef idx="3">
            <a:schemeClr val="accent1"/>
          </a:effectRef>
          <a:fontRef idx="minor">
            <a:schemeClr val="lt1"/>
          </a:fontRef>
        </p:style>
        <p:txBody>
          <a:bodyPr rtlCol="0" anchor="ctr"/>
          <a:lstStyle/>
          <a:p>
            <a:r>
              <a:rPr lang="en-US" sz="2000" dirty="0">
                <a:solidFill>
                  <a:srgbClr val="002060"/>
                </a:solidFill>
                <a:latin typeface="UTM Avo" panose="02040603050506020204" pitchFamily="18" charset="0"/>
              </a:rPr>
              <a:t>&lt;form action="/foo/bar" method="POST"&gt;</a:t>
            </a:r>
          </a:p>
          <a:p>
            <a:r>
              <a:rPr lang="en-US" sz="2000" dirty="0">
                <a:solidFill>
                  <a:srgbClr val="002060"/>
                </a:solidFill>
                <a:latin typeface="UTM Avo" panose="02040603050506020204" pitchFamily="18" charset="0"/>
              </a:rPr>
              <a:t>    </a:t>
            </a:r>
            <a:r>
              <a:rPr lang="en-US" sz="2000" dirty="0">
                <a:solidFill>
                  <a:srgbClr val="FF009A"/>
                </a:solidFill>
                <a:latin typeface="UTM Avo" panose="02040603050506020204" pitchFamily="18" charset="0"/>
              </a:rPr>
              <a:t>@method('PUT')</a:t>
            </a:r>
          </a:p>
          <a:p>
            <a:r>
              <a:rPr lang="en-US" sz="2000" dirty="0">
                <a:solidFill>
                  <a:srgbClr val="002060"/>
                </a:solidFill>
                <a:latin typeface="UTM Avo" panose="02040603050506020204" pitchFamily="18" charset="0"/>
              </a:rPr>
              <a:t>    </a:t>
            </a:r>
            <a:r>
              <a:rPr lang="en-US" sz="2000" dirty="0">
                <a:solidFill>
                  <a:schemeClr val="accent2">
                    <a:lumMod val="50000"/>
                  </a:schemeClr>
                </a:solidFill>
                <a:latin typeface="UTM Avo" panose="02040603050506020204" pitchFamily="18" charset="0"/>
              </a:rPr>
              <a:t>@</a:t>
            </a:r>
            <a:r>
              <a:rPr lang="en-US" sz="2000" dirty="0" err="1">
                <a:solidFill>
                  <a:schemeClr val="accent2">
                    <a:lumMod val="50000"/>
                  </a:schemeClr>
                </a:solidFill>
                <a:latin typeface="UTM Avo" panose="02040603050506020204" pitchFamily="18" charset="0"/>
              </a:rPr>
              <a:t>csrf</a:t>
            </a:r>
            <a:endParaRPr lang="en-US" sz="2000" dirty="0">
              <a:solidFill>
                <a:schemeClr val="accent2">
                  <a:lumMod val="50000"/>
                </a:schemeClr>
              </a:solidFill>
              <a:latin typeface="UTM Avo" panose="02040603050506020204" pitchFamily="18" charset="0"/>
            </a:endParaRPr>
          </a:p>
          <a:p>
            <a:r>
              <a:rPr lang="en-US" sz="2000" dirty="0">
                <a:solidFill>
                  <a:srgbClr val="002060"/>
                </a:solidFill>
                <a:latin typeface="UTM Avo" panose="02040603050506020204" pitchFamily="18" charset="0"/>
              </a:rPr>
              <a:t>&lt;/form&gt;</a:t>
            </a:r>
          </a:p>
        </p:txBody>
      </p:sp>
      <p:sp>
        <p:nvSpPr>
          <p:cNvPr id="5" name="Cloud 4">
            <a:extLst>
              <a:ext uri="{FF2B5EF4-FFF2-40B4-BE49-F238E27FC236}">
                <a16:creationId xmlns:a16="http://schemas.microsoft.com/office/drawing/2014/main" id="{C026387F-2337-48A0-8251-D2246884D336}"/>
              </a:ext>
            </a:extLst>
          </p:cNvPr>
          <p:cNvSpPr/>
          <p:nvPr/>
        </p:nvSpPr>
        <p:spPr>
          <a:xfrm>
            <a:off x="6379028" y="4897766"/>
            <a:ext cx="2209799" cy="1290390"/>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UTM Avo" panose="02040603050506020204" pitchFamily="18" charset="0"/>
              </a:rPr>
              <a:t>Blade Template Engine</a:t>
            </a:r>
          </a:p>
        </p:txBody>
      </p:sp>
    </p:spTree>
    <p:extLst>
      <p:ext uri="{BB962C8B-B14F-4D97-AF65-F5344CB8AC3E}">
        <p14:creationId xmlns:p14="http://schemas.microsoft.com/office/powerpoint/2010/main" val="357776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C8AD37-0E54-49FD-8DB8-23B126E4DE09}"/>
              </a:ext>
            </a:extLst>
          </p:cNvPr>
          <p:cNvSpPr>
            <a:spLocks noGrp="1"/>
          </p:cNvSpPr>
          <p:nvPr>
            <p:ph idx="1"/>
          </p:nvPr>
        </p:nvSpPr>
        <p:spPr/>
        <p:txBody>
          <a:bodyPr/>
          <a:lstStyle/>
          <a:p>
            <a:r>
              <a:rPr lang="en-US" dirty="0" err="1"/>
              <a:t>Định</a:t>
            </a:r>
            <a:r>
              <a:rPr lang="en-US" dirty="0"/>
              <a:t> </a:t>
            </a:r>
            <a:r>
              <a:rPr lang="en-US" dirty="0" err="1"/>
              <a:t>tuyến</a:t>
            </a:r>
            <a:r>
              <a:rPr lang="en-US" dirty="0"/>
              <a:t> </a:t>
            </a:r>
            <a:r>
              <a:rPr lang="en-US" dirty="0" err="1"/>
              <a:t>chuyển</a:t>
            </a:r>
            <a:r>
              <a:rPr lang="en-US" dirty="0"/>
              <a:t> h</a:t>
            </a:r>
            <a:r>
              <a:rPr lang="vi-VN" dirty="0"/>
              <a:t>ư</a:t>
            </a:r>
            <a:r>
              <a:rPr lang="en-US" dirty="0" err="1"/>
              <a:t>ớng</a:t>
            </a:r>
            <a:r>
              <a:rPr lang="en-US" dirty="0"/>
              <a:t>:</a:t>
            </a:r>
          </a:p>
          <a:p>
            <a:pPr lvl="1"/>
            <a:r>
              <a:rPr lang="en-US" sz="2000" dirty="0"/>
              <a:t>Route::</a:t>
            </a:r>
            <a:r>
              <a:rPr lang="en-US" sz="2000" dirty="0">
                <a:solidFill>
                  <a:srgbClr val="F4645F"/>
                </a:solidFill>
              </a:rPr>
              <a:t>redirect</a:t>
            </a:r>
            <a:r>
              <a:rPr lang="en-US" sz="2000" dirty="0"/>
              <a:t>(</a:t>
            </a:r>
            <a:r>
              <a:rPr lang="en-US" sz="2000" dirty="0">
                <a:solidFill>
                  <a:srgbClr val="FF009A"/>
                </a:solidFill>
              </a:rPr>
              <a:t>'/here'</a:t>
            </a:r>
            <a:r>
              <a:rPr lang="en-US" sz="2000" dirty="0"/>
              <a:t>, </a:t>
            </a:r>
            <a:r>
              <a:rPr lang="en-US" sz="2000" dirty="0">
                <a:solidFill>
                  <a:srgbClr val="0070C0"/>
                </a:solidFill>
              </a:rPr>
              <a:t>'/there’</a:t>
            </a:r>
            <a:r>
              <a:rPr lang="en-US" sz="2000" dirty="0"/>
              <a:t>); </a:t>
            </a:r>
            <a:r>
              <a:rPr lang="en-US" sz="2000" dirty="0">
                <a:solidFill>
                  <a:srgbClr val="00B050"/>
                </a:solidFill>
              </a:rPr>
              <a:t>// status code 302</a:t>
            </a:r>
          </a:p>
          <a:p>
            <a:pPr lvl="1"/>
            <a:r>
              <a:rPr lang="en-US" sz="2000" dirty="0"/>
              <a:t>Route::</a:t>
            </a:r>
            <a:r>
              <a:rPr lang="en-US" sz="2000" dirty="0">
                <a:solidFill>
                  <a:srgbClr val="F4645F"/>
                </a:solidFill>
              </a:rPr>
              <a:t>redirect</a:t>
            </a:r>
            <a:r>
              <a:rPr lang="en-US" sz="2000" dirty="0"/>
              <a:t>(</a:t>
            </a:r>
            <a:r>
              <a:rPr lang="en-US" sz="2000" dirty="0">
                <a:solidFill>
                  <a:srgbClr val="FF009A"/>
                </a:solidFill>
              </a:rPr>
              <a:t>'/here'</a:t>
            </a:r>
            <a:r>
              <a:rPr lang="en-US" sz="2000" dirty="0"/>
              <a:t>, </a:t>
            </a:r>
            <a:r>
              <a:rPr lang="en-US" sz="2000" dirty="0">
                <a:solidFill>
                  <a:srgbClr val="0070C0"/>
                </a:solidFill>
              </a:rPr>
              <a:t>'/there'</a:t>
            </a:r>
            <a:r>
              <a:rPr lang="en-US" sz="2000" dirty="0"/>
              <a:t>, 301); </a:t>
            </a:r>
            <a:r>
              <a:rPr lang="en-US" sz="2000" dirty="0">
                <a:solidFill>
                  <a:srgbClr val="00B050"/>
                </a:solidFill>
              </a:rPr>
              <a:t>// status code 301</a:t>
            </a:r>
            <a:endParaRPr lang="en-US" sz="2000" dirty="0"/>
          </a:p>
          <a:p>
            <a:pPr lvl="1"/>
            <a:r>
              <a:rPr lang="en-US" sz="2000" dirty="0"/>
              <a:t>Route::</a:t>
            </a:r>
            <a:r>
              <a:rPr lang="en-US" sz="2000" dirty="0" err="1">
                <a:solidFill>
                  <a:srgbClr val="F4645F"/>
                </a:solidFill>
              </a:rPr>
              <a:t>permanentRedirect</a:t>
            </a:r>
            <a:r>
              <a:rPr lang="en-US" sz="2000" dirty="0"/>
              <a:t>(</a:t>
            </a:r>
            <a:r>
              <a:rPr lang="en-US" sz="2000" dirty="0">
                <a:solidFill>
                  <a:srgbClr val="FF009A"/>
                </a:solidFill>
              </a:rPr>
              <a:t>'/here'</a:t>
            </a:r>
            <a:r>
              <a:rPr lang="en-US" sz="2000" dirty="0"/>
              <a:t>, </a:t>
            </a:r>
            <a:r>
              <a:rPr lang="en-US" sz="2000" dirty="0">
                <a:solidFill>
                  <a:srgbClr val="0070C0"/>
                </a:solidFill>
              </a:rPr>
              <a:t>'/there’</a:t>
            </a:r>
            <a:r>
              <a:rPr lang="en-US" sz="2000" dirty="0"/>
              <a:t>); </a:t>
            </a:r>
            <a:r>
              <a:rPr lang="en-US" sz="2000" dirty="0">
                <a:solidFill>
                  <a:srgbClr val="00B050"/>
                </a:solidFill>
              </a:rPr>
              <a:t>// status code 301</a:t>
            </a:r>
            <a:endParaRPr lang="en-US" sz="2000" dirty="0"/>
          </a:p>
        </p:txBody>
      </p:sp>
      <p:sp>
        <p:nvSpPr>
          <p:cNvPr id="2" name="Title 1">
            <a:extLst>
              <a:ext uri="{FF2B5EF4-FFF2-40B4-BE49-F238E27FC236}">
                <a16:creationId xmlns:a16="http://schemas.microsoft.com/office/drawing/2014/main" id="{A9D20848-8F62-43AE-AB89-2020DA28FA13}"/>
              </a:ext>
            </a:extLst>
          </p:cNvPr>
          <p:cNvSpPr>
            <a:spLocks noGrp="1"/>
          </p:cNvSpPr>
          <p:nvPr>
            <p:ph type="title"/>
          </p:nvPr>
        </p:nvSpPr>
        <p:spPr/>
        <p:txBody>
          <a:bodyPr/>
          <a:lstStyle/>
          <a:p>
            <a:r>
              <a:rPr lang="en-US" dirty="0"/>
              <a:t>C</a:t>
            </a:r>
            <a:r>
              <a:rPr lang="vi-VN" dirty="0"/>
              <a:t>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tuyến</a:t>
            </a:r>
            <a:endParaRPr lang="en-US" dirty="0"/>
          </a:p>
        </p:txBody>
      </p:sp>
      <p:sp>
        <p:nvSpPr>
          <p:cNvPr id="4" name="Slide Number Placeholder 3">
            <a:extLst>
              <a:ext uri="{FF2B5EF4-FFF2-40B4-BE49-F238E27FC236}">
                <a16:creationId xmlns:a16="http://schemas.microsoft.com/office/drawing/2014/main" id="{7493F288-5AE2-41B3-B311-5752E164DB89}"/>
              </a:ext>
            </a:extLst>
          </p:cNvPr>
          <p:cNvSpPr>
            <a:spLocks noGrp="1"/>
          </p:cNvSpPr>
          <p:nvPr>
            <p:ph type="sldNum" sz="quarter" idx="12"/>
          </p:nvPr>
        </p:nvSpPr>
        <p:spPr/>
        <p:txBody>
          <a:bodyPr/>
          <a:lstStyle/>
          <a:p>
            <a:fld id="{147D94A6-9DA7-42D0-83B0-9418E04D1E23}" type="slidenum">
              <a:rPr lang="en-US" smtClean="0"/>
              <a:t>9</a:t>
            </a:fld>
            <a:endParaRPr lang="en-US" dirty="0"/>
          </a:p>
        </p:txBody>
      </p:sp>
      <p:pic>
        <p:nvPicPr>
          <p:cNvPr id="5124" name="Picture 4" descr="Káº¿t quáº£ hÃ¬nh áº£nh cho 301 302 redirect">
            <a:extLst>
              <a:ext uri="{FF2B5EF4-FFF2-40B4-BE49-F238E27FC236}">
                <a16:creationId xmlns:a16="http://schemas.microsoft.com/office/drawing/2014/main" id="{A39106EE-838F-4A07-99C0-72366B96F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763" y="3321190"/>
            <a:ext cx="5092473" cy="3400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965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1521</TotalTime>
  <Words>2719</Words>
  <Application>Microsoft Office PowerPoint</Application>
  <PresentationFormat>On-screen Show (4:3)</PresentationFormat>
  <Paragraphs>503</Paragraphs>
  <Slides>40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UTM Aptima</vt:lpstr>
      <vt:lpstr>UTM Avo</vt:lpstr>
      <vt:lpstr>Office Theme</vt:lpstr>
      <vt:lpstr>LẬP TRÌNH WEB PHP NÂNG CAO</vt:lpstr>
      <vt:lpstr>Nội dung</vt:lpstr>
      <vt:lpstr>Routing (Định tuyến)</vt:lpstr>
      <vt:lpstr>Cơ bản về định tuyến</vt:lpstr>
      <vt:lpstr>Cơ bản về định tuyến</vt:lpstr>
      <vt:lpstr>Cơ bản về định tuyến</vt:lpstr>
      <vt:lpstr>Cơ bản về định tuyến</vt:lpstr>
      <vt:lpstr>Cơ bản về định tuyến</vt:lpstr>
      <vt:lpstr>Cơ bản về định tuyến</vt:lpstr>
      <vt:lpstr>Cơ bản về định tuyến</vt:lpstr>
      <vt:lpstr>Tham số trong định tuyến</vt:lpstr>
      <vt:lpstr>Tham số trong định tuyến</vt:lpstr>
      <vt:lpstr>Tham số trong định tuyến</vt:lpstr>
      <vt:lpstr>Định danh định tuyến</vt:lpstr>
      <vt:lpstr>Định danh định tuyến</vt:lpstr>
      <vt:lpstr>Định danh định tuyến</vt:lpstr>
      <vt:lpstr>Nhóm định tuyến</vt:lpstr>
      <vt:lpstr>Nhóm định tuyến</vt:lpstr>
      <vt:lpstr>Nhóm định tuyến</vt:lpstr>
      <vt:lpstr>Nhóm định tuyến</vt:lpstr>
      <vt:lpstr>Nhóm định tuyến</vt:lpstr>
      <vt:lpstr>Nhóm định tuyến</vt:lpstr>
      <vt:lpstr>Bài tập</vt:lpstr>
      <vt:lpstr>Bài tập</vt:lpstr>
      <vt:lpstr>Bài tập</vt:lpstr>
      <vt:lpstr>Bài tập</vt:lpstr>
      <vt:lpstr>Bài tập</vt:lpstr>
      <vt:lpstr>Bài tập</vt:lpstr>
      <vt:lpstr>Bài tập</vt:lpstr>
      <vt:lpstr>Nội dung</vt:lpstr>
      <vt:lpstr>Controller</vt:lpstr>
      <vt:lpstr>Controller</vt:lpstr>
      <vt:lpstr>Controller</vt:lpstr>
      <vt:lpstr>Controller</vt:lpstr>
      <vt:lpstr>Nội dung</vt:lpstr>
      <vt:lpstr>View</vt:lpstr>
      <vt:lpstr>View</vt:lpstr>
      <vt:lpstr>View</vt:lpstr>
      <vt:lpstr>View</vt:lpstr>
      <vt:lpst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 Tuan</dc:creator>
  <cp:lastModifiedBy>Thanh Tuan</cp:lastModifiedBy>
  <cp:revision>121</cp:revision>
  <dcterms:created xsi:type="dcterms:W3CDTF">2019-09-03T15:02:25Z</dcterms:created>
  <dcterms:modified xsi:type="dcterms:W3CDTF">2019-09-09T12:44:35Z</dcterms:modified>
</cp:coreProperties>
</file>