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38AF-0C4C-D1F4-7220-D279ACF59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64FB4-07D0-0C55-96E1-7840A3FDB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C1B25-A06D-73D0-79A3-B852E866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3387-72B4-487C-B780-C8B7C8F8B1A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583A6-797C-C108-E276-4E782FEF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91B16-0759-C7F5-2C14-31119E25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F851-DD83-4B7A-9712-1643FE8E6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2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655BE-9EE6-C820-E52C-55F76136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0D07D-9BD8-7D52-7C52-EC7817654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4B260-7E75-4FCD-C0CE-5BB1F452C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3387-72B4-487C-B780-C8B7C8F8B1A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0406E-5783-4232-5DBF-15BBDF07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6753D-44C8-E79B-450C-2FBBAFC4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F851-DD83-4B7A-9712-1643FE8E6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3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0B0FEA-EA52-A859-58E5-239EA67C7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38DA6-1E76-86FB-536A-2F3400B57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68224-631C-F8F1-D67F-6637776A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3387-72B4-487C-B780-C8B7C8F8B1A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ACAF3-6E02-C97A-0A00-21092A6EE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40A2B-1F59-EA5C-1A67-6BBC0857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F851-DD83-4B7A-9712-1643FE8E6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7F177-4916-D7D5-F71F-A37157A0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91395-18CB-FE1F-0FC7-DDF104B31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B3808-4B2E-04E6-C5BB-9B33E8A0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3387-72B4-487C-B780-C8B7C8F8B1A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FBD94-C557-7132-AE7F-D45A9CE99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55136-D05A-2F68-FAE5-DC8ECE17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F851-DD83-4B7A-9712-1643FE8E6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8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D655E-1842-907F-5C11-8441DD5F1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AFFFF-38E3-B50D-6D8F-4A637F73B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8ED16-071E-5EA8-F152-9C7B54DA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3387-72B4-487C-B780-C8B7C8F8B1A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621A7-02BE-2F09-60EB-C5FE924A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85C2C-DC85-FEC2-9AEB-CD42303E1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F851-DD83-4B7A-9712-1643FE8E6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0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BF27E-DE8B-096B-867B-865F934F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70AF6-A58F-623F-0701-375EB0BE7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5B3A2-7080-1568-3718-AB4CB7088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1B79E-DBF8-CC09-EF63-9A124304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3387-72B4-487C-B780-C8B7C8F8B1A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65F3C-231F-3340-FBCF-DE13C27F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458D4-2BD0-7D90-CDDE-D44169FD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F851-DD83-4B7A-9712-1643FE8E6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9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298F-E33A-CD27-6473-6E9ECDF76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AECD8-C06A-B1CF-44A6-BD184A88C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FF923-6B73-CA8B-D809-FADD5B789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92C09-2189-852E-921F-DEADF5DCB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A3321-715A-FDB3-C32A-005F836D5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4EBFBF-BB71-C7E0-B02B-BAF0895B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3387-72B4-487C-B780-C8B7C8F8B1A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26ADF9-9B7C-3CCD-17F5-FA516F9F0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B6A69B-DFEE-78F0-38B5-B5E0FAF5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F851-DD83-4B7A-9712-1643FE8E6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8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18033-B958-B172-5001-929B830F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A5597-0165-734C-DCC1-16FF24C3A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3387-72B4-487C-B780-C8B7C8F8B1A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E4F16-39E6-4F4E-8F5C-1FDA57F87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52ABD-2616-0433-0187-32562E41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F851-DD83-4B7A-9712-1643FE8E6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8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A0A64-B5F1-7F1F-EE35-326CEFA85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3387-72B4-487C-B780-C8B7C8F8B1A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A4C42-AA93-D003-E6F2-E51B34208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AAAD0-30F9-8E67-6280-36D7EDD9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F851-DD83-4B7A-9712-1643FE8E6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3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EB6E-3043-117F-804F-D5982E2E1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11FE4-9D30-DFCB-B807-C31BB517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3B7E0-5C69-F097-20BC-74C86826E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6FDF1-9ABA-4D02-AB27-D00250B62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3387-72B4-487C-B780-C8B7C8F8B1A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531C0-A849-D22C-D6A0-37E705C76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DD226-9383-78E1-E5F6-67128EFC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F851-DD83-4B7A-9712-1643FE8E6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7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8820-984D-F095-B0E3-26AC82158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77820B-67FC-D838-F139-09C52F2F5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C289C-92CD-A196-8553-B1821C8A8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F8EB2-4C3C-553D-A423-423520AE0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3387-72B4-487C-B780-C8B7C8F8B1A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F10A4-D80F-9FE5-9DAE-6917B200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8DEF0-83C3-7CA8-0FDD-8307624C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0F851-DD83-4B7A-9712-1643FE8E6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0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E053DA-1FCC-61BA-6529-3FB6FD702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A176F-F38D-BE96-70EB-DBB8A729C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D57A0-FFC8-BDD6-5682-8C7F58399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13387-72B4-487C-B780-C8B7C8F8B1A7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26057-FFC8-0937-2017-1ABB7A42B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807A7-99DF-66F6-D175-3D666E01B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0F851-DD83-4B7A-9712-1643FE8E6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2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8E21B-C175-D699-9FC6-10A1BDA67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BUG - 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1D5F9-2654-4B7F-A05E-9E9C11932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switch site 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- SQD</a:t>
            </a:r>
          </a:p>
        </p:txBody>
      </p:sp>
    </p:spTree>
    <p:extLst>
      <p:ext uri="{BB962C8B-B14F-4D97-AF65-F5344CB8AC3E}">
        <p14:creationId xmlns:p14="http://schemas.microsoft.com/office/powerpoint/2010/main" val="114273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CCE4AD-2BED-3BDF-F5A5-136CF5765CB2}"/>
              </a:ext>
            </a:extLst>
          </p:cNvPr>
          <p:cNvSpPr txBox="1"/>
          <p:nvPr/>
        </p:nvSpPr>
        <p:spPr>
          <a:xfrm>
            <a:off x="6026340" y="1567832"/>
            <a:ext cx="459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#1: </a:t>
            </a:r>
            <a:r>
              <a:rPr lang="en-US" dirty="0" err="1"/>
              <a:t>Thiếu</a:t>
            </a:r>
            <a:r>
              <a:rPr lang="en-US" dirty="0"/>
              <a:t> icon right arrow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0B63A6-A4DB-AD72-7463-DA87CDAA93BE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5005065" y="1752498"/>
            <a:ext cx="1021275" cy="7049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51BC1A-9FD4-5323-A887-E9E1C26FE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815" y="-40337"/>
            <a:ext cx="3205422" cy="6938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D2F09A-E7CF-53B7-C4BF-8C69C0931DB3}"/>
              </a:ext>
            </a:extLst>
          </p:cNvPr>
          <p:cNvSpPr/>
          <p:nvPr/>
        </p:nvSpPr>
        <p:spPr>
          <a:xfrm>
            <a:off x="1737815" y="2286000"/>
            <a:ext cx="3267250" cy="342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818AB7-7C00-9A6F-DE3C-CE7665F471BA}"/>
              </a:ext>
            </a:extLst>
          </p:cNvPr>
          <p:cNvSpPr/>
          <p:nvPr/>
        </p:nvSpPr>
        <p:spPr>
          <a:xfrm>
            <a:off x="3876675" y="4750738"/>
            <a:ext cx="933450" cy="4880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191309-3AEF-144A-0DEF-BECC478FFDB9}"/>
              </a:ext>
            </a:extLst>
          </p:cNvPr>
          <p:cNvSpPr txBox="1"/>
          <p:nvPr/>
        </p:nvSpPr>
        <p:spPr>
          <a:xfrm>
            <a:off x="5787923" y="4810078"/>
            <a:ext cx="459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#2: </a:t>
            </a:r>
            <a:r>
              <a:rPr lang="en-US" dirty="0" err="1"/>
              <a:t>Thiếu</a:t>
            </a:r>
            <a:r>
              <a:rPr lang="en-US" dirty="0"/>
              <a:t> text EN/VN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26E054-CB13-452A-CCF0-CA4625AC847B}"/>
              </a:ext>
            </a:extLst>
          </p:cNvPr>
          <p:cNvCxnSpPr>
            <a:stCxn id="18" idx="1"/>
            <a:endCxn id="16" idx="3"/>
          </p:cNvCxnSpPr>
          <p:nvPr/>
        </p:nvCxnSpPr>
        <p:spPr>
          <a:xfrm flipH="1">
            <a:off x="4810125" y="4994744"/>
            <a:ext cx="97779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18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2FA36B-A30B-AA05-3B41-4812DAE82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B941B10-80B9-AC90-6918-1644B770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780EC1-85C9-49C9-D599-8A2B50086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058EAE-BDAC-9CDA-1D46-8B47DB648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68C20D0-4277-0950-3983-257D8CAD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EECAB19-2253-83AF-B1F9-C2399136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06E7063-15E9-91C2-7851-721BA0EC9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07A873-38DA-1676-DECF-E372CFED0F47}"/>
              </a:ext>
            </a:extLst>
          </p:cNvPr>
          <p:cNvSpPr txBox="1"/>
          <p:nvPr/>
        </p:nvSpPr>
        <p:spPr>
          <a:xfrm>
            <a:off x="5854890" y="1323833"/>
            <a:ext cx="4599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#1: </a:t>
            </a:r>
            <a:r>
              <a:rPr lang="en-US" dirty="0" err="1"/>
              <a:t>Đổi</a:t>
            </a:r>
            <a:r>
              <a:rPr lang="en-US" dirty="0"/>
              <a:t> text “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” -&gt; “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”</a:t>
            </a:r>
          </a:p>
          <a:p>
            <a:r>
              <a:rPr lang="en-US" dirty="0"/>
              <a:t>#2: Click icon </a:t>
            </a:r>
            <a:r>
              <a:rPr lang="en-US" dirty="0" err="1"/>
              <a:t>hoặc</a:t>
            </a:r>
            <a:r>
              <a:rPr lang="en-US" dirty="0"/>
              <a:t> text =&gt; Back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r>
              <a:rPr lang="en-US" dirty="0"/>
              <a:t>=&gt; </a:t>
            </a:r>
            <a:r>
              <a:rPr lang="en-US" dirty="0" err="1"/>
              <a:t>Bỏ</a:t>
            </a:r>
            <a:r>
              <a:rPr lang="en-US" dirty="0"/>
              <a:t> button “</a:t>
            </a:r>
            <a:r>
              <a:rPr lang="en-US" dirty="0" err="1"/>
              <a:t>Đóng</a:t>
            </a:r>
            <a:r>
              <a:rPr lang="en-US" dirty="0"/>
              <a:t>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001473-EA5A-E424-1D4A-CAF7C39E59CA}"/>
              </a:ext>
            </a:extLst>
          </p:cNvPr>
          <p:cNvSpPr txBox="1"/>
          <p:nvPr/>
        </p:nvSpPr>
        <p:spPr>
          <a:xfrm>
            <a:off x="5854890" y="2602609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#3: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mảnh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line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9707E74-1E20-7138-B914-4357018F5B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449"/>
          <a:stretch/>
        </p:blipFill>
        <p:spPr bwMode="auto">
          <a:xfrm>
            <a:off x="1064084" y="434824"/>
            <a:ext cx="3487090" cy="540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20B2088-57C9-6AA1-D1E5-EB2F00237B0A}"/>
              </a:ext>
            </a:extLst>
          </p:cNvPr>
          <p:cNvSpPr/>
          <p:nvPr/>
        </p:nvSpPr>
        <p:spPr>
          <a:xfrm>
            <a:off x="1214100" y="1686601"/>
            <a:ext cx="1281556" cy="4709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3D010A-2A25-0F5E-7EDA-8AF62DD18761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 flipV="1">
            <a:off x="2495656" y="1922053"/>
            <a:ext cx="3359234" cy="19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BB70BF4-B402-9D2C-B982-483F6AF5FD33}"/>
              </a:ext>
            </a:extLst>
          </p:cNvPr>
          <p:cNvSpPr/>
          <p:nvPr/>
        </p:nvSpPr>
        <p:spPr>
          <a:xfrm>
            <a:off x="1379758" y="2524162"/>
            <a:ext cx="2898346" cy="250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128884-F5A2-1CDA-4B37-6E531326BC09}"/>
              </a:ext>
            </a:extLst>
          </p:cNvPr>
          <p:cNvCxnSpPr>
            <a:cxnSpLocks/>
            <a:stCxn id="27" idx="1"/>
            <a:endCxn id="26" idx="3"/>
          </p:cNvCxnSpPr>
          <p:nvPr/>
        </p:nvCxnSpPr>
        <p:spPr>
          <a:xfrm flipH="1" flipV="1">
            <a:off x="4278104" y="2649204"/>
            <a:ext cx="1576786" cy="138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79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EDB7B3-14D7-F014-3400-5BEC31218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3E0688F-A35F-92A1-AF52-C0BDB567D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BA742-0BDD-1C56-3B3F-470DD7205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465930-2613-63BA-62E5-AF88885F8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C4D6DB-15AA-AF47-F837-D58E628E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608E20-6292-F4CA-AD7E-9AC480F93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93948CB-8D97-2E92-4E31-29F0E74DC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FDEB1E-788C-E0A1-D34B-1D76C7A3297D}"/>
              </a:ext>
            </a:extLst>
          </p:cNvPr>
          <p:cNvSpPr txBox="1"/>
          <p:nvPr/>
        </p:nvSpPr>
        <p:spPr>
          <a:xfrm>
            <a:off x="5854890" y="1323833"/>
            <a:ext cx="45992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: </a:t>
            </a:r>
          </a:p>
          <a:p>
            <a:r>
              <a:rPr lang="en-US" dirty="0"/>
              <a:t>Step 1: Vào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thích</a:t>
            </a:r>
            <a:endParaRPr lang="en-US" dirty="0"/>
          </a:p>
          <a:p>
            <a:r>
              <a:rPr lang="en-US" dirty="0"/>
              <a:t>Step 2: </a:t>
            </a:r>
            <a:r>
              <a:rPr lang="en-US" dirty="0" err="1"/>
              <a:t>Mở</a:t>
            </a:r>
            <a:r>
              <a:rPr lang="en-US" dirty="0"/>
              <a:t> icon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switch site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thích</a:t>
            </a:r>
            <a:endParaRPr lang="en-US" dirty="0"/>
          </a:p>
          <a:p>
            <a:r>
              <a:rPr lang="en-US" dirty="0"/>
              <a:t>Step 3: Switch site Thành </a:t>
            </a:r>
            <a:r>
              <a:rPr lang="en-US" dirty="0" err="1"/>
              <a:t>công</a:t>
            </a:r>
            <a:r>
              <a:rPr lang="en-US" dirty="0"/>
              <a:t> app direct </a:t>
            </a:r>
            <a:r>
              <a:rPr lang="en-US" dirty="0" err="1"/>
              <a:t>ra</a:t>
            </a:r>
            <a:r>
              <a:rPr lang="en-US" dirty="0"/>
              <a:t> Home </a:t>
            </a:r>
            <a:r>
              <a:rPr lang="en-US" dirty="0" err="1"/>
              <a:t>nhưng</a:t>
            </a:r>
            <a:r>
              <a:rPr lang="en-US" dirty="0"/>
              <a:t> text </a:t>
            </a:r>
            <a:r>
              <a:rPr lang="en-US" dirty="0" err="1"/>
              <a:t>hiện</a:t>
            </a:r>
            <a:r>
              <a:rPr lang="en-US" dirty="0"/>
              <a:t> “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AC74B51-9719-0245-D822-E31F0BA53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497" y="299052"/>
            <a:ext cx="2915488" cy="631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701BE91-78CB-D1D4-8AF2-BF5223C66ECB}"/>
              </a:ext>
            </a:extLst>
          </p:cNvPr>
          <p:cNvSpPr/>
          <p:nvPr/>
        </p:nvSpPr>
        <p:spPr>
          <a:xfrm>
            <a:off x="1995293" y="730271"/>
            <a:ext cx="1281556" cy="4709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4C4AFE-B4EE-5C7E-7F6E-1FE31A1E80B5}"/>
              </a:ext>
            </a:extLst>
          </p:cNvPr>
          <p:cNvSpPr/>
          <p:nvPr/>
        </p:nvSpPr>
        <p:spPr>
          <a:xfrm>
            <a:off x="1670670" y="5958470"/>
            <a:ext cx="820221" cy="6476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4936A5F-8778-D60F-9A6B-B2FA6861BACA}"/>
              </a:ext>
            </a:extLst>
          </p:cNvPr>
          <p:cNvCxnSpPr>
            <a:stCxn id="22" idx="0"/>
            <a:endCxn id="13" idx="2"/>
          </p:cNvCxnSpPr>
          <p:nvPr/>
        </p:nvCxnSpPr>
        <p:spPr>
          <a:xfrm flipV="1">
            <a:off x="2080781" y="1201175"/>
            <a:ext cx="555290" cy="475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E9F8676-861F-1045-302C-D6F7298BEC28}"/>
              </a:ext>
            </a:extLst>
          </p:cNvPr>
          <p:cNvCxnSpPr>
            <a:stCxn id="11" idx="1"/>
            <a:endCxn id="13" idx="3"/>
          </p:cNvCxnSpPr>
          <p:nvPr/>
        </p:nvCxnSpPr>
        <p:spPr>
          <a:xfrm flipH="1" flipV="1">
            <a:off x="3276849" y="965723"/>
            <a:ext cx="2578041" cy="1512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69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EDB7B3-14D7-F014-3400-5BEC31218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3E0688F-A35F-92A1-AF52-C0BDB567D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BA742-0BDD-1C56-3B3F-470DD7205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465930-2613-63BA-62E5-AF88885F8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C4D6DB-15AA-AF47-F837-D58E628E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608E20-6292-F4CA-AD7E-9AC480F93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93948CB-8D97-2E92-4E31-29F0E74DC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FDEB1E-788C-E0A1-D34B-1D76C7A3297D}"/>
              </a:ext>
            </a:extLst>
          </p:cNvPr>
          <p:cNvSpPr txBox="1"/>
          <p:nvPr/>
        </p:nvSpPr>
        <p:spPr>
          <a:xfrm>
            <a:off x="5854890" y="1323833"/>
            <a:ext cx="4599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#1: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Standard</a:t>
            </a:r>
          </a:p>
          <a:p>
            <a:r>
              <a:rPr lang="en-US" dirty="0"/>
              <a:t>#2: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icon </a:t>
            </a:r>
            <a:r>
              <a:rPr lang="en-US" dirty="0" err="1"/>
              <a:t>như</a:t>
            </a:r>
            <a:r>
              <a:rPr lang="en-US" dirty="0"/>
              <a:t> FSD</a:t>
            </a: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6B9DF0B-E71E-CA28-25B1-9828CCED2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329" y="279169"/>
            <a:ext cx="3039188" cy="6578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E9F8676-861F-1045-302C-D6F7298BEC28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 flipV="1">
            <a:off x="2806069" y="886199"/>
            <a:ext cx="3048821" cy="8992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7BF203-CC11-43DC-8D8A-9D90708AF5AE}"/>
              </a:ext>
            </a:extLst>
          </p:cNvPr>
          <p:cNvCxnSpPr>
            <a:stCxn id="11" idx="1"/>
            <a:endCxn id="14" idx="0"/>
          </p:cNvCxnSpPr>
          <p:nvPr/>
        </p:nvCxnSpPr>
        <p:spPr>
          <a:xfrm flipH="1">
            <a:off x="2482850" y="1785498"/>
            <a:ext cx="3372040" cy="44502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BC400D2-4358-2456-1C36-55E35534B400}"/>
              </a:ext>
            </a:extLst>
          </p:cNvPr>
          <p:cNvSpPr/>
          <p:nvPr/>
        </p:nvSpPr>
        <p:spPr>
          <a:xfrm>
            <a:off x="2082800" y="6235700"/>
            <a:ext cx="800100" cy="520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DAA0B9-1B3F-8E19-255C-F739FD00E783}"/>
              </a:ext>
            </a:extLst>
          </p:cNvPr>
          <p:cNvSpPr/>
          <p:nvPr/>
        </p:nvSpPr>
        <p:spPr>
          <a:xfrm>
            <a:off x="2005969" y="674841"/>
            <a:ext cx="800100" cy="4227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CAFD0A-4FBB-DDAF-CFDF-1B3C59C7F5AA}"/>
              </a:ext>
            </a:extLst>
          </p:cNvPr>
          <p:cNvSpPr/>
          <p:nvPr/>
        </p:nvSpPr>
        <p:spPr>
          <a:xfrm>
            <a:off x="2005968" y="2552699"/>
            <a:ext cx="689607" cy="132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4D928A-E135-51F2-69FC-486EE69D3E53}"/>
              </a:ext>
            </a:extLst>
          </p:cNvPr>
          <p:cNvSpPr txBox="1"/>
          <p:nvPr/>
        </p:nvSpPr>
        <p:spPr>
          <a:xfrm>
            <a:off x="5879536" y="2450758"/>
            <a:ext cx="351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text </a:t>
            </a:r>
            <a:r>
              <a:rPr lang="en-US" dirty="0" err="1"/>
              <a:t>Loại</a:t>
            </a:r>
            <a:r>
              <a:rPr lang="en-US" dirty="0"/>
              <a:t> vars =&gt;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xanh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196CD4-D260-7DBA-C180-698B6344FF5A}"/>
              </a:ext>
            </a:extLst>
          </p:cNvPr>
          <p:cNvCxnSpPr>
            <a:stCxn id="15" idx="1"/>
            <a:endCxn id="13" idx="3"/>
          </p:cNvCxnSpPr>
          <p:nvPr/>
        </p:nvCxnSpPr>
        <p:spPr>
          <a:xfrm flipH="1" flipV="1">
            <a:off x="2695575" y="2618748"/>
            <a:ext cx="3183961" cy="166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D9ADCC5-D9DF-5E5C-5DE7-75CCFB2BE406}"/>
              </a:ext>
            </a:extLst>
          </p:cNvPr>
          <p:cNvSpPr txBox="1"/>
          <p:nvPr/>
        </p:nvSpPr>
        <p:spPr>
          <a:xfrm>
            <a:off x="5849406" y="2839019"/>
            <a:ext cx="529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xám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=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var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D10F75-98A7-893E-BACD-FADDFEED56BE}"/>
              </a:ext>
            </a:extLst>
          </p:cNvPr>
          <p:cNvSpPr/>
          <p:nvPr/>
        </p:nvSpPr>
        <p:spPr>
          <a:xfrm>
            <a:off x="3714750" y="2820090"/>
            <a:ext cx="723900" cy="186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3E5B9A-BB97-7399-7950-9DC7FE53E0BD}"/>
              </a:ext>
            </a:extLst>
          </p:cNvPr>
          <p:cNvCxnSpPr>
            <a:stCxn id="22" idx="1"/>
            <a:endCxn id="23" idx="3"/>
          </p:cNvCxnSpPr>
          <p:nvPr/>
        </p:nvCxnSpPr>
        <p:spPr>
          <a:xfrm flipH="1" flipV="1">
            <a:off x="4438650" y="2913550"/>
            <a:ext cx="1410756" cy="110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39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EDB7B3-14D7-F014-3400-5BEC31218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3E0688F-A35F-92A1-AF52-C0BDB567D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BA742-0BDD-1C56-3B3F-470DD7205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465930-2613-63BA-62E5-AF88885F8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C4D6DB-15AA-AF47-F837-D58E628E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608E20-6292-F4CA-AD7E-9AC480F93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93948CB-8D97-2E92-4E31-29F0E74DC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FDEB1E-788C-E0A1-D34B-1D76C7A3297D}"/>
              </a:ext>
            </a:extLst>
          </p:cNvPr>
          <p:cNvSpPr txBox="1"/>
          <p:nvPr/>
        </p:nvSpPr>
        <p:spPr>
          <a:xfrm>
            <a:off x="5854890" y="1323833"/>
            <a:ext cx="459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Lỗi</a:t>
            </a:r>
            <a:r>
              <a:rPr lang="en-US" dirty="0"/>
              <a:t> double </a:t>
            </a:r>
            <a:r>
              <a:rPr lang="en-US" dirty="0" err="1"/>
              <a:t>tên</a:t>
            </a:r>
            <a:r>
              <a:rPr lang="en-US" dirty="0"/>
              <a:t> Danh </a:t>
            </a:r>
            <a:r>
              <a:rPr lang="en-US" dirty="0" err="1"/>
              <a:t>mục</a:t>
            </a:r>
            <a:r>
              <a:rPr lang="en-US" dirty="0"/>
              <a:t>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3FA15C9-9396-625A-A775-36A8F8484A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11"/>
          <a:stretch/>
        </p:blipFill>
        <p:spPr bwMode="auto">
          <a:xfrm>
            <a:off x="704597" y="101600"/>
            <a:ext cx="4630738" cy="665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E9F8676-861F-1045-302C-D6F7298BEC28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>
            <a:off x="5335335" y="1508499"/>
            <a:ext cx="519555" cy="2562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6DAA0B9-1B3F-8E19-255C-F739FD00E783}"/>
              </a:ext>
            </a:extLst>
          </p:cNvPr>
          <p:cNvSpPr/>
          <p:nvPr/>
        </p:nvSpPr>
        <p:spPr>
          <a:xfrm>
            <a:off x="757980" y="3541486"/>
            <a:ext cx="4577355" cy="10595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38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EDB7B3-14D7-F014-3400-5BEC31218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3E0688F-A35F-92A1-AF52-C0BDB567D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BA742-0BDD-1C56-3B3F-470DD7205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465930-2613-63BA-62E5-AF88885F8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C4D6DB-15AA-AF47-F837-D58E628E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D608E20-6292-F4CA-AD7E-9AC480F93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93948CB-8D97-2E92-4E31-29F0E74DC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FDEB1E-788C-E0A1-D34B-1D76C7A3297D}"/>
              </a:ext>
            </a:extLst>
          </p:cNvPr>
          <p:cNvSpPr txBox="1"/>
          <p:nvPr/>
        </p:nvSpPr>
        <p:spPr>
          <a:xfrm>
            <a:off x="5854890" y="1323833"/>
            <a:ext cx="4599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Sau </a:t>
            </a:r>
            <a:r>
              <a:rPr lang="en-US" dirty="0" err="1"/>
              <a:t>khi</a:t>
            </a:r>
            <a:r>
              <a:rPr lang="en-US" dirty="0"/>
              <a:t> switch site =&gt; App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home </a:t>
            </a:r>
            <a:r>
              <a:rPr lang="en-US" dirty="0" err="1"/>
              <a:t>mà</a:t>
            </a:r>
            <a:r>
              <a:rPr lang="en-US" dirty="0"/>
              <a:t> ở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</a:p>
          <a:p>
            <a:r>
              <a:rPr lang="en-US" dirty="0"/>
              <a:t>-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site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DA8CF40-FB93-8C52-93BB-D67DB9FA7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703" y="162596"/>
            <a:ext cx="3016998" cy="6532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DAA0B9-1B3F-8E19-255C-F739FD00E783}"/>
              </a:ext>
            </a:extLst>
          </p:cNvPr>
          <p:cNvSpPr/>
          <p:nvPr/>
        </p:nvSpPr>
        <p:spPr>
          <a:xfrm>
            <a:off x="1144703" y="3886344"/>
            <a:ext cx="3031959" cy="6531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58988A-E1AA-F37F-4D47-36B772604CEE}"/>
              </a:ext>
            </a:extLst>
          </p:cNvPr>
          <p:cNvSpPr/>
          <p:nvPr/>
        </p:nvSpPr>
        <p:spPr>
          <a:xfrm>
            <a:off x="1267311" y="2207564"/>
            <a:ext cx="2786742" cy="6531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05236C-4950-2ECE-6FA4-41D05E0E0C14}"/>
              </a:ext>
            </a:extLst>
          </p:cNvPr>
          <p:cNvCxnSpPr>
            <a:stCxn id="14" idx="3"/>
            <a:endCxn id="11" idx="1"/>
          </p:cNvCxnSpPr>
          <p:nvPr/>
        </p:nvCxnSpPr>
        <p:spPr>
          <a:xfrm flipV="1">
            <a:off x="4054053" y="1785498"/>
            <a:ext cx="1800837" cy="748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FBDAFB-7EF9-70EE-5CA7-DC36097824D1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 flipV="1">
            <a:off x="4176662" y="1785498"/>
            <a:ext cx="1678228" cy="2427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632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193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BUG - IOS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 - Androi</dc:title>
  <dc:creator>AnhTK@Vuthao.com</dc:creator>
  <cp:lastModifiedBy>AnhTK@Vuthao.com</cp:lastModifiedBy>
  <cp:revision>2</cp:revision>
  <dcterms:created xsi:type="dcterms:W3CDTF">2023-10-31T07:55:35Z</dcterms:created>
  <dcterms:modified xsi:type="dcterms:W3CDTF">2023-11-02T10:53:54Z</dcterms:modified>
</cp:coreProperties>
</file>