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357" r:id="rId3"/>
    <p:sldId id="345" r:id="rId4"/>
    <p:sldId id="393" r:id="rId5"/>
    <p:sldId id="404" r:id="rId6"/>
    <p:sldId id="394" r:id="rId7"/>
    <p:sldId id="372" r:id="rId8"/>
    <p:sldId id="373" r:id="rId9"/>
    <p:sldId id="359" r:id="rId10"/>
    <p:sldId id="406" r:id="rId11"/>
    <p:sldId id="405" r:id="rId12"/>
    <p:sldId id="407" r:id="rId13"/>
    <p:sldId id="395" r:id="rId14"/>
    <p:sldId id="376" r:id="rId15"/>
    <p:sldId id="396" r:id="rId16"/>
    <p:sldId id="398" r:id="rId17"/>
    <p:sldId id="408" r:id="rId18"/>
    <p:sldId id="409" r:id="rId19"/>
    <p:sldId id="403" r:id="rId20"/>
  </p:sldIdLst>
  <p:sldSz cx="9144000" cy="5143500" type="screen16x9"/>
  <p:notesSz cx="6858000" cy="9144000"/>
  <p:embeddedFontLst>
    <p:embeddedFont>
      <p:font typeface="Dosis ExtraLight" pitchFamily="2" charset="77"/>
      <p:regular r:id="rId22"/>
      <p:bold r:id="rId23"/>
    </p:embeddedFont>
    <p:embeddedFont>
      <p:font typeface="Titillium Web Light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FB57D41-61F4-2D4A-AA06-1FFB87E40164}">
          <p14:sldIdLst>
            <p14:sldId id="256"/>
            <p14:sldId id="357"/>
            <p14:sldId id="345"/>
            <p14:sldId id="393"/>
            <p14:sldId id="404"/>
            <p14:sldId id="394"/>
            <p14:sldId id="372"/>
            <p14:sldId id="373"/>
            <p14:sldId id="359"/>
            <p14:sldId id="406"/>
            <p14:sldId id="405"/>
            <p14:sldId id="407"/>
            <p14:sldId id="395"/>
            <p14:sldId id="376"/>
            <p14:sldId id="396"/>
            <p14:sldId id="398"/>
            <p14:sldId id="408"/>
            <p14:sldId id="409"/>
            <p14:sldId id="403"/>
          </p14:sldIdLst>
        </p14:section>
        <p14:section name="Untitled Section" id="{F8105CB5-AAFD-EA41-A0AC-4D99F1CD2E5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EBF65-E7CB-491E-B04D-77E87346F6E6}">
  <a:tblStyle styleId="{EB2EBF65-E7CB-491E-B04D-77E87346F6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6"/>
    <p:restoredTop sz="92543"/>
  </p:normalViewPr>
  <p:slideViewPr>
    <p:cSldViewPr snapToGrid="0" snapToObjects="1">
      <p:cViewPr varScale="1">
        <p:scale>
          <a:sx n="161" d="100"/>
          <a:sy n="161" d="100"/>
        </p:scale>
        <p:origin x="31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34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488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1482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5869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72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3917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789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522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744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99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452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856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447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735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286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033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1421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70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2480807" y="1783125"/>
            <a:ext cx="370947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BOOTSTRAP</a:t>
            </a:r>
            <a:br>
              <a:rPr lang="en-US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269FF-0C24-9149-A389-03DED4CF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86" y="4750231"/>
            <a:ext cx="374543" cy="278251"/>
          </a:xfrm>
          <a:prstGeom prst="rect">
            <a:avLst/>
          </a:prstGeom>
        </p:spPr>
      </p:pic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39549A03-B7E8-BA41-A9DF-CEDAE25FC3F9}"/>
              </a:ext>
            </a:extLst>
          </p:cNvPr>
          <p:cNvSpPr txBox="1">
            <a:spLocks/>
          </p:cNvSpPr>
          <p:nvPr/>
        </p:nvSpPr>
        <p:spPr>
          <a:xfrm>
            <a:off x="3241729" y="4684439"/>
            <a:ext cx="3236563" cy="45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800" dirty="0" err="1"/>
              <a:t>truongconghieuptit</a:t>
            </a:r>
            <a:r>
              <a:rPr lang="en-US" sz="2000" dirty="0" err="1"/>
              <a:t>@gmail.com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247041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Use our powerful mobile-first flexbox grid to build layouts of all shapes and sizes thanks to a twelve column system, six default responsive tiers.</a:t>
            </a:r>
          </a:p>
          <a:p>
            <a:pPr marL="76200" indent="0" algn="just">
              <a:buSzPct val="80000"/>
              <a:buNone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Grid system</a:t>
            </a:r>
          </a:p>
        </p:txBody>
      </p:sp>
    </p:spTree>
    <p:extLst>
      <p:ext uri="{BB962C8B-B14F-4D97-AF65-F5344CB8AC3E}">
        <p14:creationId xmlns:p14="http://schemas.microsoft.com/office/powerpoint/2010/main" val="80786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Grid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76294-4CA6-9542-8786-015B1175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1" y="1267959"/>
            <a:ext cx="6968859" cy="14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0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Grid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4E55E-9CB7-5447-A291-FC54AB2D9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71" y="1516569"/>
            <a:ext cx="6925586" cy="185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5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64760" y="3134679"/>
            <a:ext cx="71036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>
                <a:solidFill>
                  <a:srgbClr val="D3EBD5"/>
                </a:solidFill>
              </a:rPr>
              <a:t>Components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842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247041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Bootstrap provides beautiful and functional built-in components which are easy to customize ( Alert, Button, Card, Dropdown, …)</a:t>
            </a:r>
          </a:p>
          <a:p>
            <a:pPr algn="just">
              <a:buSzPct val="80000"/>
            </a:pPr>
            <a:endParaRPr lang="en-US" sz="2000" dirty="0"/>
          </a:p>
          <a:p>
            <a:pPr marL="76200" indent="0" algn="just">
              <a:buSzPct val="80000"/>
              <a:buNone/>
            </a:pPr>
            <a:endParaRPr lang="en-US" sz="2000" dirty="0"/>
          </a:p>
          <a:p>
            <a:pPr algn="just"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40824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64760" y="3134679"/>
            <a:ext cx="71036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>
                <a:solidFill>
                  <a:srgbClr val="D3EBD5"/>
                </a:solidFill>
              </a:rPr>
              <a:t>Practice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729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Social Network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D19366-16D0-8141-A951-B7294C9A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8" y="1224500"/>
            <a:ext cx="5271715" cy="320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10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Social Network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E0261-6658-DD42-B686-62A7E17CE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27" y="1208597"/>
            <a:ext cx="5319424" cy="320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76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Social Network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14A447-D609-8049-84F0-226772B69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21" y="1224500"/>
            <a:ext cx="5243614" cy="320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85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6A23CA-16E5-8F4F-9233-ED0631F10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86" y="4750231"/>
            <a:ext cx="374543" cy="278251"/>
          </a:xfrm>
          <a:prstGeom prst="rect">
            <a:avLst/>
          </a:prstGeom>
        </p:spPr>
      </p:pic>
      <p:sp>
        <p:nvSpPr>
          <p:cNvPr id="10" name="Google Shape;3836;p13">
            <a:extLst>
              <a:ext uri="{FF2B5EF4-FFF2-40B4-BE49-F238E27FC236}">
                <a16:creationId xmlns:a16="http://schemas.microsoft.com/office/drawing/2014/main" id="{CF07D0AC-0694-0948-AACC-065B97AAB7A6}"/>
              </a:ext>
            </a:extLst>
          </p:cNvPr>
          <p:cNvSpPr txBox="1">
            <a:spLocks/>
          </p:cNvSpPr>
          <p:nvPr/>
        </p:nvSpPr>
        <p:spPr>
          <a:xfrm>
            <a:off x="3241729" y="4684439"/>
            <a:ext cx="3236563" cy="45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800" dirty="0" err="1"/>
              <a:t>truongconghieuptit</a:t>
            </a:r>
            <a:r>
              <a:rPr lang="en-US" sz="2000" dirty="0" err="1"/>
              <a:t>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646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64760" y="3134679"/>
            <a:ext cx="71036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6000" dirty="0">
                <a:solidFill>
                  <a:srgbClr val="D3EBD5"/>
                </a:solidFill>
              </a:rPr>
              <a:t>Overview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138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dirty="0"/>
              <a:t>Bootstrap is a free front-end framework for faster and easier web development</a:t>
            </a:r>
          </a:p>
          <a:p>
            <a:pPr algn="just">
              <a:buSzPct val="80000"/>
            </a:pPr>
            <a:r>
              <a:rPr lang="en-US" sz="2000" dirty="0"/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pPr algn="just">
              <a:buSzPct val="80000"/>
            </a:pPr>
            <a:r>
              <a:rPr lang="en-US" sz="2000" dirty="0"/>
              <a:t>Bootstrap also gives you the ability to easily create responsive designs</a:t>
            </a:r>
          </a:p>
          <a:p>
            <a:pPr marL="76200" indent="0" algn="just">
              <a:buSzPct val="80000"/>
              <a:buNone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What is Bootstrap?</a:t>
            </a:r>
          </a:p>
        </p:txBody>
      </p:sp>
    </p:spTree>
    <p:extLst>
      <p:ext uri="{BB962C8B-B14F-4D97-AF65-F5344CB8AC3E}">
        <p14:creationId xmlns:p14="http://schemas.microsoft.com/office/powerpoint/2010/main" val="169879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Responsive web design is about creating web sites which automatically adjust themselves to look good on all devices, from small phones to large desktops.</a:t>
            </a:r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What is Responsive Web Design?</a:t>
            </a:r>
          </a:p>
        </p:txBody>
      </p:sp>
    </p:spTree>
    <p:extLst>
      <p:ext uri="{BB962C8B-B14F-4D97-AF65-F5344CB8AC3E}">
        <p14:creationId xmlns:p14="http://schemas.microsoft.com/office/powerpoint/2010/main" val="9799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dirty="0"/>
              <a:t>Easy to use: Anybody with just basic knowledge of HTML and CSS can start using Bootstrap</a:t>
            </a:r>
          </a:p>
          <a:p>
            <a:pPr algn="just">
              <a:buSzPct val="80000"/>
            </a:pPr>
            <a:r>
              <a:rPr lang="en-US" sz="2000" dirty="0"/>
              <a:t>Responsive features: Bootstrap's responsive CSS adjusts to phones, tablets, and desktops</a:t>
            </a:r>
          </a:p>
          <a:p>
            <a:pPr algn="just">
              <a:buSzPct val="80000"/>
            </a:pPr>
            <a:r>
              <a:rPr lang="en-US" sz="2000" dirty="0"/>
              <a:t>Mobile-first approach: In Bootstrap, mobile-first styles are part of the core framework</a:t>
            </a:r>
          </a:p>
          <a:p>
            <a:pPr algn="just">
              <a:buSzPct val="80000"/>
            </a:pPr>
            <a:r>
              <a:rPr lang="en-US" sz="2000" dirty="0"/>
              <a:t>Browser compatibility: Bootstrap 4 is compatible with all modern browsers (Chrome, Firefox, Internet Explorer, …)</a:t>
            </a:r>
          </a:p>
          <a:p>
            <a:pPr marL="76200" indent="0" algn="just">
              <a:buSzPct val="80000"/>
              <a:buNone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Why Use Bootstrap?</a:t>
            </a:r>
          </a:p>
        </p:txBody>
      </p:sp>
    </p:spTree>
    <p:extLst>
      <p:ext uri="{BB962C8B-B14F-4D97-AF65-F5344CB8AC3E}">
        <p14:creationId xmlns:p14="http://schemas.microsoft.com/office/powerpoint/2010/main" val="165763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64760" y="3134679"/>
            <a:ext cx="71036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>
                <a:solidFill>
                  <a:srgbClr val="D3EBD5"/>
                </a:solidFill>
              </a:rPr>
              <a:t>Environment Setup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491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7192317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You can download the latest version of Bootstrap from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</a:t>
            </a:r>
            <a:r>
              <a:rPr lang="en-US" sz="2000" dirty="0"/>
              <a:t> with two choices: </a:t>
            </a:r>
          </a:p>
          <a:p>
            <a:pPr algn="just">
              <a:buSzPct val="80000"/>
            </a:pPr>
            <a:r>
              <a:rPr lang="en-US" sz="2000" dirty="0"/>
              <a:t>Download Compiled CSS and JS − Clicking this, you can download the precompiled and minified versions of Bootstrap CSS, JavaScript, and fonts. No documentation or original source code files are included.</a:t>
            </a:r>
          </a:p>
          <a:p>
            <a:pPr algn="just">
              <a:buSzPct val="80000"/>
            </a:pPr>
            <a:r>
              <a:rPr lang="en-US" sz="2000" dirty="0"/>
              <a:t>Download Source − Clicking this, you can get the latest Bootstrap LESS and JavaScript source code directly from GitHub.</a:t>
            </a:r>
          </a:p>
          <a:p>
            <a:pPr marL="76200" indent="0">
              <a:buSzPct val="80000"/>
              <a:buNone/>
            </a:pPr>
            <a:endParaRPr lang="en-US" sz="2000" dirty="0"/>
          </a:p>
          <a:p>
            <a:pPr algn="just"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13380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64760" y="3134679"/>
            <a:ext cx="71036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>
                <a:solidFill>
                  <a:srgbClr val="D3EBD5"/>
                </a:solidFill>
              </a:rPr>
              <a:t>Layout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771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247041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Containers are a fundamental building block of Bootstrap that contain, pad, and align your content within a given device or viewport.</a:t>
            </a:r>
          </a:p>
          <a:p>
            <a:pPr algn="just">
              <a:buSzPct val="80000"/>
            </a:pPr>
            <a:r>
              <a:rPr lang="en-US" sz="2000" dirty="0"/>
              <a:t>.container, which sets a max-width at each responsive breakpoint</a:t>
            </a:r>
          </a:p>
          <a:p>
            <a:pPr algn="just">
              <a:buSzPct val="80000"/>
            </a:pPr>
            <a:r>
              <a:rPr lang="en-US" sz="2000" dirty="0"/>
              <a:t>.container-fluid, which is width: 100% at all breakpoints</a:t>
            </a:r>
          </a:p>
          <a:p>
            <a:pPr algn="just">
              <a:buSzPct val="80000"/>
            </a:pPr>
            <a:r>
              <a:rPr lang="en-US" sz="2000" dirty="0"/>
              <a:t>.container-{breakpoint}, which is width: 100% until the specified breakpoint</a:t>
            </a:r>
          </a:p>
          <a:p>
            <a:pPr marL="76200" indent="0" algn="just">
              <a:buSzPct val="80000"/>
              <a:buNone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1922235085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402</Words>
  <Application>Microsoft Macintosh PowerPoint</Application>
  <PresentationFormat>On-screen Show (16:9)</PresentationFormat>
  <Paragraphs>57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Dosis ExtraLight</vt:lpstr>
      <vt:lpstr>Arial</vt:lpstr>
      <vt:lpstr>Titillium Web Light</vt:lpstr>
      <vt:lpstr>Mowbray template</vt:lpstr>
      <vt:lpstr>BOOTSTRAP </vt:lpstr>
      <vt:lpstr>Overview</vt:lpstr>
      <vt:lpstr>PowerPoint Presentation</vt:lpstr>
      <vt:lpstr>PowerPoint Presentation</vt:lpstr>
      <vt:lpstr>PowerPoint Presentation</vt:lpstr>
      <vt:lpstr>Environment Setup</vt:lpstr>
      <vt:lpstr>PowerPoint Presentation</vt:lpstr>
      <vt:lpstr>Layout</vt:lpstr>
      <vt:lpstr>PowerPoint Presentation</vt:lpstr>
      <vt:lpstr>PowerPoint Presentation</vt:lpstr>
      <vt:lpstr>PowerPoint Presentation</vt:lpstr>
      <vt:lpstr>PowerPoint Presentation</vt:lpstr>
      <vt:lpstr>Components</vt:lpstr>
      <vt:lpstr>PowerPoint Presentation</vt:lpstr>
      <vt:lpstr>Practice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</dc:title>
  <cp:lastModifiedBy>Hieu Truongcong</cp:lastModifiedBy>
  <cp:revision>100</cp:revision>
  <dcterms:modified xsi:type="dcterms:W3CDTF">2021-01-11T00:30:41Z</dcterms:modified>
</cp:coreProperties>
</file>