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349" r:id="rId3"/>
    <p:sldId id="351" r:id="rId4"/>
    <p:sldId id="352" r:id="rId5"/>
    <p:sldId id="360" r:id="rId6"/>
    <p:sldId id="361" r:id="rId7"/>
    <p:sldId id="302" r:id="rId8"/>
  </p:sldIdLst>
  <p:sldSz cx="9144000" cy="5143500" type="screen16x9"/>
  <p:notesSz cx="6858000" cy="9144000"/>
  <p:embeddedFontLst>
    <p:embeddedFont>
      <p:font typeface="Dosis ExtraLight" pitchFamily="2" charset="77"/>
      <p:regular r:id="rId10"/>
      <p:bold r:id="rId11"/>
    </p:embeddedFont>
    <p:embeddedFont>
      <p:font typeface="Titillium Web Light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FB57D41-61F4-2D4A-AA06-1FFB87E40164}">
          <p14:sldIdLst>
            <p14:sldId id="256"/>
            <p14:sldId id="349"/>
            <p14:sldId id="351"/>
            <p14:sldId id="352"/>
            <p14:sldId id="360"/>
            <p14:sldId id="361"/>
            <p14:sldId id="302"/>
          </p14:sldIdLst>
        </p14:section>
        <p14:section name="Untitled Section" id="{F8105CB5-AAFD-EA41-A0AC-4D99F1CD2E5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/>
    <p:restoredTop sz="92562"/>
  </p:normalViewPr>
  <p:slideViewPr>
    <p:cSldViewPr snapToGrid="0" snapToObjects="1">
      <p:cViewPr varScale="1">
        <p:scale>
          <a:sx n="156" d="100"/>
          <a:sy n="156" d="100"/>
        </p:scale>
        <p:origin x="3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4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5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98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71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86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25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608364" y="1783125"/>
            <a:ext cx="469446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REACT ROUTER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Install react router using NPM:</a:t>
            </a:r>
          </a:p>
          <a:p>
            <a:pPr marL="76200" indent="0" algn="just">
              <a:buSzPct val="80000"/>
              <a:buNone/>
            </a:pPr>
            <a:r>
              <a:rPr lang="en-US" dirty="0"/>
              <a:t>      </a:t>
            </a:r>
            <a:r>
              <a:rPr lang="en-US" sz="2000" dirty="0" err="1"/>
              <a:t>npm</a:t>
            </a:r>
            <a:r>
              <a:rPr lang="en-US" sz="2000" dirty="0"/>
              <a:t> install react-router-</a:t>
            </a:r>
            <a:r>
              <a:rPr lang="en-US" sz="2000" dirty="0" err="1"/>
              <a:t>dom</a:t>
            </a: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26477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There are three primary categories of components in React Router:</a:t>
            </a:r>
          </a:p>
          <a:p>
            <a:pPr algn="just">
              <a:buSzPct val="80000"/>
            </a:pPr>
            <a:r>
              <a:rPr lang="en-US" sz="2000" dirty="0"/>
              <a:t>Routers: &lt;</a:t>
            </a:r>
            <a:r>
              <a:rPr lang="en-US" sz="2000" dirty="0" err="1"/>
              <a:t>BrowserRouter</a:t>
            </a:r>
            <a:r>
              <a:rPr lang="en-US" sz="2000" dirty="0"/>
              <a:t>&gt;, &lt;</a:t>
            </a:r>
            <a:r>
              <a:rPr lang="en-US" sz="2000" dirty="0" err="1"/>
              <a:t>HashRouter</a:t>
            </a:r>
            <a:r>
              <a:rPr lang="en-US" sz="2000" dirty="0"/>
              <a:t>&gt;</a:t>
            </a:r>
          </a:p>
          <a:p>
            <a:pPr algn="just">
              <a:buSzPct val="80000"/>
            </a:pPr>
            <a:r>
              <a:rPr lang="en-US" sz="2000" dirty="0"/>
              <a:t>Route matchers: &lt;Route&gt;, &lt;Switch&gt;</a:t>
            </a:r>
          </a:p>
          <a:p>
            <a:pPr algn="just">
              <a:buSzPct val="80000"/>
            </a:pPr>
            <a:r>
              <a:rPr lang="en-US" sz="2000" dirty="0"/>
              <a:t>Navigation: &lt;Link&gt;, &lt;</a:t>
            </a:r>
            <a:r>
              <a:rPr lang="en-US" sz="2000" dirty="0" err="1"/>
              <a:t>NavLink</a:t>
            </a:r>
            <a:r>
              <a:rPr lang="en-US" sz="2000" dirty="0"/>
              <a:t>&gt;, &lt;Redirect&gt;</a:t>
            </a:r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Primary Components</a:t>
            </a:r>
          </a:p>
        </p:txBody>
      </p:sp>
    </p:spTree>
    <p:extLst>
      <p:ext uri="{BB962C8B-B14F-4D97-AF65-F5344CB8AC3E}">
        <p14:creationId xmlns:p14="http://schemas.microsoft.com/office/powerpoint/2010/main" val="60594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React-router-</a:t>
            </a:r>
            <a:r>
              <a:rPr lang="en-US" sz="2000" dirty="0" err="1"/>
              <a:t>dom</a:t>
            </a:r>
            <a:r>
              <a:rPr lang="en-US" sz="2000" dirty="0"/>
              <a:t> provides two routers. The main difference between the two is the way they store the URL and communicate with your web server.</a:t>
            </a:r>
          </a:p>
          <a:p>
            <a:pPr algn="just">
              <a:buSzPct val="80000"/>
            </a:pPr>
            <a:r>
              <a:rPr lang="en-US" sz="2000" dirty="0"/>
              <a:t>&lt;</a:t>
            </a:r>
            <a:r>
              <a:rPr lang="en-US" sz="2000" dirty="0" err="1"/>
              <a:t>BrowserRouter</a:t>
            </a:r>
            <a:r>
              <a:rPr lang="en-US" sz="2000" dirty="0"/>
              <a:t>&gt;</a:t>
            </a:r>
          </a:p>
          <a:p>
            <a:pPr algn="just">
              <a:buSzPct val="80000"/>
            </a:pPr>
            <a:r>
              <a:rPr lang="en-US" sz="2000" dirty="0"/>
              <a:t>&lt;</a:t>
            </a:r>
            <a:r>
              <a:rPr lang="en-US" sz="2000" dirty="0" err="1"/>
              <a:t>HashRouter</a:t>
            </a:r>
            <a:r>
              <a:rPr lang="en-US" sz="2000" dirty="0"/>
              <a:t>&gt;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Routers</a:t>
            </a:r>
          </a:p>
        </p:txBody>
      </p:sp>
    </p:spTree>
    <p:extLst>
      <p:ext uri="{BB962C8B-B14F-4D97-AF65-F5344CB8AC3E}">
        <p14:creationId xmlns:p14="http://schemas.microsoft.com/office/powerpoint/2010/main" val="17806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There are two route matching components: Switch and Route.</a:t>
            </a:r>
          </a:p>
          <a:p>
            <a:pPr algn="just">
              <a:buSzPct val="80000"/>
            </a:pPr>
            <a:r>
              <a:rPr lang="en-US" sz="2000" dirty="0"/>
              <a:t>When a &lt;Switch&gt; is rendered, it searches through it’s children &lt;Route&gt; elements to find one whose path matches the current URL. When it finds one, it renders that &lt;Route&gt; and ignores all others.</a:t>
            </a:r>
          </a:p>
          <a:p>
            <a:pPr algn="just">
              <a:buSzPct val="80000"/>
            </a:pPr>
            <a:r>
              <a:rPr lang="en-US" sz="2000" dirty="0"/>
              <a:t>If no &lt;Route&gt; matches, the &lt;Switch&gt; renders nothing (null).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Route Matchers</a:t>
            </a:r>
          </a:p>
        </p:txBody>
      </p:sp>
    </p:spTree>
    <p:extLst>
      <p:ext uri="{BB962C8B-B14F-4D97-AF65-F5344CB8AC3E}">
        <p14:creationId xmlns:p14="http://schemas.microsoft.com/office/powerpoint/2010/main" val="36862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017388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&lt;Link&gt; create links in your application.</a:t>
            </a:r>
          </a:p>
          <a:p>
            <a:pPr algn="just">
              <a:buSzPct val="80000"/>
            </a:pPr>
            <a:r>
              <a:rPr lang="en-US" sz="2000" dirty="0"/>
              <a:t>&lt;</a:t>
            </a:r>
            <a:r>
              <a:rPr lang="en-US" sz="2000" dirty="0" err="1"/>
              <a:t>NavLink</a:t>
            </a:r>
            <a:r>
              <a:rPr lang="en-US" sz="2000" dirty="0"/>
              <a:t>&gt; is a special type of &lt;Link&gt; that can style itself as “active” when its to prop matches the current location.</a:t>
            </a:r>
          </a:p>
          <a:p>
            <a:pPr algn="just">
              <a:buSzPct val="80000"/>
            </a:pPr>
            <a:r>
              <a:rPr lang="en-US" sz="2000" dirty="0"/>
              <a:t>&lt;Redirect&gt; navigate using its to prop.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Navigation (Route Changers)</a:t>
            </a:r>
          </a:p>
        </p:txBody>
      </p:sp>
    </p:spTree>
    <p:extLst>
      <p:ext uri="{BB962C8B-B14F-4D97-AF65-F5344CB8AC3E}">
        <p14:creationId xmlns:p14="http://schemas.microsoft.com/office/powerpoint/2010/main" val="3096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43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229</Words>
  <Application>Microsoft Macintosh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Titillium Web Light</vt:lpstr>
      <vt:lpstr>Dosis ExtraLight</vt:lpstr>
      <vt:lpstr>Arial</vt:lpstr>
      <vt:lpstr>Mowbray template</vt:lpstr>
      <vt:lpstr>REACT ROUTER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Microsoft Office User</cp:lastModifiedBy>
  <cp:revision>79</cp:revision>
  <dcterms:modified xsi:type="dcterms:W3CDTF">2021-05-15T10:11:18Z</dcterms:modified>
</cp:coreProperties>
</file>