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mic Sans MS" panose="030F0902030302020204" pitchFamily="66" charset="0"/>
      <p:regular r:id="rId14"/>
    </p:embeddedFont>
    <p:embeddedFont>
      <p:font typeface="Lobster" pitchFamily="2" charset="77"/>
      <p:regular r:id="rId15"/>
    </p:embeddedFont>
    <p:embeddedFont>
      <p:font typeface="Nunito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>
      <p:cViewPr varScale="1">
        <p:scale>
          <a:sx n="120" d="100"/>
          <a:sy n="120" d="100"/>
        </p:scale>
        <p:origin x="200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f2f03daa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f2f03daa1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f2f03daa1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f2f03daa1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f2f03daa1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f2f03daa1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f2f03daa1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f2f03daa1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f2f03daa1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f2f03daa1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f2f03daa1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f2f03daa1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 rot="385">
            <a:off x="1891357" y="890381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latin typeface="Lobster"/>
                <a:ea typeface="Lobster"/>
                <a:cs typeface="Lobster"/>
                <a:sym typeface="Lobster"/>
              </a:rPr>
              <a:t>Báo</a:t>
            </a:r>
            <a:r>
              <a:rPr lang="en-US" sz="4400" dirty="0"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n-US" sz="4400" dirty="0" err="1">
                <a:latin typeface="Lobster"/>
                <a:ea typeface="Lobster"/>
                <a:cs typeface="Lobster"/>
                <a:sym typeface="Lobster"/>
              </a:rPr>
              <a:t>cáo</a:t>
            </a:r>
            <a:r>
              <a:rPr lang="en-US" sz="4400" dirty="0"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n-US" sz="4400" dirty="0" err="1">
                <a:latin typeface="Lobster"/>
                <a:ea typeface="Lobster"/>
                <a:cs typeface="Lobster"/>
                <a:sym typeface="Lobster"/>
              </a:rPr>
              <a:t>tổng</a:t>
            </a:r>
            <a:r>
              <a:rPr lang="en-US" sz="4400" dirty="0"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n-US" sz="4400" dirty="0" err="1">
                <a:latin typeface="Lobster"/>
                <a:ea typeface="Lobster"/>
                <a:cs typeface="Lobster"/>
                <a:sym typeface="Lobster"/>
              </a:rPr>
              <a:t>kết</a:t>
            </a:r>
            <a:endParaRPr sz="4400" dirty="0"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latin typeface="Lobster"/>
                <a:ea typeface="Lobster"/>
                <a:cs typeface="Lobster"/>
                <a:sym typeface="Lobster"/>
              </a:rPr>
              <a:t>Thực</a:t>
            </a:r>
            <a:r>
              <a:rPr lang="en-US" sz="4400" dirty="0"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n-US" sz="4400" dirty="0" err="1">
                <a:latin typeface="Lobster"/>
                <a:ea typeface="Lobster"/>
                <a:cs typeface="Lobster"/>
                <a:sym typeface="Lobster"/>
              </a:rPr>
              <a:t>tập</a:t>
            </a:r>
            <a:endParaRPr sz="4400" dirty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91350" y="2571750"/>
            <a:ext cx="53613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Creator: </a:t>
            </a:r>
            <a:r>
              <a:rPr lang="en-US" sz="1900" dirty="0" err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Ngô</a:t>
            </a:r>
            <a:r>
              <a:rPr lang="en-US" sz="1900" dirty="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US" sz="1900" dirty="0" err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Thị</a:t>
            </a:r>
            <a:r>
              <a:rPr lang="en-US" sz="1900" dirty="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Khoa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D18 - </a:t>
            </a:r>
            <a:r>
              <a:rPr lang="en-US" sz="1900" dirty="0" err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Công</a:t>
            </a:r>
            <a:r>
              <a:rPr lang="en-US" sz="1900" dirty="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US" sz="1900" dirty="0" err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nghệ</a:t>
            </a:r>
            <a:r>
              <a:rPr lang="en-US" sz="1900" dirty="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US" sz="1900" dirty="0" err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thông</a:t>
            </a:r>
            <a:r>
              <a:rPr lang="en-US" sz="1900" dirty="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tin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Học</a:t>
            </a:r>
            <a:r>
              <a:rPr lang="en-US" sz="1900" dirty="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US" sz="1900" dirty="0" err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viện</a:t>
            </a:r>
            <a:r>
              <a:rPr lang="en-US" sz="1900" dirty="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US" sz="1900" dirty="0" err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Công</a:t>
            </a:r>
            <a:r>
              <a:rPr lang="en-US" sz="1900" dirty="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US" sz="1900" dirty="0" err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nghệ</a:t>
            </a:r>
            <a:r>
              <a:rPr lang="en-US" sz="1900" dirty="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US" sz="1900" dirty="0" err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Bưu</a:t>
            </a:r>
            <a:r>
              <a:rPr lang="en-US" sz="1900" dirty="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US" sz="1900" dirty="0" err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chính</a:t>
            </a:r>
            <a:r>
              <a:rPr lang="en-US" sz="1900" dirty="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US" sz="1900" dirty="0" err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Viễn</a:t>
            </a:r>
            <a:r>
              <a:rPr lang="en-US" sz="1900" dirty="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US" sz="1900" dirty="0" err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thông</a:t>
            </a:r>
            <a:endParaRPr sz="1900" dirty="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580800"/>
            <a:ext cx="7505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Lời cảm ơn</a:t>
            </a:r>
            <a:endParaRPr u="sng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344525"/>
            <a:ext cx="75057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mic Sans MS" panose="030F0902030302020204"/>
              <a:buChar char="-"/>
            </a:pPr>
            <a:r>
              <a:rPr lang="en-US" sz="2600" dirty="0" err="1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Công</a:t>
            </a:r>
            <a:r>
              <a:rPr lang="en-US" sz="26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 ty </a:t>
            </a:r>
            <a:r>
              <a:rPr lang="en-US" sz="2600" dirty="0" err="1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GameLoft</a:t>
            </a:r>
            <a:r>
              <a:rPr lang="en-US" sz="26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 </a:t>
            </a:r>
            <a:r>
              <a:rPr lang="en-US" sz="2600" dirty="0" err="1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Hà</a:t>
            </a:r>
            <a:r>
              <a:rPr lang="en-US" sz="26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 </a:t>
            </a:r>
            <a:r>
              <a:rPr lang="en-US" sz="2600" dirty="0" err="1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Nội</a:t>
            </a:r>
            <a:r>
              <a:rPr lang="en-US" sz="26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.</a:t>
            </a:r>
            <a:endParaRPr sz="2600" dirty="0">
              <a:solidFill>
                <a:schemeClr val="accent1"/>
              </a:solidFill>
              <a:latin typeface="Comic Sans MS" panose="030F0902030302020204"/>
              <a:ea typeface="Comic Sans MS" panose="030F0902030302020204"/>
              <a:cs typeface="Comic Sans MS" panose="030F0902030302020204"/>
              <a:sym typeface="Comic Sans MS" panose="030F090203030202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mic Sans MS" panose="030F0902030302020204"/>
              <a:buChar char="-"/>
            </a:pPr>
            <a:r>
              <a:rPr lang="en-US" sz="26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Anh </a:t>
            </a:r>
            <a:r>
              <a:rPr lang="en-US" sz="2600" dirty="0" err="1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Nguyễn</a:t>
            </a:r>
            <a:r>
              <a:rPr lang="en-US" sz="26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 </a:t>
            </a:r>
            <a:r>
              <a:rPr lang="en-US" sz="2600" dirty="0" err="1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Hữu</a:t>
            </a:r>
            <a:r>
              <a:rPr lang="en-US" sz="26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 </a:t>
            </a:r>
            <a:r>
              <a:rPr lang="en-US" sz="2600" dirty="0" err="1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Hoàng</a:t>
            </a:r>
            <a:r>
              <a:rPr lang="en-US" sz="26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 </a:t>
            </a:r>
            <a:r>
              <a:rPr lang="en-US" sz="2600" dirty="0" err="1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và</a:t>
            </a:r>
            <a:r>
              <a:rPr lang="en-US" sz="26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 </a:t>
            </a:r>
            <a:r>
              <a:rPr lang="en-US" sz="2600" dirty="0" err="1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chị</a:t>
            </a:r>
            <a:r>
              <a:rPr lang="en-US" sz="26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 </a:t>
            </a:r>
            <a:r>
              <a:rPr lang="en-US" sz="2600" dirty="0" err="1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Khánh</a:t>
            </a:r>
            <a:r>
              <a:rPr lang="en-US" sz="26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 </a:t>
            </a:r>
            <a:r>
              <a:rPr lang="en-US" sz="2600" dirty="0" err="1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Hòa</a:t>
            </a:r>
            <a:endParaRPr sz="2600" dirty="0">
              <a:solidFill>
                <a:schemeClr val="accent1"/>
              </a:solidFill>
              <a:latin typeface="Comic Sans MS" panose="030F0902030302020204"/>
              <a:ea typeface="Comic Sans MS" panose="030F0902030302020204"/>
              <a:cs typeface="Comic Sans MS" panose="030F0902030302020204"/>
              <a:sym typeface="Comic Sans MS" panose="030F090203030202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mic Sans MS" panose="030F0902030302020204"/>
              <a:buChar char="-"/>
            </a:pPr>
            <a:r>
              <a:rPr lang="en-US" sz="2600" dirty="0" err="1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Tất</a:t>
            </a:r>
            <a:r>
              <a:rPr lang="en-US" sz="26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 </a:t>
            </a:r>
            <a:r>
              <a:rPr lang="en-US" sz="2600" dirty="0" err="1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cả</a:t>
            </a:r>
            <a:r>
              <a:rPr lang="en-US" sz="26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 </a:t>
            </a:r>
            <a:r>
              <a:rPr lang="en-US" sz="2600" dirty="0" err="1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mọi</a:t>
            </a:r>
            <a:r>
              <a:rPr lang="en-US" sz="26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 </a:t>
            </a:r>
            <a:r>
              <a:rPr lang="en-US" sz="2600" dirty="0" err="1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người</a:t>
            </a:r>
            <a:r>
              <a:rPr lang="en-US" sz="26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 </a:t>
            </a:r>
            <a:r>
              <a:rPr lang="en-US" sz="2600" dirty="0" err="1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trong</a:t>
            </a:r>
            <a:r>
              <a:rPr lang="en-US" sz="26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 </a:t>
            </a:r>
            <a:r>
              <a:rPr lang="en-US" sz="2600" dirty="0" err="1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lớp</a:t>
            </a:r>
            <a:endParaRPr sz="2600" dirty="0">
              <a:solidFill>
                <a:schemeClr val="accent1"/>
              </a:solidFill>
              <a:latin typeface="Comic Sans MS" panose="030F0902030302020204"/>
              <a:ea typeface="Comic Sans MS" panose="030F0902030302020204"/>
              <a:cs typeface="Comic Sans MS" panose="030F0902030302020204"/>
              <a:sym typeface="Comic Sans MS" panose="030F09020303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Ý tưởng game</a:t>
            </a:r>
            <a:endParaRPr u="sng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527775"/>
            <a:ext cx="7505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vi-VN"/>
          </a:p>
        </p:txBody>
      </p:sp>
      <p:sp>
        <p:nvSpPr>
          <p:cNvPr id="142" name="Google Shape;142;p15"/>
          <p:cNvSpPr/>
          <p:nvPr/>
        </p:nvSpPr>
        <p:spPr>
          <a:xfrm>
            <a:off x="863200" y="2076925"/>
            <a:ext cx="3330600" cy="1812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Lấy</a:t>
            </a:r>
            <a:r>
              <a:rPr lang="en-US" sz="1800" dirty="0"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 </a:t>
            </a:r>
            <a:r>
              <a:rPr lang="en-US" sz="1800" dirty="0" err="1"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ý</a:t>
            </a:r>
            <a:r>
              <a:rPr lang="en-US" sz="1800" dirty="0"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 </a:t>
            </a:r>
            <a:r>
              <a:rPr lang="en-US" sz="1800" dirty="0" err="1"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tưởng</a:t>
            </a:r>
            <a:r>
              <a:rPr lang="en-US" sz="1800" dirty="0"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 </a:t>
            </a:r>
            <a:r>
              <a:rPr lang="en-US" sz="1800" dirty="0" err="1"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từ</a:t>
            </a:r>
            <a:r>
              <a:rPr lang="en-US" sz="1800" dirty="0"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 game</a:t>
            </a:r>
            <a:endParaRPr sz="1800" dirty="0">
              <a:latin typeface="Comic Sans MS" panose="030F0902030302020204"/>
              <a:ea typeface="Comic Sans MS" panose="030F0902030302020204"/>
              <a:cs typeface="Comic Sans MS" panose="030F0902030302020204"/>
              <a:sym typeface="Comic Sans MS" panose="030F090203030202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“Subway </a:t>
            </a:r>
            <a:r>
              <a:rPr lang="en-US" sz="1800" dirty="0" err="1"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Serfers</a:t>
            </a:r>
            <a:r>
              <a:rPr lang="en-US" sz="1800" dirty="0"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”</a:t>
            </a:r>
            <a:endParaRPr sz="1800" dirty="0">
              <a:latin typeface="Comic Sans MS" panose="030F0902030302020204"/>
              <a:ea typeface="Comic Sans MS" panose="030F0902030302020204"/>
              <a:cs typeface="Comic Sans MS" panose="030F0902030302020204"/>
              <a:sym typeface="Comic Sans MS" panose="030F0902030302020204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43400" y="1657625"/>
            <a:ext cx="4081450" cy="26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Giới thiệu tổng quan.</a:t>
            </a:r>
            <a:endParaRPr u="sng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487025"/>
            <a:ext cx="7505700" cy="29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mic Sans MS" panose="030F0902030302020204"/>
              <a:buNone/>
            </a:pPr>
            <a:r>
              <a:rPr lang="vi-VN" altLang="en-US" sz="18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Tên game: Fish Run</a:t>
            </a:r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mic Sans MS" panose="030F0902030302020204"/>
              <a:buNone/>
            </a:pPr>
            <a:r>
              <a:rPr lang="vi-VN" altLang="en-US" sz="18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Cách chơi:</a:t>
            </a:r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 panose="020B0604020202090204" pitchFamily="34" charset="0"/>
              <a:buNone/>
            </a:pPr>
            <a:r>
              <a:rPr lang="vi-VN" altLang="en-US" sz="18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- Di chuyển con cá </a:t>
            </a:r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mic Sans MS" panose="030F0902030302020204"/>
              <a:buNone/>
            </a:pPr>
            <a:r>
              <a:rPr lang="vi-VN" altLang="en-US" sz="18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sang trái (“A”) hoặc </a:t>
            </a:r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mic Sans MS" panose="030F0902030302020204"/>
              <a:buNone/>
            </a:pPr>
            <a:r>
              <a:rPr lang="vi-VN" altLang="en-US" sz="18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sang phải (“D”) để tránh</a:t>
            </a:r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mic Sans MS" panose="030F0902030302020204"/>
              <a:buNone/>
            </a:pPr>
            <a:r>
              <a:rPr lang="vi-VN" altLang="en-US" sz="18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các chướng ngại vật và </a:t>
            </a:r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mic Sans MS" panose="030F0902030302020204"/>
              <a:buNone/>
            </a:pPr>
            <a:r>
              <a:rPr lang="vi-VN" altLang="en-US" sz="1800" dirty="0">
                <a:solidFill>
                  <a:schemeClr val="accent1"/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Comic Sans MS" panose="030F0902030302020204"/>
              </a:rPr>
              <a:t>ăn đồng vàng để tăng điểm</a:t>
            </a:r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mic Sans MS" panose="030F0902030302020204"/>
              <a:buNone/>
            </a:pPr>
            <a:endParaRPr lang="vi-VN" altLang="en-US" sz="1800" dirty="0">
              <a:solidFill>
                <a:schemeClr val="accent1"/>
              </a:solidFill>
              <a:latin typeface="Comic Sans MS" panose="030F0902030302020204"/>
              <a:ea typeface="Comic Sans MS" panose="030F0902030302020204"/>
              <a:cs typeface="Comic Sans MS" panose="030F0902030302020204"/>
              <a:sym typeface="Comic Sans MS" panose="030F0902030302020204"/>
            </a:endParaRPr>
          </a:p>
        </p:txBody>
      </p:sp>
      <p:pic>
        <p:nvPicPr>
          <p:cNvPr id="3" name="Picture 0" descr="bg_men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460" y="419735"/>
            <a:ext cx="2522220" cy="4471670"/>
          </a:xfrm>
          <a:prstGeom prst="rect">
            <a:avLst/>
          </a:prstGeom>
        </p:spPr>
      </p:pic>
      <p:cxnSp>
        <p:nvCxnSpPr>
          <p:cNvPr id="2" name="Google Shape;152;p16"/>
          <p:cNvCxnSpPr/>
          <p:nvPr/>
        </p:nvCxnSpPr>
        <p:spPr>
          <a:xfrm>
            <a:off x="3007360" y="2392680"/>
            <a:ext cx="2059305" cy="6477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Khó khăn + Hướng giải quyết</a:t>
            </a:r>
            <a:endParaRPr u="sng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819150" y="1466650"/>
            <a:ext cx="7505700" cy="29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  </a:t>
            </a:r>
          </a:p>
        </p:txBody>
      </p:sp>
      <p:sp>
        <p:nvSpPr>
          <p:cNvPr id="160" name="Google Shape;160;p17"/>
          <p:cNvSpPr/>
          <p:nvPr/>
        </p:nvSpPr>
        <p:spPr>
          <a:xfrm>
            <a:off x="1066165" y="1878965"/>
            <a:ext cx="3687445" cy="6927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US" dirty="0"/>
              <a:t>Không có thiết bị phù hợp với Framework</a:t>
            </a:r>
          </a:p>
        </p:txBody>
      </p:sp>
      <p:sp>
        <p:nvSpPr>
          <p:cNvPr id="161" name="Google Shape;161;p17"/>
          <p:cNvSpPr/>
          <p:nvPr/>
        </p:nvSpPr>
        <p:spPr>
          <a:xfrm>
            <a:off x="1065530" y="3152140"/>
            <a:ext cx="3687445" cy="6921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US"/>
              <a:t>Sinh random chướng ngại vật; vị trí</a:t>
            </a:r>
          </a:p>
        </p:txBody>
      </p:sp>
      <p:sp>
        <p:nvSpPr>
          <p:cNvPr id="162" name="Google Shape;162;p17"/>
          <p:cNvSpPr/>
          <p:nvPr/>
        </p:nvSpPr>
        <p:spPr>
          <a:xfrm>
            <a:off x="4858325" y="1863875"/>
            <a:ext cx="3075900" cy="1980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-VN" altLang="en-US"/>
              <a:t>Mượn thiết bị</a:t>
            </a:r>
            <a:endParaRPr lang="en-US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-VN" altLang="en-US"/>
              <a:t>Internet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-VN" altLang="en-US"/>
              <a:t>Hỏi anh Hoàng, chị Hòa và các bạn trong lớp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61" grpId="0" animBg="1"/>
      <p:bldP spid="1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Hướng phát triển</a:t>
            </a:r>
            <a:endParaRPr u="sng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916940" y="1567270"/>
            <a:ext cx="7505700" cy="28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916940" y="2128520"/>
            <a:ext cx="2573655" cy="88646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vi-VN" altLang="en-US"/>
              <a:t>Tinh chỉnh gameplay mượt hơn</a:t>
            </a:r>
          </a:p>
        </p:txBody>
      </p:sp>
      <p:sp>
        <p:nvSpPr>
          <p:cNvPr id="170" name="Google Shape;170;p18"/>
          <p:cNvSpPr/>
          <p:nvPr/>
        </p:nvSpPr>
        <p:spPr>
          <a:xfrm>
            <a:off x="3490595" y="2128520"/>
            <a:ext cx="2357120" cy="88646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</a:t>
            </a:r>
            <a:r>
              <a:rPr lang="vi-VN" altLang="en-US"/>
              <a:t>Sửa đổi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US"/>
              <a:t>giao diện đẹp hơn</a:t>
            </a:r>
          </a:p>
        </p:txBody>
      </p:sp>
      <p:sp>
        <p:nvSpPr>
          <p:cNvPr id="171" name="Google Shape;171;p18"/>
          <p:cNvSpPr/>
          <p:nvPr/>
        </p:nvSpPr>
        <p:spPr>
          <a:xfrm>
            <a:off x="5848350" y="2128520"/>
            <a:ext cx="2646680" cy="88646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US"/>
              <a:t>Phát triển thêm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819150" y="1527775"/>
            <a:ext cx="7505700" cy="29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bster"/>
              <a:ea typeface="Lobster"/>
              <a:cs typeface="Lobster"/>
              <a:sym typeface="Lobster"/>
            </a:endParaRPr>
          </a:p>
          <a:p>
            <a:pPr marL="2743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Lobster"/>
              <a:ea typeface="Lobster"/>
              <a:cs typeface="Lobster"/>
              <a:sym typeface="Lobster"/>
            </a:endParaRPr>
          </a:p>
          <a:p>
            <a:pPr marL="2743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Lobster"/>
              <a:ea typeface="Lobster"/>
              <a:cs typeface="Lobster"/>
              <a:sym typeface="Lobster"/>
            </a:endParaRPr>
          </a:p>
          <a:p>
            <a:pPr marL="2743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Lobster"/>
              <a:ea typeface="Lobster"/>
              <a:cs typeface="Lobster"/>
              <a:sym typeface="Lobster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300">
                <a:latin typeface="Lobster"/>
                <a:ea typeface="Lobster"/>
                <a:cs typeface="Lobster"/>
                <a:sym typeface="Lobster"/>
              </a:rPr>
              <a:t>                 </a:t>
            </a:r>
            <a:r>
              <a:rPr lang="en-US" sz="5400">
                <a:latin typeface="Lobster"/>
                <a:ea typeface="Lobster"/>
                <a:cs typeface="Lobster"/>
                <a:sym typeface="Lobster"/>
              </a:rPr>
              <a:t>Thank you all !</a:t>
            </a:r>
            <a:endParaRPr sz="54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91300" y="1590675"/>
            <a:ext cx="2333625" cy="15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165</Words>
  <Application>Microsoft Macintosh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Lobster</vt:lpstr>
      <vt:lpstr>Calibri</vt:lpstr>
      <vt:lpstr>Nunito</vt:lpstr>
      <vt:lpstr>Arial</vt:lpstr>
      <vt:lpstr>Comic Sans MS</vt:lpstr>
      <vt:lpstr>Times New Roman</vt:lpstr>
      <vt:lpstr>Shift</vt:lpstr>
      <vt:lpstr>Báo cáo tổng kết Thực tập</vt:lpstr>
      <vt:lpstr>Lời cảm ơn</vt:lpstr>
      <vt:lpstr>Ý tưởng game</vt:lpstr>
      <vt:lpstr>Giới thiệu tổng quan.</vt:lpstr>
      <vt:lpstr>Khó khăn + Hướng giải quyết</vt:lpstr>
      <vt:lpstr>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tổng kết_x000d_Thực tập</dc:title>
  <dc:creator/>
  <cp:lastModifiedBy> </cp:lastModifiedBy>
  <cp:revision>3</cp:revision>
  <dcterms:created xsi:type="dcterms:W3CDTF">2022-07-31T13:28:14Z</dcterms:created>
  <dcterms:modified xsi:type="dcterms:W3CDTF">2022-07-31T13:41:23Z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