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CAC0-A684-4E90-B1B3-36E54B7ECF1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F21-912A-409B-9827-885509A1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3" y="318860"/>
            <a:ext cx="1431564" cy="143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0167" y="619143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TRƯỜNG ĐẠI HỌC TRÀ VINH</a:t>
            </a:r>
          </a:p>
          <a:p>
            <a:r>
              <a:rPr lang="en-US" sz="2400" b="1" smtClean="0"/>
              <a:t>KHOA KỸ THUẬT &amp; CÔNG NGHỆ</a:t>
            </a:r>
            <a:endParaRPr 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1922418" y="1645920"/>
            <a:ext cx="8255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BÁO CÁO ĐỒ ÁN CHUYÊN NGÀNH</a:t>
            </a:r>
          </a:p>
          <a:p>
            <a:pPr algn="ctr"/>
            <a:endParaRPr lang="en-US" sz="2800" b="1" smtClean="0"/>
          </a:p>
          <a:p>
            <a:pPr algn="ctr"/>
            <a:r>
              <a:rPr lang="en-US" sz="2800" b="1" smtClean="0"/>
              <a:t>ĐỀ TÀI:</a:t>
            </a:r>
          </a:p>
          <a:p>
            <a:pPr algn="ctr"/>
            <a:r>
              <a:rPr lang="en-US" sz="2800" b="1" smtClean="0"/>
              <a:t>XÂY </a:t>
            </a:r>
            <a:r>
              <a:rPr lang="en-US" sz="2800" b="1"/>
              <a:t>DỰNG ỨNG DỤNG LUYỆN THI CHỨNG CHỈ ỨNG DỤNG CÔNG NGHỆ THÔNG TIN CƠ BẢN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7162800" y="4650376"/>
            <a:ext cx="454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Sinh viên thực hiện:</a:t>
            </a:r>
          </a:p>
          <a:p>
            <a:r>
              <a:rPr lang="en-US" sz="2800" smtClean="0"/>
              <a:t>Thượng Văn Anh Khoa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1489166" y="4650376"/>
            <a:ext cx="454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GVHD:</a:t>
            </a:r>
          </a:p>
          <a:p>
            <a:r>
              <a:rPr lang="en-US" sz="2800" smtClean="0"/>
              <a:t>Ths. Nguyễn Hoàng Duy Thiện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731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2024-12-29T13:24:56Z</dcterms:created>
  <dcterms:modified xsi:type="dcterms:W3CDTF">2024-12-29T13:25:25Z</dcterms:modified>
</cp:coreProperties>
</file>