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9EA079"/>
    <a:srgbClr val="3299BC"/>
    <a:srgbClr val="006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5BE263C-DBD7-4A20-BB59-AAB30ACAA65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532" autoAdjust="0"/>
  </p:normalViewPr>
  <p:slideViewPr>
    <p:cSldViewPr snapToGrid="0">
      <p:cViewPr>
        <p:scale>
          <a:sx n="50" d="100"/>
          <a:sy n="50" d="100"/>
        </p:scale>
        <p:origin x="1500" y="-18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FBBA6-9368-4EFF-AA1D-846DCB071DA5}" type="doc">
      <dgm:prSet loTypeId="urn:microsoft.com/office/officeart/2008/layout/VerticalAccen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AE2B1EC-12D9-43BA-A8DD-44EEAB46DB0C}">
      <dgm:prSet phldrT="[Text]" custT="1"/>
      <dgm:spPr/>
      <dgm:t>
        <a:bodyPr/>
        <a:lstStyle/>
        <a:p>
          <a:r>
            <a:rPr lang="en-US" sz="2800" b="1" smtClean="0"/>
            <a:t>Lý do </a:t>
          </a:r>
          <a:r>
            <a:rPr lang="en-US" sz="2800" b="1" smtClean="0"/>
            <a:t>phát triển ứng dụng</a:t>
          </a:r>
          <a:endParaRPr lang="en-US" sz="2800" b="1"/>
        </a:p>
      </dgm:t>
    </dgm:pt>
    <dgm:pt modelId="{6F2C21E9-A38F-430F-9730-1C8C0A3946CF}" type="parTrans" cxnId="{82B05F80-AE42-4618-8789-6ABFCCE46E0B}">
      <dgm:prSet/>
      <dgm:spPr/>
      <dgm:t>
        <a:bodyPr/>
        <a:lstStyle/>
        <a:p>
          <a:endParaRPr lang="en-US"/>
        </a:p>
      </dgm:t>
    </dgm:pt>
    <dgm:pt modelId="{EAC3AD19-3016-4130-9F40-7F7C9F44F2FE}" type="sibTrans" cxnId="{82B05F80-AE42-4618-8789-6ABFCCE46E0B}">
      <dgm:prSet/>
      <dgm:spPr/>
      <dgm:t>
        <a:bodyPr/>
        <a:lstStyle/>
        <a:p>
          <a:endParaRPr lang="en-US"/>
        </a:p>
      </dgm:t>
    </dgm:pt>
    <dgm:pt modelId="{F03AA345-A218-4AE2-95A9-73CB89EF9519}">
      <dgm:prSet phldrT="[Text]"/>
      <dgm:spPr/>
      <dgm:t>
        <a:bodyPr/>
        <a:lstStyle/>
        <a:p>
          <a:r>
            <a:rPr lang="en-US" b="1" smtClean="0"/>
            <a:t>Xu thế học tập hiện đại: </a:t>
          </a:r>
          <a:r>
            <a:rPr lang="en-US" b="0" smtClean="0"/>
            <a:t>Cung cấp nền tảng để người dùng tự ôn tập và chuẩn bị cho kỳ thi chứng chỉ CNTT cơ bản</a:t>
          </a:r>
          <a:endParaRPr lang="en-US" b="0"/>
        </a:p>
      </dgm:t>
    </dgm:pt>
    <dgm:pt modelId="{A9374D13-4D13-4778-8871-C0661132E16D}" type="parTrans" cxnId="{8790CADE-03F8-47EA-96C0-8D3A52B6120B}">
      <dgm:prSet/>
      <dgm:spPr/>
      <dgm:t>
        <a:bodyPr/>
        <a:lstStyle/>
        <a:p>
          <a:endParaRPr lang="en-US"/>
        </a:p>
      </dgm:t>
    </dgm:pt>
    <dgm:pt modelId="{F69D0731-CE81-4C98-B8F1-2018FE37684D}" type="sibTrans" cxnId="{8790CADE-03F8-47EA-96C0-8D3A52B6120B}">
      <dgm:prSet/>
      <dgm:spPr/>
      <dgm:t>
        <a:bodyPr/>
        <a:lstStyle/>
        <a:p>
          <a:endParaRPr lang="en-US"/>
        </a:p>
      </dgm:t>
    </dgm:pt>
    <dgm:pt modelId="{A63A596B-E95B-49C5-A88A-3C3DF30100A4}">
      <dgm:prSet phldrT="[Text]"/>
      <dgm:spPr/>
      <dgm:t>
        <a:bodyPr/>
        <a:lstStyle/>
        <a:p>
          <a:endParaRPr lang="en-US"/>
        </a:p>
      </dgm:t>
    </dgm:pt>
    <dgm:pt modelId="{0BD053BC-8B54-48C4-9A4A-2D130607096B}" type="parTrans" cxnId="{B9AD34ED-3250-4FBD-90FF-E811B356963C}">
      <dgm:prSet/>
      <dgm:spPr/>
      <dgm:t>
        <a:bodyPr/>
        <a:lstStyle/>
        <a:p>
          <a:endParaRPr lang="en-US"/>
        </a:p>
      </dgm:t>
    </dgm:pt>
    <dgm:pt modelId="{0CD93848-F7A8-412D-BC5C-47AD06E7AF50}" type="sibTrans" cxnId="{B9AD34ED-3250-4FBD-90FF-E811B356963C}">
      <dgm:prSet/>
      <dgm:spPr/>
      <dgm:t>
        <a:bodyPr/>
        <a:lstStyle/>
        <a:p>
          <a:endParaRPr lang="en-US"/>
        </a:p>
      </dgm:t>
    </dgm:pt>
    <dgm:pt modelId="{AEFEE4C1-C2ED-4F92-A94D-D547F81E5D62}">
      <dgm:prSet phldrT="[Text]"/>
      <dgm:spPr/>
      <dgm:t>
        <a:bodyPr/>
        <a:lstStyle/>
        <a:p>
          <a:r>
            <a:rPr lang="vi-VN" b="1" smtClean="0"/>
            <a:t>Giải quyết khó khăn</a:t>
          </a:r>
          <a:r>
            <a:rPr lang="vi-VN" smtClean="0"/>
            <a:t>: Đơn giản hóa việc tiếp cận tài liệu, tiết kiệm thời gian và chi phí.</a:t>
          </a:r>
          <a:endParaRPr lang="en-US"/>
        </a:p>
      </dgm:t>
    </dgm:pt>
    <dgm:pt modelId="{40E3A3B3-2D96-4350-84A0-8B805A52F327}" type="sibTrans" cxnId="{9F4A5AE7-5397-4573-A5D6-97228BC6A910}">
      <dgm:prSet/>
      <dgm:spPr/>
      <dgm:t>
        <a:bodyPr/>
        <a:lstStyle/>
        <a:p>
          <a:endParaRPr lang="en-US"/>
        </a:p>
      </dgm:t>
    </dgm:pt>
    <dgm:pt modelId="{9451B7E8-3556-4004-BC7B-C0BE087D4F68}" type="parTrans" cxnId="{9F4A5AE7-5397-4573-A5D6-97228BC6A910}">
      <dgm:prSet/>
      <dgm:spPr/>
      <dgm:t>
        <a:bodyPr/>
        <a:lstStyle/>
        <a:p>
          <a:endParaRPr lang="en-US"/>
        </a:p>
      </dgm:t>
    </dgm:pt>
    <dgm:pt modelId="{B06F1892-4FB1-4B09-A177-38CBD6618439}" type="pres">
      <dgm:prSet presAssocID="{CE7FBBA6-9368-4EFF-AA1D-846DCB071DA5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26F0E366-C169-46D9-BEB4-9C110FFA2EEB}" type="pres">
      <dgm:prSet presAssocID="{6AE2B1EC-12D9-43BA-A8DD-44EEAB46DB0C}" presName="parenttextcomposite" presStyleCnt="0"/>
      <dgm:spPr/>
    </dgm:pt>
    <dgm:pt modelId="{7EDEF93B-CD26-447E-A92D-7A760F87A396}" type="pres">
      <dgm:prSet presAssocID="{6AE2B1EC-12D9-43BA-A8DD-44EEAB46DB0C}" presName="parenttext" presStyleLbl="revTx" presStyleIdx="0" presStyleCnt="2" custScaleX="111220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9C8F90-A6B2-43DD-B047-2B2012055A44}" type="pres">
      <dgm:prSet presAssocID="{6AE2B1EC-12D9-43BA-A8DD-44EEAB46DB0C}" presName="composite" presStyleCnt="0"/>
      <dgm:spPr/>
    </dgm:pt>
    <dgm:pt modelId="{206E6029-5DF2-4163-87EE-0A29459AD140}" type="pres">
      <dgm:prSet presAssocID="{6AE2B1EC-12D9-43BA-A8DD-44EEAB46DB0C}" presName="chevron1" presStyleLbl="alignNode1" presStyleIdx="0" presStyleCnt="14"/>
      <dgm:spPr/>
    </dgm:pt>
    <dgm:pt modelId="{06E0EC5B-778F-448F-8B2C-8B94E1E51CB4}" type="pres">
      <dgm:prSet presAssocID="{6AE2B1EC-12D9-43BA-A8DD-44EEAB46DB0C}" presName="chevron2" presStyleLbl="alignNode1" presStyleIdx="1" presStyleCnt="14"/>
      <dgm:spPr/>
    </dgm:pt>
    <dgm:pt modelId="{78C821AB-DFB4-4570-8675-F08389075D91}" type="pres">
      <dgm:prSet presAssocID="{6AE2B1EC-12D9-43BA-A8DD-44EEAB46DB0C}" presName="chevron3" presStyleLbl="alignNode1" presStyleIdx="2" presStyleCnt="14"/>
      <dgm:spPr/>
    </dgm:pt>
    <dgm:pt modelId="{B56CC4F9-286B-4A96-B508-EDD2C872A551}" type="pres">
      <dgm:prSet presAssocID="{6AE2B1EC-12D9-43BA-A8DD-44EEAB46DB0C}" presName="chevron4" presStyleLbl="alignNode1" presStyleIdx="3" presStyleCnt="14"/>
      <dgm:spPr/>
    </dgm:pt>
    <dgm:pt modelId="{D710AB21-0A33-44FA-9E14-7392E71622EA}" type="pres">
      <dgm:prSet presAssocID="{6AE2B1EC-12D9-43BA-A8DD-44EEAB46DB0C}" presName="chevron5" presStyleLbl="alignNode1" presStyleIdx="4" presStyleCnt="14"/>
      <dgm:spPr/>
    </dgm:pt>
    <dgm:pt modelId="{8DC8C948-3E0B-46A3-9BD5-0ECCCA08FD2C}" type="pres">
      <dgm:prSet presAssocID="{6AE2B1EC-12D9-43BA-A8DD-44EEAB46DB0C}" presName="chevron6" presStyleLbl="alignNode1" presStyleIdx="5" presStyleCnt="14"/>
      <dgm:spPr/>
    </dgm:pt>
    <dgm:pt modelId="{29D18380-01FB-41BE-8046-D4F56F3957BF}" type="pres">
      <dgm:prSet presAssocID="{6AE2B1EC-12D9-43BA-A8DD-44EEAB46DB0C}" presName="chevron7" presStyleLbl="alignNode1" presStyleIdx="6" presStyleCnt="14"/>
      <dgm:spPr/>
    </dgm:pt>
    <dgm:pt modelId="{4D2E1F18-B0F0-4BA1-89A7-2302F8FD98A4}" type="pres">
      <dgm:prSet presAssocID="{6AE2B1EC-12D9-43BA-A8DD-44EEAB46DB0C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8C373D-DCC5-4DF8-B775-DD9AB2DB5D39}" type="pres">
      <dgm:prSet presAssocID="{EAC3AD19-3016-4130-9F40-7F7C9F44F2FE}" presName="sibTrans" presStyleCnt="0"/>
      <dgm:spPr/>
    </dgm:pt>
    <dgm:pt modelId="{AB67422F-5BA5-4C63-B61A-422A037AB388}" type="pres">
      <dgm:prSet presAssocID="{A63A596B-E95B-49C5-A88A-3C3DF30100A4}" presName="parenttextcomposite" presStyleCnt="0"/>
      <dgm:spPr/>
    </dgm:pt>
    <dgm:pt modelId="{54F34EE1-E928-4854-AEC7-A9751B9B0D8E}" type="pres">
      <dgm:prSet presAssocID="{A63A596B-E95B-49C5-A88A-3C3DF30100A4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709C3-9ED3-4F84-93ED-9BC8544B7E03}" type="pres">
      <dgm:prSet presAssocID="{A63A596B-E95B-49C5-A88A-3C3DF30100A4}" presName="composite" presStyleCnt="0"/>
      <dgm:spPr/>
    </dgm:pt>
    <dgm:pt modelId="{16237860-C747-43D8-B017-3A0BD01ABD6C}" type="pres">
      <dgm:prSet presAssocID="{A63A596B-E95B-49C5-A88A-3C3DF30100A4}" presName="chevron1" presStyleLbl="alignNode1" presStyleIdx="7" presStyleCnt="14"/>
      <dgm:spPr/>
    </dgm:pt>
    <dgm:pt modelId="{75535B92-125C-42C7-BDDF-1D574347B9B0}" type="pres">
      <dgm:prSet presAssocID="{A63A596B-E95B-49C5-A88A-3C3DF30100A4}" presName="chevron2" presStyleLbl="alignNode1" presStyleIdx="8" presStyleCnt="14"/>
      <dgm:spPr/>
    </dgm:pt>
    <dgm:pt modelId="{211ABEC5-086C-472C-A4B7-3EB4114DE4C6}" type="pres">
      <dgm:prSet presAssocID="{A63A596B-E95B-49C5-A88A-3C3DF30100A4}" presName="chevron3" presStyleLbl="alignNode1" presStyleIdx="9" presStyleCnt="14"/>
      <dgm:spPr/>
    </dgm:pt>
    <dgm:pt modelId="{10129721-BC6E-433C-B523-D5EEF54F2F25}" type="pres">
      <dgm:prSet presAssocID="{A63A596B-E95B-49C5-A88A-3C3DF30100A4}" presName="chevron4" presStyleLbl="alignNode1" presStyleIdx="10" presStyleCnt="14"/>
      <dgm:spPr/>
    </dgm:pt>
    <dgm:pt modelId="{6DD1C58C-838F-45EB-8790-06AD3C475DE5}" type="pres">
      <dgm:prSet presAssocID="{A63A596B-E95B-49C5-A88A-3C3DF30100A4}" presName="chevron5" presStyleLbl="alignNode1" presStyleIdx="11" presStyleCnt="14"/>
      <dgm:spPr/>
    </dgm:pt>
    <dgm:pt modelId="{A2E85EA4-68AD-4F8B-BB8D-5BBBEAE5F1AE}" type="pres">
      <dgm:prSet presAssocID="{A63A596B-E95B-49C5-A88A-3C3DF30100A4}" presName="chevron6" presStyleLbl="alignNode1" presStyleIdx="12" presStyleCnt="14"/>
      <dgm:spPr/>
    </dgm:pt>
    <dgm:pt modelId="{A5A763E1-8496-4290-8E12-D15C0A8F139A}" type="pres">
      <dgm:prSet presAssocID="{A63A596B-E95B-49C5-A88A-3C3DF30100A4}" presName="chevron7" presStyleLbl="alignNode1" presStyleIdx="13" presStyleCnt="14"/>
      <dgm:spPr/>
    </dgm:pt>
    <dgm:pt modelId="{14C52214-644A-4BAA-A82B-02F96AB9CAE1}" type="pres">
      <dgm:prSet presAssocID="{A63A596B-E95B-49C5-A88A-3C3DF30100A4}" presName="childtext" presStyleLbl="solidFgAcc1" presStyleIdx="1" presStyleCnt="2" custLinFactNeighborX="-284" custLinFactNeighborY="-64264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90CADE-03F8-47EA-96C0-8D3A52B6120B}" srcId="{6AE2B1EC-12D9-43BA-A8DD-44EEAB46DB0C}" destId="{F03AA345-A218-4AE2-95A9-73CB89EF9519}" srcOrd="0" destOrd="0" parTransId="{A9374D13-4D13-4778-8871-C0661132E16D}" sibTransId="{F69D0731-CE81-4C98-B8F1-2018FE37684D}"/>
    <dgm:cxn modelId="{91A048CA-6C3F-4735-9C45-8EB0F28C4529}" type="presOf" srcId="{CE7FBBA6-9368-4EFF-AA1D-846DCB071DA5}" destId="{B06F1892-4FB1-4B09-A177-38CBD6618439}" srcOrd="0" destOrd="0" presId="urn:microsoft.com/office/officeart/2008/layout/VerticalAccentList"/>
    <dgm:cxn modelId="{9F4A5AE7-5397-4573-A5D6-97228BC6A910}" srcId="{A63A596B-E95B-49C5-A88A-3C3DF30100A4}" destId="{AEFEE4C1-C2ED-4F92-A94D-D547F81E5D62}" srcOrd="0" destOrd="0" parTransId="{9451B7E8-3556-4004-BC7B-C0BE087D4F68}" sibTransId="{40E3A3B3-2D96-4350-84A0-8B805A52F327}"/>
    <dgm:cxn modelId="{F8FAFFBB-415D-4001-A885-F8701C76C55A}" type="presOf" srcId="{AEFEE4C1-C2ED-4F92-A94D-D547F81E5D62}" destId="{14C52214-644A-4BAA-A82B-02F96AB9CAE1}" srcOrd="0" destOrd="0" presId="urn:microsoft.com/office/officeart/2008/layout/VerticalAccentList"/>
    <dgm:cxn modelId="{F0DF3024-5DD9-4DB8-B55F-2C68F70924F6}" type="presOf" srcId="{F03AA345-A218-4AE2-95A9-73CB89EF9519}" destId="{4D2E1F18-B0F0-4BA1-89A7-2302F8FD98A4}" srcOrd="0" destOrd="0" presId="urn:microsoft.com/office/officeart/2008/layout/VerticalAccentList"/>
    <dgm:cxn modelId="{82B05F80-AE42-4618-8789-6ABFCCE46E0B}" srcId="{CE7FBBA6-9368-4EFF-AA1D-846DCB071DA5}" destId="{6AE2B1EC-12D9-43BA-A8DD-44EEAB46DB0C}" srcOrd="0" destOrd="0" parTransId="{6F2C21E9-A38F-430F-9730-1C8C0A3946CF}" sibTransId="{EAC3AD19-3016-4130-9F40-7F7C9F44F2FE}"/>
    <dgm:cxn modelId="{B9AD34ED-3250-4FBD-90FF-E811B356963C}" srcId="{CE7FBBA6-9368-4EFF-AA1D-846DCB071DA5}" destId="{A63A596B-E95B-49C5-A88A-3C3DF30100A4}" srcOrd="1" destOrd="0" parTransId="{0BD053BC-8B54-48C4-9A4A-2D130607096B}" sibTransId="{0CD93848-F7A8-412D-BC5C-47AD06E7AF50}"/>
    <dgm:cxn modelId="{68A92B6C-E164-431C-9497-1191F4E6D365}" type="presOf" srcId="{A63A596B-E95B-49C5-A88A-3C3DF30100A4}" destId="{54F34EE1-E928-4854-AEC7-A9751B9B0D8E}" srcOrd="0" destOrd="0" presId="urn:microsoft.com/office/officeart/2008/layout/VerticalAccentList"/>
    <dgm:cxn modelId="{3A979ACF-058E-44CF-800E-5DDF536281F8}" type="presOf" srcId="{6AE2B1EC-12D9-43BA-A8DD-44EEAB46DB0C}" destId="{7EDEF93B-CD26-447E-A92D-7A760F87A396}" srcOrd="0" destOrd="0" presId="urn:microsoft.com/office/officeart/2008/layout/VerticalAccentList"/>
    <dgm:cxn modelId="{D28C7740-E9A4-4143-8BC2-A4ACD864A31C}" type="presParOf" srcId="{B06F1892-4FB1-4B09-A177-38CBD6618439}" destId="{26F0E366-C169-46D9-BEB4-9C110FFA2EEB}" srcOrd="0" destOrd="0" presId="urn:microsoft.com/office/officeart/2008/layout/VerticalAccentList"/>
    <dgm:cxn modelId="{9B03E449-3FB3-4F13-A7B4-3DC2868B8912}" type="presParOf" srcId="{26F0E366-C169-46D9-BEB4-9C110FFA2EEB}" destId="{7EDEF93B-CD26-447E-A92D-7A760F87A396}" srcOrd="0" destOrd="0" presId="urn:microsoft.com/office/officeart/2008/layout/VerticalAccentList"/>
    <dgm:cxn modelId="{1946CC02-61BD-438D-9F37-DDC561AAE27A}" type="presParOf" srcId="{B06F1892-4FB1-4B09-A177-38CBD6618439}" destId="{E19C8F90-A6B2-43DD-B047-2B2012055A44}" srcOrd="1" destOrd="0" presId="urn:microsoft.com/office/officeart/2008/layout/VerticalAccentList"/>
    <dgm:cxn modelId="{2D1B37C1-84C1-418D-B7EF-10C5C646BCE4}" type="presParOf" srcId="{E19C8F90-A6B2-43DD-B047-2B2012055A44}" destId="{206E6029-5DF2-4163-87EE-0A29459AD140}" srcOrd="0" destOrd="0" presId="urn:microsoft.com/office/officeart/2008/layout/VerticalAccentList"/>
    <dgm:cxn modelId="{A4164706-0F58-4B48-BF55-01DD40255962}" type="presParOf" srcId="{E19C8F90-A6B2-43DD-B047-2B2012055A44}" destId="{06E0EC5B-778F-448F-8B2C-8B94E1E51CB4}" srcOrd="1" destOrd="0" presId="urn:microsoft.com/office/officeart/2008/layout/VerticalAccentList"/>
    <dgm:cxn modelId="{03969899-1361-4FF9-8C17-C2BDF5884852}" type="presParOf" srcId="{E19C8F90-A6B2-43DD-B047-2B2012055A44}" destId="{78C821AB-DFB4-4570-8675-F08389075D91}" srcOrd="2" destOrd="0" presId="urn:microsoft.com/office/officeart/2008/layout/VerticalAccentList"/>
    <dgm:cxn modelId="{88E19264-A664-419A-AD6B-65278996102B}" type="presParOf" srcId="{E19C8F90-A6B2-43DD-B047-2B2012055A44}" destId="{B56CC4F9-286B-4A96-B508-EDD2C872A551}" srcOrd="3" destOrd="0" presId="urn:microsoft.com/office/officeart/2008/layout/VerticalAccentList"/>
    <dgm:cxn modelId="{493ED865-6C03-4FBC-A1E6-6B730FAC78E3}" type="presParOf" srcId="{E19C8F90-A6B2-43DD-B047-2B2012055A44}" destId="{D710AB21-0A33-44FA-9E14-7392E71622EA}" srcOrd="4" destOrd="0" presId="urn:microsoft.com/office/officeart/2008/layout/VerticalAccentList"/>
    <dgm:cxn modelId="{F9B2E339-D53E-40E2-8678-1DE130272397}" type="presParOf" srcId="{E19C8F90-A6B2-43DD-B047-2B2012055A44}" destId="{8DC8C948-3E0B-46A3-9BD5-0ECCCA08FD2C}" srcOrd="5" destOrd="0" presId="urn:microsoft.com/office/officeart/2008/layout/VerticalAccentList"/>
    <dgm:cxn modelId="{6E0F2DBC-8C87-4D14-94A5-9AFDAB8845D3}" type="presParOf" srcId="{E19C8F90-A6B2-43DD-B047-2B2012055A44}" destId="{29D18380-01FB-41BE-8046-D4F56F3957BF}" srcOrd="6" destOrd="0" presId="urn:microsoft.com/office/officeart/2008/layout/VerticalAccentList"/>
    <dgm:cxn modelId="{334137BD-0D38-4106-83C4-3FC99E0A1861}" type="presParOf" srcId="{E19C8F90-A6B2-43DD-B047-2B2012055A44}" destId="{4D2E1F18-B0F0-4BA1-89A7-2302F8FD98A4}" srcOrd="7" destOrd="0" presId="urn:microsoft.com/office/officeart/2008/layout/VerticalAccentList"/>
    <dgm:cxn modelId="{1A744722-4565-4B67-9DB9-1B423AB80098}" type="presParOf" srcId="{B06F1892-4FB1-4B09-A177-38CBD6618439}" destId="{EF8C373D-DCC5-4DF8-B775-DD9AB2DB5D39}" srcOrd="2" destOrd="0" presId="urn:microsoft.com/office/officeart/2008/layout/VerticalAccentList"/>
    <dgm:cxn modelId="{A8CE259D-917B-44BB-A20A-38A8A84038DF}" type="presParOf" srcId="{B06F1892-4FB1-4B09-A177-38CBD6618439}" destId="{AB67422F-5BA5-4C63-B61A-422A037AB388}" srcOrd="3" destOrd="0" presId="urn:microsoft.com/office/officeart/2008/layout/VerticalAccentList"/>
    <dgm:cxn modelId="{F53A7891-881E-4071-905D-6CE60E6BCA6F}" type="presParOf" srcId="{AB67422F-5BA5-4C63-B61A-422A037AB388}" destId="{54F34EE1-E928-4854-AEC7-A9751B9B0D8E}" srcOrd="0" destOrd="0" presId="urn:microsoft.com/office/officeart/2008/layout/VerticalAccentList"/>
    <dgm:cxn modelId="{BBB0D47A-CCDB-4112-9608-8E329B60BCF5}" type="presParOf" srcId="{B06F1892-4FB1-4B09-A177-38CBD6618439}" destId="{DBD709C3-9ED3-4F84-93ED-9BC8544B7E03}" srcOrd="4" destOrd="0" presId="urn:microsoft.com/office/officeart/2008/layout/VerticalAccentList"/>
    <dgm:cxn modelId="{D7C82E6C-0BAB-405C-ADBE-C129CCBE939F}" type="presParOf" srcId="{DBD709C3-9ED3-4F84-93ED-9BC8544B7E03}" destId="{16237860-C747-43D8-B017-3A0BD01ABD6C}" srcOrd="0" destOrd="0" presId="urn:microsoft.com/office/officeart/2008/layout/VerticalAccentList"/>
    <dgm:cxn modelId="{0995F0D0-F3F6-4467-A1BC-3C73A2F28972}" type="presParOf" srcId="{DBD709C3-9ED3-4F84-93ED-9BC8544B7E03}" destId="{75535B92-125C-42C7-BDDF-1D574347B9B0}" srcOrd="1" destOrd="0" presId="urn:microsoft.com/office/officeart/2008/layout/VerticalAccentList"/>
    <dgm:cxn modelId="{44E59393-6CAD-45A3-99E8-93F90861CDDD}" type="presParOf" srcId="{DBD709C3-9ED3-4F84-93ED-9BC8544B7E03}" destId="{211ABEC5-086C-472C-A4B7-3EB4114DE4C6}" srcOrd="2" destOrd="0" presId="urn:microsoft.com/office/officeart/2008/layout/VerticalAccentList"/>
    <dgm:cxn modelId="{3B620F5B-E6A6-49DA-9AD3-3227462EE54D}" type="presParOf" srcId="{DBD709C3-9ED3-4F84-93ED-9BC8544B7E03}" destId="{10129721-BC6E-433C-B523-D5EEF54F2F25}" srcOrd="3" destOrd="0" presId="urn:microsoft.com/office/officeart/2008/layout/VerticalAccentList"/>
    <dgm:cxn modelId="{D6AF78EF-2C12-4C24-B953-BBBEF7DA2E55}" type="presParOf" srcId="{DBD709C3-9ED3-4F84-93ED-9BC8544B7E03}" destId="{6DD1C58C-838F-45EB-8790-06AD3C475DE5}" srcOrd="4" destOrd="0" presId="urn:microsoft.com/office/officeart/2008/layout/VerticalAccentList"/>
    <dgm:cxn modelId="{DADCDCF1-20D8-4B25-8760-4A55920D56A8}" type="presParOf" srcId="{DBD709C3-9ED3-4F84-93ED-9BC8544B7E03}" destId="{A2E85EA4-68AD-4F8B-BB8D-5BBBEAE5F1AE}" srcOrd="5" destOrd="0" presId="urn:microsoft.com/office/officeart/2008/layout/VerticalAccentList"/>
    <dgm:cxn modelId="{6CF37478-542A-40B4-BAFE-3DE5854DA8FC}" type="presParOf" srcId="{DBD709C3-9ED3-4F84-93ED-9BC8544B7E03}" destId="{A5A763E1-8496-4290-8E12-D15C0A8F139A}" srcOrd="6" destOrd="0" presId="urn:microsoft.com/office/officeart/2008/layout/VerticalAccentList"/>
    <dgm:cxn modelId="{F0BDFAD1-1990-40AB-8703-E92231528CE8}" type="presParOf" srcId="{DBD709C3-9ED3-4F84-93ED-9BC8544B7E03}" destId="{14C52214-644A-4BAA-A82B-02F96AB9CAE1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B86867-37B9-4F82-BF27-0FA58758A904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70700B-A921-47D1-8A46-C50C1E05AE0E}">
      <dgm:prSet phldrT="[Text]"/>
      <dgm:spPr/>
      <dgm:t>
        <a:bodyPr/>
        <a:lstStyle/>
        <a:p>
          <a:r>
            <a:rPr lang="en-US" b="1" smtClean="0"/>
            <a:t>Ngân hàng câu hỏi phong phú</a:t>
          </a:r>
          <a:endParaRPr lang="en-US"/>
        </a:p>
      </dgm:t>
    </dgm:pt>
    <dgm:pt modelId="{E8D845D2-27F7-4B39-9E7A-8E821FEB25A6}" type="parTrans" cxnId="{8B0EDE79-4C4C-4B45-A162-29F6000F8017}">
      <dgm:prSet/>
      <dgm:spPr/>
      <dgm:t>
        <a:bodyPr/>
        <a:lstStyle/>
        <a:p>
          <a:endParaRPr lang="en-US"/>
        </a:p>
      </dgm:t>
    </dgm:pt>
    <dgm:pt modelId="{51A40E95-38EB-4260-87C9-11909D103B23}" type="sibTrans" cxnId="{8B0EDE79-4C4C-4B45-A162-29F6000F8017}">
      <dgm:prSet/>
      <dgm:spPr/>
      <dgm:t>
        <a:bodyPr/>
        <a:lstStyle/>
        <a:p>
          <a:endParaRPr lang="en-US"/>
        </a:p>
      </dgm:t>
    </dgm:pt>
    <dgm:pt modelId="{43FC508A-6EF7-458D-B8E4-15E859A7A4C1}">
      <dgm:prSet phldrT="[Text]"/>
      <dgm:spPr/>
      <dgm:t>
        <a:bodyPr/>
        <a:lstStyle/>
        <a:p>
          <a:r>
            <a:rPr lang="en-US" smtClean="0"/>
            <a:t> Bao quát đầy đủ các nội dung thi chứng chỉ CNTT cơ bản</a:t>
          </a:r>
          <a:endParaRPr lang="en-US"/>
        </a:p>
      </dgm:t>
    </dgm:pt>
    <dgm:pt modelId="{825CCDC8-87EC-4328-AD9F-92E82CD48784}" type="parTrans" cxnId="{EC067381-40D6-4E6B-8308-49E421E4E844}">
      <dgm:prSet/>
      <dgm:spPr/>
      <dgm:t>
        <a:bodyPr/>
        <a:lstStyle/>
        <a:p>
          <a:endParaRPr lang="en-US"/>
        </a:p>
      </dgm:t>
    </dgm:pt>
    <dgm:pt modelId="{F969E7C6-74E6-45B7-A7F9-AB8BD20ECC99}" type="sibTrans" cxnId="{EC067381-40D6-4E6B-8308-49E421E4E844}">
      <dgm:prSet/>
      <dgm:spPr/>
      <dgm:t>
        <a:bodyPr/>
        <a:lstStyle/>
        <a:p>
          <a:endParaRPr lang="en-US"/>
        </a:p>
      </dgm:t>
    </dgm:pt>
    <dgm:pt modelId="{F39542C0-4E05-450F-990E-5D12FF784DC2}">
      <dgm:prSet phldrT="[Text]"/>
      <dgm:spPr/>
      <dgm:t>
        <a:bodyPr/>
        <a:lstStyle/>
        <a:p>
          <a:r>
            <a:rPr lang="en-US" b="1" smtClean="0"/>
            <a:t>Mô phỏng đề thi thực tế</a:t>
          </a:r>
          <a:endParaRPr lang="en-US"/>
        </a:p>
      </dgm:t>
    </dgm:pt>
    <dgm:pt modelId="{E10AF46A-4F36-424F-A0EC-09E621540005}" type="parTrans" cxnId="{CC0CF7DB-3A14-4BF2-A37D-501C7BF50E5D}">
      <dgm:prSet/>
      <dgm:spPr/>
      <dgm:t>
        <a:bodyPr/>
        <a:lstStyle/>
        <a:p>
          <a:endParaRPr lang="en-US"/>
        </a:p>
      </dgm:t>
    </dgm:pt>
    <dgm:pt modelId="{47B25FFD-7F08-406D-B482-99DEA5396701}" type="sibTrans" cxnId="{CC0CF7DB-3A14-4BF2-A37D-501C7BF50E5D}">
      <dgm:prSet/>
      <dgm:spPr/>
      <dgm:t>
        <a:bodyPr/>
        <a:lstStyle/>
        <a:p>
          <a:endParaRPr lang="en-US"/>
        </a:p>
      </dgm:t>
    </dgm:pt>
    <dgm:pt modelId="{E332DED0-C90A-4BAB-8D3C-013509BF269D}">
      <dgm:prSet phldrT="[Text]"/>
      <dgm:spPr/>
      <dgm:t>
        <a:bodyPr/>
        <a:lstStyle/>
        <a:p>
          <a:r>
            <a:rPr lang="en-US" smtClean="0"/>
            <a:t> </a:t>
          </a:r>
          <a:r>
            <a:rPr lang="vi-VN" smtClean="0"/>
            <a:t>Thời gian thi, số lượng câu hỏi giống kỳ thi thật</a:t>
          </a:r>
          <a:r>
            <a:rPr lang="en-US" smtClean="0"/>
            <a:t>.</a:t>
          </a:r>
          <a:endParaRPr lang="en-US"/>
        </a:p>
      </dgm:t>
    </dgm:pt>
    <dgm:pt modelId="{57B52831-4892-4481-BF97-7FDC9B7D4E4B}" type="parTrans" cxnId="{5352BCCB-17D6-4554-92A1-76435D88E5B8}">
      <dgm:prSet/>
      <dgm:spPr/>
      <dgm:t>
        <a:bodyPr/>
        <a:lstStyle/>
        <a:p>
          <a:endParaRPr lang="en-US"/>
        </a:p>
      </dgm:t>
    </dgm:pt>
    <dgm:pt modelId="{C1B0B296-8399-4535-99C5-839D697B5150}" type="sibTrans" cxnId="{5352BCCB-17D6-4554-92A1-76435D88E5B8}">
      <dgm:prSet/>
      <dgm:spPr/>
      <dgm:t>
        <a:bodyPr/>
        <a:lstStyle/>
        <a:p>
          <a:endParaRPr lang="en-US"/>
        </a:p>
      </dgm:t>
    </dgm:pt>
    <dgm:pt modelId="{A28C1E5E-E052-4FF8-9CB3-9142F43E230B}">
      <dgm:prSet phldrT="[Text]"/>
      <dgm:spPr/>
      <dgm:t>
        <a:bodyPr/>
        <a:lstStyle/>
        <a:p>
          <a:r>
            <a:rPr lang="en-US" smtClean="0"/>
            <a:t> Chấm điểm tự động, hiển thị kết quả chi tiết.</a:t>
          </a:r>
          <a:endParaRPr lang="en-US"/>
        </a:p>
      </dgm:t>
    </dgm:pt>
    <dgm:pt modelId="{FDF456DA-3189-4686-A0B3-33C450BE280F}" type="parTrans" cxnId="{05A5E772-D2D4-4426-8812-ECEDA574FE66}">
      <dgm:prSet/>
      <dgm:spPr/>
      <dgm:t>
        <a:bodyPr/>
        <a:lstStyle/>
        <a:p>
          <a:endParaRPr lang="en-US"/>
        </a:p>
      </dgm:t>
    </dgm:pt>
    <dgm:pt modelId="{9CDA6697-B80B-4F1A-A9EF-B9E3941684BE}" type="sibTrans" cxnId="{05A5E772-D2D4-4426-8812-ECEDA574FE66}">
      <dgm:prSet/>
      <dgm:spPr/>
      <dgm:t>
        <a:bodyPr/>
        <a:lstStyle/>
        <a:p>
          <a:endParaRPr lang="en-US"/>
        </a:p>
      </dgm:t>
    </dgm:pt>
    <dgm:pt modelId="{3695921B-BC89-45F1-91C1-B6D553768EAA}">
      <dgm:prSet phldrT="[Text]"/>
      <dgm:spPr/>
      <dgm:t>
        <a:bodyPr/>
        <a:lstStyle/>
        <a:p>
          <a:r>
            <a:rPr lang="en-US" b="1" smtClean="0"/>
            <a:t>Phân tích và theo dõi tiến trình</a:t>
          </a:r>
          <a:endParaRPr lang="en-US"/>
        </a:p>
      </dgm:t>
    </dgm:pt>
    <dgm:pt modelId="{58316231-E86C-44F7-BDB9-1C2F9D11FC7A}" type="parTrans" cxnId="{01E10633-723A-461B-A8FF-138F36495591}">
      <dgm:prSet/>
      <dgm:spPr/>
      <dgm:t>
        <a:bodyPr/>
        <a:lstStyle/>
        <a:p>
          <a:endParaRPr lang="en-US"/>
        </a:p>
      </dgm:t>
    </dgm:pt>
    <dgm:pt modelId="{EEF83DC4-9B5B-49C8-BA8E-F738629822E9}" type="sibTrans" cxnId="{01E10633-723A-461B-A8FF-138F36495591}">
      <dgm:prSet/>
      <dgm:spPr/>
      <dgm:t>
        <a:bodyPr/>
        <a:lstStyle/>
        <a:p>
          <a:endParaRPr lang="en-US"/>
        </a:p>
      </dgm:t>
    </dgm:pt>
    <dgm:pt modelId="{510C1C23-7383-444A-B4CE-327DD8C0B70D}">
      <dgm:prSet phldrT="[Text]"/>
      <dgm:spPr/>
      <dgm:t>
        <a:bodyPr/>
        <a:lstStyle/>
        <a:p>
          <a:r>
            <a:rPr lang="en-US" smtClean="0"/>
            <a:t> </a:t>
          </a:r>
          <a:r>
            <a:rPr lang="vi-VN" smtClean="0"/>
            <a:t>Lưu trữ lịch sử thi</a:t>
          </a:r>
          <a:endParaRPr lang="en-US"/>
        </a:p>
      </dgm:t>
    </dgm:pt>
    <dgm:pt modelId="{5A0A1108-4DF9-4DEB-BF5C-71D4F731B90C}" type="parTrans" cxnId="{A5ADE66B-1AA1-4873-953A-D2866CABA2DB}">
      <dgm:prSet/>
      <dgm:spPr/>
      <dgm:t>
        <a:bodyPr/>
        <a:lstStyle/>
        <a:p>
          <a:endParaRPr lang="en-US"/>
        </a:p>
      </dgm:t>
    </dgm:pt>
    <dgm:pt modelId="{D89D9AEF-07F4-4EA9-87AF-2DDBEE7967A0}" type="sibTrans" cxnId="{A5ADE66B-1AA1-4873-953A-D2866CABA2DB}">
      <dgm:prSet/>
      <dgm:spPr/>
      <dgm:t>
        <a:bodyPr/>
        <a:lstStyle/>
        <a:p>
          <a:endParaRPr lang="en-US"/>
        </a:p>
      </dgm:t>
    </dgm:pt>
    <dgm:pt modelId="{37A1A658-0E6E-4899-B767-CCD75AA0D756}">
      <dgm:prSet phldrT="[Text]"/>
      <dgm:spPr/>
      <dgm:t>
        <a:bodyPr/>
        <a:lstStyle/>
        <a:p>
          <a:r>
            <a:rPr lang="en-US" smtClean="0"/>
            <a:t> So sánh kết quả qua các lần làm bài.</a:t>
          </a:r>
          <a:endParaRPr lang="en-US"/>
        </a:p>
      </dgm:t>
    </dgm:pt>
    <dgm:pt modelId="{AF0E65BA-12ED-4358-89C5-70E083C8E6B0}" type="parTrans" cxnId="{3D392575-0D6F-4F09-B8C0-FFC62A90CF5F}">
      <dgm:prSet/>
      <dgm:spPr/>
      <dgm:t>
        <a:bodyPr/>
        <a:lstStyle/>
        <a:p>
          <a:endParaRPr lang="en-US"/>
        </a:p>
      </dgm:t>
    </dgm:pt>
    <dgm:pt modelId="{71A09EA1-9D14-4FB1-B322-FCA679AA32E3}" type="sibTrans" cxnId="{3D392575-0D6F-4F09-B8C0-FFC62A90CF5F}">
      <dgm:prSet/>
      <dgm:spPr/>
      <dgm:t>
        <a:bodyPr/>
        <a:lstStyle/>
        <a:p>
          <a:endParaRPr lang="en-US"/>
        </a:p>
      </dgm:t>
    </dgm:pt>
    <dgm:pt modelId="{0AA891BC-E0C1-48AD-A5D0-EEFE4C13F450}">
      <dgm:prSet phldrT="[Text]"/>
      <dgm:spPr/>
      <dgm:t>
        <a:bodyPr/>
        <a:lstStyle/>
        <a:p>
          <a:r>
            <a:rPr lang="en-US" b="1" smtClean="0"/>
            <a:t>Giao diện thân thiện, dễ sử dụng</a:t>
          </a:r>
          <a:endParaRPr lang="en-US"/>
        </a:p>
      </dgm:t>
    </dgm:pt>
    <dgm:pt modelId="{5F3A3BF8-E55D-4E1D-9F51-DA99593347C2}" type="parTrans" cxnId="{F03B83DF-FBB3-4ABE-9862-BE525838AACC}">
      <dgm:prSet/>
      <dgm:spPr/>
      <dgm:t>
        <a:bodyPr/>
        <a:lstStyle/>
        <a:p>
          <a:endParaRPr lang="en-US"/>
        </a:p>
      </dgm:t>
    </dgm:pt>
    <dgm:pt modelId="{3D992A77-D3A1-40BF-8F00-9EC55A528BD9}" type="sibTrans" cxnId="{F03B83DF-FBB3-4ABE-9862-BE525838AACC}">
      <dgm:prSet/>
      <dgm:spPr/>
      <dgm:t>
        <a:bodyPr/>
        <a:lstStyle/>
        <a:p>
          <a:endParaRPr lang="en-US"/>
        </a:p>
      </dgm:t>
    </dgm:pt>
    <dgm:pt modelId="{C4E2F665-8086-4138-8647-D81154ECB754}">
      <dgm:prSet phldrT="[Text]"/>
      <dgm:spPr/>
      <dgm:t>
        <a:bodyPr/>
        <a:lstStyle/>
        <a:p>
          <a:r>
            <a:rPr lang="en-US" smtClean="0"/>
            <a:t> </a:t>
          </a:r>
          <a:r>
            <a:rPr lang="vi-VN" smtClean="0"/>
            <a:t>Hoạt động mượt mà trên các thiết bị Android.</a:t>
          </a:r>
          <a:endParaRPr lang="en-US"/>
        </a:p>
      </dgm:t>
    </dgm:pt>
    <dgm:pt modelId="{A75EB4AF-2523-418C-A6ED-90EADA0568D4}" type="parTrans" cxnId="{81BD15E5-B664-451F-BDA6-9D268381B675}">
      <dgm:prSet/>
      <dgm:spPr/>
      <dgm:t>
        <a:bodyPr/>
        <a:lstStyle/>
        <a:p>
          <a:endParaRPr lang="en-US"/>
        </a:p>
      </dgm:t>
    </dgm:pt>
    <dgm:pt modelId="{02C4861A-17A5-43B7-97CC-746D7C53B6C7}" type="sibTrans" cxnId="{81BD15E5-B664-451F-BDA6-9D268381B675}">
      <dgm:prSet/>
      <dgm:spPr/>
      <dgm:t>
        <a:bodyPr/>
        <a:lstStyle/>
        <a:p>
          <a:endParaRPr lang="en-US"/>
        </a:p>
      </dgm:t>
    </dgm:pt>
    <dgm:pt modelId="{60E71214-6D89-4848-811C-7E4C64957AE8}">
      <dgm:prSet phldrT="[Text]"/>
      <dgm:spPr/>
      <dgm:t>
        <a:bodyPr/>
        <a:lstStyle/>
        <a:p>
          <a:r>
            <a:rPr lang="en-US" smtClean="0"/>
            <a:t> </a:t>
          </a:r>
          <a:r>
            <a:rPr lang="vi-VN" smtClean="0"/>
            <a:t>Tương thích với mọi kích thước màn hình.</a:t>
          </a:r>
          <a:endParaRPr lang="en-US"/>
        </a:p>
      </dgm:t>
    </dgm:pt>
    <dgm:pt modelId="{2DBBE6D7-73CD-494A-924E-CC326A8CD356}" type="parTrans" cxnId="{4CEEF295-82A7-48C5-AF75-967EABFDB118}">
      <dgm:prSet/>
      <dgm:spPr/>
      <dgm:t>
        <a:bodyPr/>
        <a:lstStyle/>
        <a:p>
          <a:endParaRPr lang="en-US"/>
        </a:p>
      </dgm:t>
    </dgm:pt>
    <dgm:pt modelId="{CBAF9506-3440-474B-B557-3D7193F86073}" type="sibTrans" cxnId="{4CEEF295-82A7-48C5-AF75-967EABFDB118}">
      <dgm:prSet/>
      <dgm:spPr/>
      <dgm:t>
        <a:bodyPr/>
        <a:lstStyle/>
        <a:p>
          <a:endParaRPr lang="en-US"/>
        </a:p>
      </dgm:t>
    </dgm:pt>
    <dgm:pt modelId="{2DDD402A-4416-4E2B-9FD8-386BDCC5C8BF}" type="pres">
      <dgm:prSet presAssocID="{24B86867-37B9-4F82-BF27-0FA58758A90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5EFFA8-95DB-4530-A4A2-7DE564BCE6CB}" type="pres">
      <dgm:prSet presAssocID="{A070700B-A921-47D1-8A46-C50C1E05AE0E}" presName="composite" presStyleCnt="0"/>
      <dgm:spPr/>
    </dgm:pt>
    <dgm:pt modelId="{8DC73E6F-E7A2-4687-920D-E82E4F78B8BE}" type="pres">
      <dgm:prSet presAssocID="{A070700B-A921-47D1-8A46-C50C1E05AE0E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391D1-D609-41C6-BD83-F54FDECABEC7}" type="pres">
      <dgm:prSet presAssocID="{A070700B-A921-47D1-8A46-C50C1E05AE0E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9D359-AAC2-4703-8384-4535AD54F4B8}" type="pres">
      <dgm:prSet presAssocID="{51A40E95-38EB-4260-87C9-11909D103B23}" presName="space" presStyleCnt="0"/>
      <dgm:spPr/>
    </dgm:pt>
    <dgm:pt modelId="{1B76390C-2E25-46F9-BAEC-E0BFB97388B0}" type="pres">
      <dgm:prSet presAssocID="{F39542C0-4E05-450F-990E-5D12FF784DC2}" presName="composite" presStyleCnt="0"/>
      <dgm:spPr/>
    </dgm:pt>
    <dgm:pt modelId="{19ABDC58-D82A-409B-8369-732507F04136}" type="pres">
      <dgm:prSet presAssocID="{F39542C0-4E05-450F-990E-5D12FF784DC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F43B05-A3B5-446F-B603-D1B74F896BB1}" type="pres">
      <dgm:prSet presAssocID="{F39542C0-4E05-450F-990E-5D12FF784DC2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13D2A-AC7F-447C-8D04-F0EC697314F5}" type="pres">
      <dgm:prSet presAssocID="{47B25FFD-7F08-406D-B482-99DEA5396701}" presName="space" presStyleCnt="0"/>
      <dgm:spPr/>
    </dgm:pt>
    <dgm:pt modelId="{190C3F25-95A0-4202-94F5-A874891B028C}" type="pres">
      <dgm:prSet presAssocID="{3695921B-BC89-45F1-91C1-B6D553768EAA}" presName="composite" presStyleCnt="0"/>
      <dgm:spPr/>
    </dgm:pt>
    <dgm:pt modelId="{9FD1121B-BEA6-49C4-B7CA-62D460683012}" type="pres">
      <dgm:prSet presAssocID="{3695921B-BC89-45F1-91C1-B6D553768EAA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BF8727-6C09-450E-A5D7-FF1D9EA658EB}" type="pres">
      <dgm:prSet presAssocID="{3695921B-BC89-45F1-91C1-B6D553768EAA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A2DD08-9C30-4560-9E20-08BD1FA0B367}" type="pres">
      <dgm:prSet presAssocID="{EEF83DC4-9B5B-49C8-BA8E-F738629822E9}" presName="space" presStyleCnt="0"/>
      <dgm:spPr/>
    </dgm:pt>
    <dgm:pt modelId="{ADC62E0F-4D36-4E52-B0C6-9B8C2B0AA934}" type="pres">
      <dgm:prSet presAssocID="{0AA891BC-E0C1-48AD-A5D0-EEFE4C13F450}" presName="composite" presStyleCnt="0"/>
      <dgm:spPr/>
    </dgm:pt>
    <dgm:pt modelId="{3707CDBE-1AFD-41A2-8E2A-355D7D665DB1}" type="pres">
      <dgm:prSet presAssocID="{0AA891BC-E0C1-48AD-A5D0-EEFE4C13F450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91F43A-DE5C-4CED-8C7E-D9A56E96B9C3}" type="pres">
      <dgm:prSet presAssocID="{0AA891BC-E0C1-48AD-A5D0-EEFE4C13F450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6BF220-8E61-4AB9-9CF7-40BD8A1CFA3A}" type="presOf" srcId="{3695921B-BC89-45F1-91C1-B6D553768EAA}" destId="{9FD1121B-BEA6-49C4-B7CA-62D460683012}" srcOrd="0" destOrd="0" presId="urn:microsoft.com/office/officeart/2005/8/layout/hList1"/>
    <dgm:cxn modelId="{8433E240-CD71-4CA5-BC8A-A9B46674034D}" type="presOf" srcId="{A28C1E5E-E052-4FF8-9CB3-9142F43E230B}" destId="{DFF43B05-A3B5-446F-B603-D1B74F896BB1}" srcOrd="0" destOrd="1" presId="urn:microsoft.com/office/officeart/2005/8/layout/hList1"/>
    <dgm:cxn modelId="{5352BCCB-17D6-4554-92A1-76435D88E5B8}" srcId="{F39542C0-4E05-450F-990E-5D12FF784DC2}" destId="{E332DED0-C90A-4BAB-8D3C-013509BF269D}" srcOrd="0" destOrd="0" parTransId="{57B52831-4892-4481-BF97-7FDC9B7D4E4B}" sibTransId="{C1B0B296-8399-4535-99C5-839D697B5150}"/>
    <dgm:cxn modelId="{A5ADE66B-1AA1-4873-953A-D2866CABA2DB}" srcId="{3695921B-BC89-45F1-91C1-B6D553768EAA}" destId="{510C1C23-7383-444A-B4CE-327DD8C0B70D}" srcOrd="0" destOrd="0" parTransId="{5A0A1108-4DF9-4DEB-BF5C-71D4F731B90C}" sibTransId="{D89D9AEF-07F4-4EA9-87AF-2DDBEE7967A0}"/>
    <dgm:cxn modelId="{4CEEF295-82A7-48C5-AF75-967EABFDB118}" srcId="{0AA891BC-E0C1-48AD-A5D0-EEFE4C13F450}" destId="{60E71214-6D89-4848-811C-7E4C64957AE8}" srcOrd="1" destOrd="0" parTransId="{2DBBE6D7-73CD-494A-924E-CC326A8CD356}" sibTransId="{CBAF9506-3440-474B-B557-3D7193F86073}"/>
    <dgm:cxn modelId="{EC067381-40D6-4E6B-8308-49E421E4E844}" srcId="{A070700B-A921-47D1-8A46-C50C1E05AE0E}" destId="{43FC508A-6EF7-458D-B8E4-15E859A7A4C1}" srcOrd="0" destOrd="0" parTransId="{825CCDC8-87EC-4328-AD9F-92E82CD48784}" sibTransId="{F969E7C6-74E6-45B7-A7F9-AB8BD20ECC99}"/>
    <dgm:cxn modelId="{451FE9DB-C89C-4B4D-A87A-F73049B467C2}" type="presOf" srcId="{60E71214-6D89-4848-811C-7E4C64957AE8}" destId="{4191F43A-DE5C-4CED-8C7E-D9A56E96B9C3}" srcOrd="0" destOrd="1" presId="urn:microsoft.com/office/officeart/2005/8/layout/hList1"/>
    <dgm:cxn modelId="{05A5E772-D2D4-4426-8812-ECEDA574FE66}" srcId="{F39542C0-4E05-450F-990E-5D12FF784DC2}" destId="{A28C1E5E-E052-4FF8-9CB3-9142F43E230B}" srcOrd="1" destOrd="0" parTransId="{FDF456DA-3189-4686-A0B3-33C450BE280F}" sibTransId="{9CDA6697-B80B-4F1A-A9EF-B9E3941684BE}"/>
    <dgm:cxn modelId="{3ECB0FCB-CE55-4CB8-9745-6D8573E56386}" type="presOf" srcId="{0AA891BC-E0C1-48AD-A5D0-EEFE4C13F450}" destId="{3707CDBE-1AFD-41A2-8E2A-355D7D665DB1}" srcOrd="0" destOrd="0" presId="urn:microsoft.com/office/officeart/2005/8/layout/hList1"/>
    <dgm:cxn modelId="{01E10633-723A-461B-A8FF-138F36495591}" srcId="{24B86867-37B9-4F82-BF27-0FA58758A904}" destId="{3695921B-BC89-45F1-91C1-B6D553768EAA}" srcOrd="2" destOrd="0" parTransId="{58316231-E86C-44F7-BDB9-1C2F9D11FC7A}" sibTransId="{EEF83DC4-9B5B-49C8-BA8E-F738629822E9}"/>
    <dgm:cxn modelId="{A4663EEF-5938-4403-9EBD-CAC64228067E}" type="presOf" srcId="{C4E2F665-8086-4138-8647-D81154ECB754}" destId="{4191F43A-DE5C-4CED-8C7E-D9A56E96B9C3}" srcOrd="0" destOrd="0" presId="urn:microsoft.com/office/officeart/2005/8/layout/hList1"/>
    <dgm:cxn modelId="{CC0CF7DB-3A14-4BF2-A37D-501C7BF50E5D}" srcId="{24B86867-37B9-4F82-BF27-0FA58758A904}" destId="{F39542C0-4E05-450F-990E-5D12FF784DC2}" srcOrd="1" destOrd="0" parTransId="{E10AF46A-4F36-424F-A0EC-09E621540005}" sibTransId="{47B25FFD-7F08-406D-B482-99DEA5396701}"/>
    <dgm:cxn modelId="{9F66BCF3-295F-44E2-A1CA-5B1B19F4B33E}" type="presOf" srcId="{37A1A658-0E6E-4899-B767-CCD75AA0D756}" destId="{EDBF8727-6C09-450E-A5D7-FF1D9EA658EB}" srcOrd="0" destOrd="1" presId="urn:microsoft.com/office/officeart/2005/8/layout/hList1"/>
    <dgm:cxn modelId="{186DA982-8152-4F82-8D07-FC6152518045}" type="presOf" srcId="{24B86867-37B9-4F82-BF27-0FA58758A904}" destId="{2DDD402A-4416-4E2B-9FD8-386BDCC5C8BF}" srcOrd="0" destOrd="0" presId="urn:microsoft.com/office/officeart/2005/8/layout/hList1"/>
    <dgm:cxn modelId="{4B3B5206-3E2B-4FE0-99F6-A59982E4D9BF}" type="presOf" srcId="{43FC508A-6EF7-458D-B8E4-15E859A7A4C1}" destId="{808391D1-D609-41C6-BD83-F54FDECABEC7}" srcOrd="0" destOrd="0" presId="urn:microsoft.com/office/officeart/2005/8/layout/hList1"/>
    <dgm:cxn modelId="{83B24A30-4034-4D3E-9523-9DAA026936AE}" type="presOf" srcId="{510C1C23-7383-444A-B4CE-327DD8C0B70D}" destId="{EDBF8727-6C09-450E-A5D7-FF1D9EA658EB}" srcOrd="0" destOrd="0" presId="urn:microsoft.com/office/officeart/2005/8/layout/hList1"/>
    <dgm:cxn modelId="{BEAE26A5-CDAD-4BE1-809C-2FB1C2187DD7}" type="presOf" srcId="{E332DED0-C90A-4BAB-8D3C-013509BF269D}" destId="{DFF43B05-A3B5-446F-B603-D1B74F896BB1}" srcOrd="0" destOrd="0" presId="urn:microsoft.com/office/officeart/2005/8/layout/hList1"/>
    <dgm:cxn modelId="{437ACA69-25E3-4E42-BDAC-557694B42215}" type="presOf" srcId="{A070700B-A921-47D1-8A46-C50C1E05AE0E}" destId="{8DC73E6F-E7A2-4687-920D-E82E4F78B8BE}" srcOrd="0" destOrd="0" presId="urn:microsoft.com/office/officeart/2005/8/layout/hList1"/>
    <dgm:cxn modelId="{8B0EDE79-4C4C-4B45-A162-29F6000F8017}" srcId="{24B86867-37B9-4F82-BF27-0FA58758A904}" destId="{A070700B-A921-47D1-8A46-C50C1E05AE0E}" srcOrd="0" destOrd="0" parTransId="{E8D845D2-27F7-4B39-9E7A-8E821FEB25A6}" sibTransId="{51A40E95-38EB-4260-87C9-11909D103B23}"/>
    <dgm:cxn modelId="{F03B83DF-FBB3-4ABE-9862-BE525838AACC}" srcId="{24B86867-37B9-4F82-BF27-0FA58758A904}" destId="{0AA891BC-E0C1-48AD-A5D0-EEFE4C13F450}" srcOrd="3" destOrd="0" parTransId="{5F3A3BF8-E55D-4E1D-9F51-DA99593347C2}" sibTransId="{3D992A77-D3A1-40BF-8F00-9EC55A528BD9}"/>
    <dgm:cxn modelId="{81BD15E5-B664-451F-BDA6-9D268381B675}" srcId="{0AA891BC-E0C1-48AD-A5D0-EEFE4C13F450}" destId="{C4E2F665-8086-4138-8647-D81154ECB754}" srcOrd="0" destOrd="0" parTransId="{A75EB4AF-2523-418C-A6ED-90EADA0568D4}" sibTransId="{02C4861A-17A5-43B7-97CC-746D7C53B6C7}"/>
    <dgm:cxn modelId="{3D392575-0D6F-4F09-B8C0-FFC62A90CF5F}" srcId="{3695921B-BC89-45F1-91C1-B6D553768EAA}" destId="{37A1A658-0E6E-4899-B767-CCD75AA0D756}" srcOrd="1" destOrd="0" parTransId="{AF0E65BA-12ED-4358-89C5-70E083C8E6B0}" sibTransId="{71A09EA1-9D14-4FB1-B322-FCA679AA32E3}"/>
    <dgm:cxn modelId="{E65DCECA-652D-4FE2-AAC9-FC2384127307}" type="presOf" srcId="{F39542C0-4E05-450F-990E-5D12FF784DC2}" destId="{19ABDC58-D82A-409B-8369-732507F04136}" srcOrd="0" destOrd="0" presId="urn:microsoft.com/office/officeart/2005/8/layout/hList1"/>
    <dgm:cxn modelId="{3DFB43B9-DF15-452A-AE4B-62F188D8551E}" type="presParOf" srcId="{2DDD402A-4416-4E2B-9FD8-386BDCC5C8BF}" destId="{B15EFFA8-95DB-4530-A4A2-7DE564BCE6CB}" srcOrd="0" destOrd="0" presId="urn:microsoft.com/office/officeart/2005/8/layout/hList1"/>
    <dgm:cxn modelId="{C50F7BB4-9EF0-47B2-BA18-ECE71008FEF8}" type="presParOf" srcId="{B15EFFA8-95DB-4530-A4A2-7DE564BCE6CB}" destId="{8DC73E6F-E7A2-4687-920D-E82E4F78B8BE}" srcOrd="0" destOrd="0" presId="urn:microsoft.com/office/officeart/2005/8/layout/hList1"/>
    <dgm:cxn modelId="{89B24435-C7CE-4111-91AA-6542895A490F}" type="presParOf" srcId="{B15EFFA8-95DB-4530-A4A2-7DE564BCE6CB}" destId="{808391D1-D609-41C6-BD83-F54FDECABEC7}" srcOrd="1" destOrd="0" presId="urn:microsoft.com/office/officeart/2005/8/layout/hList1"/>
    <dgm:cxn modelId="{683169FA-8F36-4FD4-90F4-31F23759690C}" type="presParOf" srcId="{2DDD402A-4416-4E2B-9FD8-386BDCC5C8BF}" destId="{E6C9D359-AAC2-4703-8384-4535AD54F4B8}" srcOrd="1" destOrd="0" presId="urn:microsoft.com/office/officeart/2005/8/layout/hList1"/>
    <dgm:cxn modelId="{7FD154DF-B776-4B87-AE95-A76D45467A71}" type="presParOf" srcId="{2DDD402A-4416-4E2B-9FD8-386BDCC5C8BF}" destId="{1B76390C-2E25-46F9-BAEC-E0BFB97388B0}" srcOrd="2" destOrd="0" presId="urn:microsoft.com/office/officeart/2005/8/layout/hList1"/>
    <dgm:cxn modelId="{6B32C52A-5673-44AA-9F68-25F36023783E}" type="presParOf" srcId="{1B76390C-2E25-46F9-BAEC-E0BFB97388B0}" destId="{19ABDC58-D82A-409B-8369-732507F04136}" srcOrd="0" destOrd="0" presId="urn:microsoft.com/office/officeart/2005/8/layout/hList1"/>
    <dgm:cxn modelId="{C1C84E87-94C9-457B-9D21-48F1E6743D3A}" type="presParOf" srcId="{1B76390C-2E25-46F9-BAEC-E0BFB97388B0}" destId="{DFF43B05-A3B5-446F-B603-D1B74F896BB1}" srcOrd="1" destOrd="0" presId="urn:microsoft.com/office/officeart/2005/8/layout/hList1"/>
    <dgm:cxn modelId="{DD870456-3F1F-4730-9AF0-7AF3589682C6}" type="presParOf" srcId="{2DDD402A-4416-4E2B-9FD8-386BDCC5C8BF}" destId="{80313D2A-AC7F-447C-8D04-F0EC697314F5}" srcOrd="3" destOrd="0" presId="urn:microsoft.com/office/officeart/2005/8/layout/hList1"/>
    <dgm:cxn modelId="{3A6BB1C3-091B-46A1-ADFA-58EF05EC8DA0}" type="presParOf" srcId="{2DDD402A-4416-4E2B-9FD8-386BDCC5C8BF}" destId="{190C3F25-95A0-4202-94F5-A874891B028C}" srcOrd="4" destOrd="0" presId="urn:microsoft.com/office/officeart/2005/8/layout/hList1"/>
    <dgm:cxn modelId="{F7E5CD98-2A0B-40B1-B5CF-725F89DD9D2D}" type="presParOf" srcId="{190C3F25-95A0-4202-94F5-A874891B028C}" destId="{9FD1121B-BEA6-49C4-B7CA-62D460683012}" srcOrd="0" destOrd="0" presId="urn:microsoft.com/office/officeart/2005/8/layout/hList1"/>
    <dgm:cxn modelId="{B3F6ABBF-87B4-4626-BE60-B7063732B644}" type="presParOf" srcId="{190C3F25-95A0-4202-94F5-A874891B028C}" destId="{EDBF8727-6C09-450E-A5D7-FF1D9EA658EB}" srcOrd="1" destOrd="0" presId="urn:microsoft.com/office/officeart/2005/8/layout/hList1"/>
    <dgm:cxn modelId="{26E59890-2706-43D3-AAC7-35829147AB2B}" type="presParOf" srcId="{2DDD402A-4416-4E2B-9FD8-386BDCC5C8BF}" destId="{EBA2DD08-9C30-4560-9E20-08BD1FA0B367}" srcOrd="5" destOrd="0" presId="urn:microsoft.com/office/officeart/2005/8/layout/hList1"/>
    <dgm:cxn modelId="{FDEAB7A3-649B-437C-A486-0873DFB350AB}" type="presParOf" srcId="{2DDD402A-4416-4E2B-9FD8-386BDCC5C8BF}" destId="{ADC62E0F-4D36-4E52-B0C6-9B8C2B0AA934}" srcOrd="6" destOrd="0" presId="urn:microsoft.com/office/officeart/2005/8/layout/hList1"/>
    <dgm:cxn modelId="{D6D13F59-8B1C-4AFD-BD26-FA8ECAA6A20E}" type="presParOf" srcId="{ADC62E0F-4D36-4E52-B0C6-9B8C2B0AA934}" destId="{3707CDBE-1AFD-41A2-8E2A-355D7D665DB1}" srcOrd="0" destOrd="0" presId="urn:microsoft.com/office/officeart/2005/8/layout/hList1"/>
    <dgm:cxn modelId="{D17FAC33-F613-4D6C-BB6C-EC21262FC10E}" type="presParOf" srcId="{ADC62E0F-4D36-4E52-B0C6-9B8C2B0AA934}" destId="{4191F43A-DE5C-4CED-8C7E-D9A56E96B9C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4CC125-9467-490C-AAA8-CBF416179C45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</dgm:pt>
    <dgm:pt modelId="{C437D7DF-A33D-476B-A2FE-9BF10C6D8D15}">
      <dgm:prSet phldrT="[Text]"/>
      <dgm:spPr/>
      <dgm:t>
        <a:bodyPr/>
        <a:lstStyle/>
        <a:p>
          <a:pPr algn="ctr"/>
          <a:r>
            <a:rPr lang="vi-VN" smtClean="0">
              <a:solidFill>
                <a:schemeClr val="tx1"/>
              </a:solidFill>
            </a:rPr>
            <a:t>Ôn tập linh hoạt: Mọi lúc, mọi nơi trên nền tảng Android.</a:t>
          </a:r>
          <a:endParaRPr lang="en-US">
            <a:solidFill>
              <a:schemeClr val="tx1"/>
            </a:solidFill>
          </a:endParaRPr>
        </a:p>
      </dgm:t>
    </dgm:pt>
    <dgm:pt modelId="{2A523A29-90AE-400A-BBDC-FE19DF3EF819}" type="parTrans" cxnId="{D6BF250D-269A-4081-B475-36EC4B0E576C}">
      <dgm:prSet/>
      <dgm:spPr/>
      <dgm:t>
        <a:bodyPr/>
        <a:lstStyle/>
        <a:p>
          <a:endParaRPr lang="en-US"/>
        </a:p>
      </dgm:t>
    </dgm:pt>
    <dgm:pt modelId="{7F704529-0949-4A9A-8504-12FB6BE73F19}" type="sibTrans" cxnId="{D6BF250D-269A-4081-B475-36EC4B0E576C}">
      <dgm:prSet/>
      <dgm:spPr/>
      <dgm:t>
        <a:bodyPr/>
        <a:lstStyle/>
        <a:p>
          <a:endParaRPr lang="en-US"/>
        </a:p>
      </dgm:t>
    </dgm:pt>
    <dgm:pt modelId="{607BDD83-16A4-4307-BE19-CBE4E597333E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Tiết kiệm chi phí: Không cần mua tài liệu ôn thi riêng.</a:t>
          </a:r>
          <a:endParaRPr lang="en-US">
            <a:solidFill>
              <a:schemeClr val="tx1"/>
            </a:solidFill>
          </a:endParaRPr>
        </a:p>
      </dgm:t>
    </dgm:pt>
    <dgm:pt modelId="{A38BF462-36D5-436D-8E0F-6A73D869F32A}" type="parTrans" cxnId="{7A5C1FE0-21FA-402E-9899-1D08C7F37646}">
      <dgm:prSet/>
      <dgm:spPr/>
      <dgm:t>
        <a:bodyPr/>
        <a:lstStyle/>
        <a:p>
          <a:endParaRPr lang="en-US"/>
        </a:p>
      </dgm:t>
    </dgm:pt>
    <dgm:pt modelId="{50219BD6-CBD6-4B8D-8C5D-EDBC54B4FEB4}" type="sibTrans" cxnId="{7A5C1FE0-21FA-402E-9899-1D08C7F37646}">
      <dgm:prSet/>
      <dgm:spPr/>
      <dgm:t>
        <a:bodyPr/>
        <a:lstStyle/>
        <a:p>
          <a:endParaRPr lang="en-US"/>
        </a:p>
      </dgm:t>
    </dgm:pt>
    <dgm:pt modelId="{4BC9ECE6-5CCA-4509-A0B3-CDDA3E46EEC4}">
      <dgm:prSet phldrT="[Text]"/>
      <dgm:spPr/>
      <dgm:t>
        <a:bodyPr/>
        <a:lstStyle/>
        <a:p>
          <a:r>
            <a:rPr lang="vi-VN" smtClean="0">
              <a:solidFill>
                <a:schemeClr val="tx1"/>
              </a:solidFill>
            </a:rPr>
            <a:t>Tăng sự tự tin: Làm quen với cấu trúc bài thi, chuẩn bị kỹ lưỡng trước kỳ thi thật.</a:t>
          </a:r>
          <a:endParaRPr lang="en-US">
            <a:solidFill>
              <a:schemeClr val="tx1"/>
            </a:solidFill>
          </a:endParaRPr>
        </a:p>
      </dgm:t>
    </dgm:pt>
    <dgm:pt modelId="{C89D19E3-973F-48A3-8091-1D3ADDCE6238}" type="parTrans" cxnId="{F61F50B2-7179-44DD-BB45-4A23C72BEA09}">
      <dgm:prSet/>
      <dgm:spPr/>
      <dgm:t>
        <a:bodyPr/>
        <a:lstStyle/>
        <a:p>
          <a:endParaRPr lang="en-US"/>
        </a:p>
      </dgm:t>
    </dgm:pt>
    <dgm:pt modelId="{C59930CA-4235-4C00-B58C-D4E6D83DD402}" type="sibTrans" cxnId="{F61F50B2-7179-44DD-BB45-4A23C72BEA09}">
      <dgm:prSet/>
      <dgm:spPr/>
      <dgm:t>
        <a:bodyPr/>
        <a:lstStyle/>
        <a:p>
          <a:endParaRPr lang="en-US"/>
        </a:p>
      </dgm:t>
    </dgm:pt>
    <dgm:pt modelId="{2E254932-8B3F-4AE0-B564-C9A0373986C1}" type="pres">
      <dgm:prSet presAssocID="{DD4CC125-9467-490C-AAA8-CBF416179C45}" presName="linear" presStyleCnt="0">
        <dgm:presLayoutVars>
          <dgm:dir/>
          <dgm:animLvl val="lvl"/>
          <dgm:resizeHandles val="exact"/>
        </dgm:presLayoutVars>
      </dgm:prSet>
      <dgm:spPr/>
    </dgm:pt>
    <dgm:pt modelId="{1B186212-8D33-462C-BFFD-C1116345A63A}" type="pres">
      <dgm:prSet presAssocID="{C437D7DF-A33D-476B-A2FE-9BF10C6D8D15}" presName="parentLin" presStyleCnt="0"/>
      <dgm:spPr/>
    </dgm:pt>
    <dgm:pt modelId="{BA79FA13-CA6C-428F-BCE4-DCAC93ADCBA6}" type="pres">
      <dgm:prSet presAssocID="{C437D7DF-A33D-476B-A2FE-9BF10C6D8D15}" presName="parentLeftMargin" presStyleLbl="node1" presStyleIdx="0" presStyleCnt="3"/>
      <dgm:spPr/>
    </dgm:pt>
    <dgm:pt modelId="{80163524-887A-43D6-B0CE-89E71247C659}" type="pres">
      <dgm:prSet presAssocID="{C437D7DF-A33D-476B-A2FE-9BF10C6D8D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DD97C1-EDE8-4A47-82DC-11870F5ABB14}" type="pres">
      <dgm:prSet presAssocID="{C437D7DF-A33D-476B-A2FE-9BF10C6D8D15}" presName="negativeSpace" presStyleCnt="0"/>
      <dgm:spPr/>
    </dgm:pt>
    <dgm:pt modelId="{89426C9E-EC1C-4D57-828E-BC43211C51CF}" type="pres">
      <dgm:prSet presAssocID="{C437D7DF-A33D-476B-A2FE-9BF10C6D8D15}" presName="childText" presStyleLbl="conFgAcc1" presStyleIdx="0" presStyleCnt="3">
        <dgm:presLayoutVars>
          <dgm:bulletEnabled val="1"/>
        </dgm:presLayoutVars>
      </dgm:prSet>
      <dgm:spPr/>
    </dgm:pt>
    <dgm:pt modelId="{18611876-A309-43C1-85E7-CAAD35AFF49A}" type="pres">
      <dgm:prSet presAssocID="{7F704529-0949-4A9A-8504-12FB6BE73F19}" presName="spaceBetweenRectangles" presStyleCnt="0"/>
      <dgm:spPr/>
    </dgm:pt>
    <dgm:pt modelId="{689575B4-632C-4526-AA6D-11105C0E0804}" type="pres">
      <dgm:prSet presAssocID="{607BDD83-16A4-4307-BE19-CBE4E597333E}" presName="parentLin" presStyleCnt="0"/>
      <dgm:spPr/>
    </dgm:pt>
    <dgm:pt modelId="{34C27175-6A77-4123-8F8D-6A03A69080B5}" type="pres">
      <dgm:prSet presAssocID="{607BDD83-16A4-4307-BE19-CBE4E597333E}" presName="parentLeftMargin" presStyleLbl="node1" presStyleIdx="0" presStyleCnt="3"/>
      <dgm:spPr/>
    </dgm:pt>
    <dgm:pt modelId="{B82FE106-D436-4180-8395-D80B9FD03F93}" type="pres">
      <dgm:prSet presAssocID="{607BDD83-16A4-4307-BE19-CBE4E59733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6943CD-5C4F-4E99-A1F3-EAFF1DD3D15A}" type="pres">
      <dgm:prSet presAssocID="{607BDD83-16A4-4307-BE19-CBE4E597333E}" presName="negativeSpace" presStyleCnt="0"/>
      <dgm:spPr/>
    </dgm:pt>
    <dgm:pt modelId="{5F874A07-1ACC-4E80-8245-991222A66DFB}" type="pres">
      <dgm:prSet presAssocID="{607BDD83-16A4-4307-BE19-CBE4E597333E}" presName="childText" presStyleLbl="conFgAcc1" presStyleIdx="1" presStyleCnt="3">
        <dgm:presLayoutVars>
          <dgm:bulletEnabled val="1"/>
        </dgm:presLayoutVars>
      </dgm:prSet>
      <dgm:spPr/>
    </dgm:pt>
    <dgm:pt modelId="{50C884F5-DA66-4EC2-8F7D-60265663B98F}" type="pres">
      <dgm:prSet presAssocID="{50219BD6-CBD6-4B8D-8C5D-EDBC54B4FEB4}" presName="spaceBetweenRectangles" presStyleCnt="0"/>
      <dgm:spPr/>
    </dgm:pt>
    <dgm:pt modelId="{B5CDCF60-3DDE-414B-B06D-34907071871E}" type="pres">
      <dgm:prSet presAssocID="{4BC9ECE6-5CCA-4509-A0B3-CDDA3E46EEC4}" presName="parentLin" presStyleCnt="0"/>
      <dgm:spPr/>
    </dgm:pt>
    <dgm:pt modelId="{B3656409-20E1-4B9D-A742-BFEDA9730A98}" type="pres">
      <dgm:prSet presAssocID="{4BC9ECE6-5CCA-4509-A0B3-CDDA3E46EEC4}" presName="parentLeftMargin" presStyleLbl="node1" presStyleIdx="1" presStyleCnt="3"/>
      <dgm:spPr/>
    </dgm:pt>
    <dgm:pt modelId="{F24A8FD0-9BAB-401A-98B5-0EA30741A553}" type="pres">
      <dgm:prSet presAssocID="{4BC9ECE6-5CCA-4509-A0B3-CDDA3E46EEC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FE8E73E-5253-4345-BDF9-175DE57DC055}" type="pres">
      <dgm:prSet presAssocID="{4BC9ECE6-5CCA-4509-A0B3-CDDA3E46EEC4}" presName="negativeSpace" presStyleCnt="0"/>
      <dgm:spPr/>
    </dgm:pt>
    <dgm:pt modelId="{2140A9E9-C791-49F6-8359-36483C75DB3F}" type="pres">
      <dgm:prSet presAssocID="{4BC9ECE6-5CCA-4509-A0B3-CDDA3E46EEC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5EED2F2-5FB6-4B2A-B6EF-137F8959A1E4}" type="presOf" srcId="{607BDD83-16A4-4307-BE19-CBE4E597333E}" destId="{B82FE106-D436-4180-8395-D80B9FD03F93}" srcOrd="1" destOrd="0" presId="urn:microsoft.com/office/officeart/2005/8/layout/list1"/>
    <dgm:cxn modelId="{F3384BCE-8611-4182-9AD5-B8515D7938B9}" type="presOf" srcId="{DD4CC125-9467-490C-AAA8-CBF416179C45}" destId="{2E254932-8B3F-4AE0-B564-C9A0373986C1}" srcOrd="0" destOrd="0" presId="urn:microsoft.com/office/officeart/2005/8/layout/list1"/>
    <dgm:cxn modelId="{D6BF250D-269A-4081-B475-36EC4B0E576C}" srcId="{DD4CC125-9467-490C-AAA8-CBF416179C45}" destId="{C437D7DF-A33D-476B-A2FE-9BF10C6D8D15}" srcOrd="0" destOrd="0" parTransId="{2A523A29-90AE-400A-BBDC-FE19DF3EF819}" sibTransId="{7F704529-0949-4A9A-8504-12FB6BE73F19}"/>
    <dgm:cxn modelId="{7A5C1FE0-21FA-402E-9899-1D08C7F37646}" srcId="{DD4CC125-9467-490C-AAA8-CBF416179C45}" destId="{607BDD83-16A4-4307-BE19-CBE4E597333E}" srcOrd="1" destOrd="0" parTransId="{A38BF462-36D5-436D-8E0F-6A73D869F32A}" sibTransId="{50219BD6-CBD6-4B8D-8C5D-EDBC54B4FEB4}"/>
    <dgm:cxn modelId="{F61F50B2-7179-44DD-BB45-4A23C72BEA09}" srcId="{DD4CC125-9467-490C-AAA8-CBF416179C45}" destId="{4BC9ECE6-5CCA-4509-A0B3-CDDA3E46EEC4}" srcOrd="2" destOrd="0" parTransId="{C89D19E3-973F-48A3-8091-1D3ADDCE6238}" sibTransId="{C59930CA-4235-4C00-B58C-D4E6D83DD402}"/>
    <dgm:cxn modelId="{CBCE74F6-A7E0-48D1-8F20-7CF0D6A7E0BA}" type="presOf" srcId="{4BC9ECE6-5CCA-4509-A0B3-CDDA3E46EEC4}" destId="{B3656409-20E1-4B9D-A742-BFEDA9730A98}" srcOrd="0" destOrd="0" presId="urn:microsoft.com/office/officeart/2005/8/layout/list1"/>
    <dgm:cxn modelId="{D2006F02-660A-473B-8528-1A3529E11775}" type="presOf" srcId="{C437D7DF-A33D-476B-A2FE-9BF10C6D8D15}" destId="{BA79FA13-CA6C-428F-BCE4-DCAC93ADCBA6}" srcOrd="0" destOrd="0" presId="urn:microsoft.com/office/officeart/2005/8/layout/list1"/>
    <dgm:cxn modelId="{C084BA1C-5C7D-4B40-AC6A-35EE4CD22504}" type="presOf" srcId="{4BC9ECE6-5CCA-4509-A0B3-CDDA3E46EEC4}" destId="{F24A8FD0-9BAB-401A-98B5-0EA30741A553}" srcOrd="1" destOrd="0" presId="urn:microsoft.com/office/officeart/2005/8/layout/list1"/>
    <dgm:cxn modelId="{EC81CC4B-BCEC-4538-8654-4B4216F2E412}" type="presOf" srcId="{C437D7DF-A33D-476B-A2FE-9BF10C6D8D15}" destId="{80163524-887A-43D6-B0CE-89E71247C659}" srcOrd="1" destOrd="0" presId="urn:microsoft.com/office/officeart/2005/8/layout/list1"/>
    <dgm:cxn modelId="{25DBC8A4-71AE-4A07-BCF5-E7601194AC10}" type="presOf" srcId="{607BDD83-16A4-4307-BE19-CBE4E597333E}" destId="{34C27175-6A77-4123-8F8D-6A03A69080B5}" srcOrd="0" destOrd="0" presId="urn:microsoft.com/office/officeart/2005/8/layout/list1"/>
    <dgm:cxn modelId="{D4FE92A4-42B1-490C-A1CF-445BDA0A2DD1}" type="presParOf" srcId="{2E254932-8B3F-4AE0-B564-C9A0373986C1}" destId="{1B186212-8D33-462C-BFFD-C1116345A63A}" srcOrd="0" destOrd="0" presId="urn:microsoft.com/office/officeart/2005/8/layout/list1"/>
    <dgm:cxn modelId="{78C797DE-D789-4F97-9EDE-57DEF0CFEA87}" type="presParOf" srcId="{1B186212-8D33-462C-BFFD-C1116345A63A}" destId="{BA79FA13-CA6C-428F-BCE4-DCAC93ADCBA6}" srcOrd="0" destOrd="0" presId="urn:microsoft.com/office/officeart/2005/8/layout/list1"/>
    <dgm:cxn modelId="{8ED06966-B160-4A95-AD37-3C8D9BED1267}" type="presParOf" srcId="{1B186212-8D33-462C-BFFD-C1116345A63A}" destId="{80163524-887A-43D6-B0CE-89E71247C659}" srcOrd="1" destOrd="0" presId="urn:microsoft.com/office/officeart/2005/8/layout/list1"/>
    <dgm:cxn modelId="{70CC7666-2167-4D93-9D63-996591E1E7F0}" type="presParOf" srcId="{2E254932-8B3F-4AE0-B564-C9A0373986C1}" destId="{B7DD97C1-EDE8-4A47-82DC-11870F5ABB14}" srcOrd="1" destOrd="0" presId="urn:microsoft.com/office/officeart/2005/8/layout/list1"/>
    <dgm:cxn modelId="{5135DFEB-BA6E-4C86-A88B-75A555338B92}" type="presParOf" srcId="{2E254932-8B3F-4AE0-B564-C9A0373986C1}" destId="{89426C9E-EC1C-4D57-828E-BC43211C51CF}" srcOrd="2" destOrd="0" presId="urn:microsoft.com/office/officeart/2005/8/layout/list1"/>
    <dgm:cxn modelId="{80E2BE3E-BC95-4A03-B32A-D0079F0F835E}" type="presParOf" srcId="{2E254932-8B3F-4AE0-B564-C9A0373986C1}" destId="{18611876-A309-43C1-85E7-CAAD35AFF49A}" srcOrd="3" destOrd="0" presId="urn:microsoft.com/office/officeart/2005/8/layout/list1"/>
    <dgm:cxn modelId="{ECF039BD-B42B-4A0C-8B80-0F668D9F2A09}" type="presParOf" srcId="{2E254932-8B3F-4AE0-B564-C9A0373986C1}" destId="{689575B4-632C-4526-AA6D-11105C0E0804}" srcOrd="4" destOrd="0" presId="urn:microsoft.com/office/officeart/2005/8/layout/list1"/>
    <dgm:cxn modelId="{574C6E53-1B43-4412-A4A7-CDEC1809CF93}" type="presParOf" srcId="{689575B4-632C-4526-AA6D-11105C0E0804}" destId="{34C27175-6A77-4123-8F8D-6A03A69080B5}" srcOrd="0" destOrd="0" presId="urn:microsoft.com/office/officeart/2005/8/layout/list1"/>
    <dgm:cxn modelId="{52AA1B7A-4F52-4D39-B509-9CC32534897D}" type="presParOf" srcId="{689575B4-632C-4526-AA6D-11105C0E0804}" destId="{B82FE106-D436-4180-8395-D80B9FD03F93}" srcOrd="1" destOrd="0" presId="urn:microsoft.com/office/officeart/2005/8/layout/list1"/>
    <dgm:cxn modelId="{0FBB668B-8F4B-4C1C-970B-645AA5482F5F}" type="presParOf" srcId="{2E254932-8B3F-4AE0-B564-C9A0373986C1}" destId="{526943CD-5C4F-4E99-A1F3-EAFF1DD3D15A}" srcOrd="5" destOrd="0" presId="urn:microsoft.com/office/officeart/2005/8/layout/list1"/>
    <dgm:cxn modelId="{DA25A0F3-A952-4DCB-AD7B-35BD025D3996}" type="presParOf" srcId="{2E254932-8B3F-4AE0-B564-C9A0373986C1}" destId="{5F874A07-1ACC-4E80-8245-991222A66DFB}" srcOrd="6" destOrd="0" presId="urn:microsoft.com/office/officeart/2005/8/layout/list1"/>
    <dgm:cxn modelId="{87F46850-E118-4273-B6C7-7E64BCDDC39F}" type="presParOf" srcId="{2E254932-8B3F-4AE0-B564-C9A0373986C1}" destId="{50C884F5-DA66-4EC2-8F7D-60265663B98F}" srcOrd="7" destOrd="0" presId="urn:microsoft.com/office/officeart/2005/8/layout/list1"/>
    <dgm:cxn modelId="{E1666A49-ED29-40EB-8836-03928621F374}" type="presParOf" srcId="{2E254932-8B3F-4AE0-B564-C9A0373986C1}" destId="{B5CDCF60-3DDE-414B-B06D-34907071871E}" srcOrd="8" destOrd="0" presId="urn:microsoft.com/office/officeart/2005/8/layout/list1"/>
    <dgm:cxn modelId="{59AE1463-240D-4FA9-9F83-0FF00B9582E6}" type="presParOf" srcId="{B5CDCF60-3DDE-414B-B06D-34907071871E}" destId="{B3656409-20E1-4B9D-A742-BFEDA9730A98}" srcOrd="0" destOrd="0" presId="urn:microsoft.com/office/officeart/2005/8/layout/list1"/>
    <dgm:cxn modelId="{C5A9D1CE-2E90-499E-8D56-D6706F9B7A47}" type="presParOf" srcId="{B5CDCF60-3DDE-414B-B06D-34907071871E}" destId="{F24A8FD0-9BAB-401A-98B5-0EA30741A553}" srcOrd="1" destOrd="0" presId="urn:microsoft.com/office/officeart/2005/8/layout/list1"/>
    <dgm:cxn modelId="{B00F24FA-9FF6-48A0-B87E-429AEAE4E307}" type="presParOf" srcId="{2E254932-8B3F-4AE0-B564-C9A0373986C1}" destId="{9FE8E73E-5253-4345-BDF9-175DE57DC055}" srcOrd="9" destOrd="0" presId="urn:microsoft.com/office/officeart/2005/8/layout/list1"/>
    <dgm:cxn modelId="{FC749B46-AE96-40FC-9899-36F826D4D0E0}" type="presParOf" srcId="{2E254932-8B3F-4AE0-B564-C9A0373986C1}" destId="{2140A9E9-C791-49F6-8359-36483C75DB3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EF93B-CD26-447E-A92D-7A760F87A396}">
      <dsp:nvSpPr>
        <dsp:cNvPr id="0" name=""/>
        <dsp:cNvSpPr/>
      </dsp:nvSpPr>
      <dsp:spPr>
        <a:xfrm>
          <a:off x="-6" y="3070"/>
          <a:ext cx="4861480" cy="39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Lý do </a:t>
          </a:r>
          <a:r>
            <a:rPr lang="en-US" sz="2800" b="1" kern="1200" smtClean="0"/>
            <a:t>phát triển ứng dụng</a:t>
          </a:r>
          <a:endParaRPr lang="en-US" sz="2800" b="1" kern="1200"/>
        </a:p>
      </dsp:txBody>
      <dsp:txXfrm>
        <a:off x="-6" y="3070"/>
        <a:ext cx="4861480" cy="397368"/>
      </dsp:txXfrm>
    </dsp:sp>
    <dsp:sp modelId="{206E6029-5DF2-4163-87EE-0A29459AD140}">
      <dsp:nvSpPr>
        <dsp:cNvPr id="0" name=""/>
        <dsp:cNvSpPr/>
      </dsp:nvSpPr>
      <dsp:spPr>
        <a:xfrm>
          <a:off x="-6" y="400438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0EC5B-778F-448F-8B2C-8B94E1E51CB4}">
      <dsp:nvSpPr>
        <dsp:cNvPr id="0" name=""/>
        <dsp:cNvSpPr/>
      </dsp:nvSpPr>
      <dsp:spPr>
        <a:xfrm>
          <a:off x="614369" y="400438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821AB-DFB4-4570-8675-F08389075D91}">
      <dsp:nvSpPr>
        <dsp:cNvPr id="0" name=""/>
        <dsp:cNvSpPr/>
      </dsp:nvSpPr>
      <dsp:spPr>
        <a:xfrm>
          <a:off x="1229229" y="400438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CC4F9-286B-4A96-B508-EDD2C872A551}">
      <dsp:nvSpPr>
        <dsp:cNvPr id="0" name=""/>
        <dsp:cNvSpPr/>
      </dsp:nvSpPr>
      <dsp:spPr>
        <a:xfrm>
          <a:off x="1843605" y="400438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0AB21-0A33-44FA-9E14-7392E71622EA}">
      <dsp:nvSpPr>
        <dsp:cNvPr id="0" name=""/>
        <dsp:cNvSpPr/>
      </dsp:nvSpPr>
      <dsp:spPr>
        <a:xfrm>
          <a:off x="2458465" y="400438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8C948-3E0B-46A3-9BD5-0ECCCA08FD2C}">
      <dsp:nvSpPr>
        <dsp:cNvPr id="0" name=""/>
        <dsp:cNvSpPr/>
      </dsp:nvSpPr>
      <dsp:spPr>
        <a:xfrm>
          <a:off x="3072841" y="400438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18380-01FB-41BE-8046-D4F56F3957BF}">
      <dsp:nvSpPr>
        <dsp:cNvPr id="0" name=""/>
        <dsp:cNvSpPr/>
      </dsp:nvSpPr>
      <dsp:spPr>
        <a:xfrm>
          <a:off x="3687701" y="400438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E1F18-B0F0-4BA1-89A7-2302F8FD98A4}">
      <dsp:nvSpPr>
        <dsp:cNvPr id="0" name=""/>
        <dsp:cNvSpPr/>
      </dsp:nvSpPr>
      <dsp:spPr>
        <a:xfrm>
          <a:off x="-6" y="481383"/>
          <a:ext cx="4427872" cy="6475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Xu thế học tập hiện đại: </a:t>
          </a:r>
          <a:r>
            <a:rPr lang="en-US" sz="1400" b="0" kern="1200" smtClean="0"/>
            <a:t>Cung cấp nền tảng để người dùng tự ôn tập và chuẩn bị cho kỳ thi chứng chỉ CNTT cơ bản</a:t>
          </a:r>
          <a:endParaRPr lang="en-US" sz="1400" b="0" kern="1200"/>
        </a:p>
      </dsp:txBody>
      <dsp:txXfrm>
        <a:off x="-6" y="481383"/>
        <a:ext cx="4427872" cy="647562"/>
      </dsp:txXfrm>
    </dsp:sp>
    <dsp:sp modelId="{54F34EE1-E928-4854-AEC7-A9751B9B0D8E}">
      <dsp:nvSpPr>
        <dsp:cNvPr id="0" name=""/>
        <dsp:cNvSpPr/>
      </dsp:nvSpPr>
      <dsp:spPr>
        <a:xfrm>
          <a:off x="-6" y="1259226"/>
          <a:ext cx="4371048" cy="397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-6" y="1259226"/>
        <a:ext cx="4371048" cy="397368"/>
      </dsp:txXfrm>
    </dsp:sp>
    <dsp:sp modelId="{16237860-C747-43D8-B017-3A0BD01ABD6C}">
      <dsp:nvSpPr>
        <dsp:cNvPr id="0" name=""/>
        <dsp:cNvSpPr/>
      </dsp:nvSpPr>
      <dsp:spPr>
        <a:xfrm>
          <a:off x="-6" y="1656594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35B92-125C-42C7-BDDF-1D574347B9B0}">
      <dsp:nvSpPr>
        <dsp:cNvPr id="0" name=""/>
        <dsp:cNvSpPr/>
      </dsp:nvSpPr>
      <dsp:spPr>
        <a:xfrm>
          <a:off x="614369" y="1656594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ABEC5-086C-472C-A4B7-3EB4114DE4C6}">
      <dsp:nvSpPr>
        <dsp:cNvPr id="0" name=""/>
        <dsp:cNvSpPr/>
      </dsp:nvSpPr>
      <dsp:spPr>
        <a:xfrm>
          <a:off x="1229229" y="1656594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29721-BC6E-433C-B523-D5EEF54F2F25}">
      <dsp:nvSpPr>
        <dsp:cNvPr id="0" name=""/>
        <dsp:cNvSpPr/>
      </dsp:nvSpPr>
      <dsp:spPr>
        <a:xfrm>
          <a:off x="1843605" y="1656594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1C58C-838F-45EB-8790-06AD3C475DE5}">
      <dsp:nvSpPr>
        <dsp:cNvPr id="0" name=""/>
        <dsp:cNvSpPr/>
      </dsp:nvSpPr>
      <dsp:spPr>
        <a:xfrm>
          <a:off x="2458465" y="1656594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85EA4-68AD-4F8B-BB8D-5BBBEAE5F1AE}">
      <dsp:nvSpPr>
        <dsp:cNvPr id="0" name=""/>
        <dsp:cNvSpPr/>
      </dsp:nvSpPr>
      <dsp:spPr>
        <a:xfrm>
          <a:off x="3072841" y="1656594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763E1-8496-4290-8E12-D15C0A8F139A}">
      <dsp:nvSpPr>
        <dsp:cNvPr id="0" name=""/>
        <dsp:cNvSpPr/>
      </dsp:nvSpPr>
      <dsp:spPr>
        <a:xfrm>
          <a:off x="3687701" y="1656594"/>
          <a:ext cx="1022825" cy="809453"/>
        </a:xfrm>
        <a:prstGeom prst="chevron">
          <a:avLst>
            <a:gd name="adj" fmla="val 706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52214-644A-4BAA-A82B-02F96AB9CAE1}">
      <dsp:nvSpPr>
        <dsp:cNvPr id="0" name=""/>
        <dsp:cNvSpPr/>
      </dsp:nvSpPr>
      <dsp:spPr>
        <a:xfrm>
          <a:off x="-6" y="1321389"/>
          <a:ext cx="4427872" cy="6475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400" b="1" kern="1200" smtClean="0"/>
            <a:t>Giải quyết khó khăn</a:t>
          </a:r>
          <a:r>
            <a:rPr lang="vi-VN" sz="1400" kern="1200" smtClean="0"/>
            <a:t>: Đơn giản hóa việc tiếp cận tài liệu, tiết kiệm thời gian và chi phí.</a:t>
          </a:r>
          <a:endParaRPr lang="en-US" sz="1400" kern="1200"/>
        </a:p>
      </dsp:txBody>
      <dsp:txXfrm>
        <a:off x="-6" y="1321389"/>
        <a:ext cx="4427872" cy="647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73E6F-E7A2-4687-920D-E82E4F78B8BE}">
      <dsp:nvSpPr>
        <dsp:cNvPr id="0" name=""/>
        <dsp:cNvSpPr/>
      </dsp:nvSpPr>
      <dsp:spPr>
        <a:xfrm>
          <a:off x="2591" y="1253962"/>
          <a:ext cx="1558004" cy="623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Ngân hàng câu hỏi phong phú</a:t>
          </a:r>
          <a:endParaRPr lang="en-US" sz="1300" kern="1200"/>
        </a:p>
      </dsp:txBody>
      <dsp:txXfrm>
        <a:off x="2591" y="1253962"/>
        <a:ext cx="1558004" cy="623201"/>
      </dsp:txXfrm>
    </dsp:sp>
    <dsp:sp modelId="{808391D1-D609-41C6-BD83-F54FDECABEC7}">
      <dsp:nvSpPr>
        <dsp:cNvPr id="0" name=""/>
        <dsp:cNvSpPr/>
      </dsp:nvSpPr>
      <dsp:spPr>
        <a:xfrm>
          <a:off x="2591" y="1877164"/>
          <a:ext cx="1558004" cy="12294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 Bao quát đầy đủ các nội dung thi chứng chỉ CNTT cơ bản</a:t>
          </a:r>
          <a:endParaRPr lang="en-US" sz="1300" kern="1200"/>
        </a:p>
      </dsp:txBody>
      <dsp:txXfrm>
        <a:off x="2591" y="1877164"/>
        <a:ext cx="1558004" cy="1229459"/>
      </dsp:txXfrm>
    </dsp:sp>
    <dsp:sp modelId="{19ABDC58-D82A-409B-8369-732507F04136}">
      <dsp:nvSpPr>
        <dsp:cNvPr id="0" name=""/>
        <dsp:cNvSpPr/>
      </dsp:nvSpPr>
      <dsp:spPr>
        <a:xfrm>
          <a:off x="1778716" y="1253962"/>
          <a:ext cx="1558004" cy="623201"/>
        </a:xfrm>
        <a:prstGeom prst="rect">
          <a:avLst/>
        </a:prstGeom>
        <a:solidFill>
          <a:schemeClr val="accent2">
            <a:hueOff val="-231197"/>
            <a:satOff val="-5491"/>
            <a:lumOff val="523"/>
            <a:alphaOff val="0"/>
          </a:schemeClr>
        </a:solidFill>
        <a:ln w="12700" cap="flat" cmpd="sng" algn="ctr">
          <a:solidFill>
            <a:schemeClr val="accent2">
              <a:hueOff val="-231197"/>
              <a:satOff val="-5491"/>
              <a:lumOff val="5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Mô phỏng đề thi thực tế</a:t>
          </a:r>
          <a:endParaRPr lang="en-US" sz="1300" kern="1200"/>
        </a:p>
      </dsp:txBody>
      <dsp:txXfrm>
        <a:off x="1778716" y="1253962"/>
        <a:ext cx="1558004" cy="623201"/>
      </dsp:txXfrm>
    </dsp:sp>
    <dsp:sp modelId="{DFF43B05-A3B5-446F-B603-D1B74F896BB1}">
      <dsp:nvSpPr>
        <dsp:cNvPr id="0" name=""/>
        <dsp:cNvSpPr/>
      </dsp:nvSpPr>
      <dsp:spPr>
        <a:xfrm>
          <a:off x="1778716" y="1877164"/>
          <a:ext cx="1558004" cy="1229459"/>
        </a:xfrm>
        <a:prstGeom prst="rect">
          <a:avLst/>
        </a:prstGeom>
        <a:solidFill>
          <a:schemeClr val="accent2">
            <a:tint val="40000"/>
            <a:alpha val="90000"/>
            <a:hueOff val="-206681"/>
            <a:satOff val="-5136"/>
            <a:lumOff val="-27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6681"/>
              <a:satOff val="-5136"/>
              <a:lumOff val="-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 </a:t>
          </a:r>
          <a:r>
            <a:rPr lang="vi-VN" sz="1300" kern="1200" smtClean="0"/>
            <a:t>Thời gian thi, số lượng câu hỏi giống kỳ thi thật</a:t>
          </a:r>
          <a:r>
            <a:rPr lang="en-US" sz="1300" kern="1200" smtClean="0"/>
            <a:t>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 Chấm điểm tự động, hiển thị kết quả chi tiết.</a:t>
          </a:r>
          <a:endParaRPr lang="en-US" sz="1300" kern="1200"/>
        </a:p>
      </dsp:txBody>
      <dsp:txXfrm>
        <a:off x="1778716" y="1877164"/>
        <a:ext cx="1558004" cy="1229459"/>
      </dsp:txXfrm>
    </dsp:sp>
    <dsp:sp modelId="{9FD1121B-BEA6-49C4-B7CA-62D460683012}">
      <dsp:nvSpPr>
        <dsp:cNvPr id="0" name=""/>
        <dsp:cNvSpPr/>
      </dsp:nvSpPr>
      <dsp:spPr>
        <a:xfrm>
          <a:off x="3554841" y="1253962"/>
          <a:ext cx="1558004" cy="623201"/>
        </a:xfrm>
        <a:prstGeom prst="rect">
          <a:avLst/>
        </a:prstGeom>
        <a:solidFill>
          <a:schemeClr val="accent2">
            <a:hueOff val="-462394"/>
            <a:satOff val="-10981"/>
            <a:lumOff val="1047"/>
            <a:alphaOff val="0"/>
          </a:schemeClr>
        </a:solidFill>
        <a:ln w="12700" cap="flat" cmpd="sng" algn="ctr">
          <a:solidFill>
            <a:schemeClr val="accent2">
              <a:hueOff val="-462394"/>
              <a:satOff val="-10981"/>
              <a:lumOff val="10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Phân tích và theo dõi tiến trình</a:t>
          </a:r>
          <a:endParaRPr lang="en-US" sz="1300" kern="1200"/>
        </a:p>
      </dsp:txBody>
      <dsp:txXfrm>
        <a:off x="3554841" y="1253962"/>
        <a:ext cx="1558004" cy="623201"/>
      </dsp:txXfrm>
    </dsp:sp>
    <dsp:sp modelId="{EDBF8727-6C09-450E-A5D7-FF1D9EA658EB}">
      <dsp:nvSpPr>
        <dsp:cNvPr id="0" name=""/>
        <dsp:cNvSpPr/>
      </dsp:nvSpPr>
      <dsp:spPr>
        <a:xfrm>
          <a:off x="3554841" y="1877164"/>
          <a:ext cx="1558004" cy="1229459"/>
        </a:xfrm>
        <a:prstGeom prst="rect">
          <a:avLst/>
        </a:prstGeom>
        <a:solidFill>
          <a:schemeClr val="accent2">
            <a:tint val="40000"/>
            <a:alpha val="90000"/>
            <a:hueOff val="-413361"/>
            <a:satOff val="-10273"/>
            <a:lumOff val="-5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13361"/>
              <a:satOff val="-10273"/>
              <a:lumOff val="-5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 </a:t>
          </a:r>
          <a:r>
            <a:rPr lang="vi-VN" sz="1300" kern="1200" smtClean="0"/>
            <a:t>Lưu trữ lịch sử thi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 So sánh kết quả qua các lần làm bài.</a:t>
          </a:r>
          <a:endParaRPr lang="en-US" sz="1300" kern="1200"/>
        </a:p>
      </dsp:txBody>
      <dsp:txXfrm>
        <a:off x="3554841" y="1877164"/>
        <a:ext cx="1558004" cy="1229459"/>
      </dsp:txXfrm>
    </dsp:sp>
    <dsp:sp modelId="{3707CDBE-1AFD-41A2-8E2A-355D7D665DB1}">
      <dsp:nvSpPr>
        <dsp:cNvPr id="0" name=""/>
        <dsp:cNvSpPr/>
      </dsp:nvSpPr>
      <dsp:spPr>
        <a:xfrm>
          <a:off x="5330966" y="1253962"/>
          <a:ext cx="1558004" cy="623201"/>
        </a:xfrm>
        <a:prstGeom prst="rect">
          <a:avLst/>
        </a:prstGeom>
        <a:solidFill>
          <a:schemeClr val="accent2">
            <a:hueOff val="-693592"/>
            <a:satOff val="-16472"/>
            <a:lumOff val="1570"/>
            <a:alphaOff val="0"/>
          </a:schemeClr>
        </a:solidFill>
        <a:ln w="12700" cap="flat" cmpd="sng" algn="ctr">
          <a:solidFill>
            <a:schemeClr val="accent2">
              <a:hueOff val="-693592"/>
              <a:satOff val="-16472"/>
              <a:lumOff val="15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Giao diện thân thiện, dễ sử dụng</a:t>
          </a:r>
          <a:endParaRPr lang="en-US" sz="1300" kern="1200"/>
        </a:p>
      </dsp:txBody>
      <dsp:txXfrm>
        <a:off x="5330966" y="1253962"/>
        <a:ext cx="1558004" cy="623201"/>
      </dsp:txXfrm>
    </dsp:sp>
    <dsp:sp modelId="{4191F43A-DE5C-4CED-8C7E-D9A56E96B9C3}">
      <dsp:nvSpPr>
        <dsp:cNvPr id="0" name=""/>
        <dsp:cNvSpPr/>
      </dsp:nvSpPr>
      <dsp:spPr>
        <a:xfrm>
          <a:off x="5330966" y="1877164"/>
          <a:ext cx="1558004" cy="1229459"/>
        </a:xfrm>
        <a:prstGeom prst="rect">
          <a:avLst/>
        </a:prstGeom>
        <a:solidFill>
          <a:schemeClr val="accent2">
            <a:tint val="40000"/>
            <a:alpha val="90000"/>
            <a:hueOff val="-620042"/>
            <a:satOff val="-15409"/>
            <a:lumOff val="-82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20042"/>
              <a:satOff val="-15409"/>
              <a:lumOff val="-8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 </a:t>
          </a:r>
          <a:r>
            <a:rPr lang="vi-VN" sz="1300" kern="1200" smtClean="0"/>
            <a:t>Hoạt động mượt mà trên các thiết bị Android.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 </a:t>
          </a:r>
          <a:r>
            <a:rPr lang="vi-VN" sz="1300" kern="1200" smtClean="0"/>
            <a:t>Tương thích với mọi kích thước màn hình.</a:t>
          </a:r>
          <a:endParaRPr lang="en-US" sz="1300" kern="1200"/>
        </a:p>
      </dsp:txBody>
      <dsp:txXfrm>
        <a:off x="5330966" y="1877164"/>
        <a:ext cx="1558004" cy="12294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26C9E-EC1C-4D57-828E-BC43211C51CF}">
      <dsp:nvSpPr>
        <dsp:cNvPr id="0" name=""/>
        <dsp:cNvSpPr/>
      </dsp:nvSpPr>
      <dsp:spPr>
        <a:xfrm>
          <a:off x="0" y="1249912"/>
          <a:ext cx="597665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63524-887A-43D6-B0CE-89E71247C659}">
      <dsp:nvSpPr>
        <dsp:cNvPr id="0" name=""/>
        <dsp:cNvSpPr/>
      </dsp:nvSpPr>
      <dsp:spPr>
        <a:xfrm>
          <a:off x="298832" y="1013752"/>
          <a:ext cx="4183656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132" tIns="0" rIns="158132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smtClean="0">
              <a:solidFill>
                <a:schemeClr val="tx1"/>
              </a:solidFill>
            </a:rPr>
            <a:t>Ôn tập linh hoạt: Mọi lúc, mọi nơi trên nền tảng Android.</a:t>
          </a:r>
          <a:endParaRPr lang="en-US" sz="1600" kern="1200">
            <a:solidFill>
              <a:schemeClr val="tx1"/>
            </a:solidFill>
          </a:endParaRPr>
        </a:p>
      </dsp:txBody>
      <dsp:txXfrm>
        <a:off x="321889" y="1036809"/>
        <a:ext cx="4137542" cy="426206"/>
      </dsp:txXfrm>
    </dsp:sp>
    <dsp:sp modelId="{5F874A07-1ACC-4E80-8245-991222A66DFB}">
      <dsp:nvSpPr>
        <dsp:cNvPr id="0" name=""/>
        <dsp:cNvSpPr/>
      </dsp:nvSpPr>
      <dsp:spPr>
        <a:xfrm>
          <a:off x="0" y="1975672"/>
          <a:ext cx="597665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FE106-D436-4180-8395-D80B9FD03F93}">
      <dsp:nvSpPr>
        <dsp:cNvPr id="0" name=""/>
        <dsp:cNvSpPr/>
      </dsp:nvSpPr>
      <dsp:spPr>
        <a:xfrm>
          <a:off x="298832" y="1739512"/>
          <a:ext cx="4183656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132" tIns="0" rIns="15813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>
              <a:solidFill>
                <a:schemeClr val="tx1"/>
              </a:solidFill>
            </a:rPr>
            <a:t>Tiết kiệm chi phí: Không cần mua tài liệu ôn thi riêng.</a:t>
          </a:r>
          <a:endParaRPr lang="en-US" sz="1600" kern="1200">
            <a:solidFill>
              <a:schemeClr val="tx1"/>
            </a:solidFill>
          </a:endParaRPr>
        </a:p>
      </dsp:txBody>
      <dsp:txXfrm>
        <a:off x="321889" y="1762569"/>
        <a:ext cx="4137542" cy="426206"/>
      </dsp:txXfrm>
    </dsp:sp>
    <dsp:sp modelId="{2140A9E9-C791-49F6-8359-36483C75DB3F}">
      <dsp:nvSpPr>
        <dsp:cNvPr id="0" name=""/>
        <dsp:cNvSpPr/>
      </dsp:nvSpPr>
      <dsp:spPr>
        <a:xfrm>
          <a:off x="0" y="2701432"/>
          <a:ext cx="597665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4A8FD0-9BAB-401A-98B5-0EA30741A553}">
      <dsp:nvSpPr>
        <dsp:cNvPr id="0" name=""/>
        <dsp:cNvSpPr/>
      </dsp:nvSpPr>
      <dsp:spPr>
        <a:xfrm>
          <a:off x="298832" y="2465272"/>
          <a:ext cx="4183656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132" tIns="0" rIns="158132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600" kern="1200" smtClean="0">
              <a:solidFill>
                <a:schemeClr val="tx1"/>
              </a:solidFill>
            </a:rPr>
            <a:t>Tăng sự tự tin: Làm quen với cấu trúc bài thi, chuẩn bị kỹ lưỡng trước kỳ thi thật.</a:t>
          </a:r>
          <a:endParaRPr lang="en-US" sz="1600" kern="1200">
            <a:solidFill>
              <a:schemeClr val="tx1"/>
            </a:solidFill>
          </a:endParaRPr>
        </a:p>
      </dsp:txBody>
      <dsp:txXfrm>
        <a:off x="321889" y="2488329"/>
        <a:ext cx="4137542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09DD8E-315F-4512-9E6C-F84D5D4C0C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DB8FDF-59AF-4088-B42D-C96A66C8F0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7AF36-123E-45CA-A0B4-875C307E3741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85BBF-7DB3-42AC-9951-7BC2B3F96B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D8E7E-971F-4F6F-B132-5E330BD1B5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693AB-977E-4C32-A898-259D555056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0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5757AB-AE34-456A-9485-C3A4E8DB73FB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6991-8D4D-4011-84AB-5C3A8AB102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2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65ED-B7BE-481B-A87E-EA40FA0B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3255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 descr="Rounded Yellow Background">
            <a:extLst>
              <a:ext uri="{FF2B5EF4-FFF2-40B4-BE49-F238E27FC236}">
                <a16:creationId xmlns:a16="http://schemas.microsoft.com/office/drawing/2014/main" id="{EB5B0470-C426-4487-B57F-6FA944EC312C}"/>
              </a:ext>
            </a:extLst>
          </p:cNvPr>
          <p:cNvSpPr/>
          <p:nvPr userDrawn="1"/>
        </p:nvSpPr>
        <p:spPr>
          <a:xfrm>
            <a:off x="257442" y="990600"/>
            <a:ext cx="11677116" cy="14120856"/>
          </a:xfrm>
          <a:prstGeom prst="roundRect">
            <a:avLst>
              <a:gd name="adj" fmla="val 28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1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18" Type="http://schemas.openxmlformats.org/officeDocument/2006/relationships/diagramLayout" Target="../diagrams/layout3.xml"/><Relationship Id="rId26" Type="http://schemas.openxmlformats.org/officeDocument/2006/relationships/image" Target="../media/image10.png"/><Relationship Id="rId3" Type="http://schemas.openxmlformats.org/officeDocument/2006/relationships/image" Target="../media/image2.png"/><Relationship Id="rId21" Type="http://schemas.microsoft.com/office/2007/relationships/diagramDrawing" Target="../diagrams/drawing3.xml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17" Type="http://schemas.openxmlformats.org/officeDocument/2006/relationships/diagramData" Target="../diagrams/data3.xml"/><Relationship Id="rId25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0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24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microsoft.com/office/2007/relationships/diagramDrawing" Target="../diagrams/drawing2.xml"/><Relationship Id="rId23" Type="http://schemas.openxmlformats.org/officeDocument/2006/relationships/image" Target="../media/image7.png"/><Relationship Id="rId10" Type="http://schemas.microsoft.com/office/2007/relationships/diagramDrawing" Target="../diagrams/drawing1.xml"/><Relationship Id="rId19" Type="http://schemas.openxmlformats.org/officeDocument/2006/relationships/diagramQuickStyle" Target="../diagrams/quickStyle3.xml"/><Relationship Id="rId4" Type="http://schemas.openxmlformats.org/officeDocument/2006/relationships/image" Target="../media/image3.jpe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7DC4E174-7A30-4C69-B4A3-330A1126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</a:t>
            </a:r>
          </a:p>
        </p:txBody>
      </p:sp>
      <p:pic>
        <p:nvPicPr>
          <p:cNvPr id="207" name="Picture 2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4" y="662382"/>
            <a:ext cx="1345883" cy="1345883"/>
          </a:xfrm>
          <a:prstGeom prst="rect">
            <a:avLst/>
          </a:prstGeom>
        </p:spPr>
      </p:pic>
      <p:sp>
        <p:nvSpPr>
          <p:cNvPr id="208" name="TextBox 207"/>
          <p:cNvSpPr txBox="1"/>
          <p:nvPr/>
        </p:nvSpPr>
        <p:spPr>
          <a:xfrm>
            <a:off x="1788603" y="974581"/>
            <a:ext cx="9043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ĐỀ TÀI: XÂY </a:t>
            </a:r>
            <a:r>
              <a:rPr lang="en-US" sz="2800" b="1"/>
              <a:t>DỰNG ỨNG DỤNG LUYỆN THI CHỨNG CHỈ ỨNG DỤNG CÔNG NGHỆ THÔNG TIN CƠ BẢN</a:t>
            </a:r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894286" y="2046515"/>
            <a:ext cx="6560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Sinh viên thực hiện: Thượng Văn Anh Khoa</a:t>
            </a:r>
          </a:p>
          <a:p>
            <a:r>
              <a:rPr lang="en-US" sz="1600" smtClean="0"/>
              <a:t>Giảng viên hướng dẫn: Ths.Nguyễn Hoàng Duy Thiện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307975" y="2943565"/>
            <a:ext cx="4987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Công cụ sử dụng:</a:t>
            </a:r>
            <a:endParaRPr lang="en-US" sz="2400" b="1"/>
          </a:p>
        </p:txBody>
      </p:sp>
      <p:sp>
        <p:nvSpPr>
          <p:cNvPr id="23" name="AutoShape 2" descr="7 Android Studio Usage Tips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80" y="3630501"/>
            <a:ext cx="928800" cy="928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82124" y="4599906"/>
            <a:ext cx="192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Android Studio</a:t>
            </a:r>
            <a:endParaRPr lang="en-US"/>
          </a:p>
        </p:txBody>
      </p:sp>
      <p:pic>
        <p:nvPicPr>
          <p:cNvPr id="1028" name="Picture 4" descr="NuGet Gallery | SQL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665" y="3630501"/>
            <a:ext cx="928800" cy="9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" name="TextBox 214"/>
          <p:cNvSpPr txBox="1"/>
          <p:nvPr/>
        </p:nvSpPr>
        <p:spPr>
          <a:xfrm>
            <a:off x="2108229" y="4594422"/>
            <a:ext cx="16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SQLite Studio</a:t>
            </a:r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618" y="3625362"/>
            <a:ext cx="928800" cy="928800"/>
          </a:xfrm>
          <a:prstGeom prst="rect">
            <a:avLst/>
          </a:prstGeom>
        </p:spPr>
      </p:pic>
      <p:sp>
        <p:nvSpPr>
          <p:cNvPr id="218" name="TextBox 217"/>
          <p:cNvSpPr txBox="1"/>
          <p:nvPr/>
        </p:nvSpPr>
        <p:spPr>
          <a:xfrm>
            <a:off x="3637182" y="4595395"/>
            <a:ext cx="16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Figma</a:t>
            </a:r>
            <a:endParaRPr lang="en-US"/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3909823466"/>
              </p:ext>
            </p:extLst>
          </p:nvPr>
        </p:nvGraphicFramePr>
        <p:xfrm>
          <a:off x="6995959" y="8591458"/>
          <a:ext cx="4861468" cy="2469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437214190"/>
              </p:ext>
            </p:extLst>
          </p:nvPr>
        </p:nvGraphicFramePr>
        <p:xfrm>
          <a:off x="782380" y="5055157"/>
          <a:ext cx="6891562" cy="4360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2211435" y="5578701"/>
            <a:ext cx="3901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Các tính năng nổi bật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5798670" y="3060734"/>
            <a:ext cx="4987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Ngôn ngữ lập trình chính:</a:t>
            </a:r>
            <a:endParaRPr lang="en-US" sz="2400" b="1"/>
          </a:p>
        </p:txBody>
      </p:sp>
      <p:pic>
        <p:nvPicPr>
          <p:cNvPr id="1034" name="Picture 10" descr="Tải Java 8.231 – Vessof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955" y="3625362"/>
            <a:ext cx="948136" cy="94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" name="TextBox 230"/>
          <p:cNvSpPr txBox="1"/>
          <p:nvPr/>
        </p:nvSpPr>
        <p:spPr>
          <a:xfrm>
            <a:off x="7461187" y="4628615"/>
            <a:ext cx="161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Java</a:t>
            </a:r>
            <a:endParaRPr lang="en-US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89554759"/>
              </p:ext>
            </p:extLst>
          </p:nvPr>
        </p:nvGraphicFramePr>
        <p:xfrm>
          <a:off x="460375" y="8271640"/>
          <a:ext cx="5976652" cy="4118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TextBox 2"/>
          <p:cNvSpPr txBox="1"/>
          <p:nvPr/>
        </p:nvSpPr>
        <p:spPr>
          <a:xfrm flipH="1">
            <a:off x="712101" y="8548356"/>
            <a:ext cx="448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Lợi ích sử dụng</a:t>
            </a:r>
            <a:endParaRPr lang="en-US" sz="2800" b="1"/>
          </a:p>
        </p:txBody>
      </p:sp>
      <p:sp>
        <p:nvSpPr>
          <p:cNvPr id="4" name="TextBox 3"/>
          <p:cNvSpPr txBox="1"/>
          <p:nvPr/>
        </p:nvSpPr>
        <p:spPr>
          <a:xfrm>
            <a:off x="782380" y="11742057"/>
            <a:ext cx="3949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H</a:t>
            </a:r>
            <a:r>
              <a:rPr lang="en-US" sz="2400" b="1" smtClean="0"/>
              <a:t>ình ảnh minh họa:</a:t>
            </a:r>
            <a:endParaRPr lang="en-US" sz="24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25" y="11486271"/>
            <a:ext cx="1334499" cy="13344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89749" y="12879983"/>
            <a:ext cx="2478452" cy="38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BITQUIZZ</a:t>
            </a:r>
            <a:endParaRPr lang="en-US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47505" y="12203722"/>
            <a:ext cx="1202160" cy="27549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2870" y="15024114"/>
            <a:ext cx="268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Giao diện đăng nhập</a:t>
            </a:r>
            <a:endParaRPr lang="en-US" sz="1400" b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558941" y="12203722"/>
            <a:ext cx="1206427" cy="276472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872418" y="15026885"/>
            <a:ext cx="268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Giao diện câu hỏi</a:t>
            </a:r>
            <a:endParaRPr lang="en-US" sz="1400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93799" y="12203722"/>
            <a:ext cx="1202160" cy="27549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055796" y="15024115"/>
            <a:ext cx="268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Giao diện kết quả</a:t>
            </a:r>
            <a:endParaRPr lang="en-US" sz="1400" b="1"/>
          </a:p>
        </p:txBody>
      </p:sp>
      <p:sp>
        <p:nvSpPr>
          <p:cNvPr id="32" name="TextBox 31"/>
          <p:cNvSpPr txBox="1"/>
          <p:nvPr/>
        </p:nvSpPr>
        <p:spPr>
          <a:xfrm>
            <a:off x="7075600" y="15024115"/>
            <a:ext cx="2689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mtClean="0"/>
              <a:t>Giao diện xem lịch sử</a:t>
            </a:r>
            <a:endParaRPr lang="en-US" sz="1400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835731" y="12252711"/>
            <a:ext cx="1180782" cy="27059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13933" y="11427058"/>
            <a:ext cx="3542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/>
              <a:t>Logo ứng dụng:</a:t>
            </a:r>
            <a:endParaRPr lang="en-US" sz="2000" b="1"/>
          </a:p>
        </p:txBody>
      </p:sp>
      <p:pic>
        <p:nvPicPr>
          <p:cNvPr id="1026" name="Picture 2" descr="https://cf-sparkai-live.s3.amazonaws.com/users/2qsnXvdWCaNX2AwFrUzixgjbJZ7/spark_ai/o_bg-remover-gen_2qsnZngZkzp0MXeqsN3akk8ROYS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187" y="4801402"/>
            <a:ext cx="5088886" cy="294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0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7">
      <a:dk1>
        <a:sysClr val="windowText" lastClr="000000"/>
      </a:dk1>
      <a:lt1>
        <a:sysClr val="window" lastClr="FFFFFF"/>
      </a:lt1>
      <a:dk2>
        <a:srgbClr val="3F3F3F"/>
      </a:dk2>
      <a:lt2>
        <a:srgbClr val="D8D8D8"/>
      </a:lt2>
      <a:accent1>
        <a:srgbClr val="FFC000"/>
      </a:accent1>
      <a:accent2>
        <a:srgbClr val="2946D7"/>
      </a:accent2>
      <a:accent3>
        <a:srgbClr val="4472C4"/>
      </a:accent3>
      <a:accent4>
        <a:srgbClr val="FFC000"/>
      </a:accent4>
      <a:accent5>
        <a:srgbClr val="39DFC3"/>
      </a:accent5>
      <a:accent6>
        <a:srgbClr val="953CA4"/>
      </a:accent6>
      <a:hlink>
        <a:srgbClr val="2946D7"/>
      </a:hlink>
      <a:folHlink>
        <a:srgbClr val="2946D7"/>
      </a:folHlink>
    </a:clrScheme>
    <a:fontScheme name="Custom 156">
      <a:majorFont>
        <a:latin typeface="Rockwel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18000">
              <a:schemeClr val="accent2"/>
            </a:gs>
            <a:gs pos="0">
              <a:schemeClr val="accent2">
                <a:lumMod val="50000"/>
              </a:schemeClr>
            </a:gs>
            <a:gs pos="100000">
              <a:schemeClr val="accent2">
                <a:lumMod val="75000"/>
              </a:schemeClr>
            </a:gs>
          </a:gsLst>
          <a:lin ang="0" scaled="0"/>
        </a:gradFill>
        <a:ln>
          <a:noFill/>
        </a:ln>
      </a:spPr>
      <a:bodyPr lIns="0" tIns="0" rIns="0" bIns="0" rtlCol="0" anchor="ctr"/>
      <a:lstStyle>
        <a:defPPr algn="ctr">
          <a:defRPr b="1" dirty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DDCE523B-FCDB-4FFB-9507-82E32B0C32B1}" vid="{6799FD61-0AAB-4885-ADCE-8D0DB2345F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42F48-1F9A-4BF5-9625-3C9125FB5E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216B87-2324-4AB6-A474-120223C4E2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7A24C6-F6F8-404A-BEA9-F5AB5CC4EFF3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Population infographics poster</Template>
  <TotalTime>0</TotalTime>
  <Words>304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Rockwell</vt:lpstr>
      <vt:lpstr>Office Theme</vt:lpstr>
      <vt:lpstr>Infographic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2024-12-28T23:56:14Z</dcterms:created>
  <dcterms:modified xsi:type="dcterms:W3CDTF">2024-12-29T08:24:42Z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