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AB8"/>
    <a:srgbClr val="00796B"/>
    <a:srgbClr val="009688"/>
    <a:srgbClr val="006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538F-FF30-4C37-ADB1-6D9DDAFD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6F6AF-94DC-4798-868C-96742A2C8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93470-1839-4FC4-B264-39C1D289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15A7-F558-4005-87EF-7E2D6745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D884-1256-40E5-8DD6-F4C54888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8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FA1C-C2E3-4ECC-82D6-030ACED9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16ED1-9836-4E2B-94F1-604FA0136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EA07-269E-4737-926A-E2AA776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83A6-0A4C-4022-96AF-5B12ADC8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B157-1E2C-4EAA-AB8B-990FC585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365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14FFB-25E2-4497-88A1-058B386F9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B8B56-41FB-4495-B722-492FAED70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E5DD-E116-4583-8033-5D2480FE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F6FB-0C51-4DC0-B577-B25FBE22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DF82-924B-4978-8F07-9656E344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04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B5A5-81A5-4E7C-952A-D7C4C0B6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E43B-FD84-480C-B009-BE8812CC5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49E72-528B-478D-826F-A2CB5AAF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F44-2AF9-4020-8CC8-3AC89F89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B6CC-126F-43A4-A539-697AC590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49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5C6E-D8EA-4CD9-B635-911C323C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4FF6-3F32-4278-B109-D88E040A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1EDE6-32F8-43D0-9247-36AAA5E7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69E4-1259-45E8-923E-234228F2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B53E-B0C5-463A-96FF-F43AFD9B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978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6370-C268-4A5B-B394-CE339CE1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9EC8-FDB6-41C8-9C63-639D39D1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E14BB-BA3D-49B4-BDBD-54785A61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C64B8-AF8B-43C4-99BA-D347EAA3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883F-1207-434C-884A-33E33AD1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E0B8C-E345-4999-BBC6-EA7B847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3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91BF-91E4-40A8-82B2-A37BC8C3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E664-4943-44B5-BC4A-E0740F71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9AE8-E5A6-46B3-977A-462F3182B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A599A-07F5-4E87-816C-874A8B23D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447FE-EF48-46CB-A6A3-F89073C42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A4644-AF6A-45F6-9EC9-9AD86D0E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30075-E8EE-4930-9710-A88D6597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93604-B1C3-4F26-BEE4-B839BDF0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74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D8A-AD38-47D7-BF1C-2A34A4EF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C8659-AB70-45D1-BD70-F1FA7769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E8324-CF40-4F82-82ED-15B18FFA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57CAE-24A2-4314-AFCD-7AEB57BE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18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A13F1-8474-4656-8C34-7788F175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A92D2-7EBE-4266-8E61-0043FEDD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994DA-98CA-4A98-A926-97BC88C8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4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4471-1B9D-4272-A4A1-722D63E6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F163-D433-4E8A-9DE2-A686B064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36C9-63B8-4C54-840F-0ADA523BC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94B8-0A82-4FD8-A342-EB672DC4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A0C2-14ED-40FB-8A8F-670BC343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C6B1B-7950-4C3C-8F63-9213FB41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442E-EE3A-4D49-BB0A-5612B800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5ABD7-7869-4B40-86FE-7E09CA708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12BAF-2032-4BD6-AB78-1BB7E727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1A84-6DA0-417F-9B90-128F7F41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CC97C-38CF-4104-BCE3-DD699BBC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1004-DA25-474A-96D4-4F6A5ABE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225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ACD15-147B-4379-9B62-71D295A0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39A1-17A7-4F65-811E-B9B6FD49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5131-5EF3-44CD-AF65-56F86AD21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C093-2EB1-49E4-9FA6-CDB1AB151490}" type="datetimeFigureOut">
              <a:rPr lang="vi-VN" smtClean="0"/>
              <a:t>09/05/2022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AF65-C273-4AE8-994D-CD01B97A3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47DA-F020-4540-B348-8A2512C4C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6B16-B0D5-4777-B7FA-24259D5E32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76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E419-6FF7-4547-BDB3-B3B50974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09" y="2256092"/>
            <a:ext cx="676369" cy="552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4BA402-DD03-44F6-A5E1-24397EDA3EC2}"/>
              </a:ext>
            </a:extLst>
          </p:cNvPr>
          <p:cNvSpPr/>
          <p:nvPr/>
        </p:nvSpPr>
        <p:spPr>
          <a:xfrm>
            <a:off x="1715703" y="3429000"/>
            <a:ext cx="3240349" cy="2112886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E16CE86E-E626-4784-A440-450544AC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86142"/>
            <a:ext cx="3111908" cy="42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05BC2F-C733-404F-96C1-0501AA53F556}"/>
              </a:ext>
            </a:extLst>
          </p:cNvPr>
          <p:cNvSpPr/>
          <p:nvPr/>
        </p:nvSpPr>
        <p:spPr>
          <a:xfrm>
            <a:off x="4714043" y="886142"/>
            <a:ext cx="2325950" cy="1438182"/>
          </a:xfrm>
          <a:prstGeom prst="rect">
            <a:avLst/>
          </a:prstGeom>
          <a:solidFill>
            <a:srgbClr val="0079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766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7A2F4-8CE9-46C9-9C09-EACB6211359D}"/>
              </a:ext>
            </a:extLst>
          </p:cNvPr>
          <p:cNvSpPr/>
          <p:nvPr/>
        </p:nvSpPr>
        <p:spPr>
          <a:xfrm>
            <a:off x="2205392" y="1417023"/>
            <a:ext cx="4749553" cy="40748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218" name="Picture 2" descr="Top 10 cuốn tiểu thuyết Việt Nam hay nhất mà bạn nên đọc một lần trong đời  | TopXepHang.com - Top Xếp Hạng - Top Danh Sách - Danh Sách Xếp Hạng">
            <a:extLst>
              <a:ext uri="{FF2B5EF4-FFF2-40B4-BE49-F238E27FC236}">
                <a16:creationId xmlns:a16="http://schemas.microsoft.com/office/drawing/2014/main" id="{F7471694-354B-4580-9C77-94FFA339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290638"/>
            <a:ext cx="63341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1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hững quyển sách có bìa đẹp, phản ánh đúng nội dung và giá trị truyền tải  đến bạn đọc. - Readvii">
            <a:extLst>
              <a:ext uri="{FF2B5EF4-FFF2-40B4-BE49-F238E27FC236}">
                <a16:creationId xmlns:a16="http://schemas.microsoft.com/office/drawing/2014/main" id="{E6924D98-E459-4730-81CC-1995C809D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" t="278" r="3561" b="-278"/>
          <a:stretch/>
        </p:blipFill>
        <p:spPr bwMode="auto">
          <a:xfrm>
            <a:off x="-634482" y="643243"/>
            <a:ext cx="6933616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ịch vụ thiết kế bìa sách chuyên nghiệp">
            <a:extLst>
              <a:ext uri="{FF2B5EF4-FFF2-40B4-BE49-F238E27FC236}">
                <a16:creationId xmlns:a16="http://schemas.microsoft.com/office/drawing/2014/main" id="{A14A1C5C-6492-41BD-A087-9114BDEC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"/>
            <a:ext cx="7798839" cy="438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4CBE8-AFCA-43D8-9F0A-33C35ED8ED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1" t="2828" r="3269"/>
          <a:stretch/>
        </p:blipFill>
        <p:spPr>
          <a:xfrm>
            <a:off x="4534097" y="2776213"/>
            <a:ext cx="6529484" cy="45016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06A77A-483A-4C5B-BC5D-F8EF17B80BC7}"/>
              </a:ext>
            </a:extLst>
          </p:cNvPr>
          <p:cNvSpPr/>
          <p:nvPr/>
        </p:nvSpPr>
        <p:spPr>
          <a:xfrm>
            <a:off x="4534097" y="2776212"/>
            <a:ext cx="6529484" cy="44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727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75B5EC-85C1-4840-ABC5-E1111D4B88CA}"/>
              </a:ext>
            </a:extLst>
          </p:cNvPr>
          <p:cNvGrpSpPr/>
          <p:nvPr/>
        </p:nvGrpSpPr>
        <p:grpSpPr>
          <a:xfrm>
            <a:off x="876497" y="1010443"/>
            <a:ext cx="6529484" cy="4476749"/>
            <a:chOff x="876497" y="1010443"/>
            <a:chExt cx="6529484" cy="4476749"/>
          </a:xfrm>
        </p:grpSpPr>
        <p:pic>
          <p:nvPicPr>
            <p:cNvPr id="6" name="Picture 5" descr="Dịch vụ thiết kế bìa sách chuyên nghiệp">
              <a:extLst>
                <a:ext uri="{FF2B5EF4-FFF2-40B4-BE49-F238E27FC236}">
                  <a16:creationId xmlns:a16="http://schemas.microsoft.com/office/drawing/2014/main" id="{4E20F8F0-5AF2-4E1F-BD95-64BCDE2E1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2" t="6613" r="13820" b="5629"/>
            <a:stretch>
              <a:fillRect/>
            </a:stretch>
          </p:blipFill>
          <p:spPr bwMode="auto">
            <a:xfrm>
              <a:off x="876497" y="1010443"/>
              <a:ext cx="6529484" cy="4476749"/>
            </a:xfrm>
            <a:custGeom>
              <a:avLst/>
              <a:gdLst>
                <a:gd name="connsiteX0" fmla="*/ 0 w 6529484"/>
                <a:gd name="connsiteY0" fmla="*/ 0 h 4476749"/>
                <a:gd name="connsiteX1" fmla="*/ 6529484 w 6529484"/>
                <a:gd name="connsiteY1" fmla="*/ 0 h 4476749"/>
                <a:gd name="connsiteX2" fmla="*/ 6529484 w 6529484"/>
                <a:gd name="connsiteY2" fmla="*/ 4476749 h 4476749"/>
                <a:gd name="connsiteX3" fmla="*/ 0 w 6529484"/>
                <a:gd name="connsiteY3" fmla="*/ 4476749 h 447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9484" h="4476749">
                  <a:moveTo>
                    <a:pt x="0" y="0"/>
                  </a:moveTo>
                  <a:lnTo>
                    <a:pt x="6529484" y="0"/>
                  </a:lnTo>
                  <a:lnTo>
                    <a:pt x="6529484" y="4476749"/>
                  </a:lnTo>
                  <a:lnTo>
                    <a:pt x="0" y="44767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EE293D-5B2A-43F8-9478-4C03AA82C4FB}"/>
                </a:ext>
              </a:extLst>
            </p:cNvPr>
            <p:cNvSpPr/>
            <p:nvPr/>
          </p:nvSpPr>
          <p:spPr>
            <a:xfrm>
              <a:off x="6932645" y="4264090"/>
              <a:ext cx="473336" cy="1223102"/>
            </a:xfrm>
            <a:prstGeom prst="rect">
              <a:avLst/>
            </a:prstGeom>
            <a:solidFill>
              <a:srgbClr val="61B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25314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ô gái Đan Mạch và cuộc chiến không ngừng nghỉ - Revelogue">
            <a:extLst>
              <a:ext uri="{FF2B5EF4-FFF2-40B4-BE49-F238E27FC236}">
                <a16:creationId xmlns:a16="http://schemas.microsoft.com/office/drawing/2014/main" id="{A609329F-B5A0-4BC9-ABBC-B44306D4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9014" r="396" b="4847"/>
          <a:stretch>
            <a:fillRect/>
          </a:stretch>
        </p:blipFill>
        <p:spPr bwMode="auto">
          <a:xfrm>
            <a:off x="2742619" y="1102957"/>
            <a:ext cx="6529484" cy="4476749"/>
          </a:xfrm>
          <a:custGeom>
            <a:avLst/>
            <a:gdLst>
              <a:gd name="connsiteX0" fmla="*/ 0 w 6529484"/>
              <a:gd name="connsiteY0" fmla="*/ 0 h 4476749"/>
              <a:gd name="connsiteX1" fmla="*/ 6529484 w 6529484"/>
              <a:gd name="connsiteY1" fmla="*/ 0 h 4476749"/>
              <a:gd name="connsiteX2" fmla="*/ 6529484 w 6529484"/>
              <a:gd name="connsiteY2" fmla="*/ 4476749 h 4476749"/>
              <a:gd name="connsiteX3" fmla="*/ 0 w 6529484"/>
              <a:gd name="connsiteY3" fmla="*/ 4476749 h 447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9484" h="4476749">
                <a:moveTo>
                  <a:pt x="0" y="0"/>
                </a:moveTo>
                <a:lnTo>
                  <a:pt x="6529484" y="0"/>
                </a:lnTo>
                <a:lnTo>
                  <a:pt x="6529484" y="4476749"/>
                </a:lnTo>
                <a:lnTo>
                  <a:pt x="0" y="4476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3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iền thật ra không khó">
            <a:extLst>
              <a:ext uri="{FF2B5EF4-FFF2-40B4-BE49-F238E27FC236}">
                <a16:creationId xmlns:a16="http://schemas.microsoft.com/office/drawing/2014/main" id="{F8BDC63F-316C-4299-B6DC-4F5B978D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t="5601" b="5601"/>
          <a:stretch>
            <a:fillRect/>
          </a:stretch>
        </p:blipFill>
        <p:spPr bwMode="auto">
          <a:xfrm>
            <a:off x="1834181" y="1625975"/>
            <a:ext cx="6460734" cy="4476749"/>
          </a:xfrm>
          <a:custGeom>
            <a:avLst/>
            <a:gdLst>
              <a:gd name="connsiteX0" fmla="*/ 0 w 6460734"/>
              <a:gd name="connsiteY0" fmla="*/ 0 h 4476749"/>
              <a:gd name="connsiteX1" fmla="*/ 6460734 w 6460734"/>
              <a:gd name="connsiteY1" fmla="*/ 0 h 4476749"/>
              <a:gd name="connsiteX2" fmla="*/ 6460734 w 6460734"/>
              <a:gd name="connsiteY2" fmla="*/ 4476749 h 4476749"/>
              <a:gd name="connsiteX3" fmla="*/ 0 w 6460734"/>
              <a:gd name="connsiteY3" fmla="*/ 4476749 h 447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0734" h="4476749">
                <a:moveTo>
                  <a:pt x="0" y="0"/>
                </a:moveTo>
                <a:lnTo>
                  <a:pt x="6460734" y="0"/>
                </a:lnTo>
                <a:lnTo>
                  <a:pt x="6460734" y="4476749"/>
                </a:lnTo>
                <a:lnTo>
                  <a:pt x="0" y="44767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3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AFE989-978E-4E93-BF0C-5F993153C3B1}"/>
              </a:ext>
            </a:extLst>
          </p:cNvPr>
          <p:cNvGrpSpPr/>
          <p:nvPr/>
        </p:nvGrpSpPr>
        <p:grpSpPr>
          <a:xfrm>
            <a:off x="1419225" y="1190625"/>
            <a:ext cx="6529484" cy="4476750"/>
            <a:chOff x="1419225" y="1190625"/>
            <a:chExt cx="6529484" cy="4476750"/>
          </a:xfrm>
        </p:grpSpPr>
        <p:pic>
          <p:nvPicPr>
            <p:cNvPr id="7" name="Picture 6" descr="10 tựa sách văn học không thể bỏ lỡ đầu năm 2019">
              <a:extLst>
                <a:ext uri="{FF2B5EF4-FFF2-40B4-BE49-F238E27FC236}">
                  <a16:creationId xmlns:a16="http://schemas.microsoft.com/office/drawing/2014/main" id="{8A271761-5E32-4F60-9F92-D1141DEA7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1" b="8639"/>
            <a:stretch>
              <a:fillRect/>
            </a:stretch>
          </p:blipFill>
          <p:spPr bwMode="auto">
            <a:xfrm>
              <a:off x="1419225" y="1190626"/>
              <a:ext cx="6529484" cy="4476749"/>
            </a:xfrm>
            <a:custGeom>
              <a:avLst/>
              <a:gdLst>
                <a:gd name="connsiteX0" fmla="*/ 0 w 6529484"/>
                <a:gd name="connsiteY0" fmla="*/ 0 h 4476749"/>
                <a:gd name="connsiteX1" fmla="*/ 6529484 w 6529484"/>
                <a:gd name="connsiteY1" fmla="*/ 0 h 4476749"/>
                <a:gd name="connsiteX2" fmla="*/ 6529484 w 6529484"/>
                <a:gd name="connsiteY2" fmla="*/ 4476749 h 4476749"/>
                <a:gd name="connsiteX3" fmla="*/ 0 w 6529484"/>
                <a:gd name="connsiteY3" fmla="*/ 4476749 h 447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9484" h="4476749">
                  <a:moveTo>
                    <a:pt x="0" y="0"/>
                  </a:moveTo>
                  <a:lnTo>
                    <a:pt x="6529484" y="0"/>
                  </a:lnTo>
                  <a:lnTo>
                    <a:pt x="6529484" y="4476749"/>
                  </a:lnTo>
                  <a:lnTo>
                    <a:pt x="0" y="44767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10 tựa sách văn học không thể bỏ lỡ đầu năm 2019">
              <a:extLst>
                <a:ext uri="{FF2B5EF4-FFF2-40B4-BE49-F238E27FC236}">
                  <a16:creationId xmlns:a16="http://schemas.microsoft.com/office/drawing/2014/main" id="{584CDF66-0671-4362-8306-996E8B96A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91" t="6411" r="24345" b="87215"/>
            <a:stretch>
              <a:fillRect/>
            </a:stretch>
          </p:blipFill>
          <p:spPr bwMode="auto">
            <a:xfrm>
              <a:off x="6254620" y="1190625"/>
              <a:ext cx="1492898" cy="335902"/>
            </a:xfrm>
            <a:custGeom>
              <a:avLst/>
              <a:gdLst>
                <a:gd name="connsiteX0" fmla="*/ 0 w 1492898"/>
                <a:gd name="connsiteY0" fmla="*/ 0 h 335902"/>
                <a:gd name="connsiteX1" fmla="*/ 1492898 w 1492898"/>
                <a:gd name="connsiteY1" fmla="*/ 0 h 335902"/>
                <a:gd name="connsiteX2" fmla="*/ 1492898 w 1492898"/>
                <a:gd name="connsiteY2" fmla="*/ 335902 h 335902"/>
                <a:gd name="connsiteX3" fmla="*/ 0 w 1492898"/>
                <a:gd name="connsiteY3" fmla="*/ 335902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2898" h="335902">
                  <a:moveTo>
                    <a:pt x="0" y="0"/>
                  </a:moveTo>
                  <a:lnTo>
                    <a:pt x="1492898" y="0"/>
                  </a:lnTo>
                  <a:lnTo>
                    <a:pt x="1492898" y="335902"/>
                  </a:lnTo>
                  <a:lnTo>
                    <a:pt x="0" y="33590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43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UỐN TIỂU THUYẾT BUỒN (Acoustic) | ST: Nguyễn Văn Chung | Acoustic Thế Hệ  8x 9x - YouTube">
            <a:extLst>
              <a:ext uri="{FF2B5EF4-FFF2-40B4-BE49-F238E27FC236}">
                <a16:creationId xmlns:a16="http://schemas.microsoft.com/office/drawing/2014/main" id="{981316BF-C0E4-4992-8A3B-6380E59D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r="22127"/>
          <a:stretch>
            <a:fillRect/>
          </a:stretch>
        </p:blipFill>
        <p:spPr bwMode="auto">
          <a:xfrm>
            <a:off x="1448963" y="1950831"/>
            <a:ext cx="4749553" cy="4052290"/>
          </a:xfrm>
          <a:custGeom>
            <a:avLst/>
            <a:gdLst>
              <a:gd name="connsiteX0" fmla="*/ 0 w 4749553"/>
              <a:gd name="connsiteY0" fmla="*/ 0 h 4052290"/>
              <a:gd name="connsiteX1" fmla="*/ 4749553 w 4749553"/>
              <a:gd name="connsiteY1" fmla="*/ 0 h 4052290"/>
              <a:gd name="connsiteX2" fmla="*/ 4749553 w 4749553"/>
              <a:gd name="connsiteY2" fmla="*/ 4052290 h 4052290"/>
              <a:gd name="connsiteX3" fmla="*/ 0 w 4749553"/>
              <a:gd name="connsiteY3" fmla="*/ 4052290 h 405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553" h="4052290">
                <a:moveTo>
                  <a:pt x="0" y="0"/>
                </a:moveTo>
                <a:lnTo>
                  <a:pt x="4749553" y="0"/>
                </a:lnTo>
                <a:lnTo>
                  <a:pt x="4749553" y="4052290"/>
                </a:lnTo>
                <a:lnTo>
                  <a:pt x="0" y="4052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32CBC9-2909-4C6E-8EC6-FC06DD2712D9}"/>
              </a:ext>
            </a:extLst>
          </p:cNvPr>
          <p:cNvGrpSpPr/>
          <p:nvPr/>
        </p:nvGrpSpPr>
        <p:grpSpPr>
          <a:xfrm>
            <a:off x="1127096" y="683582"/>
            <a:ext cx="3480416" cy="1323439"/>
            <a:chOff x="3257737" y="3773010"/>
            <a:chExt cx="3480416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6B4452-71DA-4B18-BA32-25F79973119A}"/>
                </a:ext>
              </a:extLst>
            </p:cNvPr>
            <p:cNvSpPr txBox="1"/>
            <p:nvPr/>
          </p:nvSpPr>
          <p:spPr>
            <a:xfrm>
              <a:off x="3257737" y="3773010"/>
              <a:ext cx="34804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00796B"/>
                  </a:solidFill>
                  <a:latin typeface="Intrepid" pitchFamily="2" charset="0"/>
                </a:rPr>
                <a:t>NOVILE</a:t>
              </a:r>
              <a:endParaRPr lang="vi-VN" sz="8000" dirty="0">
                <a:solidFill>
                  <a:srgbClr val="00796B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79AB26-DF60-4283-AC8B-06E06CD52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810" y="4001572"/>
              <a:ext cx="810125" cy="81012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EEA35BC-459F-43F6-9BE5-4CE272B40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379" y="477810"/>
            <a:ext cx="4734359" cy="4052291"/>
          </a:xfrm>
          <a:prstGeom prst="rect">
            <a:avLst/>
          </a:prstGeom>
        </p:spPr>
      </p:pic>
      <p:pic>
        <p:nvPicPr>
          <p:cNvPr id="2050" name="Picture 2" descr="Combo 2 Cuốn Sách Tiểu Thuyết Hay: Biết Khi Nào Mới Gặp Lại Nhau + Mình Có  Nợ Nhau Từ Kiếp Trước (Tái Bản) / Top Những Cuốn Tiểu Thuyết Lãng Mạn">
            <a:extLst>
              <a:ext uri="{FF2B5EF4-FFF2-40B4-BE49-F238E27FC236}">
                <a16:creationId xmlns:a16="http://schemas.microsoft.com/office/drawing/2014/main" id="{0C880635-2C1D-4342-B6E9-EEEC85D6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924" y="1615786"/>
            <a:ext cx="2250967" cy="225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16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 cuốn tiểu thuyết hay nhất của Việt Nam nhất định phải đọc">
            <a:extLst>
              <a:ext uri="{FF2B5EF4-FFF2-40B4-BE49-F238E27FC236}">
                <a16:creationId xmlns:a16="http://schemas.microsoft.com/office/drawing/2014/main" id="{E11D91E0-90B0-42AB-A717-4AFC37CCE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4" t="416" r="11231" b="921"/>
          <a:stretch/>
        </p:blipFill>
        <p:spPr bwMode="auto">
          <a:xfrm>
            <a:off x="2587948" y="1967529"/>
            <a:ext cx="4749553" cy="4074849"/>
          </a:xfrm>
          <a:custGeom>
            <a:avLst/>
            <a:gdLst>
              <a:gd name="connsiteX0" fmla="*/ 0 w 4749553"/>
              <a:gd name="connsiteY0" fmla="*/ 0 h 4074849"/>
              <a:gd name="connsiteX1" fmla="*/ 4749553 w 4749553"/>
              <a:gd name="connsiteY1" fmla="*/ 0 h 4074849"/>
              <a:gd name="connsiteX2" fmla="*/ 4749553 w 4749553"/>
              <a:gd name="connsiteY2" fmla="*/ 4074849 h 4074849"/>
              <a:gd name="connsiteX3" fmla="*/ 0 w 4749553"/>
              <a:gd name="connsiteY3" fmla="*/ 4074849 h 40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553" h="4074849">
                <a:moveTo>
                  <a:pt x="0" y="0"/>
                </a:moveTo>
                <a:lnTo>
                  <a:pt x="4749553" y="0"/>
                </a:lnTo>
                <a:lnTo>
                  <a:pt x="4749553" y="4074849"/>
                </a:lnTo>
                <a:lnTo>
                  <a:pt x="0" y="4074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9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5 cuốn tiểu thuyết tiếng Nhật hay nên đọc nhất mọi thời đại">
            <a:extLst>
              <a:ext uri="{FF2B5EF4-FFF2-40B4-BE49-F238E27FC236}">
                <a16:creationId xmlns:a16="http://schemas.microsoft.com/office/drawing/2014/main" id="{AF42B453-01D7-4404-BBCA-FDB3DD675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7" t="625" r="16208" b="-625"/>
          <a:stretch/>
        </p:blipFill>
        <p:spPr bwMode="auto">
          <a:xfrm>
            <a:off x="2177401" y="1417024"/>
            <a:ext cx="4749553" cy="4074849"/>
          </a:xfrm>
          <a:custGeom>
            <a:avLst/>
            <a:gdLst>
              <a:gd name="connsiteX0" fmla="*/ 0 w 4749553"/>
              <a:gd name="connsiteY0" fmla="*/ 0 h 4074849"/>
              <a:gd name="connsiteX1" fmla="*/ 4749553 w 4749553"/>
              <a:gd name="connsiteY1" fmla="*/ 0 h 4074849"/>
              <a:gd name="connsiteX2" fmla="*/ 4749553 w 4749553"/>
              <a:gd name="connsiteY2" fmla="*/ 4074849 h 4074849"/>
              <a:gd name="connsiteX3" fmla="*/ 0 w 4749553"/>
              <a:gd name="connsiteY3" fmla="*/ 4074849 h 40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553" h="4074849">
                <a:moveTo>
                  <a:pt x="0" y="0"/>
                </a:moveTo>
                <a:lnTo>
                  <a:pt x="4749553" y="0"/>
                </a:lnTo>
                <a:lnTo>
                  <a:pt x="4749553" y="4074849"/>
                </a:lnTo>
                <a:lnTo>
                  <a:pt x="0" y="4074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1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ác giả 'Quân khu Nam Đồng' ra tiểu thuyết 'Đi trốn'">
            <a:extLst>
              <a:ext uri="{FF2B5EF4-FFF2-40B4-BE49-F238E27FC236}">
                <a16:creationId xmlns:a16="http://schemas.microsoft.com/office/drawing/2014/main" id="{B49EDC66-ADD0-4D2C-990E-15E62663E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5" t="1234" r="10847"/>
          <a:stretch/>
        </p:blipFill>
        <p:spPr bwMode="auto">
          <a:xfrm>
            <a:off x="2205393" y="1417024"/>
            <a:ext cx="4749553" cy="4074849"/>
          </a:xfrm>
          <a:custGeom>
            <a:avLst/>
            <a:gdLst>
              <a:gd name="connsiteX0" fmla="*/ 0 w 4749553"/>
              <a:gd name="connsiteY0" fmla="*/ 0 h 4074849"/>
              <a:gd name="connsiteX1" fmla="*/ 4749553 w 4749553"/>
              <a:gd name="connsiteY1" fmla="*/ 0 h 4074849"/>
              <a:gd name="connsiteX2" fmla="*/ 4749553 w 4749553"/>
              <a:gd name="connsiteY2" fmla="*/ 4074849 h 4074849"/>
              <a:gd name="connsiteX3" fmla="*/ 0 w 4749553"/>
              <a:gd name="connsiteY3" fmla="*/ 4074849 h 40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553" h="4074849">
                <a:moveTo>
                  <a:pt x="0" y="0"/>
                </a:moveTo>
                <a:lnTo>
                  <a:pt x="4749553" y="0"/>
                </a:lnTo>
                <a:lnTo>
                  <a:pt x="4749553" y="4074849"/>
                </a:lnTo>
                <a:lnTo>
                  <a:pt x="0" y="4074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view top 10 cuốn tiểu thuyết trinh thám nổi tiếng nhất thế giới">
            <a:extLst>
              <a:ext uri="{FF2B5EF4-FFF2-40B4-BE49-F238E27FC236}">
                <a16:creationId xmlns:a16="http://schemas.microsoft.com/office/drawing/2014/main" id="{AF7165D1-C449-4D2D-81D4-8588851AB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5" t="2727" r="3399" b="963"/>
          <a:stretch/>
        </p:blipFill>
        <p:spPr bwMode="auto">
          <a:xfrm>
            <a:off x="2205392" y="1440350"/>
            <a:ext cx="4749553" cy="4051522"/>
          </a:xfrm>
          <a:custGeom>
            <a:avLst/>
            <a:gdLst>
              <a:gd name="connsiteX0" fmla="*/ 0 w 4749553"/>
              <a:gd name="connsiteY0" fmla="*/ 0 h 4051522"/>
              <a:gd name="connsiteX1" fmla="*/ 4749553 w 4749553"/>
              <a:gd name="connsiteY1" fmla="*/ 0 h 4051522"/>
              <a:gd name="connsiteX2" fmla="*/ 4749553 w 4749553"/>
              <a:gd name="connsiteY2" fmla="*/ 4051522 h 4051522"/>
              <a:gd name="connsiteX3" fmla="*/ 0 w 4749553"/>
              <a:gd name="connsiteY3" fmla="*/ 4051522 h 405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553" h="4051522">
                <a:moveTo>
                  <a:pt x="0" y="0"/>
                </a:moveTo>
                <a:lnTo>
                  <a:pt x="4749553" y="0"/>
                </a:lnTo>
                <a:lnTo>
                  <a:pt x="4749553" y="4051522"/>
                </a:lnTo>
                <a:lnTo>
                  <a:pt x="0" y="405152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12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view tiểu thuyết trinh thám Thủy Xa Quán: Plot twist đau não nhất lịch sử  - BlogAnChoi">
            <a:extLst>
              <a:ext uri="{FF2B5EF4-FFF2-40B4-BE49-F238E27FC236}">
                <a16:creationId xmlns:a16="http://schemas.microsoft.com/office/drawing/2014/main" id="{31DE25EC-C3CF-4A8C-A14D-0AA08FFC8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8612" r="321" b="7565"/>
          <a:stretch>
            <a:fillRect/>
          </a:stretch>
        </p:blipFill>
        <p:spPr bwMode="auto">
          <a:xfrm>
            <a:off x="2205392" y="1417023"/>
            <a:ext cx="4749553" cy="4074849"/>
          </a:xfrm>
          <a:custGeom>
            <a:avLst/>
            <a:gdLst>
              <a:gd name="connsiteX0" fmla="*/ 0 w 4749553"/>
              <a:gd name="connsiteY0" fmla="*/ 0 h 4074849"/>
              <a:gd name="connsiteX1" fmla="*/ 4749553 w 4749553"/>
              <a:gd name="connsiteY1" fmla="*/ 0 h 4074849"/>
              <a:gd name="connsiteX2" fmla="*/ 4749553 w 4749553"/>
              <a:gd name="connsiteY2" fmla="*/ 4074849 h 4074849"/>
              <a:gd name="connsiteX3" fmla="*/ 0 w 4749553"/>
              <a:gd name="connsiteY3" fmla="*/ 4074849 h 40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553" h="4074849">
                <a:moveTo>
                  <a:pt x="0" y="0"/>
                </a:moveTo>
                <a:lnTo>
                  <a:pt x="4749553" y="0"/>
                </a:lnTo>
                <a:lnTo>
                  <a:pt x="4749553" y="4074849"/>
                </a:lnTo>
                <a:lnTo>
                  <a:pt x="0" y="4074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40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3CA157F-8A3C-4E84-9C20-5125D27A5540}"/>
              </a:ext>
            </a:extLst>
          </p:cNvPr>
          <p:cNvGrpSpPr/>
          <p:nvPr/>
        </p:nvGrpSpPr>
        <p:grpSpPr>
          <a:xfrm>
            <a:off x="3721223" y="1891328"/>
            <a:ext cx="4749553" cy="4070184"/>
            <a:chOff x="3721223" y="1891328"/>
            <a:chExt cx="4749553" cy="4070184"/>
          </a:xfrm>
        </p:grpSpPr>
        <p:pic>
          <p:nvPicPr>
            <p:cNvPr id="6" name="Picture 5" descr="Review &quot;Sự im lặng của bầy cừu&quot;">
              <a:extLst>
                <a:ext uri="{FF2B5EF4-FFF2-40B4-BE49-F238E27FC236}">
                  <a16:creationId xmlns:a16="http://schemas.microsoft.com/office/drawing/2014/main" id="{5933CB38-AE11-4038-A12C-007D96E70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28" t="114" r="20808"/>
            <a:stretch>
              <a:fillRect/>
            </a:stretch>
          </p:blipFill>
          <p:spPr bwMode="auto">
            <a:xfrm>
              <a:off x="3721223" y="1891328"/>
              <a:ext cx="4749553" cy="4070184"/>
            </a:xfrm>
            <a:custGeom>
              <a:avLst/>
              <a:gdLst>
                <a:gd name="connsiteX0" fmla="*/ 0 w 4749553"/>
                <a:gd name="connsiteY0" fmla="*/ 0 h 4070184"/>
                <a:gd name="connsiteX1" fmla="*/ 4749553 w 4749553"/>
                <a:gd name="connsiteY1" fmla="*/ 0 h 4070184"/>
                <a:gd name="connsiteX2" fmla="*/ 4749553 w 4749553"/>
                <a:gd name="connsiteY2" fmla="*/ 4070184 h 4070184"/>
                <a:gd name="connsiteX3" fmla="*/ 0 w 4749553"/>
                <a:gd name="connsiteY3" fmla="*/ 4070184 h 40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9553" h="4070184">
                  <a:moveTo>
                    <a:pt x="0" y="0"/>
                  </a:moveTo>
                  <a:lnTo>
                    <a:pt x="4749553" y="0"/>
                  </a:lnTo>
                  <a:lnTo>
                    <a:pt x="4749553" y="4070184"/>
                  </a:lnTo>
                  <a:lnTo>
                    <a:pt x="0" y="4070184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Review &quot;Sự im lặng của bầy cừu&quot;">
              <a:extLst>
                <a:ext uri="{FF2B5EF4-FFF2-40B4-BE49-F238E27FC236}">
                  <a16:creationId xmlns:a16="http://schemas.microsoft.com/office/drawing/2014/main" id="{E6D4041F-DED0-47D7-9BA8-A4199314CA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28" t="63325" r="78150" b="19959"/>
            <a:stretch>
              <a:fillRect/>
            </a:stretch>
          </p:blipFill>
          <p:spPr bwMode="auto">
            <a:xfrm>
              <a:off x="3721223" y="5280377"/>
              <a:ext cx="595610" cy="681135"/>
            </a:xfrm>
            <a:custGeom>
              <a:avLst/>
              <a:gdLst>
                <a:gd name="connsiteX0" fmla="*/ 0 w 595610"/>
                <a:gd name="connsiteY0" fmla="*/ 0 h 681135"/>
                <a:gd name="connsiteX1" fmla="*/ 595610 w 595610"/>
                <a:gd name="connsiteY1" fmla="*/ 0 h 681135"/>
                <a:gd name="connsiteX2" fmla="*/ 595610 w 595610"/>
                <a:gd name="connsiteY2" fmla="*/ 681135 h 681135"/>
                <a:gd name="connsiteX3" fmla="*/ 0 w 595610"/>
                <a:gd name="connsiteY3" fmla="*/ 681135 h 68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10" h="681135">
                  <a:moveTo>
                    <a:pt x="0" y="0"/>
                  </a:moveTo>
                  <a:lnTo>
                    <a:pt x="595610" y="0"/>
                  </a:lnTo>
                  <a:lnTo>
                    <a:pt x="595610" y="681135"/>
                  </a:lnTo>
                  <a:lnTo>
                    <a:pt x="0" y="681135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295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10 cuốn tiểu thuyết Việt Nam hay nhất mà bạn nên đọc một lần trong đời  | TopXepHang.com - Top Xếp Hạng - Top Danh Sách - Danh Sách Xếp Hạng">
            <a:extLst>
              <a:ext uri="{FF2B5EF4-FFF2-40B4-BE49-F238E27FC236}">
                <a16:creationId xmlns:a16="http://schemas.microsoft.com/office/drawing/2014/main" id="{A92EC763-8371-43EE-8AE5-9B7001D2A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" t="942" r="14529" b="-942"/>
          <a:stretch/>
        </p:blipFill>
        <p:spPr bwMode="auto">
          <a:xfrm>
            <a:off x="2205393" y="1442425"/>
            <a:ext cx="4749553" cy="4049447"/>
          </a:xfrm>
          <a:custGeom>
            <a:avLst/>
            <a:gdLst>
              <a:gd name="connsiteX0" fmla="*/ 0 w 4749553"/>
              <a:gd name="connsiteY0" fmla="*/ 0 h 4049447"/>
              <a:gd name="connsiteX1" fmla="*/ 4749553 w 4749553"/>
              <a:gd name="connsiteY1" fmla="*/ 0 h 4049447"/>
              <a:gd name="connsiteX2" fmla="*/ 4749553 w 4749553"/>
              <a:gd name="connsiteY2" fmla="*/ 4049447 h 4049447"/>
              <a:gd name="connsiteX3" fmla="*/ 0 w 4749553"/>
              <a:gd name="connsiteY3" fmla="*/ 4049447 h 404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553" h="4049447">
                <a:moveTo>
                  <a:pt x="0" y="0"/>
                </a:moveTo>
                <a:lnTo>
                  <a:pt x="4749553" y="0"/>
                </a:lnTo>
                <a:lnTo>
                  <a:pt x="4749553" y="4049447"/>
                </a:lnTo>
                <a:lnTo>
                  <a:pt x="0" y="40494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81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Intrepid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84908</dc:creator>
  <cp:lastModifiedBy>84908</cp:lastModifiedBy>
  <cp:revision>9</cp:revision>
  <dcterms:created xsi:type="dcterms:W3CDTF">2022-05-08T16:42:55Z</dcterms:created>
  <dcterms:modified xsi:type="dcterms:W3CDTF">2022-05-09T15:19:38Z</dcterms:modified>
</cp:coreProperties>
</file>