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 err="1" smtClean="0">
                <a:solidFill>
                  <a:schemeClr val="accent1"/>
                </a:solidFill>
              </a:rPr>
              <a:t>Xe</a:t>
            </a:r>
            <a:r>
              <a:rPr lang="en-US" sz="4800" b="1" i="1" dirty="0" smtClean="0">
                <a:solidFill>
                  <a:schemeClr val="accent1"/>
                </a:solidFill>
              </a:rPr>
              <a:t> </a:t>
            </a:r>
            <a:r>
              <a:rPr lang="en-US" sz="4800" b="1" i="1" dirty="0" err="1" smtClean="0">
                <a:solidFill>
                  <a:schemeClr val="accent1"/>
                </a:solidFill>
              </a:rPr>
              <a:t>điều</a:t>
            </a:r>
            <a:r>
              <a:rPr lang="en-US" sz="4800" b="1" i="1" dirty="0" smtClean="0">
                <a:solidFill>
                  <a:schemeClr val="accent1"/>
                </a:solidFill>
              </a:rPr>
              <a:t> </a:t>
            </a:r>
            <a:r>
              <a:rPr lang="en-US" sz="4800" b="1" i="1" dirty="0" err="1" smtClean="0">
                <a:solidFill>
                  <a:schemeClr val="accent1"/>
                </a:solidFill>
              </a:rPr>
              <a:t>khiển</a:t>
            </a:r>
            <a:r>
              <a:rPr lang="en-US" sz="4800" b="1" i="1" dirty="0" smtClean="0">
                <a:solidFill>
                  <a:schemeClr val="accent1"/>
                </a:solidFill>
              </a:rPr>
              <a:t> qua Bluetooth</a:t>
            </a:r>
            <a:endParaRPr lang="en-US" sz="4800" b="1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endParaRPr lang="en-US" dirty="0" smtClean="0"/>
          </a:p>
          <a:p>
            <a:r>
              <a:rPr lang="en-US" dirty="0" err="1" smtClean="0"/>
              <a:t>Mssv</a:t>
            </a:r>
            <a:r>
              <a:rPr lang="en-US" dirty="0" smtClean="0"/>
              <a:t> : 18020717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1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1. </a:t>
            </a:r>
            <a:r>
              <a:rPr lang="en-US" b="1" i="1" dirty="0" err="1" smtClean="0">
                <a:solidFill>
                  <a:schemeClr val="accent1"/>
                </a:solidFill>
              </a:rPr>
              <a:t>Chuẩn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</a:rPr>
              <a:t>bị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 board Arduino </a:t>
            </a:r>
            <a:r>
              <a:rPr lang="en-US" dirty="0" err="1" smtClean="0">
                <a:solidFill>
                  <a:schemeClr val="tx1"/>
                </a:solidFill>
              </a:rPr>
              <a:t>Wemos</a:t>
            </a:r>
            <a:r>
              <a:rPr lang="en-US" dirty="0" smtClean="0">
                <a:solidFill>
                  <a:schemeClr val="tx1"/>
                </a:solidFill>
              </a:rPr>
              <a:t> D1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Arduino Motor Shield L293D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 Motor DC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Module Bluetooth HC-06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pin 5V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cắm</a:t>
            </a:r>
            <a:r>
              <a:rPr lang="en-US" dirty="0" smtClean="0">
                <a:solidFill>
                  <a:schemeClr val="tx1"/>
                </a:solidFill>
              </a:rPr>
              <a:t>, Led, …</a:t>
            </a:r>
          </a:p>
        </p:txBody>
      </p:sp>
    </p:spTree>
    <p:extLst>
      <p:ext uri="{BB962C8B-B14F-4D97-AF65-F5344CB8AC3E}">
        <p14:creationId xmlns:p14="http://schemas.microsoft.com/office/powerpoint/2010/main" val="119708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2. </a:t>
            </a:r>
            <a:r>
              <a:rPr lang="en-US" i="1" dirty="0" err="1" smtClean="0">
                <a:solidFill>
                  <a:schemeClr val="accent1"/>
                </a:solidFill>
              </a:rPr>
              <a:t>Lắp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động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cơ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và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kết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nối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91" y="2087217"/>
            <a:ext cx="2514911" cy="25149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39" y="1905000"/>
            <a:ext cx="1162348" cy="2697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96" y="1480930"/>
            <a:ext cx="3619010" cy="31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3. </a:t>
            </a:r>
            <a:r>
              <a:rPr lang="en-US" i="1" dirty="0" err="1" smtClean="0">
                <a:solidFill>
                  <a:schemeClr val="accent1"/>
                </a:solidFill>
              </a:rPr>
              <a:t>Thiết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lập</a:t>
            </a:r>
            <a:r>
              <a:rPr lang="en-US" i="1" dirty="0" smtClean="0">
                <a:solidFill>
                  <a:schemeClr val="accent1"/>
                </a:solidFill>
              </a:rPr>
              <a:t> module Bluetooth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3" y="2152264"/>
            <a:ext cx="6171378" cy="3461062"/>
          </a:xfrm>
        </p:spPr>
      </p:pic>
    </p:spTree>
    <p:extLst>
      <p:ext uri="{BB962C8B-B14F-4D97-AF65-F5344CB8AC3E}">
        <p14:creationId xmlns:p14="http://schemas.microsoft.com/office/powerpoint/2010/main" val="280826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4. </a:t>
            </a:r>
            <a:r>
              <a:rPr lang="en-US" i="1" dirty="0" err="1" smtClean="0">
                <a:solidFill>
                  <a:schemeClr val="accent1"/>
                </a:solidFill>
              </a:rPr>
              <a:t>Nối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dây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và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nạp</a:t>
            </a:r>
            <a:r>
              <a:rPr lang="en-US" i="1" dirty="0" smtClean="0">
                <a:solidFill>
                  <a:schemeClr val="accent1"/>
                </a:solidFill>
              </a:rPr>
              <a:t> code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dây</a:t>
            </a:r>
            <a:r>
              <a:rPr lang="en-US" dirty="0" smtClean="0"/>
              <a:t> (+) </a:t>
            </a:r>
            <a:r>
              <a:rPr lang="en-US" dirty="0" err="1" smtClean="0"/>
              <a:t>và</a:t>
            </a:r>
            <a:r>
              <a:rPr lang="en-US" dirty="0" smtClean="0"/>
              <a:t> (-)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M1, M2, M3 </a:t>
            </a:r>
            <a:r>
              <a:rPr lang="en-US" dirty="0" err="1" smtClean="0"/>
              <a:t>và</a:t>
            </a:r>
            <a:r>
              <a:rPr lang="en-US" dirty="0" smtClean="0"/>
              <a:t> M4 </a:t>
            </a:r>
            <a:r>
              <a:rPr lang="en-US" dirty="0" err="1" smtClean="0"/>
              <a:t>trên</a:t>
            </a:r>
            <a:r>
              <a:rPr lang="en-US" dirty="0" smtClean="0"/>
              <a:t> Shield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4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Shield  qua 2 </a:t>
            </a:r>
            <a:r>
              <a:rPr lang="en-US" dirty="0" err="1" smtClean="0"/>
              <a:t>chân</a:t>
            </a:r>
            <a:r>
              <a:rPr lang="en-US" dirty="0" smtClean="0"/>
              <a:t> M+ </a:t>
            </a:r>
            <a:r>
              <a:rPr lang="en-US" dirty="0" err="1" smtClean="0"/>
              <a:t>và</a:t>
            </a:r>
            <a:r>
              <a:rPr lang="en-US" dirty="0" smtClean="0"/>
              <a:t> GND </a:t>
            </a:r>
            <a:r>
              <a:rPr lang="en-US" dirty="0" err="1" smtClean="0"/>
              <a:t>trên</a:t>
            </a:r>
            <a:r>
              <a:rPr lang="en-US" dirty="0" smtClean="0"/>
              <a:t> Shield</a:t>
            </a:r>
          </a:p>
          <a:p>
            <a:r>
              <a:rPr lang="en-US" dirty="0" smtClean="0"/>
              <a:t>Module Bluetooth : TX </a:t>
            </a:r>
            <a:r>
              <a:rPr lang="en-US" dirty="0" err="1" smtClean="0"/>
              <a:t>trên</a:t>
            </a:r>
            <a:r>
              <a:rPr lang="en-US" dirty="0" smtClean="0"/>
              <a:t> HC-06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RX </a:t>
            </a:r>
            <a:r>
              <a:rPr lang="en-US" dirty="0" err="1" smtClean="0"/>
              <a:t>trên</a:t>
            </a:r>
            <a:r>
              <a:rPr lang="en-US" dirty="0" smtClean="0"/>
              <a:t> Arduino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/>
              <a:t> </a:t>
            </a:r>
            <a:r>
              <a:rPr lang="en-US" dirty="0" smtClean="0"/>
              <a:t>RX </a:t>
            </a:r>
            <a:r>
              <a:rPr lang="en-US" dirty="0" err="1"/>
              <a:t>trên</a:t>
            </a:r>
            <a:r>
              <a:rPr lang="en-US" dirty="0"/>
              <a:t> HC-06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TX </a:t>
            </a:r>
            <a:r>
              <a:rPr lang="en-US" dirty="0" err="1"/>
              <a:t>trên</a:t>
            </a:r>
            <a:r>
              <a:rPr lang="en-US" dirty="0"/>
              <a:t> Arduino </a:t>
            </a:r>
            <a:endParaRPr lang="en-US" dirty="0" smtClean="0"/>
          </a:p>
          <a:p>
            <a:r>
              <a:rPr lang="en-US" dirty="0" err="1" smtClean="0"/>
              <a:t>Nạp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Tải</a:t>
            </a:r>
            <a:r>
              <a:rPr lang="en-US" dirty="0" smtClean="0"/>
              <a:t> app Arduino Bluetooth RC Car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4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137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Xe điều khiển qua Bluetooth</vt:lpstr>
      <vt:lpstr>1. Chuẩn bị</vt:lpstr>
      <vt:lpstr>2. Lắp động cơ và kết nối</vt:lpstr>
      <vt:lpstr>3. Thiết lập module Bluetooth</vt:lpstr>
      <vt:lpstr>4. Nối dây và nạp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 điều khiển qua Bluetooth</dc:title>
  <dc:creator>khoamata20003@gmail.com</dc:creator>
  <cp:lastModifiedBy>khoamata20003@gmail.com</cp:lastModifiedBy>
  <cp:revision>3</cp:revision>
  <dcterms:created xsi:type="dcterms:W3CDTF">2019-10-25T08:12:05Z</dcterms:created>
  <dcterms:modified xsi:type="dcterms:W3CDTF">2019-10-25T08:37:21Z</dcterms:modified>
</cp:coreProperties>
</file>