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6" r:id="rId5"/>
    <p:sldId id="262" r:id="rId6"/>
    <p:sldId id="265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err="1" smtClean="0">
                <a:solidFill>
                  <a:schemeClr val="accent1"/>
                </a:solidFill>
              </a:rPr>
              <a:t>Xe</a:t>
            </a:r>
            <a:r>
              <a:rPr lang="en-US" sz="4800" b="1" i="1" dirty="0" smtClean="0">
                <a:solidFill>
                  <a:schemeClr val="accent1"/>
                </a:solidFill>
              </a:rPr>
              <a:t> </a:t>
            </a:r>
            <a:r>
              <a:rPr lang="en-US" sz="4800" b="1" i="1" dirty="0" err="1" smtClean="0">
                <a:solidFill>
                  <a:schemeClr val="accent1"/>
                </a:solidFill>
              </a:rPr>
              <a:t>điều</a:t>
            </a:r>
            <a:r>
              <a:rPr lang="en-US" sz="4800" b="1" i="1" dirty="0" smtClean="0">
                <a:solidFill>
                  <a:schemeClr val="accent1"/>
                </a:solidFill>
              </a:rPr>
              <a:t> </a:t>
            </a:r>
            <a:r>
              <a:rPr lang="en-US" sz="4800" b="1" i="1" dirty="0" err="1" smtClean="0">
                <a:solidFill>
                  <a:schemeClr val="accent1"/>
                </a:solidFill>
              </a:rPr>
              <a:t>khiển</a:t>
            </a:r>
            <a:r>
              <a:rPr lang="en-US" sz="4800" b="1" i="1" dirty="0" smtClean="0">
                <a:solidFill>
                  <a:schemeClr val="accent1"/>
                </a:solidFill>
              </a:rPr>
              <a:t> qua Bluetooth</a:t>
            </a:r>
            <a:endParaRPr lang="en-US" sz="4800" b="1" i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endParaRPr lang="en-US" dirty="0" smtClean="0"/>
          </a:p>
          <a:p>
            <a:r>
              <a:rPr lang="en-US" dirty="0" err="1" smtClean="0"/>
              <a:t>Mssv</a:t>
            </a:r>
            <a:r>
              <a:rPr lang="en-US" dirty="0" smtClean="0"/>
              <a:t> : 18020717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1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V. </a:t>
            </a:r>
            <a:r>
              <a:rPr lang="en-US" b="1" dirty="0" err="1">
                <a:solidFill>
                  <a:schemeClr val="accent1"/>
                </a:solidFill>
              </a:rPr>
              <a:t>Nguyên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lý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động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5450"/>
            <a:ext cx="8915400" cy="3777622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TURN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14600"/>
            <a:ext cx="379095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00" y="1905000"/>
            <a:ext cx="236608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2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V. </a:t>
            </a:r>
            <a:r>
              <a:rPr lang="en-US" b="1" dirty="0" err="1">
                <a:solidFill>
                  <a:schemeClr val="accent1"/>
                </a:solidFill>
              </a:rPr>
              <a:t>Nguyên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lý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động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5450"/>
            <a:ext cx="8915400" cy="3777622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TURN RIGHT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81275"/>
            <a:ext cx="417195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23" y="1905000"/>
            <a:ext cx="1872140" cy="10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1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I. </a:t>
            </a:r>
            <a:r>
              <a:rPr lang="en-US" b="1" dirty="0" err="1" smtClean="0">
                <a:solidFill>
                  <a:schemeClr val="accent1"/>
                </a:solidFill>
              </a:rPr>
              <a:t>Mục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đích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4574"/>
            <a:ext cx="8915400" cy="377762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Hiểu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module, </a:t>
            </a:r>
            <a:r>
              <a:rPr lang="en-US" dirty="0" err="1" smtClean="0">
                <a:solidFill>
                  <a:schemeClr val="tx1"/>
                </a:solidFill>
              </a:rPr>
              <a:t>cảm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phẩm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xe</a:t>
            </a:r>
            <a:r>
              <a:rPr lang="en-US" dirty="0" smtClean="0">
                <a:solidFill>
                  <a:schemeClr val="tx1"/>
                </a:solidFill>
              </a:rPr>
              <a:t> robot </a:t>
            </a:r>
            <a:r>
              <a:rPr lang="en-US" dirty="0" err="1" smtClean="0">
                <a:solidFill>
                  <a:schemeClr val="tx1"/>
                </a:solidFill>
              </a:rPr>
              <a:t>điều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khiển</a:t>
            </a:r>
            <a:r>
              <a:rPr lang="en-US" dirty="0" smtClean="0">
                <a:solidFill>
                  <a:schemeClr val="tx1"/>
                </a:solidFill>
              </a:rPr>
              <a:t> qua Bluetooth, </a:t>
            </a:r>
            <a:r>
              <a:rPr lang="en-US" dirty="0" err="1" smtClean="0">
                <a:solidFill>
                  <a:schemeClr val="tx1"/>
                </a:solidFill>
              </a:rPr>
              <a:t>tránh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II. </a:t>
            </a:r>
            <a:r>
              <a:rPr lang="en-US" b="1" dirty="0" err="1" smtClean="0">
                <a:solidFill>
                  <a:schemeClr val="accent1"/>
                </a:solidFill>
              </a:rPr>
              <a:t>Chuẩn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bị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linh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en-US" dirty="0" smtClean="0"/>
              <a:t>Board Arduino Uno R3</a:t>
            </a:r>
          </a:p>
          <a:p>
            <a:r>
              <a:rPr lang="en-US" dirty="0" smtClean="0"/>
              <a:t>Module L293D</a:t>
            </a:r>
          </a:p>
          <a:p>
            <a:r>
              <a:rPr lang="en-US" dirty="0" smtClean="0"/>
              <a:t>Motor DC(x2)</a:t>
            </a:r>
          </a:p>
          <a:p>
            <a:r>
              <a:rPr lang="en-US" dirty="0" smtClean="0"/>
              <a:t>Module Bluetooth HC-06</a:t>
            </a:r>
          </a:p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HR-SC04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pin, </a:t>
            </a:r>
            <a:r>
              <a:rPr lang="en-US" dirty="0" err="1" smtClean="0"/>
              <a:t>đế</a:t>
            </a:r>
            <a:r>
              <a:rPr lang="en-US" dirty="0" smtClean="0"/>
              <a:t> pin,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,…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1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III. </a:t>
            </a:r>
            <a:r>
              <a:rPr lang="en-US" b="1" dirty="0" err="1">
                <a:solidFill>
                  <a:schemeClr val="accent1"/>
                </a:solidFill>
              </a:rPr>
              <a:t>Lắp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ráp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43" y="1905000"/>
            <a:ext cx="4502427" cy="3376820"/>
          </a:xfrm>
        </p:spPr>
      </p:pic>
    </p:spTree>
    <p:extLst>
      <p:ext uri="{BB962C8B-B14F-4D97-AF65-F5344CB8AC3E}">
        <p14:creationId xmlns:p14="http://schemas.microsoft.com/office/powerpoint/2010/main" val="9809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III. </a:t>
            </a:r>
            <a:r>
              <a:rPr lang="en-US" b="1" dirty="0" err="1" smtClean="0">
                <a:solidFill>
                  <a:schemeClr val="accent1"/>
                </a:solidFill>
              </a:rPr>
              <a:t>Lắp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ráp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92" y="1680903"/>
            <a:ext cx="5098774" cy="4708026"/>
          </a:xfrm>
        </p:spPr>
      </p:pic>
    </p:spTree>
    <p:extLst>
      <p:ext uri="{BB962C8B-B14F-4D97-AF65-F5344CB8AC3E}">
        <p14:creationId xmlns:p14="http://schemas.microsoft.com/office/powerpoint/2010/main" val="182113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III. </a:t>
            </a:r>
            <a:r>
              <a:rPr lang="en-US" b="1" dirty="0" err="1">
                <a:solidFill>
                  <a:schemeClr val="accent1"/>
                </a:solidFill>
              </a:rPr>
              <a:t>Lắp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ráp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790206" cy="3778250"/>
          </a:xfrm>
        </p:spPr>
      </p:pic>
    </p:spTree>
    <p:extLst>
      <p:ext uri="{BB962C8B-B14F-4D97-AF65-F5344CB8AC3E}">
        <p14:creationId xmlns:p14="http://schemas.microsoft.com/office/powerpoint/2010/main" val="204862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IV. </a:t>
            </a:r>
            <a:r>
              <a:rPr lang="en-US" b="1" dirty="0" err="1" smtClean="0">
                <a:solidFill>
                  <a:schemeClr val="accent1"/>
                </a:solidFill>
              </a:rPr>
              <a:t>Giải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thuật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58035"/>
            <a:ext cx="5954727" cy="5190016"/>
          </a:xfrm>
        </p:spPr>
      </p:pic>
    </p:spTree>
    <p:extLst>
      <p:ext uri="{BB962C8B-B14F-4D97-AF65-F5344CB8AC3E}">
        <p14:creationId xmlns:p14="http://schemas.microsoft.com/office/powerpoint/2010/main" val="9269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V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Nguyên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lý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động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271265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FORWARD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87" y="2142536"/>
            <a:ext cx="3895725" cy="451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87" y="1935181"/>
            <a:ext cx="2037876" cy="10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V. </a:t>
            </a:r>
            <a:r>
              <a:rPr lang="en-US" b="1" dirty="0" err="1">
                <a:solidFill>
                  <a:schemeClr val="accent1"/>
                </a:solidFill>
              </a:rPr>
              <a:t>Nguyên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lý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động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3540"/>
            <a:ext cx="8915400" cy="3777622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BACKWARD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176462"/>
            <a:ext cx="4457700" cy="458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82" y="2057399"/>
            <a:ext cx="2126206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179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795</TotalTime>
  <Words>121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Xe điều khiển qua Bluetooth</vt:lpstr>
      <vt:lpstr>I. Mục đích</vt:lpstr>
      <vt:lpstr>II. Chuẩn bị linh kiện</vt:lpstr>
      <vt:lpstr>III. Lắp ráp</vt:lpstr>
      <vt:lpstr>III. Lắp ráp</vt:lpstr>
      <vt:lpstr>III. Lắp ráp</vt:lpstr>
      <vt:lpstr>IV. Giải thuật</vt:lpstr>
      <vt:lpstr>V. Nguyên lý động lực</vt:lpstr>
      <vt:lpstr>V. Nguyên lý động lực</vt:lpstr>
      <vt:lpstr>V. Nguyên lý động lực</vt:lpstr>
      <vt:lpstr>V. Nguyên lý động lực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 điều khiển qua Bluetooth</dc:title>
  <dc:creator>khoamata20003@gmail.com</dc:creator>
  <cp:lastModifiedBy>khoamata20003@gmail.com</cp:lastModifiedBy>
  <cp:revision>28</cp:revision>
  <dcterms:created xsi:type="dcterms:W3CDTF">2019-10-25T08:12:05Z</dcterms:created>
  <dcterms:modified xsi:type="dcterms:W3CDTF">2019-12-05T07:07:05Z</dcterms:modified>
</cp:coreProperties>
</file>