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3" r:id="rId4"/>
    <p:sldId id="274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9" r:id="rId14"/>
    <p:sldId id="287" r:id="rId15"/>
    <p:sldId id="286" r:id="rId16"/>
    <p:sldId id="288" r:id="rId17"/>
    <p:sldId id="265" r:id="rId18"/>
    <p:sldId id="271" r:id="rId19"/>
  </p:sldIdLst>
  <p:sldSz cx="10696575" cy="7562850"/>
  <p:notesSz cx="7562850" cy="106965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14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66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3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9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0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83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03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8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94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7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4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38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24" Type="http://schemas.openxmlformats.org/officeDocument/2006/relationships/image" Target="../media/image24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10" Type="http://schemas.openxmlformats.org/officeDocument/2006/relationships/image" Target="../media/image58.svg"/><Relationship Id="rId4" Type="http://schemas.openxmlformats.org/officeDocument/2006/relationships/image" Target="../media/image14.sv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svg"/><Relationship Id="rId5" Type="http://schemas.openxmlformats.org/officeDocument/2006/relationships/image" Target="../media/image27.png"/><Relationship Id="rId4" Type="http://schemas.openxmlformats.org/officeDocument/2006/relationships/image" Target="../media/image6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20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274321" y="0"/>
            <a:ext cx="1422254" cy="199298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485" y="5924630"/>
            <a:ext cx="1425183" cy="163822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552575" y="1676400"/>
            <a:ext cx="8867775" cy="56483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19075" y="238125"/>
            <a:ext cx="3943350" cy="63150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0" y="0"/>
            <a:ext cx="1790700" cy="21145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374606" y="240506"/>
            <a:ext cx="2786063" cy="14288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4162426" y="57150"/>
            <a:ext cx="221218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b="1" dirty="0">
                <a:solidFill>
                  <a:srgbClr val="1E1A52"/>
                </a:solidFill>
              </a:rPr>
              <a:t>LSD TECHNOLOGY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5936F-FAB2-3862-1812-23C990213FB8}"/>
              </a:ext>
            </a:extLst>
          </p:cNvPr>
          <p:cNvSpPr txBox="1"/>
          <p:nvPr/>
        </p:nvSpPr>
        <p:spPr>
          <a:xfrm>
            <a:off x="1443050" y="3476483"/>
            <a:ext cx="794839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HÀNH TỔNG HỢP SPRING BOOT</a:t>
            </a:r>
            <a:endParaRPr lang="en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32199-7C6D-598F-ECA2-AC8181F02952}"/>
              </a:ext>
            </a:extLst>
          </p:cNvPr>
          <p:cNvSpPr txBox="1"/>
          <p:nvPr/>
        </p:nvSpPr>
        <p:spPr>
          <a:xfrm>
            <a:off x="2432808" y="2717512"/>
            <a:ext cx="5968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en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6F481-9069-1D51-4675-4C2549CB51C1}"/>
              </a:ext>
            </a:extLst>
          </p:cNvPr>
          <p:cNvSpPr txBox="1"/>
          <p:nvPr/>
        </p:nvSpPr>
        <p:spPr>
          <a:xfrm>
            <a:off x="4009998" y="6661963"/>
            <a:ext cx="2484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 Nội, ngày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V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tháng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V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năm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5270" y="0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62497" y="812861"/>
            <a:ext cx="666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Controller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REST:</a:t>
            </a:r>
            <a:endParaRPr lang="en-US" b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353945" y="1485900"/>
            <a:ext cx="729129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org.springframework.beans.factory.annotation.Autowired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org.springframework.web.bind.annotation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java.util.Optional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("/</a:t>
            </a:r>
            <a:r>
              <a:rPr lang="en-US" dirty="0" err="1"/>
              <a:t>api</a:t>
            </a:r>
            <a:r>
              <a:rPr lang="en-US" dirty="0"/>
              <a:t>/employees")</a:t>
            </a:r>
          </a:p>
          <a:p>
            <a:r>
              <a:rPr lang="en-US" dirty="0"/>
              <a:t>public class </a:t>
            </a:r>
            <a:r>
              <a:rPr lang="en-US" dirty="0" err="1"/>
              <a:t>EmployeeController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Autowired</a:t>
            </a:r>
            <a:endParaRPr lang="en-US" dirty="0"/>
          </a:p>
          <a:p>
            <a:r>
              <a:rPr lang="en-US" dirty="0"/>
              <a:t>    private </a:t>
            </a:r>
            <a:r>
              <a:rPr lang="en-US" dirty="0" err="1"/>
              <a:t>EmployeeService</a:t>
            </a:r>
            <a:r>
              <a:rPr lang="en-US" dirty="0"/>
              <a:t> </a:t>
            </a:r>
            <a:r>
              <a:rPr lang="en-US" dirty="0" err="1"/>
              <a:t>employeeService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GetMapping</a:t>
            </a:r>
            <a:endParaRPr lang="en-US" dirty="0"/>
          </a:p>
          <a:p>
            <a:r>
              <a:rPr lang="en-US" dirty="0"/>
              <a:t>    public List&lt;Employee&gt; </a:t>
            </a:r>
            <a:r>
              <a:rPr lang="en-US" dirty="0" err="1"/>
              <a:t>getAllEmployees</a:t>
            </a:r>
            <a:r>
              <a:rPr lang="en-US" dirty="0"/>
              <a:t>() {</a:t>
            </a:r>
          </a:p>
          <a:p>
            <a:r>
              <a:rPr lang="en-US" dirty="0"/>
              <a:t>        return </a:t>
            </a:r>
            <a:r>
              <a:rPr lang="en-US" dirty="0" err="1"/>
              <a:t>employeeService.getAllEmployees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5270" y="0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67691" y="851874"/>
            <a:ext cx="78867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@</a:t>
            </a:r>
            <a:r>
              <a:rPr lang="en-US" dirty="0" err="1"/>
              <a:t>GetMapping</a:t>
            </a:r>
            <a:r>
              <a:rPr lang="en-US" dirty="0"/>
              <a:t>("/{id}")</a:t>
            </a:r>
          </a:p>
          <a:p>
            <a:r>
              <a:rPr lang="en-US" dirty="0"/>
              <a:t>    public Optional&lt;Employee&gt; </a:t>
            </a:r>
            <a:r>
              <a:rPr lang="en-US" dirty="0" err="1"/>
              <a:t>getEmployeeById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 Long id) {</a:t>
            </a:r>
          </a:p>
          <a:p>
            <a:r>
              <a:rPr lang="en-US" dirty="0"/>
              <a:t>        return </a:t>
            </a:r>
            <a:r>
              <a:rPr lang="en-US" dirty="0" err="1"/>
              <a:t>employeeService.getEmployeeById</a:t>
            </a:r>
            <a:r>
              <a:rPr lang="en-US" dirty="0"/>
              <a:t>(id);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PostMapping</a:t>
            </a:r>
            <a:endParaRPr lang="en-US" dirty="0"/>
          </a:p>
          <a:p>
            <a:r>
              <a:rPr lang="en-US" dirty="0"/>
              <a:t>    public Employee </a:t>
            </a:r>
            <a:r>
              <a:rPr lang="en-US" dirty="0" err="1"/>
              <a:t>addEmployee</a:t>
            </a:r>
            <a:r>
              <a:rPr lang="en-US" dirty="0"/>
              <a:t>(@</a:t>
            </a:r>
            <a:r>
              <a:rPr lang="en-US" dirty="0" err="1"/>
              <a:t>RequestBody</a:t>
            </a:r>
            <a:r>
              <a:rPr lang="en-US" dirty="0"/>
              <a:t> Employee employee) {</a:t>
            </a:r>
          </a:p>
          <a:p>
            <a:r>
              <a:rPr lang="en-US" dirty="0"/>
              <a:t>        return </a:t>
            </a:r>
            <a:r>
              <a:rPr lang="en-US" dirty="0" err="1"/>
              <a:t>employeeService.addEmployee</a:t>
            </a:r>
            <a:r>
              <a:rPr lang="en-US" dirty="0"/>
              <a:t>(employee);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PutMapping</a:t>
            </a:r>
            <a:r>
              <a:rPr lang="en-US" dirty="0"/>
              <a:t>("/{id}")</a:t>
            </a:r>
          </a:p>
          <a:p>
            <a:r>
              <a:rPr lang="en-US" dirty="0"/>
              <a:t>    public Employee </a:t>
            </a:r>
            <a:r>
              <a:rPr lang="en-US" dirty="0" err="1"/>
              <a:t>updateEmployee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 Long id, @</a:t>
            </a:r>
            <a:r>
              <a:rPr lang="en-US" dirty="0" err="1"/>
              <a:t>RequestBody</a:t>
            </a:r>
            <a:r>
              <a:rPr lang="en-US" dirty="0"/>
              <a:t> Employee employee) {</a:t>
            </a:r>
          </a:p>
          <a:p>
            <a:r>
              <a:rPr lang="en-US" dirty="0"/>
              <a:t>        return </a:t>
            </a:r>
            <a:r>
              <a:rPr lang="en-US" dirty="0" err="1"/>
              <a:t>employeeService.updateEmployee</a:t>
            </a:r>
            <a:r>
              <a:rPr lang="en-US" dirty="0"/>
              <a:t>(id, employee);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DeleteMapping</a:t>
            </a:r>
            <a:r>
              <a:rPr lang="en-US" dirty="0"/>
              <a:t>("/{id}")</a:t>
            </a:r>
          </a:p>
          <a:p>
            <a:r>
              <a:rPr lang="en-US" dirty="0"/>
              <a:t>    public void </a:t>
            </a:r>
            <a:r>
              <a:rPr lang="en-US" dirty="0" err="1"/>
              <a:t>deleteEmployee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 Long id) {</a:t>
            </a:r>
          </a:p>
          <a:p>
            <a:r>
              <a:rPr lang="en-US" dirty="0"/>
              <a:t>        </a:t>
            </a:r>
            <a:r>
              <a:rPr lang="en-US" dirty="0" err="1"/>
              <a:t>employeeService.deleteEmployee</a:t>
            </a:r>
            <a:r>
              <a:rPr lang="en-US" dirty="0"/>
              <a:t>(id);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31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5270" y="0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62497" y="812861"/>
            <a:ext cx="666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Cấu</a:t>
            </a:r>
            <a:r>
              <a:rPr lang="en-US" b="1" dirty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Mysql</a:t>
            </a:r>
            <a:endParaRPr lang="en-US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390651" y="1542999"/>
            <a:ext cx="66309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MySQL </a:t>
            </a:r>
            <a:r>
              <a:rPr lang="en-US" dirty="0" err="1"/>
              <a:t>DataSource</a:t>
            </a:r>
            <a:r>
              <a:rPr lang="en-US" dirty="0"/>
              <a:t> configuration</a:t>
            </a:r>
          </a:p>
          <a:p>
            <a:r>
              <a:rPr lang="en-US" dirty="0"/>
              <a:t>spring.datasource.url=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your_database_name</a:t>
            </a:r>
            <a:endParaRPr lang="en-US" dirty="0"/>
          </a:p>
          <a:p>
            <a:r>
              <a:rPr lang="en-US" dirty="0" err="1"/>
              <a:t>spring.datasource.username</a:t>
            </a:r>
            <a:r>
              <a:rPr lang="en-US" dirty="0"/>
              <a:t>=</a:t>
            </a:r>
            <a:r>
              <a:rPr lang="en-US" dirty="0" err="1"/>
              <a:t>your_mysql_username</a:t>
            </a:r>
            <a:endParaRPr lang="en-US" dirty="0"/>
          </a:p>
          <a:p>
            <a:r>
              <a:rPr lang="en-US" dirty="0" err="1"/>
              <a:t>spring.datasource.password</a:t>
            </a:r>
            <a:r>
              <a:rPr lang="en-US" dirty="0"/>
              <a:t>=</a:t>
            </a:r>
            <a:r>
              <a:rPr lang="en-US" dirty="0" err="1"/>
              <a:t>your_mysql_password</a:t>
            </a:r>
            <a:endParaRPr lang="en-US" dirty="0"/>
          </a:p>
          <a:p>
            <a:r>
              <a:rPr lang="en-US" dirty="0" err="1"/>
              <a:t>spring.datasource.driver</a:t>
            </a:r>
            <a:r>
              <a:rPr lang="en-US" dirty="0"/>
              <a:t>-class-name=</a:t>
            </a:r>
            <a:r>
              <a:rPr lang="en-US" dirty="0" err="1"/>
              <a:t>com.mysql.cj.jdbc.Driver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Hibernate Configuration</a:t>
            </a:r>
          </a:p>
          <a:p>
            <a:r>
              <a:rPr lang="en-US" dirty="0" err="1"/>
              <a:t>spring.jpa.properties.hibernate.dialect</a:t>
            </a:r>
            <a:r>
              <a:rPr lang="en-US" dirty="0"/>
              <a:t>=org.hibernate.dialect.MySQL8Dialect</a:t>
            </a:r>
          </a:p>
          <a:p>
            <a:r>
              <a:rPr lang="en-US" dirty="0" err="1"/>
              <a:t>spring.jpa.hibernate.ddl</a:t>
            </a:r>
            <a:r>
              <a:rPr lang="en-US" dirty="0"/>
              <a:t>-auto=update</a:t>
            </a:r>
          </a:p>
        </p:txBody>
      </p:sp>
    </p:spTree>
    <p:extLst>
      <p:ext uri="{BB962C8B-B14F-4D97-AF65-F5344CB8AC3E}">
        <p14:creationId xmlns:p14="http://schemas.microsoft.com/office/powerpoint/2010/main" val="26692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5270" y="0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62497" y="812861"/>
            <a:ext cx="666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Cấu</a:t>
            </a:r>
            <a:r>
              <a:rPr lang="en-US" b="1" dirty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SqlServer</a:t>
            </a:r>
            <a:endParaRPr lang="en-US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390651" y="1542999"/>
            <a:ext cx="663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SQL Server </a:t>
            </a:r>
            <a:r>
              <a:rPr lang="en-US" dirty="0" err="1"/>
              <a:t>DataSource</a:t>
            </a:r>
            <a:r>
              <a:rPr lang="en-US" dirty="0"/>
              <a:t> configuration</a:t>
            </a:r>
          </a:p>
          <a:p>
            <a:r>
              <a:rPr lang="en-US" dirty="0"/>
              <a:t>spring.datasource.url=</a:t>
            </a:r>
            <a:r>
              <a:rPr lang="en-US" dirty="0" err="1"/>
              <a:t>jdbc:sqlserver</a:t>
            </a:r>
            <a:r>
              <a:rPr lang="en-US" dirty="0"/>
              <a:t>://localhost:1433;databaseName=</a:t>
            </a:r>
            <a:r>
              <a:rPr lang="en-US" dirty="0" err="1"/>
              <a:t>your_database_name</a:t>
            </a:r>
            <a:endParaRPr lang="en-US" dirty="0"/>
          </a:p>
          <a:p>
            <a:r>
              <a:rPr lang="en-US" dirty="0" err="1"/>
              <a:t>spring.datasource.username</a:t>
            </a:r>
            <a:r>
              <a:rPr lang="en-US" dirty="0"/>
              <a:t>=</a:t>
            </a:r>
            <a:r>
              <a:rPr lang="en-US" dirty="0" err="1"/>
              <a:t>your_sqlserver_username</a:t>
            </a:r>
            <a:endParaRPr lang="en-US" dirty="0"/>
          </a:p>
          <a:p>
            <a:r>
              <a:rPr lang="en-US" dirty="0" err="1"/>
              <a:t>spring.datasource.password</a:t>
            </a:r>
            <a:r>
              <a:rPr lang="en-US" dirty="0"/>
              <a:t>=</a:t>
            </a:r>
            <a:r>
              <a:rPr lang="en-US" dirty="0" err="1"/>
              <a:t>your_sqlserver_password</a:t>
            </a:r>
            <a:endParaRPr lang="en-US" dirty="0"/>
          </a:p>
          <a:p>
            <a:r>
              <a:rPr lang="en-US" dirty="0" err="1"/>
              <a:t>spring.datasource.driver</a:t>
            </a:r>
            <a:r>
              <a:rPr lang="en-US" dirty="0"/>
              <a:t>-class-name=</a:t>
            </a:r>
            <a:r>
              <a:rPr lang="en-US" dirty="0" err="1"/>
              <a:t>com.microsoft.sqlserver.jdbc.SQLServerDriver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Hibernate Configuration</a:t>
            </a:r>
          </a:p>
          <a:p>
            <a:r>
              <a:rPr lang="en-US" dirty="0" err="1"/>
              <a:t>spring.jpa.properties.hibernate.dialect</a:t>
            </a:r>
            <a:r>
              <a:rPr lang="en-US" dirty="0"/>
              <a:t>=</a:t>
            </a:r>
            <a:r>
              <a:rPr lang="en-US" dirty="0" err="1"/>
              <a:t>org.hibernate.dialect.SQLServerDialect</a:t>
            </a:r>
            <a:endParaRPr lang="en-US" dirty="0"/>
          </a:p>
          <a:p>
            <a:r>
              <a:rPr lang="en-US" dirty="0" err="1"/>
              <a:t>spring.jpa.hibernate.ddl</a:t>
            </a:r>
            <a:r>
              <a:rPr lang="en-US" dirty="0"/>
              <a:t>-auto=update</a:t>
            </a:r>
          </a:p>
        </p:txBody>
      </p:sp>
    </p:spTree>
    <p:extLst>
      <p:ext uri="{BB962C8B-B14F-4D97-AF65-F5344CB8AC3E}">
        <p14:creationId xmlns:p14="http://schemas.microsoft.com/office/powerpoint/2010/main" val="422145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5270" y="0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5213" y="911884"/>
            <a:ext cx="78333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Trong cả hai ví dụ trên:</a:t>
            </a:r>
          </a:p>
          <a:p>
            <a:endParaRPr lang="vi-VN" dirty="0"/>
          </a:p>
          <a:p>
            <a:r>
              <a:rPr lang="vi-VN" dirty="0"/>
              <a:t>your_database_name: Tên của database bạn muốn kết nối.</a:t>
            </a:r>
          </a:p>
          <a:p>
            <a:r>
              <a:rPr lang="vi-VN" dirty="0"/>
              <a:t>your_mysql_username hoặc your_sqlserver_username: Tên đăng nhập của người dùng có quyền truy cập database.</a:t>
            </a:r>
          </a:p>
          <a:p>
            <a:r>
              <a:rPr lang="vi-VN" dirty="0"/>
              <a:t>your_mysql_password hoặc your_sqlserver_password: Mật khẩu tương ứng của người dùng.</a:t>
            </a:r>
          </a:p>
          <a:p>
            <a:r>
              <a:rPr lang="vi-VN" dirty="0"/>
              <a:t>org.hibernate.dialect.MySQL8Dialect hoặc org.hibernate.dialect.SQLServerDialect: Dialect của Hibernate phải tương ứng với loại cơ sở dữ liệu bạn đang sử dụng.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62497" y="3823256"/>
            <a:ext cx="666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database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62497" y="4553394"/>
            <a:ext cx="67591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quanlyns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quanlyns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position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7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5270" y="0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62497" y="812861"/>
            <a:ext cx="666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Chạy</a:t>
            </a:r>
            <a:r>
              <a:rPr lang="en-US" b="1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endParaRPr lang="en-US" b="1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81849" y="1664734"/>
            <a:ext cx="9542717" cy="46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5270" y="0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62497" y="812861"/>
            <a:ext cx="666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</a:t>
            </a:r>
            <a:r>
              <a:rPr lang="en-US" b="1" dirty="0" err="1" smtClean="0"/>
              <a:t>khởi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dự</a:t>
            </a:r>
            <a:r>
              <a:rPr lang="en-US" b="1" dirty="0" smtClean="0"/>
              <a:t> </a:t>
            </a:r>
            <a:r>
              <a:rPr lang="en-US" b="1" dirty="0" err="1" smtClean="0"/>
              <a:t>án</a:t>
            </a:r>
            <a:r>
              <a:rPr lang="en-US" b="1" dirty="0" smtClean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62497" y="1664735"/>
            <a:ext cx="7803948" cy="22873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62497" y="4205888"/>
            <a:ext cx="666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</a:t>
            </a:r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62497" y="4829009"/>
            <a:ext cx="7803948" cy="21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3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38150" y="390525"/>
            <a:ext cx="9810750" cy="6781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38150" y="5262310"/>
            <a:ext cx="1590675" cy="191001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552575" y="1676400"/>
            <a:ext cx="8867775" cy="56483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76225" y="390525"/>
            <a:ext cx="8601075" cy="6315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A7405-53D0-5832-4328-910F0F596B0B}"/>
              </a:ext>
            </a:extLst>
          </p:cNvPr>
          <p:cNvSpPr txBox="1"/>
          <p:nvPr/>
        </p:nvSpPr>
        <p:spPr>
          <a:xfrm>
            <a:off x="3469165" y="3196650"/>
            <a:ext cx="3748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Thảo luận chung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33975" y="0"/>
            <a:ext cx="5562600" cy="75628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190750" y="2247900"/>
            <a:ext cx="5867400" cy="190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190750" y="3981450"/>
            <a:ext cx="5867400" cy="190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2447925" y="3009900"/>
            <a:ext cx="534352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7200" dirty="0">
                <a:solidFill>
                  <a:srgbClr val="FFFFFF"/>
                </a:solidFill>
                <a:latin typeface="SVN-Mont SemiBold" pitchFamily="34" charset="0"/>
                <a:ea typeface="SVN-Mont SemiBold" pitchFamily="34" charset="-122"/>
                <a:cs typeface="SVN-Mont SemiBold" pitchFamily="34" charset="-120"/>
              </a:rPr>
              <a:t>THANK YOU</a:t>
            </a:r>
            <a:endParaRPr lang="en-US" sz="7200" dirty="0"/>
          </a:p>
        </p:txBody>
      </p:sp>
      <p:sp>
        <p:nvSpPr>
          <p:cNvPr id="7" name="Text 1"/>
          <p:cNvSpPr/>
          <p:nvPr/>
        </p:nvSpPr>
        <p:spPr>
          <a:xfrm>
            <a:off x="4229100" y="4181475"/>
            <a:ext cx="178117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SVN-Mont Book" pitchFamily="34" charset="0"/>
                <a:ea typeface="SVN-Mont Book" pitchFamily="34" charset="-122"/>
                <a:cs typeface="SVN-Mont Book" pitchFamily="34" charset="-120"/>
              </a:rPr>
              <a:t>FOR WATCHING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42912" y="390525"/>
            <a:ext cx="9810750" cy="6781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38150" y="5262310"/>
            <a:ext cx="1590675" cy="1910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1AF02D-E911-B8AF-EAEE-CE530CC393D2}"/>
              </a:ext>
            </a:extLst>
          </p:cNvPr>
          <p:cNvSpPr txBox="1"/>
          <p:nvPr/>
        </p:nvSpPr>
        <p:spPr>
          <a:xfrm>
            <a:off x="569981" y="717262"/>
            <a:ext cx="377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r>
              <a:rPr lang="en-US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VN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EA26F-1D8B-6EAC-0894-355152049D38}"/>
              </a:ext>
            </a:extLst>
          </p:cNvPr>
          <p:cNvSpPr txBox="1"/>
          <p:nvPr/>
        </p:nvSpPr>
        <p:spPr>
          <a:xfrm>
            <a:off x="1088013" y="1798281"/>
            <a:ext cx="482441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 boot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 boot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8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5270" y="-12879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2" name="Text 0">
            <a:extLst>
              <a:ext uri="{FF2B5EF4-FFF2-40B4-BE49-F238E27FC236}">
                <a16:creationId xmlns:a16="http://schemas.microsoft.com/office/drawing/2014/main" id="{956C74AD-785B-0707-91CF-F223432F6C3D}"/>
              </a:ext>
            </a:extLst>
          </p:cNvPr>
          <p:cNvSpPr/>
          <p:nvPr/>
        </p:nvSpPr>
        <p:spPr>
          <a:xfrm>
            <a:off x="1025899" y="661374"/>
            <a:ext cx="8456015" cy="20424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ts val="3000"/>
              </a:lnSpc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36064" y="1043806"/>
            <a:ext cx="6438257" cy="57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7789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5270" y="0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44346" y="1029510"/>
            <a:ext cx="6168093" cy="54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5270" y="0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800600" y="807280"/>
            <a:ext cx="4681314" cy="60274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8651" y="997527"/>
            <a:ext cx="6661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source : </a:t>
            </a:r>
            <a:r>
              <a:rPr lang="en-US" dirty="0" err="1" smtClean="0"/>
              <a:t>src</a:t>
            </a:r>
            <a:r>
              <a:rPr lang="en-US" dirty="0" smtClean="0"/>
              <a:t>/main</a:t>
            </a:r>
          </a:p>
          <a:p>
            <a:endParaRPr lang="en-US" dirty="0" smtClean="0"/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code: </a:t>
            </a:r>
            <a:r>
              <a:rPr lang="en-US" dirty="0" err="1" smtClean="0"/>
              <a:t>src</a:t>
            </a:r>
            <a:r>
              <a:rPr lang="en-US" dirty="0" smtClean="0"/>
              <a:t>/test</a:t>
            </a:r>
          </a:p>
          <a:p>
            <a:endParaRPr lang="en-US" dirty="0" smtClean="0"/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/main/resource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7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5270" y="0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62497" y="812861"/>
            <a:ext cx="666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Entity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00403" y="1363801"/>
            <a:ext cx="79693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javax.persistence.Entity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javax.persistence.GeneratedValue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javax.persistence.GenerationType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javax.persistence.Id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@Entity</a:t>
            </a:r>
          </a:p>
          <a:p>
            <a:r>
              <a:rPr lang="en-US" dirty="0"/>
              <a:t>public class Employee {</a:t>
            </a:r>
          </a:p>
          <a:p>
            <a:endParaRPr lang="en-US" dirty="0"/>
          </a:p>
          <a:p>
            <a:r>
              <a:rPr lang="en-US" dirty="0"/>
              <a:t>    @Id</a:t>
            </a:r>
          </a:p>
          <a:p>
            <a:r>
              <a:rPr lang="en-US" dirty="0"/>
              <a:t>    @</a:t>
            </a:r>
            <a:r>
              <a:rPr lang="en-US" dirty="0" err="1"/>
              <a:t>GeneratedValue</a:t>
            </a:r>
            <a:r>
              <a:rPr lang="en-US" dirty="0"/>
              <a:t>(strategy = </a:t>
            </a:r>
            <a:r>
              <a:rPr lang="en-US" dirty="0" err="1"/>
              <a:t>GenerationType.IDENTITY</a:t>
            </a:r>
            <a:r>
              <a:rPr lang="en-US" dirty="0"/>
              <a:t>)</a:t>
            </a:r>
          </a:p>
          <a:p>
            <a:r>
              <a:rPr lang="en-US" dirty="0"/>
              <a:t>    private Long id;</a:t>
            </a:r>
          </a:p>
          <a:p>
            <a:r>
              <a:rPr lang="en-US" dirty="0"/>
              <a:t>    private String name;</a:t>
            </a:r>
          </a:p>
          <a:p>
            <a:r>
              <a:rPr lang="en-US" dirty="0"/>
              <a:t>    private String position;</a:t>
            </a:r>
          </a:p>
          <a:p>
            <a:endParaRPr lang="en-US" dirty="0"/>
          </a:p>
          <a:p>
            <a:r>
              <a:rPr lang="en-US" dirty="0"/>
              <a:t>    // Constructors, getters, setters</a:t>
            </a:r>
          </a:p>
          <a:p>
            <a:endParaRPr lang="en-US" dirty="0"/>
          </a:p>
          <a:p>
            <a:r>
              <a:rPr lang="en-US" dirty="0"/>
              <a:t>    // ...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81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5270" y="0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62497" y="812861"/>
            <a:ext cx="666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Interface Repository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smtClean="0"/>
              <a:t>Entity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53945" y="1542999"/>
            <a:ext cx="78420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org.springframework.data.jpa.repository.JpaRepository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org.springframework.stereotype.Repository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@Repository</a:t>
            </a:r>
          </a:p>
          <a:p>
            <a:r>
              <a:rPr lang="en-US" dirty="0"/>
              <a:t>public interface </a:t>
            </a:r>
            <a:r>
              <a:rPr lang="en-US" dirty="0" err="1"/>
              <a:t>EmployeeRepository</a:t>
            </a:r>
            <a:r>
              <a:rPr lang="en-US" dirty="0"/>
              <a:t> extends </a:t>
            </a:r>
            <a:r>
              <a:rPr lang="en-US" dirty="0" err="1"/>
              <a:t>JpaRepository</a:t>
            </a:r>
            <a:r>
              <a:rPr lang="en-US" dirty="0"/>
              <a:t>&lt;Employee, Long&gt; {</a:t>
            </a:r>
          </a:p>
          <a:p>
            <a:r>
              <a:rPr lang="en-US" dirty="0"/>
              <a:t>    //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553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5270" y="0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62497" y="812861"/>
            <a:ext cx="666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Tạo</a:t>
            </a:r>
            <a:r>
              <a:rPr lang="es-ES" b="1" dirty="0"/>
              <a:t> </a:t>
            </a:r>
            <a:r>
              <a:rPr lang="es-ES" b="1" dirty="0" err="1"/>
              <a:t>một</a:t>
            </a:r>
            <a:r>
              <a:rPr lang="es-ES" b="1" dirty="0"/>
              <a:t> </a:t>
            </a:r>
            <a:r>
              <a:rPr lang="es-ES" b="1" dirty="0" err="1"/>
              <a:t>Service</a:t>
            </a:r>
            <a:r>
              <a:rPr lang="es-ES" b="1" dirty="0"/>
              <a:t> </a:t>
            </a:r>
            <a:r>
              <a:rPr lang="es-ES" b="1" dirty="0" err="1"/>
              <a:t>cho</a:t>
            </a:r>
            <a:r>
              <a:rPr lang="es-ES" b="1" dirty="0"/>
              <a:t> </a:t>
            </a:r>
            <a:r>
              <a:rPr lang="es-ES" b="1" dirty="0" err="1"/>
              <a:t>quản</a:t>
            </a:r>
            <a:r>
              <a:rPr lang="es-ES" b="1" dirty="0"/>
              <a:t> </a:t>
            </a:r>
            <a:r>
              <a:rPr lang="es-ES" b="1" dirty="0" err="1"/>
              <a:t>lý</a:t>
            </a:r>
            <a:r>
              <a:rPr lang="es-ES" b="1" dirty="0"/>
              <a:t> </a:t>
            </a:r>
            <a:r>
              <a:rPr lang="es-ES" b="1" dirty="0" err="1"/>
              <a:t>nhân</a:t>
            </a:r>
            <a:r>
              <a:rPr lang="es-ES" b="1" dirty="0"/>
              <a:t> </a:t>
            </a:r>
            <a:r>
              <a:rPr lang="es-ES" b="1" dirty="0" err="1" smtClean="0"/>
              <a:t>viên</a:t>
            </a:r>
            <a:endParaRPr lang="en-US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262497" y="1620141"/>
            <a:ext cx="751782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org.springframework.beans.factory.annotation.Autowired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org.springframework.stereotype.Service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java.util.Optional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@Service</a:t>
            </a:r>
          </a:p>
          <a:p>
            <a:r>
              <a:rPr lang="en-US" dirty="0"/>
              <a:t>public class </a:t>
            </a:r>
            <a:r>
              <a:rPr lang="en-US" dirty="0" err="1"/>
              <a:t>EmployeeService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Autowired</a:t>
            </a:r>
            <a:endParaRPr lang="en-US" dirty="0"/>
          </a:p>
          <a:p>
            <a:r>
              <a:rPr lang="en-US" dirty="0"/>
              <a:t>    private </a:t>
            </a:r>
            <a:r>
              <a:rPr lang="en-US" dirty="0" err="1"/>
              <a:t>EmployeeRepository</a:t>
            </a:r>
            <a:r>
              <a:rPr lang="en-US" dirty="0"/>
              <a:t> </a:t>
            </a:r>
            <a:r>
              <a:rPr lang="en-US" dirty="0" err="1"/>
              <a:t>employeeRepository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List&lt;Employee&gt; </a:t>
            </a:r>
            <a:r>
              <a:rPr lang="en-US" dirty="0" err="1"/>
              <a:t>getAllEmployees</a:t>
            </a:r>
            <a:r>
              <a:rPr lang="en-US" dirty="0"/>
              <a:t>() {</a:t>
            </a:r>
          </a:p>
          <a:p>
            <a:r>
              <a:rPr lang="en-US" dirty="0"/>
              <a:t>        return </a:t>
            </a:r>
            <a:r>
              <a:rPr lang="en-US" dirty="0" err="1"/>
              <a:t>employeeRepository.findAll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Optional&lt;Employee&gt; </a:t>
            </a:r>
            <a:r>
              <a:rPr lang="en-US" dirty="0" err="1"/>
              <a:t>getEmployeeById</a:t>
            </a:r>
            <a:r>
              <a:rPr lang="en-US" dirty="0"/>
              <a:t>(Long id) {</a:t>
            </a:r>
          </a:p>
          <a:p>
            <a:r>
              <a:rPr lang="en-US" dirty="0"/>
              <a:t>        return </a:t>
            </a:r>
            <a:r>
              <a:rPr lang="en-US" dirty="0" err="1"/>
              <a:t>employeeRepository.findById</a:t>
            </a:r>
            <a:r>
              <a:rPr lang="en-US" dirty="0"/>
              <a:t>(id);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5270" y="0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53945" y="913256"/>
            <a:ext cx="72705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public Employee </a:t>
            </a:r>
            <a:r>
              <a:rPr lang="en-US" dirty="0" err="1"/>
              <a:t>addEmployee</a:t>
            </a:r>
            <a:r>
              <a:rPr lang="en-US" dirty="0"/>
              <a:t>(Employee employee) {</a:t>
            </a:r>
          </a:p>
          <a:p>
            <a:r>
              <a:rPr lang="en-US" dirty="0"/>
              <a:t>        return </a:t>
            </a:r>
            <a:r>
              <a:rPr lang="en-US" dirty="0" err="1"/>
              <a:t>employeeRepository.save</a:t>
            </a:r>
            <a:r>
              <a:rPr lang="en-US" dirty="0"/>
              <a:t>(employee);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Employee </a:t>
            </a:r>
            <a:r>
              <a:rPr lang="en-US" dirty="0" err="1"/>
              <a:t>updateEmployee</a:t>
            </a:r>
            <a:r>
              <a:rPr lang="en-US" dirty="0"/>
              <a:t>(Long id, Employee employee) {</a:t>
            </a:r>
          </a:p>
          <a:p>
            <a:r>
              <a:rPr lang="en-US" dirty="0"/>
              <a:t>        if (</a:t>
            </a:r>
            <a:r>
              <a:rPr lang="en-US" dirty="0" err="1"/>
              <a:t>employeeRepository.existsById</a:t>
            </a:r>
            <a:r>
              <a:rPr lang="en-US" dirty="0"/>
              <a:t>(id)) {</a:t>
            </a:r>
          </a:p>
          <a:p>
            <a:r>
              <a:rPr lang="en-US" dirty="0"/>
              <a:t>            </a:t>
            </a:r>
            <a:r>
              <a:rPr lang="en-US" dirty="0" err="1"/>
              <a:t>employee.setId</a:t>
            </a:r>
            <a:r>
              <a:rPr lang="en-US" dirty="0"/>
              <a:t>(id);</a:t>
            </a:r>
          </a:p>
          <a:p>
            <a:r>
              <a:rPr lang="en-US" dirty="0"/>
              <a:t>            return </a:t>
            </a:r>
            <a:r>
              <a:rPr lang="en-US" dirty="0" err="1"/>
              <a:t>employeeRepository.save</a:t>
            </a:r>
            <a:r>
              <a:rPr lang="en-US" dirty="0"/>
              <a:t>(employee);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null;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deleteEmployee</a:t>
            </a:r>
            <a:r>
              <a:rPr lang="en-US" dirty="0"/>
              <a:t>(Long id) {</a:t>
            </a:r>
          </a:p>
          <a:p>
            <a:r>
              <a:rPr lang="en-US" dirty="0"/>
              <a:t>        </a:t>
            </a:r>
            <a:r>
              <a:rPr lang="en-US" dirty="0" err="1"/>
              <a:t>employeeRepository.deleteById</a:t>
            </a:r>
            <a:r>
              <a:rPr lang="en-US" dirty="0"/>
              <a:t>(id);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92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598</Words>
  <Application>Microsoft Office PowerPoint</Application>
  <PresentationFormat>Custom</PresentationFormat>
  <Paragraphs>177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SVN-Mont Book</vt:lpstr>
      <vt:lpstr>SVN-Mont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Nguyễn Công Hoàn</cp:lastModifiedBy>
  <cp:revision>44</cp:revision>
  <dcterms:created xsi:type="dcterms:W3CDTF">2023-06-16T10:26:38Z</dcterms:created>
  <dcterms:modified xsi:type="dcterms:W3CDTF">2024-01-15T16:15:00Z</dcterms:modified>
</cp:coreProperties>
</file>