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ラボ契約型ソフトウェア開発業務委託契約書</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は、甲が乙に委託するラボ契約型のソフトウェア開発およびその関連業務に関して、以下の契約 条項及び契約要目表の記載の通り、ソフトウェア開発業務委託契約（以下「本契約」という）を 締結する。 </a:t>
            </a:r>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ラボ契約型ソフトウェア開発業務委託契約書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cp:revision>
  <dcterms:created xsi:type="dcterms:W3CDTF">2013-07-15T20:26:40Z</dcterms:created>
  <dcterms:modified xsi:type="dcterms:W3CDTF">2017-03-17T07:52:12Z</dcterms:modified>
</cp:coreProperties>
</file>