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1" r:id="rId4"/>
    <p:sldId id="280" r:id="rId5"/>
    <p:sldId id="274" r:id="rId6"/>
    <p:sldId id="270" r:id="rId7"/>
    <p:sldId id="273" r:id="rId8"/>
    <p:sldId id="281" r:id="rId9"/>
    <p:sldId id="282" r:id="rId10"/>
    <p:sldId id="284" r:id="rId11"/>
    <p:sldId id="285" r:id="rId12"/>
    <p:sldId id="286" r:id="rId13"/>
    <p:sldId id="287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2265" autoAdjust="0"/>
  </p:normalViewPr>
  <p:slideViewPr>
    <p:cSldViewPr>
      <p:cViewPr>
        <p:scale>
          <a:sx n="70" d="100"/>
          <a:sy n="70" d="100"/>
        </p:scale>
        <p:origin x="1548" y="48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BEE12-2A53-4458-84FE-3499A363F5E4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CE521-BAA6-441C-B5C3-004085E65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4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CE521-BAA6-441C-B5C3-004085E65B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4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C831F4-4A9A-4965-97EB-D89C236E9A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9FCBB7-B5AB-442F-A9E0-0BE2B7B891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0" y="1382911"/>
            <a:ext cx="6096000" cy="1470025"/>
          </a:xfrm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eRTO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1680" y="2852936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Project Team – 5</a:t>
            </a:r>
          </a:p>
          <a:p>
            <a:endParaRPr lang="en-US" sz="2400" dirty="0"/>
          </a:p>
          <a:p>
            <a:pPr marL="3486150" lvl="7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Sanket Pansare</a:t>
            </a:r>
          </a:p>
          <a:p>
            <a:pPr marL="3486150" lvl="7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Pooja Kale</a:t>
            </a:r>
          </a:p>
          <a:p>
            <a:pPr marL="3486150" lvl="7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Prasad Chaudhari</a:t>
            </a:r>
          </a:p>
          <a:p>
            <a:pPr marL="3486150" lvl="7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Shubham Khodade</a:t>
            </a:r>
          </a:p>
          <a:p>
            <a:pPr marL="3486150" lvl="7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ym typeface="+mn-ea"/>
              </a:rPr>
              <a:t>Main reason to use React Js as a frontend technology are: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Makes JavaScript coding easier</a:t>
            </a:r>
          </a:p>
          <a:p>
            <a:r>
              <a:rPr lang="en-US"/>
              <a:t>Extremely competent</a:t>
            </a:r>
          </a:p>
          <a:p>
            <a:r>
              <a:rPr lang="en-US"/>
              <a:t>Excellent cross-platform support</a:t>
            </a:r>
          </a:p>
          <a:p>
            <a:r>
              <a:rPr lang="en-US"/>
              <a:t>Handles dependencies</a:t>
            </a:r>
          </a:p>
          <a:p>
            <a:r>
              <a:rPr lang="en-US"/>
              <a:t>Template designing made easy</a:t>
            </a:r>
          </a:p>
          <a:p>
            <a:r>
              <a:rPr lang="en-US"/>
              <a:t>Provides amazing developer tools</a:t>
            </a:r>
          </a:p>
          <a:p>
            <a:r>
              <a:rPr lang="en-US"/>
              <a:t>UI focused designs</a:t>
            </a:r>
          </a:p>
          <a:p>
            <a:r>
              <a:rPr lang="en-US"/>
              <a:t>Easy to adopt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Reasons to use SpringBoot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489835"/>
            <a:ext cx="6877685" cy="3762375"/>
          </a:xfrm>
        </p:spPr>
        <p:txBody>
          <a:bodyPr>
            <a:normAutofit fontScale="60000"/>
          </a:bodyPr>
          <a:lstStyle/>
          <a:p>
            <a:r>
              <a:rPr lang="en-US"/>
              <a:t>Fast and easy development of Spring-based applications;</a:t>
            </a:r>
          </a:p>
          <a:p>
            <a:r>
              <a:rPr lang="en-US"/>
              <a:t>It speeds up the development and deployment processes by using intuitive default settings for unit and integration tests. </a:t>
            </a:r>
          </a:p>
          <a:p>
            <a:r>
              <a:rPr lang="en-US"/>
              <a:t>The ability to create standalone applications;</a:t>
            </a:r>
          </a:p>
          <a:p>
            <a:r>
              <a:rPr lang="en-US"/>
              <a:t>Helping to directly embed Tomcat, Jetty, or Undertow into an application;</a:t>
            </a:r>
          </a:p>
          <a:p>
            <a:r>
              <a:rPr lang="en-US"/>
              <a:t>No need for XML configuration;</a:t>
            </a:r>
          </a:p>
          <a:p>
            <a:r>
              <a:rPr lang="en-US"/>
              <a:t>Reduced amounts of source code;</a:t>
            </a:r>
          </a:p>
          <a:p>
            <a:r>
              <a:rPr lang="en-US"/>
              <a:t>Additional out-of-the-box functionality;</a:t>
            </a:r>
          </a:p>
          <a:p>
            <a:r>
              <a:rPr lang="en-US"/>
              <a:t>Easy start;</a:t>
            </a:r>
          </a:p>
          <a:p>
            <a:r>
              <a:rPr lang="en-US"/>
              <a:t>Simple setup and management;</a:t>
            </a:r>
          </a:p>
          <a:p>
            <a:r>
              <a:rPr lang="en-US"/>
              <a:t>Large community and many training programs to facilitate the familiarization period.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to use MySQL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/>
              <a:t>Data Security</a:t>
            </a:r>
          </a:p>
          <a:p>
            <a:r>
              <a:rPr lang="en-US" dirty="0"/>
              <a:t>On-Demand Scalability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Round-the-clock Uptime</a:t>
            </a:r>
          </a:p>
          <a:p>
            <a:r>
              <a:rPr lang="en-US" dirty="0"/>
              <a:t>Comprehensive Transactional Support</a:t>
            </a:r>
          </a:p>
          <a:p>
            <a:r>
              <a:rPr lang="en-US" dirty="0"/>
              <a:t>Complete Workflow Control</a:t>
            </a:r>
          </a:p>
          <a:p>
            <a:r>
              <a:rPr lang="en-US" dirty="0"/>
              <a:t>Reduced Total Cost of Ownership</a:t>
            </a:r>
          </a:p>
          <a:p>
            <a:r>
              <a:rPr lang="en-US" dirty="0"/>
              <a:t>The Flexibility of Open Source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Extension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per Future Scope  the mcq test  for learning licence which is used to conduct  in physical mode can also be conducted in online  mode .</a:t>
            </a:r>
          </a:p>
          <a:p>
            <a:r>
              <a:rPr lang="en-US"/>
              <a:t>we can also include the feature of new vehicle registration .</a:t>
            </a:r>
          </a:p>
          <a:p>
            <a:r>
              <a:rPr lang="en-US"/>
              <a:t>The user can also apply for new fancy number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479421" cy="104923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“RTO Management System” is aimed to automate the major processes in Regional Transport Offices. The scope of Online RTO Management system includes a complete suite of portal to provide citizens with 24/7 access to services like Online Registration for Learner's license &amp; permanent license, Examination and maintaining results, Management of time slots for driving tests.</a:t>
            </a:r>
          </a:p>
          <a:p>
            <a:r>
              <a:rPr lang="en-US" dirty="0">
                <a:solidFill>
                  <a:srgbClr val="002060"/>
                </a:solidFill>
              </a:rPr>
              <a:t>The main motive of the system is to make the daily activities efficient and providing fast response by storing and retrieving information &amp; informing it to the users via SMS or E-Mail.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/>
              <a:t>Thank you….!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55" y="1409065"/>
            <a:ext cx="6798945" cy="754380"/>
          </a:xfrm>
        </p:spPr>
        <p:txBody>
          <a:bodyPr>
            <a:normAutofit fontScale="90000"/>
          </a:bodyPr>
          <a:lstStyle/>
          <a:p>
            <a:r>
              <a:rPr lang="en-US" sz="5335" b="1" dirty="0">
                <a:solidFill>
                  <a:srgbClr val="002060"/>
                </a:solidFill>
              </a:rPr>
              <a:t>Purpose of project </a:t>
            </a:r>
            <a:br>
              <a:rPr lang="en-US" sz="5335" b="1" dirty="0">
                <a:solidFill>
                  <a:srgbClr val="002060"/>
                </a:solidFill>
              </a:rPr>
            </a:br>
            <a:endParaRPr lang="en-US" sz="533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dirty="0">
                <a:solidFill>
                  <a:srgbClr val="002060"/>
                </a:solidFill>
                <a:sym typeface="+mn-ea"/>
              </a:rPr>
              <a:t>The aim is to build a user-friendly webpage where the citizens can apply for learner’s license, driving license. The webpage also provides provision for citizens to submit their complaints.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sym typeface="+mn-ea"/>
              </a:rPr>
              <a:t>Mainly, the website is used for issuing of license. An individual can apply for learning license and driving license online.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sym typeface="+mn-ea"/>
              </a:rPr>
              <a:t>Accordingly, slots and dates are generated for the respective test. The application received will be verified and approved by the RTO officials.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sym typeface="+mn-ea"/>
              </a:rPr>
              <a:t>The applicant can monitor the status of their application.</a:t>
            </a:r>
            <a:endParaRPr lang="en-US" dirty="0">
              <a:solidFill>
                <a:srgbClr val="002060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55" y="915035"/>
            <a:ext cx="6798945" cy="1033780"/>
          </a:xfrm>
        </p:spPr>
        <p:txBody>
          <a:bodyPr/>
          <a:lstStyle/>
          <a:p>
            <a:r>
              <a:rPr lang="en-US"/>
              <a:t>Need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b="1" dirty="0">
                <a:solidFill>
                  <a:srgbClr val="002060"/>
                </a:solidFill>
                <a:sym typeface="+mn-ea"/>
              </a:rPr>
              <a:t>eRTO System </a:t>
            </a:r>
            <a:r>
              <a:rPr lang="en-US" sz="1500" dirty="0">
                <a:solidFill>
                  <a:srgbClr val="002060"/>
                </a:solidFill>
                <a:sym typeface="+mn-ea"/>
              </a:rPr>
              <a:t>is introduce to optimize desk work.</a:t>
            </a:r>
            <a:endParaRPr lang="en-US" sz="1500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rgbClr val="002060"/>
                </a:solidFill>
                <a:sym typeface="+mn-ea"/>
              </a:rPr>
              <a:t>Now a day’s many people are purchasing two wheelers, four wheelers etc. So the RTO employees having lot of work burden of maintaining documentation.</a:t>
            </a:r>
            <a:endParaRPr lang="en-US" sz="1500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rgbClr val="002060"/>
                </a:solidFill>
                <a:sym typeface="+mn-ea"/>
              </a:rPr>
              <a:t>License issue, registration process etc. which required lot of paper work. As a result people cannot get the things done in right time, which waste the time, money &amp; energy. Similarly the vehicle owner sometimes forgets to carry the documents at the time of enquiry. So to overcome these drawbacks we are developing an enhanced e-RTO System.</a:t>
            </a:r>
            <a:endParaRPr lang="en-US" sz="1500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rgbClr val="002060"/>
                </a:solidFill>
                <a:sym typeface="+mn-ea"/>
              </a:rPr>
              <a:t>Such like that we provide one type of environment which gives a user friendly means user can access and understand well. </a:t>
            </a:r>
            <a:endParaRPr lang="en-US" sz="1500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rgbClr val="002060"/>
                </a:solidFill>
                <a:sym typeface="+mn-ea"/>
              </a:rPr>
              <a:t>The proposed system is aimed to automate the major processes in the Regional Transport Office.</a:t>
            </a:r>
            <a:endParaRPr lang="en-US" sz="15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Roles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our Web Application we have three types of user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Citizen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sym typeface="+mn-ea"/>
              </a:rPr>
              <a:t>ADMIN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489835"/>
            <a:ext cx="6798945" cy="2286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  <a:sym typeface="+mn-ea"/>
              </a:rPr>
              <a:t>The super user, admin class represents complete authority over e-RTO Staff.</a:t>
            </a:r>
          </a:p>
          <a:p>
            <a:r>
              <a:rPr lang="en-US" sz="2400" dirty="0">
                <a:solidFill>
                  <a:srgbClr val="002060"/>
                </a:solidFill>
                <a:sym typeface="+mn-ea"/>
              </a:rPr>
              <a:t>Admin has right to create account for staff.</a:t>
            </a:r>
          </a:p>
          <a:p>
            <a:r>
              <a:rPr lang="en-US" sz="2400" dirty="0">
                <a:solidFill>
                  <a:srgbClr val="002060"/>
                </a:solidFill>
                <a:sym typeface="+mn-ea"/>
              </a:rPr>
              <a:t> The account created by admin will be accessed by staff only  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489835"/>
            <a:ext cx="6798945" cy="3803015"/>
          </a:xfrm>
        </p:spPr>
        <p:txBody>
          <a:bodyPr>
            <a:normAutofit fontScale="70000"/>
          </a:bodyPr>
          <a:lstStyle/>
          <a:p>
            <a:r>
              <a:rPr lang="en-US" sz="2400" dirty="0">
                <a:solidFill>
                  <a:srgbClr val="002060"/>
                </a:solidFill>
                <a:sym typeface="+mn-ea"/>
              </a:rPr>
              <a:t>The e-RTO staff class represents complete authority over the system.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  <a:sym typeface="+mn-ea"/>
              </a:rPr>
              <a:t>Staff has two list Permanent License List and Learning License List.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  <a:sym typeface="+mn-ea"/>
              </a:rPr>
              <a:t>Staff perform two operation on List, Admin can either edit or delete.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  <a:sym typeface="+mn-ea"/>
              </a:rPr>
              <a:t>Staff can change status of Learning License: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  <a:sym typeface="+mn-ea"/>
              </a:rPr>
              <a:t>Pending Completed, , Applied For Permanent License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  <a:sym typeface="+mn-ea"/>
              </a:rPr>
              <a:t>Similarly, staff can change status as Citizen for Permanent License: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  <a:sym typeface="+mn-ea"/>
              </a:rPr>
              <a:t>Booked, Completed, Driving-Slot-Issued, Driving-Pass/Fail, Driving-Fail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  <a:sym typeface="+mn-ea"/>
              </a:rPr>
              <a:t>Delete the Permanent or Learning License.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90" b="1" dirty="0">
                <a:solidFill>
                  <a:srgbClr val="002060"/>
                </a:solidFill>
                <a:sym typeface="+mn-ea"/>
              </a:rPr>
              <a:t>CITIZEN</a:t>
            </a:r>
            <a:br>
              <a:rPr lang="en-US" sz="4890" b="1" dirty="0"/>
            </a:br>
            <a:endParaRPr lang="en-US" sz="489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sym typeface="+mn-ea"/>
              </a:rPr>
              <a:t>Citizen has to register providing details as name, email, password.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sym typeface="+mn-ea"/>
              </a:rPr>
              <a:t>Citizen has to Login as Citizen.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sym typeface="+mn-ea"/>
              </a:rPr>
              <a:t>Apply for Learning and Permanent License providing details in brief.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sym typeface="+mn-ea"/>
              </a:rPr>
              <a:t>Provide documents. (ex. Aadhar Card , Photograph, Signature)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sym typeface="+mn-ea"/>
              </a:rPr>
              <a:t>Citizen can attend mock test.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sym typeface="+mn-ea"/>
              </a:rPr>
              <a:t>Can check the status.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90B79-5124-4A6C-9C69-DCF96975A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2420888"/>
            <a:ext cx="6336704" cy="374441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Technology Platform used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Technology used 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Front End:  React Js,HTML,CSS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Middle Tier: SpringBoot, Hibernate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Backend:  MYSQL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773</Words>
  <Application>Microsoft Office PowerPoint</Application>
  <PresentationFormat>On-screen Show (4:3)</PresentationFormat>
  <Paragraphs>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eRTO System</vt:lpstr>
      <vt:lpstr>Purpose of project  </vt:lpstr>
      <vt:lpstr>Need </vt:lpstr>
      <vt:lpstr>User Roles and Requirement</vt:lpstr>
      <vt:lpstr>ADMIN </vt:lpstr>
      <vt:lpstr>STAFF</vt:lpstr>
      <vt:lpstr>CITIZEN </vt:lpstr>
      <vt:lpstr>Project Architecture</vt:lpstr>
      <vt:lpstr>Technology Platform used for Project</vt:lpstr>
      <vt:lpstr>Main reason to use React Js as a frontend technology are: </vt:lpstr>
      <vt:lpstr>Reasons to use SpringBoot </vt:lpstr>
      <vt:lpstr>Reason to use MySQL </vt:lpstr>
      <vt:lpstr>Future Extension </vt:lpstr>
      <vt:lpstr>Conclusion</vt:lpstr>
      <vt:lpstr>Thank you….!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shubham khodade</cp:lastModifiedBy>
  <cp:revision>66</cp:revision>
  <dcterms:created xsi:type="dcterms:W3CDTF">2021-08-05T12:04:00Z</dcterms:created>
  <dcterms:modified xsi:type="dcterms:W3CDTF">2022-04-13T17:14:39Z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652DFBCD28064794982E5B73DFB33342</vt:lpwstr>
  </property>
  <property fmtid="{D5CDD505-2E9C-101B-9397-08002B2CF9AE}" pid="3" name="KSOProductBuildVer">
    <vt:lpwstr>1033-11.2.0.11042</vt:lpwstr>
  </property>
</Properties>
</file>