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134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4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773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0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03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4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6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6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7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7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7BE7E-5E4C-4FC5-AB0E-FBE079509F5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C1F8C9-C590-4AD0-8E5E-F56E91BD6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36AD-AFC3-45D6-A936-F9C8F9EC4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Sudoku Solver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579AE-A8F4-42C6-BE46-8CF4B3DBD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chemeClr val="tx1"/>
                </a:solidFill>
              </a:rPr>
              <a:t>SAMANDAR KHODJIYEV</a:t>
            </a:r>
          </a:p>
        </p:txBody>
      </p:sp>
    </p:spTree>
    <p:extLst>
      <p:ext uri="{BB962C8B-B14F-4D97-AF65-F5344CB8AC3E}">
        <p14:creationId xmlns:p14="http://schemas.microsoft.com/office/powerpoint/2010/main" val="17869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B1A8-6124-4FEE-A69C-0030675B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E84E7-AEF2-4344-A674-54411B0B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 a puzzle in which missing numbers are to be filled into a 9 by 9 grid of squares which are subdivided into 3 by 3 boxes so that every row, every column, and every box contains the numbers 1 through 9.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A1A6F-8D4D-404D-80A3-B4A45B8A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781" y="2792687"/>
            <a:ext cx="6034908" cy="39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9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174F-7BD3-4070-8892-2B27C8B7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Steps to solve the Sudoku problem(pseudocode</a:t>
            </a:r>
            <a:r>
              <a:rPr lang="en-US" b="1" dirty="0"/>
              <a:t>):BRUTE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089E-2997-4B9E-A73C-1BCC9358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sz="2400" dirty="0"/>
              <a:t>Create a function that checks after assigning the current index the grid becomes unsafe or not. Keep </a:t>
            </a:r>
            <a:r>
              <a:rPr lang="en-US" sz="2400" dirty="0" err="1"/>
              <a:t>Hashmap</a:t>
            </a:r>
            <a:r>
              <a:rPr lang="en-US" sz="2400" dirty="0"/>
              <a:t> for a row, column and boxes. If any number has a frequency greater than 1 in the </a:t>
            </a:r>
            <a:r>
              <a:rPr lang="en-US" sz="2400" dirty="0" err="1"/>
              <a:t>hashMap</a:t>
            </a:r>
            <a:r>
              <a:rPr lang="en-US" sz="2400" dirty="0"/>
              <a:t> return false else return true; </a:t>
            </a:r>
            <a:r>
              <a:rPr lang="en-US" sz="2400" dirty="0" err="1"/>
              <a:t>hashMap</a:t>
            </a:r>
            <a:r>
              <a:rPr lang="en-US" sz="2400" dirty="0"/>
              <a:t> can be avoided by using loops.</a:t>
            </a:r>
          </a:p>
          <a:p>
            <a:pPr fontAlgn="base"/>
            <a:r>
              <a:rPr lang="en-US" sz="2400" dirty="0"/>
              <a:t>Create a recursive function that takes a grid.</a:t>
            </a:r>
          </a:p>
          <a:p>
            <a:pPr fontAlgn="base"/>
            <a:r>
              <a:rPr lang="en-US" sz="2400" dirty="0"/>
              <a:t>Check for any unassigned location. If present then assign a number from 1 to 9, check if assigning the number to current index makes the grid unsafe or not, if safe then recursively call the function for all safe cases from 0 to 9. if any recursive call returns true, end the loop and return true. If no recursive call returns true then return false.</a:t>
            </a:r>
          </a:p>
          <a:p>
            <a:pPr fontAlgn="base"/>
            <a:r>
              <a:rPr lang="en-US" sz="2400" dirty="0"/>
              <a:t>If there is no unassigned location then return true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861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BFA4-66F7-4937-85D7-513B475E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655DF-FB65-44F8-A677-6AF3B37E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One algorithm to solve Sudoku puzzles is the backtracking algorithm</a:t>
            </a:r>
            <a:r>
              <a:rPr lang="en-US" dirty="0"/>
              <a:t>. Essentially, you keep trying numbers in empty spots until there aren't any that are possible, then you backtrack and try different numbers in the previous slots.</a:t>
            </a:r>
          </a:p>
          <a:p>
            <a:pPr fontAlgn="base"/>
            <a:r>
              <a:rPr lang="en-US" dirty="0"/>
              <a:t> </a:t>
            </a:r>
            <a:r>
              <a:rPr lang="en-US" b="1" dirty="0"/>
              <a:t>Complexity Analysis:</a:t>
            </a:r>
            <a:r>
              <a:rPr lang="en-US" dirty="0"/>
              <a:t>  </a:t>
            </a:r>
          </a:p>
          <a:p>
            <a:pPr fontAlgn="base"/>
            <a:r>
              <a:rPr lang="en-US" b="1" dirty="0"/>
              <a:t>Time complexity:</a:t>
            </a:r>
            <a:r>
              <a:rPr lang="en-US" dirty="0"/>
              <a:t> O(9^(n*n)). : </a:t>
            </a:r>
            <a:r>
              <a:rPr lang="en-US" b="1" dirty="0"/>
              <a:t>O(n ^ m)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For every unassigned index, there are 9 possible options so the time complexity is O(9^(n*n)). The time complexity remains the same but there will be some early running so the time taken will be much less than the naive algorithm</a:t>
            </a:r>
          </a:p>
        </p:txBody>
      </p:sp>
    </p:spTree>
    <p:extLst>
      <p:ext uri="{BB962C8B-B14F-4D97-AF65-F5344CB8AC3E}">
        <p14:creationId xmlns:p14="http://schemas.microsoft.com/office/powerpoint/2010/main" val="88213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B474-A37A-4C41-B7A3-6BB9E799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41" y="220718"/>
            <a:ext cx="8469960" cy="662151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4D12C8-4DD0-4709-A02D-5A8FE270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677" y="882869"/>
            <a:ext cx="11455852" cy="59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B0A2-797D-4298-8581-6C3FDB91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A879-111C-4F59-B60C-6839DC25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 by </a:t>
            </a:r>
            <a:r>
              <a:rPr lang="en-US" dirty="0" err="1"/>
              <a:t>Khodjiyev</a:t>
            </a:r>
            <a:r>
              <a:rPr lang="en-US" dirty="0"/>
              <a:t> </a:t>
            </a:r>
            <a:r>
              <a:rPr lang="en-US" dirty="0" err="1"/>
              <a:t>Samandar</a:t>
            </a:r>
            <a:r>
              <a:rPr lang="en-US" dirty="0"/>
              <a:t> for Algorithm class.</a:t>
            </a:r>
          </a:p>
        </p:txBody>
      </p:sp>
    </p:spTree>
    <p:extLst>
      <p:ext uri="{BB962C8B-B14F-4D97-AF65-F5344CB8AC3E}">
        <p14:creationId xmlns:p14="http://schemas.microsoft.com/office/powerpoint/2010/main" val="3594333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216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Sudoku Solver Algorithm</vt:lpstr>
      <vt:lpstr>About Project</vt:lpstr>
      <vt:lpstr>Steps to solve the Sudoku problem(pseudocode):BRUTE FORCE</vt:lpstr>
      <vt:lpstr>Algorithm </vt:lpstr>
      <vt:lpstr>Code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Sudoku Solver Algorithm</dc:title>
  <dc:creator>Пользователь</dc:creator>
  <cp:lastModifiedBy>Пользователь</cp:lastModifiedBy>
  <cp:revision>5</cp:revision>
  <dcterms:created xsi:type="dcterms:W3CDTF">2022-06-12T20:53:00Z</dcterms:created>
  <dcterms:modified xsi:type="dcterms:W3CDTF">2022-06-13T04:30:05Z</dcterms:modified>
</cp:coreProperties>
</file>