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9" r:id="rId3"/>
    <p:sldId id="258" r:id="rId4"/>
    <p:sldId id="297" r:id="rId5"/>
    <p:sldId id="305" r:id="rId6"/>
    <p:sldId id="304" r:id="rId7"/>
    <p:sldId id="303" r:id="rId8"/>
    <p:sldId id="302" r:id="rId9"/>
    <p:sldId id="260" r:id="rId10"/>
    <p:sldId id="265" r:id="rId11"/>
    <p:sldId id="266" r:id="rId12"/>
    <p:sldId id="301" r:id="rId13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5"/>
    </p:embeddedFont>
    <p:embeddedFont>
      <p:font typeface="Mulish Medium" pitchFamily="2" charset="77"/>
      <p:regular r:id="rId16"/>
      <p:bold r:id="rId17"/>
      <p:italic r:id="rId18"/>
      <p:boldItalic r:id="rId19"/>
    </p:embeddedFont>
    <p:embeddedFont>
      <p:font typeface="Nunito Light" panose="020F0302020204030204" pitchFamily="34" charset="0"/>
      <p:regular r:id="rId20"/>
      <p:italic r:id="rId21"/>
    </p:embeddedFont>
    <p:embeddedFont>
      <p:font typeface="Oswald" pitchFamily="2" charset="77"/>
      <p:regular r:id="rId22"/>
      <p:bold r:id="rId23"/>
    </p:embeddedFont>
    <p:embeddedFont>
      <p:font typeface="Oswald Light" panose="020F0302020204030204" pitchFamily="34" charset="0"/>
      <p:regular r:id="rId24"/>
      <p:bold r:id="rId25"/>
    </p:embeddedFont>
    <p:embeddedFont>
      <p:font typeface="Raleway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A9F9E1-9F26-42C2-BBCB-97DDF8E860F1}">
  <a:tblStyle styleId="{A4A9F9E1-9F26-42C2-BBCB-97DDF8E860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C8C5D0-39F8-49F6-A9EB-A30CFF092B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9"/>
    <p:restoredTop sz="94651"/>
  </p:normalViewPr>
  <p:slideViewPr>
    <p:cSldViewPr snapToGrid="0">
      <p:cViewPr varScale="1">
        <p:scale>
          <a:sx n="197" d="100"/>
          <a:sy n="197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61cd682e9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61cd682e9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52100"/>
            <a:ext cx="45930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10963"/>
            <a:ext cx="2338500" cy="6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830206" y="1478041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838276" y="3141063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516058" y="1478041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 hasCustomPrompt="1"/>
          </p:nvPr>
        </p:nvSpPr>
        <p:spPr>
          <a:xfrm>
            <a:off x="3516050" y="3141063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6223406" y="1478041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224312" y="3141063"/>
            <a:ext cx="626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1"/>
          </p:nvPr>
        </p:nvSpPr>
        <p:spPr>
          <a:xfrm>
            <a:off x="720000" y="21570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3419275" y="21570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6118550" y="21570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3"/>
          </p:nvPr>
        </p:nvSpPr>
        <p:spPr>
          <a:xfrm>
            <a:off x="720000" y="3819050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3419275" y="38190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118550" y="38190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1"/>
          <p:cNvGrpSpPr/>
          <p:nvPr/>
        </p:nvGrpSpPr>
        <p:grpSpPr>
          <a:xfrm>
            <a:off x="-67272" y="165288"/>
            <a:ext cx="8135622" cy="5045438"/>
            <a:chOff x="-67272" y="165288"/>
            <a:chExt cx="8135622" cy="5045438"/>
          </a:xfrm>
        </p:grpSpPr>
        <p:grpSp>
          <p:nvGrpSpPr>
            <p:cNvPr id="102" name="Google Shape;102;p21"/>
            <p:cNvGrpSpPr/>
            <p:nvPr/>
          </p:nvGrpSpPr>
          <p:grpSpPr>
            <a:xfrm>
              <a:off x="-67272" y="4073950"/>
              <a:ext cx="913949" cy="1136775"/>
              <a:chOff x="4919328" y="3607500"/>
              <a:chExt cx="913949" cy="1136775"/>
            </a:xfrm>
          </p:grpSpPr>
          <p:sp>
            <p:nvSpPr>
              <p:cNvPr id="103" name="Google Shape;103;p21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4" name="Google Shape;104;p21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05" name="Google Shape;105;p21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grpSp>
          <p:nvGrpSpPr>
            <p:cNvPr id="106" name="Google Shape;106;p21"/>
            <p:cNvGrpSpPr/>
            <p:nvPr/>
          </p:nvGrpSpPr>
          <p:grpSpPr>
            <a:xfrm>
              <a:off x="1075650" y="165288"/>
              <a:ext cx="6992700" cy="4812925"/>
              <a:chOff x="1075650" y="175550"/>
              <a:chExt cx="6992700" cy="4812925"/>
            </a:xfrm>
          </p:grpSpPr>
          <p:cxnSp>
            <p:nvCxnSpPr>
              <p:cNvPr id="107" name="Google Shape;107;p21"/>
              <p:cNvCxnSpPr/>
              <p:nvPr/>
            </p:nvCxnSpPr>
            <p:spPr>
              <a:xfrm>
                <a:off x="1075650" y="4988475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21"/>
              <p:cNvCxnSpPr/>
              <p:nvPr/>
            </p:nvCxnSpPr>
            <p:spPr>
              <a:xfrm>
                <a:off x="1075650" y="175550"/>
                <a:ext cx="69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2"/>
          <p:cNvGrpSpPr/>
          <p:nvPr/>
        </p:nvGrpSpPr>
        <p:grpSpPr>
          <a:xfrm>
            <a:off x="64553" y="84575"/>
            <a:ext cx="9018549" cy="4998663"/>
            <a:chOff x="64553" y="84575"/>
            <a:chExt cx="9018549" cy="4998663"/>
          </a:xfrm>
        </p:grpSpPr>
        <p:grpSp>
          <p:nvGrpSpPr>
            <p:cNvPr id="111" name="Google Shape;111;p22"/>
            <p:cNvGrpSpPr/>
            <p:nvPr/>
          </p:nvGrpSpPr>
          <p:grpSpPr>
            <a:xfrm>
              <a:off x="8169153" y="84575"/>
              <a:ext cx="913949" cy="1136775"/>
              <a:chOff x="4919328" y="3607500"/>
              <a:chExt cx="913949" cy="1136775"/>
            </a:xfrm>
          </p:grpSpPr>
          <p:sp>
            <p:nvSpPr>
              <p:cNvPr id="112" name="Google Shape;112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3" name="Google Shape;113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4" name="Google Shape;114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  <p:cxnSp>
          <p:nvCxnSpPr>
            <p:cNvPr id="115" name="Google Shape;115;p22"/>
            <p:cNvCxnSpPr/>
            <p:nvPr/>
          </p:nvCxnSpPr>
          <p:spPr>
            <a:xfrm rot="-5400000">
              <a:off x="-1266212" y="248255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2"/>
            <p:cNvCxnSpPr/>
            <p:nvPr/>
          </p:nvCxnSpPr>
          <p:spPr>
            <a:xfrm rot="-5400000">
              <a:off x="7250038" y="2750002"/>
              <a:ext cx="305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" name="Google Shape;117;p22"/>
            <p:cNvGrpSpPr/>
            <p:nvPr/>
          </p:nvGrpSpPr>
          <p:grpSpPr>
            <a:xfrm>
              <a:off x="64553" y="3946463"/>
              <a:ext cx="913949" cy="1136775"/>
              <a:chOff x="4919328" y="3607500"/>
              <a:chExt cx="913949" cy="1136775"/>
            </a:xfrm>
          </p:grpSpPr>
          <p:sp>
            <p:nvSpPr>
              <p:cNvPr id="118" name="Google Shape;118;p22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19" name="Google Shape;119;p22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20" name="Google Shape;120;p22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58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929175" y="3431100"/>
            <a:ext cx="35016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64739" y="1580664"/>
            <a:ext cx="1053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859313" y="1942550"/>
            <a:ext cx="42948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859313" y="1248050"/>
            <a:ext cx="4294800" cy="6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>
            <a:off x="5497688" y="539550"/>
            <a:ext cx="27870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3253825" y="654550"/>
            <a:ext cx="4982700" cy="11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3253825" y="1992788"/>
            <a:ext cx="49827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"/>
              <a:buNone/>
              <a:defRPr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●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○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Char char="■"/>
              <a:defRPr sz="1200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7" r:id="rId12"/>
    <p:sldLayoutId id="2147483668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9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348121" y="417573"/>
            <a:ext cx="4593000" cy="18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Разработка концепции участия компании в выставке</a:t>
            </a:r>
            <a:endParaRPr lang="en-GB" sz="3600" b="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396654" y="2433674"/>
            <a:ext cx="5384255" cy="10343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этой презентации мы расскажем о разработке </a:t>
            </a:r>
            <a:r>
              <a:rPr lang="en-US" sz="14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концепции</a:t>
            </a:r>
            <a:r>
              <a:rPr lang="en-US" sz="14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en-US" sz="14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участия</a:t>
            </a:r>
            <a:r>
              <a:rPr lang="en-US" sz="14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en-US" sz="14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компании</a:t>
            </a:r>
            <a:r>
              <a:rPr lang="en-US" sz="14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ru-RU" sz="1400" dirty="0">
                <a:solidFill>
                  <a:srgbClr val="142E4D"/>
                </a:solidFill>
                <a:latin typeface="+mn-lt"/>
                <a:ea typeface="Arimo" pitchFamily="34" charset="-122"/>
                <a:cs typeface="Arimo" pitchFamily="34" charset="-120"/>
              </a:rPr>
              <a:t>Альфа Банк </a:t>
            </a:r>
            <a:r>
              <a:rPr lang="en-US" sz="14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в</a:t>
            </a:r>
            <a:r>
              <a:rPr lang="en-US" sz="14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en-US" sz="14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выставке</a:t>
            </a:r>
            <a:r>
              <a:rPr lang="en-US" sz="14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Hradec Economic Day (HED) Conference</a:t>
            </a:r>
            <a:r>
              <a:rPr lang="ru-RU" sz="1400" dirty="0">
                <a:solidFill>
                  <a:srgbClr val="142E4D"/>
                </a:solidFill>
                <a:latin typeface="+mn-lt"/>
                <a:ea typeface="Arimo" pitchFamily="34" charset="-122"/>
                <a:cs typeface="Arimo" pitchFamily="34" charset="-120"/>
              </a:rPr>
              <a:t>.</a:t>
            </a:r>
            <a:endParaRPr lang="en-GB" dirty="0">
              <a:solidFill>
                <a:srgbClr val="142E4D"/>
              </a:solidFill>
            </a:endParaRPr>
          </a:p>
        </p:txBody>
      </p:sp>
      <p:cxnSp>
        <p:nvCxnSpPr>
          <p:cNvPr id="133" name="Google Shape;133;p26"/>
          <p:cNvCxnSpPr/>
          <p:nvPr/>
        </p:nvCxnSpPr>
        <p:spPr>
          <a:xfrm>
            <a:off x="5566150" y="4604000"/>
            <a:ext cx="388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4" name="Google Shape;134;p26"/>
          <p:cNvGrpSpPr/>
          <p:nvPr/>
        </p:nvGrpSpPr>
        <p:grpSpPr>
          <a:xfrm>
            <a:off x="4919328" y="539730"/>
            <a:ext cx="3706541" cy="4204545"/>
            <a:chOff x="4919328" y="539730"/>
            <a:chExt cx="3706541" cy="4204545"/>
          </a:xfrm>
        </p:grpSpPr>
        <p:grpSp>
          <p:nvGrpSpPr>
            <p:cNvPr id="135" name="Google Shape;135;p26"/>
            <p:cNvGrpSpPr/>
            <p:nvPr/>
          </p:nvGrpSpPr>
          <p:grpSpPr>
            <a:xfrm>
              <a:off x="5331183" y="539730"/>
              <a:ext cx="3294686" cy="4111604"/>
              <a:chOff x="5331183" y="539730"/>
              <a:chExt cx="3294686" cy="4111604"/>
            </a:xfrm>
          </p:grpSpPr>
          <p:grpSp>
            <p:nvGrpSpPr>
              <p:cNvPr id="136" name="Google Shape;136;p26"/>
              <p:cNvGrpSpPr/>
              <p:nvPr/>
            </p:nvGrpSpPr>
            <p:grpSpPr>
              <a:xfrm>
                <a:off x="5331183" y="539730"/>
                <a:ext cx="1481008" cy="1481008"/>
                <a:chOff x="4970858" y="1075930"/>
                <a:chExt cx="1481008" cy="1481008"/>
              </a:xfrm>
            </p:grpSpPr>
            <p:sp>
              <p:nvSpPr>
                <p:cNvPr id="137" name="Google Shape;137;p26"/>
                <p:cNvSpPr/>
                <p:nvPr/>
              </p:nvSpPr>
              <p:spPr>
                <a:xfrm flipH="1">
                  <a:off x="5062385" y="1167457"/>
                  <a:ext cx="1298674" cy="129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1802" extrusionOk="0">
                      <a:moveTo>
                        <a:pt x="1539" y="263"/>
                      </a:moveTo>
                      <a:cubicBezTo>
                        <a:pt x="1651" y="375"/>
                        <a:pt x="1731" y="514"/>
                        <a:pt x="1772" y="667"/>
                      </a:cubicBezTo>
                      <a:cubicBezTo>
                        <a:pt x="1813" y="820"/>
                        <a:pt x="1813" y="981"/>
                        <a:pt x="1772" y="1133"/>
                      </a:cubicBezTo>
                      <a:cubicBezTo>
                        <a:pt x="1731" y="1286"/>
                        <a:pt x="1651" y="1425"/>
                        <a:pt x="1539" y="1537"/>
                      </a:cubicBezTo>
                      <a:cubicBezTo>
                        <a:pt x="1427" y="1649"/>
                        <a:pt x="1288" y="1731"/>
                        <a:pt x="1135" y="1771"/>
                      </a:cubicBezTo>
                      <a:cubicBezTo>
                        <a:pt x="982" y="1812"/>
                        <a:pt x="821" y="1812"/>
                        <a:pt x="669" y="1771"/>
                      </a:cubicBezTo>
                      <a:cubicBezTo>
                        <a:pt x="516" y="1731"/>
                        <a:pt x="376" y="1649"/>
                        <a:pt x="265" y="1537"/>
                      </a:cubicBezTo>
                      <a:cubicBezTo>
                        <a:pt x="153" y="1425"/>
                        <a:pt x="72" y="1286"/>
                        <a:pt x="31" y="1133"/>
                      </a:cubicBezTo>
                      <a:cubicBezTo>
                        <a:pt x="-10" y="981"/>
                        <a:pt x="-10" y="820"/>
                        <a:pt x="31" y="667"/>
                      </a:cubicBezTo>
                      <a:cubicBezTo>
                        <a:pt x="72" y="514"/>
                        <a:pt x="153" y="375"/>
                        <a:pt x="265" y="263"/>
                      </a:cubicBezTo>
                      <a:cubicBezTo>
                        <a:pt x="376" y="151"/>
                        <a:pt x="516" y="71"/>
                        <a:pt x="669" y="30"/>
                      </a:cubicBezTo>
                      <a:cubicBezTo>
                        <a:pt x="821" y="-11"/>
                        <a:pt x="982" y="-11"/>
                        <a:pt x="1135" y="30"/>
                      </a:cubicBezTo>
                      <a:cubicBezTo>
                        <a:pt x="1288" y="71"/>
                        <a:pt x="1427" y="151"/>
                        <a:pt x="1539" y="2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26"/>
                <p:cNvSpPr/>
                <p:nvPr/>
              </p:nvSpPr>
              <p:spPr>
                <a:xfrm flipH="1">
                  <a:off x="5061664" y="1166737"/>
                  <a:ext cx="1298674" cy="649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2" h="901" extrusionOk="0">
                      <a:moveTo>
                        <a:pt x="1802" y="901"/>
                      </a:moveTo>
                      <a:cubicBezTo>
                        <a:pt x="1802" y="404"/>
                        <a:pt x="1398" y="0"/>
                        <a:pt x="901" y="0"/>
                      </a:cubicBezTo>
                      <a:cubicBezTo>
                        <a:pt x="403" y="0"/>
                        <a:pt x="0" y="404"/>
                        <a:pt x="0" y="901"/>
                      </a:cubicBezTo>
                      <a:lnTo>
                        <a:pt x="1802" y="90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" name="Google Shape;139;p26"/>
                <p:cNvSpPr/>
                <p:nvPr/>
              </p:nvSpPr>
              <p:spPr>
                <a:xfrm flipH="1">
                  <a:off x="4970858" y="1075930"/>
                  <a:ext cx="1481008" cy="148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2055" extrusionOk="0">
                      <a:moveTo>
                        <a:pt x="1754" y="300"/>
                      </a:moveTo>
                      <a:cubicBezTo>
                        <a:pt x="1882" y="428"/>
                        <a:pt x="1973" y="587"/>
                        <a:pt x="2020" y="761"/>
                      </a:cubicBezTo>
                      <a:cubicBezTo>
                        <a:pt x="2066" y="935"/>
                        <a:pt x="2066" y="1119"/>
                        <a:pt x="2020" y="1293"/>
                      </a:cubicBezTo>
                      <a:cubicBezTo>
                        <a:pt x="1973" y="1467"/>
                        <a:pt x="1881" y="1627"/>
                        <a:pt x="1754" y="1754"/>
                      </a:cubicBezTo>
                      <a:cubicBezTo>
                        <a:pt x="1626" y="1882"/>
                        <a:pt x="1468" y="1974"/>
                        <a:pt x="1294" y="2020"/>
                      </a:cubicBezTo>
                      <a:cubicBezTo>
                        <a:pt x="1119" y="2067"/>
                        <a:pt x="936" y="2067"/>
                        <a:pt x="762" y="2020"/>
                      </a:cubicBezTo>
                      <a:cubicBezTo>
                        <a:pt x="588" y="1974"/>
                        <a:pt x="428" y="1882"/>
                        <a:pt x="301" y="1754"/>
                      </a:cubicBezTo>
                      <a:cubicBezTo>
                        <a:pt x="173" y="1627"/>
                        <a:pt x="82" y="1467"/>
                        <a:pt x="35" y="1293"/>
                      </a:cubicBezTo>
                      <a:cubicBezTo>
                        <a:pt x="-12" y="1119"/>
                        <a:pt x="-12" y="935"/>
                        <a:pt x="35" y="761"/>
                      </a:cubicBezTo>
                      <a:cubicBezTo>
                        <a:pt x="82" y="587"/>
                        <a:pt x="173" y="428"/>
                        <a:pt x="301" y="300"/>
                      </a:cubicBezTo>
                      <a:cubicBezTo>
                        <a:pt x="428" y="173"/>
                        <a:pt x="588" y="82"/>
                        <a:pt x="762" y="35"/>
                      </a:cubicBezTo>
                      <a:cubicBezTo>
                        <a:pt x="936" y="-11"/>
                        <a:pt x="1119" y="-12"/>
                        <a:pt x="1294" y="35"/>
                      </a:cubicBezTo>
                      <a:cubicBezTo>
                        <a:pt x="1468" y="81"/>
                        <a:pt x="1627" y="173"/>
                        <a:pt x="1754" y="30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5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0350" tIns="45350" rIns="90350" bIns="453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40;p26"/>
                <p:cNvSpPr/>
                <p:nvPr/>
              </p:nvSpPr>
              <p:spPr>
                <a:xfrm flipH="1">
                  <a:off x="5711002" y="1166737"/>
                  <a:ext cx="649336" cy="64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" h="901" extrusionOk="0">
                      <a:moveTo>
                        <a:pt x="886" y="901"/>
                      </a:moveTo>
                      <a:lnTo>
                        <a:pt x="0" y="901"/>
                      </a:lnTo>
                      <a:cubicBezTo>
                        <a:pt x="0" y="404"/>
                        <a:pt x="403" y="0"/>
                        <a:pt x="901" y="0"/>
                      </a:cubicBezTo>
                      <a:lnTo>
                        <a:pt x="886" y="9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1" name="Google Shape;141;p26"/>
              <p:cNvSpPr/>
              <p:nvPr/>
            </p:nvSpPr>
            <p:spPr>
              <a:xfrm flipH="1">
                <a:off x="6960669" y="4321170"/>
                <a:ext cx="152064" cy="21404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97" extrusionOk="0">
                    <a:moveTo>
                      <a:pt x="0" y="6"/>
                    </a:moveTo>
                    <a:lnTo>
                      <a:pt x="28" y="204"/>
                    </a:lnTo>
                    <a:cubicBezTo>
                      <a:pt x="28" y="204"/>
                      <a:pt x="73" y="336"/>
                      <a:pt x="115" y="285"/>
                    </a:cubicBezTo>
                    <a:cubicBezTo>
                      <a:pt x="156" y="234"/>
                      <a:pt x="198" y="207"/>
                      <a:pt x="198" y="207"/>
                    </a:cubicBezTo>
                    <a:lnTo>
                      <a:pt x="211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 flipH="1">
                <a:off x="7591267" y="4313964"/>
                <a:ext cx="128282" cy="172243"/>
              </a:xfrm>
              <a:custGeom>
                <a:avLst/>
                <a:gdLst/>
                <a:ahLst/>
                <a:cxnLst/>
                <a:rect l="l" t="t" r="r" b="b"/>
                <a:pathLst>
                  <a:path w="178" h="239" extrusionOk="0">
                    <a:moveTo>
                      <a:pt x="178" y="0"/>
                    </a:moveTo>
                    <a:lnTo>
                      <a:pt x="116" y="199"/>
                    </a:lnTo>
                    <a:cubicBezTo>
                      <a:pt x="116" y="199"/>
                      <a:pt x="69" y="240"/>
                      <a:pt x="52" y="239"/>
                    </a:cubicBezTo>
                    <a:cubicBezTo>
                      <a:pt x="21" y="237"/>
                      <a:pt x="5" y="184"/>
                      <a:pt x="5" y="184"/>
                    </a:cubicBezTo>
                    <a:lnTo>
                      <a:pt x="0" y="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 rot="701890">
                <a:off x="6808008" y="4403734"/>
                <a:ext cx="303700" cy="21908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22" extrusionOk="0">
                    <a:moveTo>
                      <a:pt x="295" y="76"/>
                    </a:moveTo>
                    <a:lnTo>
                      <a:pt x="520" y="0"/>
                    </a:lnTo>
                    <a:lnTo>
                      <a:pt x="584" y="301"/>
                    </a:lnTo>
                    <a:lnTo>
                      <a:pt x="584" y="301"/>
                    </a:lnTo>
                    <a:cubicBezTo>
                      <a:pt x="585" y="303"/>
                      <a:pt x="585" y="306"/>
                      <a:pt x="585" y="308"/>
                    </a:cubicBezTo>
                    <a:cubicBezTo>
                      <a:pt x="585" y="314"/>
                      <a:pt x="583" y="320"/>
                      <a:pt x="580" y="325"/>
                    </a:cubicBezTo>
                    <a:cubicBezTo>
                      <a:pt x="577" y="330"/>
                      <a:pt x="573" y="335"/>
                      <a:pt x="568" y="338"/>
                    </a:cubicBezTo>
                    <a:cubicBezTo>
                      <a:pt x="563" y="341"/>
                      <a:pt x="557" y="342"/>
                      <a:pt x="551" y="342"/>
                    </a:cubicBezTo>
                    <a:cubicBezTo>
                      <a:pt x="550" y="342"/>
                      <a:pt x="549" y="342"/>
                      <a:pt x="549" y="342"/>
                    </a:cubicBezTo>
                    <a:lnTo>
                      <a:pt x="549" y="342"/>
                    </a:lnTo>
                    <a:lnTo>
                      <a:pt x="549" y="342"/>
                    </a:lnTo>
                    <a:cubicBezTo>
                      <a:pt x="543" y="342"/>
                      <a:pt x="538" y="340"/>
                      <a:pt x="534" y="338"/>
                    </a:cubicBezTo>
                    <a:cubicBezTo>
                      <a:pt x="529" y="335"/>
                      <a:pt x="524" y="330"/>
                      <a:pt x="521" y="325"/>
                    </a:cubicBezTo>
                    <a:cubicBezTo>
                      <a:pt x="520" y="323"/>
                      <a:pt x="519" y="321"/>
                      <a:pt x="518" y="318"/>
                    </a:cubicBezTo>
                    <a:lnTo>
                      <a:pt x="494" y="239"/>
                    </a:lnTo>
                    <a:lnTo>
                      <a:pt x="480" y="291"/>
                    </a:lnTo>
                    <a:lnTo>
                      <a:pt x="480" y="291"/>
                    </a:lnTo>
                    <a:cubicBezTo>
                      <a:pt x="478" y="300"/>
                      <a:pt x="475" y="308"/>
                      <a:pt x="470" y="316"/>
                    </a:cubicBezTo>
                    <a:cubicBezTo>
                      <a:pt x="462" y="331"/>
                      <a:pt x="449" y="343"/>
                      <a:pt x="434" y="352"/>
                    </a:cubicBezTo>
                    <a:cubicBezTo>
                      <a:pt x="424" y="358"/>
                      <a:pt x="413" y="362"/>
                      <a:pt x="402" y="364"/>
                    </a:cubicBezTo>
                    <a:lnTo>
                      <a:pt x="65" y="421"/>
                    </a:lnTo>
                    <a:cubicBezTo>
                      <a:pt x="9" y="432"/>
                      <a:pt x="-24" y="362"/>
                      <a:pt x="20" y="326"/>
                    </a:cubicBezTo>
                    <a:lnTo>
                      <a:pt x="295" y="7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7500132" y="4417787"/>
                <a:ext cx="227756" cy="139592"/>
              </a:xfrm>
              <a:custGeom>
                <a:avLst/>
                <a:gdLst/>
                <a:ahLst/>
                <a:cxnLst/>
                <a:rect l="l" t="t" r="r" b="b"/>
                <a:pathLst>
                  <a:path w="589" h="361" extrusionOk="0">
                    <a:moveTo>
                      <a:pt x="290" y="53"/>
                    </a:moveTo>
                    <a:lnTo>
                      <a:pt x="589" y="0"/>
                    </a:lnTo>
                    <a:lnTo>
                      <a:pt x="588" y="276"/>
                    </a:lnTo>
                    <a:lnTo>
                      <a:pt x="588" y="276"/>
                    </a:lnTo>
                    <a:cubicBezTo>
                      <a:pt x="588" y="277"/>
                      <a:pt x="588" y="279"/>
                      <a:pt x="588" y="281"/>
                    </a:cubicBezTo>
                    <a:cubicBezTo>
                      <a:pt x="588" y="287"/>
                      <a:pt x="587" y="293"/>
                      <a:pt x="584" y="298"/>
                    </a:cubicBezTo>
                    <a:cubicBezTo>
                      <a:pt x="581" y="304"/>
                      <a:pt x="576" y="307"/>
                      <a:pt x="571" y="310"/>
                    </a:cubicBezTo>
                    <a:cubicBezTo>
                      <a:pt x="566" y="313"/>
                      <a:pt x="560" y="315"/>
                      <a:pt x="554" y="315"/>
                    </a:cubicBezTo>
                    <a:cubicBezTo>
                      <a:pt x="553" y="315"/>
                      <a:pt x="551" y="315"/>
                      <a:pt x="550" y="314"/>
                    </a:cubicBezTo>
                    <a:lnTo>
                      <a:pt x="550" y="314"/>
                    </a:lnTo>
                    <a:lnTo>
                      <a:pt x="550" y="314"/>
                    </a:lnTo>
                    <a:cubicBezTo>
                      <a:pt x="545" y="314"/>
                      <a:pt x="541" y="312"/>
                      <a:pt x="537" y="310"/>
                    </a:cubicBezTo>
                    <a:cubicBezTo>
                      <a:pt x="532" y="307"/>
                      <a:pt x="529" y="303"/>
                      <a:pt x="525" y="298"/>
                    </a:cubicBezTo>
                    <a:cubicBezTo>
                      <a:pt x="524" y="295"/>
                      <a:pt x="522" y="292"/>
                      <a:pt x="521" y="288"/>
                    </a:cubicBezTo>
                    <a:lnTo>
                      <a:pt x="502" y="208"/>
                    </a:lnTo>
                    <a:lnTo>
                      <a:pt x="485" y="259"/>
                    </a:lnTo>
                    <a:lnTo>
                      <a:pt x="485" y="259"/>
                    </a:lnTo>
                    <a:cubicBezTo>
                      <a:pt x="483" y="265"/>
                      <a:pt x="481" y="271"/>
                      <a:pt x="477" y="277"/>
                    </a:cubicBezTo>
                    <a:cubicBezTo>
                      <a:pt x="469" y="292"/>
                      <a:pt x="457" y="304"/>
                      <a:pt x="441" y="313"/>
                    </a:cubicBezTo>
                    <a:cubicBezTo>
                      <a:pt x="430" y="320"/>
                      <a:pt x="415" y="324"/>
                      <a:pt x="401" y="326"/>
                    </a:cubicBezTo>
                    <a:lnTo>
                      <a:pt x="63" y="360"/>
                    </a:lnTo>
                    <a:cubicBezTo>
                      <a:pt x="6" y="367"/>
                      <a:pt x="-22" y="294"/>
                      <a:pt x="24" y="262"/>
                    </a:cubicBezTo>
                    <a:lnTo>
                      <a:pt x="290" y="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 flipH="1">
                <a:off x="7529707" y="637034"/>
                <a:ext cx="1096162" cy="75383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46" extrusionOk="0">
                    <a:moveTo>
                      <a:pt x="761" y="1046"/>
                    </a:moveTo>
                    <a:lnTo>
                      <a:pt x="1467" y="1046"/>
                    </a:lnTo>
                    <a:cubicBezTo>
                      <a:pt x="1497" y="1046"/>
                      <a:pt x="1521" y="1022"/>
                      <a:pt x="1521" y="992"/>
                    </a:cubicBezTo>
                    <a:lnTo>
                      <a:pt x="1521" y="54"/>
                    </a:lnTo>
                    <a:cubicBezTo>
                      <a:pt x="1521" y="24"/>
                      <a:pt x="1497" y="0"/>
                      <a:pt x="1467" y="0"/>
                    </a:cubicBezTo>
                    <a:lnTo>
                      <a:pt x="55" y="0"/>
                    </a:lnTo>
                    <a:cubicBezTo>
                      <a:pt x="25" y="0"/>
                      <a:pt x="0" y="24"/>
                      <a:pt x="0" y="54"/>
                    </a:cubicBezTo>
                    <a:lnTo>
                      <a:pt x="0" y="992"/>
                    </a:lnTo>
                    <a:cubicBezTo>
                      <a:pt x="0" y="1022"/>
                      <a:pt x="25" y="1046"/>
                      <a:pt x="55" y="1046"/>
                    </a:cubicBezTo>
                    <a:lnTo>
                      <a:pt x="761" y="10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 flipH="1">
                <a:off x="8163189" y="972873"/>
                <a:ext cx="191702" cy="2522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5" extrusionOk="0">
                    <a:moveTo>
                      <a:pt x="0" y="0"/>
                    </a:moveTo>
                    <a:lnTo>
                      <a:pt x="266" y="0"/>
                    </a:lnTo>
                    <a:lnTo>
                      <a:pt x="26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 flipH="1">
                <a:off x="7918156" y="905849"/>
                <a:ext cx="436735" cy="2522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5" extrusionOk="0">
                    <a:moveTo>
                      <a:pt x="0" y="0"/>
                    </a:moveTo>
                    <a:lnTo>
                      <a:pt x="606" y="0"/>
                    </a:lnTo>
                    <a:lnTo>
                      <a:pt x="60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 flipH="1">
                <a:off x="6974362" y="2791158"/>
                <a:ext cx="1456502" cy="965717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340" extrusionOk="0">
                    <a:moveTo>
                      <a:pt x="18" y="0"/>
                    </a:moveTo>
                    <a:lnTo>
                      <a:pt x="2004" y="0"/>
                    </a:lnTo>
                    <a:lnTo>
                      <a:pt x="2004" y="0"/>
                    </a:lnTo>
                    <a:cubicBezTo>
                      <a:pt x="2007" y="0"/>
                      <a:pt x="2010" y="1"/>
                      <a:pt x="2013" y="2"/>
                    </a:cubicBezTo>
                    <a:cubicBezTo>
                      <a:pt x="2015" y="4"/>
                      <a:pt x="2017" y="7"/>
                      <a:pt x="2019" y="9"/>
                    </a:cubicBezTo>
                    <a:cubicBezTo>
                      <a:pt x="2020" y="12"/>
                      <a:pt x="2021" y="14"/>
                      <a:pt x="2021" y="17"/>
                    </a:cubicBezTo>
                    <a:lnTo>
                      <a:pt x="2021" y="17"/>
                    </a:lnTo>
                    <a:lnTo>
                      <a:pt x="2021" y="1340"/>
                    </a:lnTo>
                    <a:lnTo>
                      <a:pt x="0" y="1340"/>
                    </a:lnTo>
                    <a:lnTo>
                      <a:pt x="0" y="17"/>
                    </a:lnTo>
                    <a:lnTo>
                      <a:pt x="0" y="17"/>
                    </a:lnTo>
                    <a:cubicBezTo>
                      <a:pt x="0" y="14"/>
                      <a:pt x="1" y="11"/>
                      <a:pt x="2" y="9"/>
                    </a:cubicBezTo>
                    <a:cubicBezTo>
                      <a:pt x="4" y="6"/>
                      <a:pt x="6" y="4"/>
                      <a:pt x="9" y="2"/>
                    </a:cubicBezTo>
                    <a:cubicBezTo>
                      <a:pt x="12" y="1"/>
                      <a:pt x="14" y="0"/>
                      <a:pt x="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 rot="10800000">
                <a:off x="6974362" y="2904306"/>
                <a:ext cx="1456502" cy="0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20000" fill="none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0"/>
                    </a:lnTo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0" rIns="903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 flipH="1">
                <a:off x="8294655" y="2818544"/>
                <a:ext cx="60537" cy="60537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4" y="42"/>
                    </a:moveTo>
                    <a:lnTo>
                      <a:pt x="84" y="42"/>
                    </a:lnTo>
                    <a:lnTo>
                      <a:pt x="84" y="42"/>
                    </a:lnTo>
                    <a:cubicBezTo>
                      <a:pt x="84" y="35"/>
                      <a:pt x="82" y="27"/>
                      <a:pt x="78" y="21"/>
                    </a:cubicBezTo>
                    <a:cubicBezTo>
                      <a:pt x="74" y="15"/>
                      <a:pt x="69" y="10"/>
                      <a:pt x="63" y="6"/>
                    </a:cubicBezTo>
                    <a:cubicBezTo>
                      <a:pt x="56" y="3"/>
                      <a:pt x="49" y="0"/>
                      <a:pt x="42" y="0"/>
                    </a:cubicBezTo>
                    <a:cubicBezTo>
                      <a:pt x="34" y="0"/>
                      <a:pt x="28" y="3"/>
                      <a:pt x="21" y="6"/>
                    </a:cubicBezTo>
                    <a:cubicBezTo>
                      <a:pt x="14" y="10"/>
                      <a:pt x="8" y="15"/>
                      <a:pt x="5" y="21"/>
                    </a:cubicBezTo>
                    <a:cubicBezTo>
                      <a:pt x="1" y="27"/>
                      <a:pt x="0" y="35"/>
                      <a:pt x="0" y="42"/>
                    </a:cubicBezTo>
                    <a:cubicBezTo>
                      <a:pt x="0" y="49"/>
                      <a:pt x="1" y="57"/>
                      <a:pt x="5" y="63"/>
                    </a:cubicBezTo>
                    <a:cubicBezTo>
                      <a:pt x="8" y="69"/>
                      <a:pt x="14" y="75"/>
                      <a:pt x="21" y="78"/>
                    </a:cubicBezTo>
                    <a:cubicBezTo>
                      <a:pt x="28" y="82"/>
                      <a:pt x="34" y="84"/>
                      <a:pt x="42" y="84"/>
                    </a:cubicBezTo>
                    <a:lnTo>
                      <a:pt x="42" y="84"/>
                    </a:lnTo>
                    <a:cubicBezTo>
                      <a:pt x="49" y="84"/>
                      <a:pt x="56" y="82"/>
                      <a:pt x="63" y="78"/>
                    </a:cubicBezTo>
                    <a:cubicBezTo>
                      <a:pt x="69" y="75"/>
                      <a:pt x="74" y="69"/>
                      <a:pt x="78" y="63"/>
                    </a:cubicBezTo>
                    <a:cubicBezTo>
                      <a:pt x="82" y="57"/>
                      <a:pt x="84" y="49"/>
                      <a:pt x="84" y="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 flipH="1">
                <a:off x="8184390" y="2818544"/>
                <a:ext cx="60537" cy="60537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4" y="42"/>
                    </a:moveTo>
                    <a:lnTo>
                      <a:pt x="84" y="42"/>
                    </a:lnTo>
                    <a:lnTo>
                      <a:pt x="84" y="42"/>
                    </a:lnTo>
                    <a:cubicBezTo>
                      <a:pt x="84" y="35"/>
                      <a:pt x="82" y="27"/>
                      <a:pt x="79" y="21"/>
                    </a:cubicBezTo>
                    <a:cubicBezTo>
                      <a:pt x="75" y="15"/>
                      <a:pt x="70" y="10"/>
                      <a:pt x="63" y="6"/>
                    </a:cubicBezTo>
                    <a:cubicBezTo>
                      <a:pt x="56" y="3"/>
                      <a:pt x="49" y="0"/>
                      <a:pt x="42" y="0"/>
                    </a:cubicBezTo>
                    <a:cubicBezTo>
                      <a:pt x="34" y="0"/>
                      <a:pt x="27" y="3"/>
                      <a:pt x="21" y="6"/>
                    </a:cubicBezTo>
                    <a:cubicBezTo>
                      <a:pt x="14" y="10"/>
                      <a:pt x="10" y="15"/>
                      <a:pt x="6" y="21"/>
                    </a:cubicBezTo>
                    <a:cubicBezTo>
                      <a:pt x="2" y="27"/>
                      <a:pt x="0" y="35"/>
                      <a:pt x="0" y="42"/>
                    </a:cubicBezTo>
                    <a:cubicBezTo>
                      <a:pt x="0" y="49"/>
                      <a:pt x="2" y="57"/>
                      <a:pt x="6" y="63"/>
                    </a:cubicBezTo>
                    <a:cubicBezTo>
                      <a:pt x="10" y="69"/>
                      <a:pt x="14" y="75"/>
                      <a:pt x="21" y="78"/>
                    </a:cubicBezTo>
                    <a:cubicBezTo>
                      <a:pt x="27" y="82"/>
                      <a:pt x="35" y="84"/>
                      <a:pt x="42" y="84"/>
                    </a:cubicBezTo>
                    <a:lnTo>
                      <a:pt x="42" y="84"/>
                    </a:lnTo>
                    <a:cubicBezTo>
                      <a:pt x="50" y="84"/>
                      <a:pt x="56" y="82"/>
                      <a:pt x="63" y="78"/>
                    </a:cubicBezTo>
                    <a:cubicBezTo>
                      <a:pt x="70" y="75"/>
                      <a:pt x="75" y="69"/>
                      <a:pt x="79" y="63"/>
                    </a:cubicBezTo>
                    <a:cubicBezTo>
                      <a:pt x="82" y="57"/>
                      <a:pt x="84" y="49"/>
                      <a:pt x="84" y="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 flipH="1">
                <a:off x="8073405" y="2818544"/>
                <a:ext cx="60537" cy="60537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84" y="42"/>
                    </a:moveTo>
                    <a:lnTo>
                      <a:pt x="84" y="42"/>
                    </a:lnTo>
                    <a:lnTo>
                      <a:pt x="84" y="42"/>
                    </a:lnTo>
                    <a:cubicBezTo>
                      <a:pt x="84" y="35"/>
                      <a:pt x="82" y="27"/>
                      <a:pt x="78" y="21"/>
                    </a:cubicBezTo>
                    <a:cubicBezTo>
                      <a:pt x="74" y="15"/>
                      <a:pt x="69" y="10"/>
                      <a:pt x="63" y="6"/>
                    </a:cubicBezTo>
                    <a:cubicBezTo>
                      <a:pt x="56" y="3"/>
                      <a:pt x="49" y="0"/>
                      <a:pt x="42" y="0"/>
                    </a:cubicBezTo>
                    <a:cubicBezTo>
                      <a:pt x="34" y="0"/>
                      <a:pt x="27" y="3"/>
                      <a:pt x="21" y="6"/>
                    </a:cubicBezTo>
                    <a:cubicBezTo>
                      <a:pt x="15" y="10"/>
                      <a:pt x="9" y="15"/>
                      <a:pt x="6" y="21"/>
                    </a:cubicBezTo>
                    <a:cubicBezTo>
                      <a:pt x="2" y="27"/>
                      <a:pt x="0" y="35"/>
                      <a:pt x="0" y="42"/>
                    </a:cubicBezTo>
                    <a:cubicBezTo>
                      <a:pt x="0" y="49"/>
                      <a:pt x="2" y="57"/>
                      <a:pt x="6" y="63"/>
                    </a:cubicBezTo>
                    <a:cubicBezTo>
                      <a:pt x="9" y="69"/>
                      <a:pt x="15" y="75"/>
                      <a:pt x="21" y="78"/>
                    </a:cubicBezTo>
                    <a:cubicBezTo>
                      <a:pt x="27" y="82"/>
                      <a:pt x="34" y="84"/>
                      <a:pt x="42" y="84"/>
                    </a:cubicBezTo>
                    <a:lnTo>
                      <a:pt x="42" y="84"/>
                    </a:lnTo>
                    <a:cubicBezTo>
                      <a:pt x="49" y="84"/>
                      <a:pt x="56" y="82"/>
                      <a:pt x="63" y="78"/>
                    </a:cubicBezTo>
                    <a:cubicBezTo>
                      <a:pt x="69" y="75"/>
                      <a:pt x="74" y="69"/>
                      <a:pt x="78" y="63"/>
                    </a:cubicBezTo>
                    <a:cubicBezTo>
                      <a:pt x="82" y="57"/>
                      <a:pt x="84" y="49"/>
                      <a:pt x="84" y="4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 flipH="1">
                <a:off x="7279932" y="3112583"/>
                <a:ext cx="139813" cy="18017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5" extrusionOk="0">
                    <a:moveTo>
                      <a:pt x="0" y="0"/>
                    </a:moveTo>
                    <a:lnTo>
                      <a:pt x="194" y="0"/>
                    </a:lnTo>
                    <a:lnTo>
                      <a:pt x="194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E77B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 flipH="1">
                <a:off x="7100481" y="3160869"/>
                <a:ext cx="319263" cy="18738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6" extrusionOk="0">
                    <a:moveTo>
                      <a:pt x="0" y="0"/>
                    </a:moveTo>
                    <a:lnTo>
                      <a:pt x="443" y="0"/>
                    </a:lnTo>
                    <a:lnTo>
                      <a:pt x="443" y="26"/>
                    </a:lnTo>
                    <a:lnTo>
                      <a:pt x="0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 flipH="1">
                <a:off x="7032016" y="3044839"/>
                <a:ext cx="439617" cy="22845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317" extrusionOk="0">
                    <a:moveTo>
                      <a:pt x="0" y="0"/>
                    </a:moveTo>
                    <a:lnTo>
                      <a:pt x="610" y="0"/>
                    </a:lnTo>
                    <a:lnTo>
                      <a:pt x="610" y="317"/>
                    </a:lnTo>
                    <a:lnTo>
                      <a:pt x="0" y="31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 flipH="1">
                <a:off x="7197053" y="3511842"/>
                <a:ext cx="140533" cy="18017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5" extrusionOk="0">
                    <a:moveTo>
                      <a:pt x="0" y="0"/>
                    </a:moveTo>
                    <a:lnTo>
                      <a:pt x="195" y="0"/>
                    </a:lnTo>
                    <a:lnTo>
                      <a:pt x="195" y="25"/>
                    </a:lnTo>
                    <a:lnTo>
                      <a:pt x="0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 flipH="1">
                <a:off x="7379386" y="3490942"/>
                <a:ext cx="63420" cy="64141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8" y="45"/>
                    </a:moveTo>
                    <a:lnTo>
                      <a:pt x="88" y="45"/>
                    </a:lnTo>
                    <a:lnTo>
                      <a:pt x="88" y="45"/>
                    </a:lnTo>
                    <a:cubicBezTo>
                      <a:pt x="88" y="37"/>
                      <a:pt x="86" y="30"/>
                      <a:pt x="82" y="23"/>
                    </a:cubicBezTo>
                    <a:cubicBezTo>
                      <a:pt x="78" y="17"/>
                      <a:pt x="73" y="10"/>
                      <a:pt x="66" y="6"/>
                    </a:cubicBezTo>
                    <a:cubicBezTo>
                      <a:pt x="59" y="3"/>
                      <a:pt x="52" y="0"/>
                      <a:pt x="44" y="0"/>
                    </a:cubicBezTo>
                    <a:cubicBezTo>
                      <a:pt x="36" y="0"/>
                      <a:pt x="29" y="3"/>
                      <a:pt x="22" y="6"/>
                    </a:cubicBezTo>
                    <a:cubicBezTo>
                      <a:pt x="15" y="10"/>
                      <a:pt x="10" y="17"/>
                      <a:pt x="6" y="23"/>
                    </a:cubicBezTo>
                    <a:cubicBezTo>
                      <a:pt x="2" y="30"/>
                      <a:pt x="0" y="38"/>
                      <a:pt x="0" y="45"/>
                    </a:cubicBezTo>
                    <a:cubicBezTo>
                      <a:pt x="0" y="53"/>
                      <a:pt x="2" y="60"/>
                      <a:pt x="6" y="67"/>
                    </a:cubicBezTo>
                    <a:cubicBezTo>
                      <a:pt x="10" y="74"/>
                      <a:pt x="15" y="79"/>
                      <a:pt x="22" y="83"/>
                    </a:cubicBezTo>
                    <a:cubicBezTo>
                      <a:pt x="29" y="87"/>
                      <a:pt x="36" y="89"/>
                      <a:pt x="44" y="89"/>
                    </a:cubicBezTo>
                    <a:lnTo>
                      <a:pt x="44" y="89"/>
                    </a:lnTo>
                    <a:lnTo>
                      <a:pt x="44" y="89"/>
                    </a:lnTo>
                    <a:cubicBezTo>
                      <a:pt x="52" y="89"/>
                      <a:pt x="59" y="87"/>
                      <a:pt x="66" y="83"/>
                    </a:cubicBezTo>
                    <a:cubicBezTo>
                      <a:pt x="73" y="79"/>
                      <a:pt x="78" y="74"/>
                      <a:pt x="82" y="67"/>
                    </a:cubicBezTo>
                    <a:cubicBezTo>
                      <a:pt x="86" y="60"/>
                      <a:pt x="88" y="52"/>
                      <a:pt x="88" y="45"/>
                    </a:cubicBezTo>
                    <a:close/>
                  </a:path>
                </a:pathLst>
              </a:custGeom>
              <a:solidFill>
                <a:srgbClr val="0E77B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 flipH="1">
                <a:off x="7256568" y="1145837"/>
                <a:ext cx="820860" cy="165901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02" fill="none" extrusionOk="0">
                    <a:moveTo>
                      <a:pt x="1139" y="0"/>
                    </a:moveTo>
                    <a:lnTo>
                      <a:pt x="270" y="0"/>
                    </a:lnTo>
                    <a:cubicBezTo>
                      <a:pt x="121" y="0"/>
                      <a:pt x="0" y="121"/>
                      <a:pt x="0" y="270"/>
                    </a:cubicBezTo>
                    <a:lnTo>
                      <a:pt x="0" y="230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 flipH="1">
                <a:off x="6932261" y="1097551"/>
                <a:ext cx="324308" cy="96572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4" extrusionOk="0">
                    <a:moveTo>
                      <a:pt x="67" y="134"/>
                    </a:moveTo>
                    <a:lnTo>
                      <a:pt x="383" y="134"/>
                    </a:lnTo>
                    <a:lnTo>
                      <a:pt x="383" y="134"/>
                    </a:lnTo>
                    <a:lnTo>
                      <a:pt x="383" y="134"/>
                    </a:lnTo>
                    <a:cubicBezTo>
                      <a:pt x="395" y="134"/>
                      <a:pt x="407" y="131"/>
                      <a:pt x="417" y="125"/>
                    </a:cubicBezTo>
                    <a:cubicBezTo>
                      <a:pt x="427" y="119"/>
                      <a:pt x="435" y="111"/>
                      <a:pt x="441" y="100"/>
                    </a:cubicBezTo>
                    <a:cubicBezTo>
                      <a:pt x="447" y="90"/>
                      <a:pt x="450" y="79"/>
                      <a:pt x="450" y="67"/>
                    </a:cubicBezTo>
                    <a:lnTo>
                      <a:pt x="450" y="67"/>
                    </a:lnTo>
                    <a:lnTo>
                      <a:pt x="450" y="67"/>
                    </a:lnTo>
                    <a:lnTo>
                      <a:pt x="450" y="67"/>
                    </a:lnTo>
                    <a:cubicBezTo>
                      <a:pt x="450" y="55"/>
                      <a:pt x="447" y="44"/>
                      <a:pt x="441" y="33"/>
                    </a:cubicBezTo>
                    <a:cubicBezTo>
                      <a:pt x="435" y="23"/>
                      <a:pt x="427" y="15"/>
                      <a:pt x="417" y="9"/>
                    </a:cubicBezTo>
                    <a:cubicBezTo>
                      <a:pt x="407" y="3"/>
                      <a:pt x="395" y="0"/>
                      <a:pt x="383" y="0"/>
                    </a:cubicBezTo>
                    <a:lnTo>
                      <a:pt x="383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cubicBezTo>
                      <a:pt x="55" y="0"/>
                      <a:pt x="44" y="3"/>
                      <a:pt x="34" y="9"/>
                    </a:cubicBezTo>
                    <a:cubicBezTo>
                      <a:pt x="24" y="15"/>
                      <a:pt x="15" y="23"/>
                      <a:pt x="9" y="33"/>
                    </a:cubicBezTo>
                    <a:cubicBezTo>
                      <a:pt x="3" y="44"/>
                      <a:pt x="0" y="55"/>
                      <a:pt x="0" y="67"/>
                    </a:cubicBez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lnTo>
                      <a:pt x="0" y="67"/>
                    </a:lnTo>
                    <a:cubicBezTo>
                      <a:pt x="0" y="79"/>
                      <a:pt x="3" y="90"/>
                      <a:pt x="9" y="100"/>
                    </a:cubicBezTo>
                    <a:cubicBezTo>
                      <a:pt x="15" y="111"/>
                      <a:pt x="24" y="119"/>
                      <a:pt x="34" y="125"/>
                    </a:cubicBezTo>
                    <a:cubicBezTo>
                      <a:pt x="44" y="131"/>
                      <a:pt x="55" y="134"/>
                      <a:pt x="67" y="1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225" rIns="90000" bIns="3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 flipH="1">
                <a:off x="7035319" y="1247453"/>
                <a:ext cx="42520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0" y="0"/>
                    </a:moveTo>
                    <a:lnTo>
                      <a:pt x="59" y="0"/>
                    </a:lnTo>
                    <a:lnTo>
                      <a:pt x="5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 flipH="1">
                <a:off x="6967575" y="1247453"/>
                <a:ext cx="42520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0" y="0"/>
                    </a:moveTo>
                    <a:lnTo>
                      <a:pt x="59" y="0"/>
                    </a:lnTo>
                    <a:lnTo>
                      <a:pt x="5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 flipH="1">
                <a:off x="6967575" y="1310153"/>
                <a:ext cx="42520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59" h="59" extrusionOk="0">
                    <a:moveTo>
                      <a:pt x="0" y="0"/>
                    </a:moveTo>
                    <a:lnTo>
                      <a:pt x="59" y="0"/>
                    </a:lnTo>
                    <a:lnTo>
                      <a:pt x="59" y="5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 flipH="1">
                <a:off x="6289712" y="1943634"/>
                <a:ext cx="588078" cy="565737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5" extrusionOk="0">
                    <a:moveTo>
                      <a:pt x="559" y="358"/>
                    </a:moveTo>
                    <a:cubicBezTo>
                      <a:pt x="559" y="358"/>
                      <a:pt x="84" y="856"/>
                      <a:pt x="0" y="776"/>
                    </a:cubicBezTo>
                    <a:lnTo>
                      <a:pt x="154" y="485"/>
                    </a:lnTo>
                    <a:cubicBezTo>
                      <a:pt x="154" y="493"/>
                      <a:pt x="487" y="232"/>
                      <a:pt x="487" y="232"/>
                    </a:cubicBezTo>
                    <a:cubicBezTo>
                      <a:pt x="487" y="232"/>
                      <a:pt x="555" y="61"/>
                      <a:pt x="581" y="62"/>
                    </a:cubicBezTo>
                    <a:cubicBezTo>
                      <a:pt x="607" y="62"/>
                      <a:pt x="553" y="160"/>
                      <a:pt x="562" y="172"/>
                    </a:cubicBezTo>
                    <a:cubicBezTo>
                      <a:pt x="571" y="185"/>
                      <a:pt x="734" y="-23"/>
                      <a:pt x="752" y="2"/>
                    </a:cubicBezTo>
                    <a:cubicBezTo>
                      <a:pt x="762" y="16"/>
                      <a:pt x="651" y="125"/>
                      <a:pt x="660" y="143"/>
                    </a:cubicBezTo>
                    <a:cubicBezTo>
                      <a:pt x="665" y="152"/>
                      <a:pt x="790" y="74"/>
                      <a:pt x="803" y="77"/>
                    </a:cubicBezTo>
                    <a:cubicBezTo>
                      <a:pt x="839" y="88"/>
                      <a:pt x="664" y="171"/>
                      <a:pt x="674" y="176"/>
                    </a:cubicBezTo>
                    <a:cubicBezTo>
                      <a:pt x="684" y="182"/>
                      <a:pt x="814" y="101"/>
                      <a:pt x="816" y="128"/>
                    </a:cubicBezTo>
                    <a:cubicBezTo>
                      <a:pt x="817" y="145"/>
                      <a:pt x="697" y="204"/>
                      <a:pt x="699" y="215"/>
                    </a:cubicBezTo>
                    <a:cubicBezTo>
                      <a:pt x="701" y="226"/>
                      <a:pt x="767" y="183"/>
                      <a:pt x="789" y="191"/>
                    </a:cubicBezTo>
                    <a:cubicBezTo>
                      <a:pt x="810" y="200"/>
                      <a:pt x="699" y="255"/>
                      <a:pt x="692" y="264"/>
                    </a:cubicBezTo>
                    <a:cubicBezTo>
                      <a:pt x="684" y="273"/>
                      <a:pt x="621" y="332"/>
                      <a:pt x="559" y="358"/>
                    </a:cubicBez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 flipH="1">
                <a:off x="6756715" y="1939310"/>
                <a:ext cx="304849" cy="565016"/>
              </a:xfrm>
              <a:custGeom>
                <a:avLst/>
                <a:gdLst/>
                <a:ahLst/>
                <a:cxnLst/>
                <a:rect l="l" t="t" r="r" b="b"/>
                <a:pathLst>
                  <a:path w="423" h="784" extrusionOk="0">
                    <a:moveTo>
                      <a:pt x="129" y="0"/>
                    </a:moveTo>
                    <a:cubicBezTo>
                      <a:pt x="129" y="0"/>
                      <a:pt x="244" y="39"/>
                      <a:pt x="272" y="126"/>
                    </a:cubicBezTo>
                    <a:cubicBezTo>
                      <a:pt x="299" y="214"/>
                      <a:pt x="423" y="477"/>
                      <a:pt x="423" y="477"/>
                    </a:cubicBezTo>
                    <a:lnTo>
                      <a:pt x="257" y="784"/>
                    </a:lnTo>
                    <a:cubicBezTo>
                      <a:pt x="257" y="784"/>
                      <a:pt x="-222" y="172"/>
                      <a:pt x="129" y="0"/>
                    </a:cubicBez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 flipH="1">
                <a:off x="6755994" y="1917689"/>
                <a:ext cx="339442" cy="448265"/>
              </a:xfrm>
              <a:custGeom>
                <a:avLst/>
                <a:gdLst/>
                <a:ahLst/>
                <a:cxnLst/>
                <a:rect l="l" t="t" r="r" b="b"/>
                <a:pathLst>
                  <a:path w="471" h="622" extrusionOk="0">
                    <a:moveTo>
                      <a:pt x="167" y="1"/>
                    </a:moveTo>
                    <a:cubicBezTo>
                      <a:pt x="291" y="-18"/>
                      <a:pt x="360" y="127"/>
                      <a:pt x="471" y="394"/>
                    </a:cubicBezTo>
                    <a:lnTo>
                      <a:pt x="187" y="622"/>
                    </a:lnTo>
                    <a:cubicBezTo>
                      <a:pt x="187" y="622"/>
                      <a:pt x="-220" y="6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 flipH="1">
                <a:off x="6954903" y="1461496"/>
                <a:ext cx="330073" cy="335118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65" extrusionOk="0">
                    <a:moveTo>
                      <a:pt x="431" y="95"/>
                    </a:moveTo>
                    <a:cubicBezTo>
                      <a:pt x="372" y="21"/>
                      <a:pt x="234" y="-28"/>
                      <a:pt x="121" y="18"/>
                    </a:cubicBezTo>
                    <a:cubicBezTo>
                      <a:pt x="121" y="18"/>
                      <a:pt x="120" y="18"/>
                      <a:pt x="119" y="19"/>
                    </a:cubicBezTo>
                    <a:cubicBezTo>
                      <a:pt x="47" y="43"/>
                      <a:pt x="-3" y="112"/>
                      <a:pt x="0" y="188"/>
                    </a:cubicBezTo>
                    <a:cubicBezTo>
                      <a:pt x="2" y="238"/>
                      <a:pt x="14" y="287"/>
                      <a:pt x="36" y="325"/>
                    </a:cubicBezTo>
                    <a:cubicBezTo>
                      <a:pt x="86" y="416"/>
                      <a:pt x="183" y="455"/>
                      <a:pt x="283" y="449"/>
                    </a:cubicBezTo>
                    <a:cubicBezTo>
                      <a:pt x="304" y="448"/>
                      <a:pt x="320" y="454"/>
                      <a:pt x="332" y="465"/>
                    </a:cubicBezTo>
                    <a:lnTo>
                      <a:pt x="448" y="265"/>
                    </a:lnTo>
                    <a:cubicBezTo>
                      <a:pt x="463" y="237"/>
                      <a:pt x="466" y="138"/>
                      <a:pt x="431" y="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 flipH="1">
                <a:off x="7258311" y="1589778"/>
                <a:ext cx="159271" cy="159271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21" extrusionOk="0">
                    <a:moveTo>
                      <a:pt x="221" y="110"/>
                    </a:moveTo>
                    <a:cubicBezTo>
                      <a:pt x="221" y="130"/>
                      <a:pt x="215" y="150"/>
                      <a:pt x="206" y="166"/>
                    </a:cubicBezTo>
                    <a:cubicBezTo>
                      <a:pt x="196" y="183"/>
                      <a:pt x="183" y="196"/>
                      <a:pt x="166" y="206"/>
                    </a:cubicBezTo>
                    <a:cubicBezTo>
                      <a:pt x="149" y="216"/>
                      <a:pt x="130" y="221"/>
                      <a:pt x="111" y="221"/>
                    </a:cubicBezTo>
                    <a:cubicBezTo>
                      <a:pt x="91" y="221"/>
                      <a:pt x="71" y="216"/>
                      <a:pt x="55" y="206"/>
                    </a:cubicBezTo>
                    <a:cubicBezTo>
                      <a:pt x="38" y="196"/>
                      <a:pt x="25" y="183"/>
                      <a:pt x="15" y="166"/>
                    </a:cubicBezTo>
                    <a:cubicBezTo>
                      <a:pt x="5" y="150"/>
                      <a:pt x="0" y="130"/>
                      <a:pt x="0" y="110"/>
                    </a:cubicBezTo>
                    <a:cubicBezTo>
                      <a:pt x="0" y="91"/>
                      <a:pt x="5" y="72"/>
                      <a:pt x="15" y="55"/>
                    </a:cubicBezTo>
                    <a:cubicBezTo>
                      <a:pt x="25" y="38"/>
                      <a:pt x="38" y="25"/>
                      <a:pt x="55" y="15"/>
                    </a:cubicBezTo>
                    <a:cubicBezTo>
                      <a:pt x="71" y="5"/>
                      <a:pt x="91" y="0"/>
                      <a:pt x="111" y="0"/>
                    </a:cubicBezTo>
                    <a:cubicBezTo>
                      <a:pt x="130" y="0"/>
                      <a:pt x="149" y="5"/>
                      <a:pt x="166" y="15"/>
                    </a:cubicBezTo>
                    <a:cubicBezTo>
                      <a:pt x="183" y="25"/>
                      <a:pt x="197" y="38"/>
                      <a:pt x="206" y="55"/>
                    </a:cubicBezTo>
                    <a:cubicBezTo>
                      <a:pt x="216" y="72"/>
                      <a:pt x="221" y="91"/>
                      <a:pt x="221" y="1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4550" rIns="90000" bIns="34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 flipH="1">
                <a:off x="6956344" y="1532123"/>
                <a:ext cx="314939" cy="476372"/>
              </a:xfrm>
              <a:custGeom>
                <a:avLst/>
                <a:gdLst/>
                <a:ahLst/>
                <a:cxnLst/>
                <a:rect l="l" t="t" r="r" b="b"/>
                <a:pathLst>
                  <a:path w="437" h="661" extrusionOk="0">
                    <a:moveTo>
                      <a:pt x="133" y="196"/>
                    </a:moveTo>
                    <a:cubicBezTo>
                      <a:pt x="131" y="200"/>
                      <a:pt x="117" y="170"/>
                      <a:pt x="113" y="168"/>
                    </a:cubicBezTo>
                    <a:cubicBezTo>
                      <a:pt x="97" y="162"/>
                      <a:pt x="61" y="145"/>
                      <a:pt x="40" y="186"/>
                    </a:cubicBezTo>
                    <a:cubicBezTo>
                      <a:pt x="20" y="227"/>
                      <a:pt x="52" y="266"/>
                      <a:pt x="76" y="276"/>
                    </a:cubicBezTo>
                    <a:cubicBezTo>
                      <a:pt x="83" y="279"/>
                      <a:pt x="106" y="294"/>
                      <a:pt x="109" y="301"/>
                    </a:cubicBezTo>
                    <a:cubicBezTo>
                      <a:pt x="139" y="360"/>
                      <a:pt x="99" y="485"/>
                      <a:pt x="95" y="533"/>
                    </a:cubicBezTo>
                    <a:cubicBezTo>
                      <a:pt x="86" y="639"/>
                      <a:pt x="0" y="523"/>
                      <a:pt x="0" y="523"/>
                    </a:cubicBezTo>
                    <a:cubicBezTo>
                      <a:pt x="0" y="523"/>
                      <a:pt x="286" y="749"/>
                      <a:pt x="329" y="623"/>
                    </a:cubicBezTo>
                    <a:cubicBezTo>
                      <a:pt x="294" y="562"/>
                      <a:pt x="272" y="372"/>
                      <a:pt x="303" y="383"/>
                    </a:cubicBezTo>
                    <a:cubicBezTo>
                      <a:pt x="343" y="398"/>
                      <a:pt x="426" y="348"/>
                      <a:pt x="437" y="166"/>
                    </a:cubicBezTo>
                    <a:cubicBezTo>
                      <a:pt x="390" y="31"/>
                      <a:pt x="332" y="11"/>
                      <a:pt x="331" y="0"/>
                    </a:cubicBezTo>
                    <a:cubicBezTo>
                      <a:pt x="327" y="94"/>
                      <a:pt x="274" y="157"/>
                      <a:pt x="133" y="196"/>
                    </a:cubicBez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 flipH="1">
                <a:off x="7194891" y="1671215"/>
                <a:ext cx="37476" cy="3675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0" y="12"/>
                    </a:moveTo>
                    <a:cubicBezTo>
                      <a:pt x="0" y="12"/>
                      <a:pt x="45" y="-33"/>
                      <a:pt x="52" y="51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 flipH="1">
                <a:off x="7061564" y="1684908"/>
                <a:ext cx="58375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81" extrusionOk="0">
                    <a:moveTo>
                      <a:pt x="54" y="2"/>
                    </a:moveTo>
                    <a:lnTo>
                      <a:pt x="54" y="2"/>
                    </a:lnTo>
                    <a:cubicBezTo>
                      <a:pt x="56" y="3"/>
                      <a:pt x="59" y="4"/>
                      <a:pt x="61" y="5"/>
                    </a:cubicBezTo>
                    <a:cubicBezTo>
                      <a:pt x="67" y="9"/>
                      <a:pt x="72" y="14"/>
                      <a:pt x="76" y="20"/>
                    </a:cubicBezTo>
                    <a:cubicBezTo>
                      <a:pt x="80" y="26"/>
                      <a:pt x="81" y="34"/>
                      <a:pt x="81" y="41"/>
                    </a:cubicBezTo>
                    <a:cubicBezTo>
                      <a:pt x="81" y="49"/>
                      <a:pt x="80" y="55"/>
                      <a:pt x="76" y="61"/>
                    </a:cubicBezTo>
                    <a:cubicBezTo>
                      <a:pt x="72" y="67"/>
                      <a:pt x="67" y="73"/>
                      <a:pt x="61" y="76"/>
                    </a:cubicBezTo>
                    <a:cubicBezTo>
                      <a:pt x="55" y="80"/>
                      <a:pt x="48" y="81"/>
                      <a:pt x="41" y="81"/>
                    </a:cubicBezTo>
                    <a:cubicBezTo>
                      <a:pt x="34" y="81"/>
                      <a:pt x="27" y="80"/>
                      <a:pt x="21" y="76"/>
                    </a:cubicBezTo>
                    <a:cubicBezTo>
                      <a:pt x="15" y="73"/>
                      <a:pt x="9" y="67"/>
                      <a:pt x="6" y="61"/>
                    </a:cubicBezTo>
                    <a:cubicBezTo>
                      <a:pt x="2" y="55"/>
                      <a:pt x="0" y="48"/>
                      <a:pt x="0" y="41"/>
                    </a:cubicBezTo>
                    <a:cubicBezTo>
                      <a:pt x="0" y="36"/>
                      <a:pt x="1" y="32"/>
                      <a:pt x="3" y="28"/>
                    </a:cubicBezTo>
                    <a:lnTo>
                      <a:pt x="3" y="28"/>
                    </a:lnTo>
                    <a:cubicBezTo>
                      <a:pt x="3" y="25"/>
                      <a:pt x="4" y="23"/>
                      <a:pt x="6" y="20"/>
                    </a:cubicBezTo>
                    <a:cubicBezTo>
                      <a:pt x="9" y="14"/>
                      <a:pt x="15" y="9"/>
                      <a:pt x="21" y="5"/>
                    </a:cubicBezTo>
                    <a:cubicBezTo>
                      <a:pt x="27" y="2"/>
                      <a:pt x="34" y="0"/>
                      <a:pt x="41" y="0"/>
                    </a:cubicBezTo>
                    <a:cubicBezTo>
                      <a:pt x="45" y="0"/>
                      <a:pt x="50" y="1"/>
                      <a:pt x="54" y="2"/>
                    </a:cubicBez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 flipH="1">
                <a:off x="6959948" y="1683467"/>
                <a:ext cx="25224" cy="54051"/>
              </a:xfrm>
              <a:custGeom>
                <a:avLst/>
                <a:gdLst/>
                <a:ahLst/>
                <a:cxnLst/>
                <a:rect l="l" t="t" r="r" b="b"/>
                <a:pathLst>
                  <a:path w="35" h="75" extrusionOk="0">
                    <a:moveTo>
                      <a:pt x="21" y="75"/>
                    </a:moveTo>
                    <a:lnTo>
                      <a:pt x="21" y="75"/>
                    </a:lnTo>
                    <a:cubicBezTo>
                      <a:pt x="14" y="72"/>
                      <a:pt x="9" y="66"/>
                      <a:pt x="6" y="60"/>
                    </a:cubicBezTo>
                    <a:cubicBezTo>
                      <a:pt x="2" y="54"/>
                      <a:pt x="0" y="47"/>
                      <a:pt x="0" y="40"/>
                    </a:cubicBezTo>
                    <a:cubicBezTo>
                      <a:pt x="0" y="33"/>
                      <a:pt x="2" y="26"/>
                      <a:pt x="6" y="20"/>
                    </a:cubicBezTo>
                    <a:cubicBezTo>
                      <a:pt x="9" y="14"/>
                      <a:pt x="14" y="9"/>
                      <a:pt x="21" y="5"/>
                    </a:cubicBezTo>
                    <a:cubicBezTo>
                      <a:pt x="24" y="4"/>
                      <a:pt x="29" y="1"/>
                      <a:pt x="33" y="0"/>
                    </a:cubicBezTo>
                    <a:cubicBezTo>
                      <a:pt x="37" y="-1"/>
                      <a:pt x="34" y="48"/>
                      <a:pt x="21" y="75"/>
                    </a:cubicBez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 flipH="1">
                <a:off x="6993099" y="1673377"/>
                <a:ext cx="20900" cy="32431"/>
              </a:xfrm>
              <a:custGeom>
                <a:avLst/>
                <a:gdLst/>
                <a:ahLst/>
                <a:cxnLst/>
                <a:rect l="l" t="t" r="r" b="b"/>
                <a:pathLst>
                  <a:path w="29" h="45" extrusionOk="0">
                    <a:moveTo>
                      <a:pt x="6" y="0"/>
                    </a:moveTo>
                    <a:lnTo>
                      <a:pt x="0" y="45"/>
                    </a:lnTo>
                    <a:lnTo>
                      <a:pt x="24" y="43"/>
                    </a:lnTo>
                    <a:lnTo>
                      <a:pt x="24" y="43"/>
                    </a:lnTo>
                    <a:cubicBezTo>
                      <a:pt x="25" y="43"/>
                      <a:pt x="25" y="43"/>
                      <a:pt x="26" y="42"/>
                    </a:cubicBezTo>
                    <a:cubicBezTo>
                      <a:pt x="27" y="42"/>
                      <a:pt x="27" y="41"/>
                      <a:pt x="28" y="40"/>
                    </a:cubicBezTo>
                    <a:cubicBezTo>
                      <a:pt x="28" y="39"/>
                      <a:pt x="29" y="38"/>
                      <a:pt x="29" y="37"/>
                    </a:cubicBezTo>
                    <a:cubicBezTo>
                      <a:pt x="29" y="36"/>
                      <a:pt x="29" y="35"/>
                      <a:pt x="28" y="34"/>
                    </a:cubicBezTo>
                    <a:lnTo>
                      <a:pt x="28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 flipH="1">
                <a:off x="7032737" y="1627974"/>
                <a:ext cx="28827" cy="15855"/>
              </a:xfrm>
              <a:custGeom>
                <a:avLst/>
                <a:gdLst/>
                <a:ahLst/>
                <a:cxnLst/>
                <a:rect l="l" t="t" r="r" b="b"/>
                <a:pathLst>
                  <a:path w="40" h="22" extrusionOk="0">
                    <a:moveTo>
                      <a:pt x="3" y="21"/>
                    </a:moveTo>
                    <a:cubicBezTo>
                      <a:pt x="-5" y="26"/>
                      <a:pt x="6" y="3"/>
                      <a:pt x="17" y="0"/>
                    </a:cubicBezTo>
                    <a:cubicBezTo>
                      <a:pt x="27" y="-2"/>
                      <a:pt x="38" y="2"/>
                      <a:pt x="40" y="11"/>
                    </a:cubicBezTo>
                    <a:lnTo>
                      <a:pt x="40" y="11"/>
                    </a:lnTo>
                    <a:cubicBezTo>
                      <a:pt x="39" y="11"/>
                      <a:pt x="37" y="11"/>
                      <a:pt x="35" y="11"/>
                    </a:cubicBezTo>
                    <a:cubicBezTo>
                      <a:pt x="25" y="11"/>
                      <a:pt x="15" y="13"/>
                      <a:pt x="7" y="18"/>
                    </a:cubicBezTo>
                    <a:cubicBezTo>
                      <a:pt x="5" y="19"/>
                      <a:pt x="4" y="20"/>
                      <a:pt x="3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 flipH="1">
                <a:off x="6968596" y="1625092"/>
                <a:ext cx="28107" cy="16576"/>
              </a:xfrm>
              <a:custGeom>
                <a:avLst/>
                <a:gdLst/>
                <a:ahLst/>
                <a:cxnLst/>
                <a:rect l="l" t="t" r="r" b="b"/>
                <a:pathLst>
                  <a:path w="39" h="23" extrusionOk="0">
                    <a:moveTo>
                      <a:pt x="37" y="22"/>
                    </a:moveTo>
                    <a:cubicBezTo>
                      <a:pt x="45" y="28"/>
                      <a:pt x="33" y="4"/>
                      <a:pt x="23" y="1"/>
                    </a:cubicBezTo>
                    <a:cubicBezTo>
                      <a:pt x="13" y="-2"/>
                      <a:pt x="3" y="3"/>
                      <a:pt x="0" y="12"/>
                    </a:cubicBezTo>
                    <a:lnTo>
                      <a:pt x="0" y="12"/>
                    </a:lnTo>
                    <a:cubicBezTo>
                      <a:pt x="2" y="12"/>
                      <a:pt x="3" y="12"/>
                      <a:pt x="5" y="12"/>
                    </a:cubicBezTo>
                    <a:cubicBezTo>
                      <a:pt x="15" y="12"/>
                      <a:pt x="25" y="15"/>
                      <a:pt x="33" y="20"/>
                    </a:cubicBezTo>
                    <a:cubicBezTo>
                      <a:pt x="35" y="20"/>
                      <a:pt x="36" y="21"/>
                      <a:pt x="37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 flipH="1">
                <a:off x="7032737" y="1662567"/>
                <a:ext cx="1009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9" extrusionOk="0">
                    <a:moveTo>
                      <a:pt x="0" y="15"/>
                    </a:moveTo>
                    <a:cubicBezTo>
                      <a:pt x="0" y="23"/>
                      <a:pt x="3" y="29"/>
                      <a:pt x="7" y="29"/>
                    </a:cubicBezTo>
                    <a:cubicBezTo>
                      <a:pt x="11" y="29"/>
                      <a:pt x="14" y="23"/>
                      <a:pt x="14" y="15"/>
                    </a:cubicBezTo>
                    <a:cubicBezTo>
                      <a:pt x="13" y="7"/>
                      <a:pt x="10" y="0"/>
                      <a:pt x="6" y="0"/>
                    </a:cubicBezTo>
                    <a:cubicBezTo>
                      <a:pt x="2" y="1"/>
                      <a:pt x="-1" y="7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flipH="1">
                <a:off x="6988055" y="1658964"/>
                <a:ext cx="9369" cy="19458"/>
              </a:xfrm>
              <a:custGeom>
                <a:avLst/>
                <a:gdLst/>
                <a:ahLst/>
                <a:cxnLst/>
                <a:rect l="l" t="t" r="r" b="b"/>
                <a:pathLst>
                  <a:path w="13" h="27" extrusionOk="0">
                    <a:moveTo>
                      <a:pt x="0" y="14"/>
                    </a:moveTo>
                    <a:cubicBezTo>
                      <a:pt x="0" y="21"/>
                      <a:pt x="3" y="27"/>
                      <a:pt x="7" y="27"/>
                    </a:cubicBezTo>
                    <a:cubicBezTo>
                      <a:pt x="11" y="27"/>
                      <a:pt x="13" y="21"/>
                      <a:pt x="13" y="13"/>
                    </a:cubicBezTo>
                    <a:cubicBezTo>
                      <a:pt x="13" y="6"/>
                      <a:pt x="9" y="0"/>
                      <a:pt x="6" y="0"/>
                    </a:cubicBezTo>
                    <a:cubicBezTo>
                      <a:pt x="2" y="0"/>
                      <a:pt x="-1" y="6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 flipH="1">
                <a:off x="7059402" y="1781480"/>
                <a:ext cx="72789" cy="5044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70" extrusionOk="0">
                    <a:moveTo>
                      <a:pt x="101" y="36"/>
                    </a:moveTo>
                    <a:cubicBezTo>
                      <a:pt x="101" y="36"/>
                      <a:pt x="45" y="17"/>
                      <a:pt x="9" y="1"/>
                    </a:cubicBezTo>
                    <a:cubicBezTo>
                      <a:pt x="-27" y="-14"/>
                      <a:pt x="62" y="133"/>
                      <a:pt x="101" y="36"/>
                    </a:cubicBezTo>
                    <a:close/>
                  </a:path>
                </a:pathLst>
              </a:custGeom>
              <a:solidFill>
                <a:srgbClr val="63382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 flipH="1">
                <a:off x="6877069" y="2398386"/>
                <a:ext cx="858335" cy="1976836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2743" extrusionOk="0">
                    <a:moveTo>
                      <a:pt x="586" y="1"/>
                    </a:moveTo>
                    <a:cubicBezTo>
                      <a:pt x="509" y="136"/>
                      <a:pt x="409" y="280"/>
                      <a:pt x="365" y="451"/>
                    </a:cubicBezTo>
                    <a:cubicBezTo>
                      <a:pt x="314" y="650"/>
                      <a:pt x="24" y="2341"/>
                      <a:pt x="0" y="2703"/>
                    </a:cubicBezTo>
                    <a:cubicBezTo>
                      <a:pt x="62" y="2718"/>
                      <a:pt x="156" y="2708"/>
                      <a:pt x="196" y="2706"/>
                    </a:cubicBezTo>
                    <a:cubicBezTo>
                      <a:pt x="322" y="2345"/>
                      <a:pt x="703" y="1022"/>
                      <a:pt x="757" y="794"/>
                    </a:cubicBezTo>
                    <a:cubicBezTo>
                      <a:pt x="765" y="759"/>
                      <a:pt x="819" y="767"/>
                      <a:pt x="815" y="803"/>
                    </a:cubicBezTo>
                    <a:cubicBezTo>
                      <a:pt x="784" y="1063"/>
                      <a:pt x="862" y="2022"/>
                      <a:pt x="862" y="2734"/>
                    </a:cubicBezTo>
                    <a:cubicBezTo>
                      <a:pt x="895" y="2751"/>
                      <a:pt x="1038" y="2739"/>
                      <a:pt x="1076" y="2734"/>
                    </a:cubicBezTo>
                    <a:cubicBezTo>
                      <a:pt x="1117" y="2289"/>
                      <a:pt x="1346" y="582"/>
                      <a:pt x="1015" y="35"/>
                    </a:cubicBezTo>
                    <a:cubicBezTo>
                      <a:pt x="864" y="14"/>
                      <a:pt x="739" y="-4"/>
                      <a:pt x="5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 flipH="1">
                <a:off x="6909500" y="1866521"/>
                <a:ext cx="531144" cy="60465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839" extrusionOk="0">
                    <a:moveTo>
                      <a:pt x="537" y="58"/>
                    </a:moveTo>
                    <a:cubicBezTo>
                      <a:pt x="552" y="70"/>
                      <a:pt x="692" y="400"/>
                      <a:pt x="687" y="505"/>
                    </a:cubicBezTo>
                    <a:cubicBezTo>
                      <a:pt x="682" y="611"/>
                      <a:pt x="737" y="812"/>
                      <a:pt x="737" y="812"/>
                    </a:cubicBezTo>
                    <a:cubicBezTo>
                      <a:pt x="737" y="812"/>
                      <a:pt x="566" y="876"/>
                      <a:pt x="114" y="805"/>
                    </a:cubicBezTo>
                    <a:cubicBezTo>
                      <a:pt x="2" y="564"/>
                      <a:pt x="-61" y="281"/>
                      <a:pt x="87" y="131"/>
                    </a:cubicBezTo>
                    <a:cubicBezTo>
                      <a:pt x="87" y="131"/>
                      <a:pt x="292" y="3"/>
                      <a:pt x="330" y="0"/>
                    </a:cubicBezTo>
                    <a:cubicBezTo>
                      <a:pt x="330" y="0"/>
                      <a:pt x="465" y="196"/>
                      <a:pt x="521" y="195"/>
                    </a:cubicBezTo>
                    <a:cubicBezTo>
                      <a:pt x="547" y="195"/>
                      <a:pt x="540" y="95"/>
                      <a:pt x="537" y="5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 flipH="1">
                <a:off x="6998144" y="1816073"/>
                <a:ext cx="220529" cy="253681"/>
              </a:xfrm>
              <a:custGeom>
                <a:avLst/>
                <a:gdLst/>
                <a:ahLst/>
                <a:cxnLst/>
                <a:rect l="l" t="t" r="r" b="b"/>
                <a:pathLst>
                  <a:path w="306" h="352" extrusionOk="0">
                    <a:moveTo>
                      <a:pt x="0" y="80"/>
                    </a:moveTo>
                    <a:lnTo>
                      <a:pt x="3" y="0"/>
                    </a:lnTo>
                    <a:lnTo>
                      <a:pt x="290" y="70"/>
                    </a:lnTo>
                    <a:lnTo>
                      <a:pt x="271" y="163"/>
                    </a:lnTo>
                    <a:cubicBezTo>
                      <a:pt x="271" y="163"/>
                      <a:pt x="366" y="383"/>
                      <a:pt x="245" y="348"/>
                    </a:cubicBezTo>
                    <a:cubicBezTo>
                      <a:pt x="124" y="313"/>
                      <a:pt x="0" y="80"/>
                      <a:pt x="0" y="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 flipH="1">
                <a:off x="7228042" y="1986875"/>
                <a:ext cx="181612" cy="47709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662" extrusionOk="0">
                    <a:moveTo>
                      <a:pt x="86" y="93"/>
                    </a:moveTo>
                    <a:cubicBezTo>
                      <a:pt x="114" y="236"/>
                      <a:pt x="172" y="373"/>
                      <a:pt x="212" y="513"/>
                    </a:cubicBezTo>
                    <a:cubicBezTo>
                      <a:pt x="226" y="562"/>
                      <a:pt x="239" y="612"/>
                      <a:pt x="252" y="662"/>
                    </a:cubicBezTo>
                    <a:cubicBezTo>
                      <a:pt x="200" y="657"/>
                      <a:pt x="140" y="649"/>
                      <a:pt x="71" y="638"/>
                    </a:cubicBezTo>
                    <a:cubicBezTo>
                      <a:pt x="-17" y="448"/>
                      <a:pt x="-23" y="179"/>
                      <a:pt x="53" y="0"/>
                    </a:cubicBezTo>
                    <a:cubicBezTo>
                      <a:pt x="64" y="31"/>
                      <a:pt x="75" y="62"/>
                      <a:pt x="86" y="93"/>
                    </a:cubicBezTo>
                    <a:close/>
                  </a:path>
                </a:pathLst>
              </a:custGeom>
              <a:solidFill>
                <a:srgbClr val="3D1E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 flipH="1">
                <a:off x="6668071" y="2263618"/>
                <a:ext cx="774735" cy="341604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474" extrusionOk="0">
                    <a:moveTo>
                      <a:pt x="701" y="416"/>
                    </a:moveTo>
                    <a:cubicBezTo>
                      <a:pt x="701" y="416"/>
                      <a:pt x="79" y="539"/>
                      <a:pt x="44" y="427"/>
                    </a:cubicBezTo>
                    <a:lnTo>
                      <a:pt x="0" y="80"/>
                    </a:lnTo>
                    <a:lnTo>
                      <a:pt x="272" y="0"/>
                    </a:lnTo>
                    <a:lnTo>
                      <a:pt x="304" y="249"/>
                    </a:lnTo>
                    <a:cubicBezTo>
                      <a:pt x="301" y="256"/>
                      <a:pt x="780" y="304"/>
                      <a:pt x="780" y="304"/>
                    </a:cubicBezTo>
                    <a:cubicBezTo>
                      <a:pt x="780" y="304"/>
                      <a:pt x="877" y="304"/>
                      <a:pt x="931" y="330"/>
                    </a:cubicBezTo>
                    <a:cubicBezTo>
                      <a:pt x="934" y="331"/>
                      <a:pt x="1041" y="411"/>
                      <a:pt x="1075" y="459"/>
                    </a:cubicBezTo>
                    <a:lnTo>
                      <a:pt x="871" y="474"/>
                    </a:lnTo>
                    <a:cubicBezTo>
                      <a:pt x="849" y="473"/>
                      <a:pt x="701" y="416"/>
                      <a:pt x="701" y="416"/>
                    </a:cubicBezTo>
                    <a:close/>
                  </a:path>
                </a:pathLst>
              </a:custGeom>
              <a:solidFill>
                <a:srgbClr val="9C554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 flipH="1">
                <a:off x="7235249" y="1941472"/>
                <a:ext cx="242871" cy="390611"/>
              </a:xfrm>
              <a:custGeom>
                <a:avLst/>
                <a:gdLst/>
                <a:ahLst/>
                <a:cxnLst/>
                <a:rect l="l" t="t" r="r" b="b"/>
                <a:pathLst>
                  <a:path w="337" h="542" extrusionOk="0">
                    <a:moveTo>
                      <a:pt x="255" y="0"/>
                    </a:moveTo>
                    <a:cubicBezTo>
                      <a:pt x="255" y="0"/>
                      <a:pt x="353" y="71"/>
                      <a:pt x="335" y="161"/>
                    </a:cubicBezTo>
                    <a:cubicBezTo>
                      <a:pt x="316" y="251"/>
                      <a:pt x="328" y="467"/>
                      <a:pt x="328" y="467"/>
                    </a:cubicBezTo>
                    <a:lnTo>
                      <a:pt x="39" y="542"/>
                    </a:lnTo>
                    <a:cubicBezTo>
                      <a:pt x="39" y="542"/>
                      <a:pt x="-136" y="-21"/>
                      <a:pt x="2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" name="Google Shape;184;p26"/>
              <p:cNvCxnSpPr/>
              <p:nvPr/>
            </p:nvCxnSpPr>
            <p:spPr>
              <a:xfrm>
                <a:off x="6476369" y="2694587"/>
                <a:ext cx="0" cy="1885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185" name="Google Shape;185;p26"/>
              <p:cNvSpPr/>
              <p:nvPr/>
            </p:nvSpPr>
            <p:spPr>
              <a:xfrm flipH="1">
                <a:off x="6387725" y="3302123"/>
                <a:ext cx="178730" cy="178730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48" extrusionOk="0">
                    <a:moveTo>
                      <a:pt x="243" y="88"/>
                    </a:moveTo>
                    <a:cubicBezTo>
                      <a:pt x="249" y="109"/>
                      <a:pt x="250" y="132"/>
                      <a:pt x="245" y="153"/>
                    </a:cubicBezTo>
                    <a:cubicBezTo>
                      <a:pt x="240" y="175"/>
                      <a:pt x="230" y="193"/>
                      <a:pt x="215" y="209"/>
                    </a:cubicBezTo>
                    <a:cubicBezTo>
                      <a:pt x="200" y="225"/>
                      <a:pt x="181" y="237"/>
                      <a:pt x="160" y="243"/>
                    </a:cubicBezTo>
                    <a:cubicBezTo>
                      <a:pt x="139" y="250"/>
                      <a:pt x="117" y="250"/>
                      <a:pt x="96" y="245"/>
                    </a:cubicBezTo>
                    <a:cubicBezTo>
                      <a:pt x="74" y="240"/>
                      <a:pt x="55" y="230"/>
                      <a:pt x="39" y="215"/>
                    </a:cubicBezTo>
                    <a:cubicBezTo>
                      <a:pt x="23" y="200"/>
                      <a:pt x="11" y="181"/>
                      <a:pt x="5" y="160"/>
                    </a:cubicBezTo>
                    <a:cubicBezTo>
                      <a:pt x="-1" y="139"/>
                      <a:pt x="-2" y="117"/>
                      <a:pt x="3" y="96"/>
                    </a:cubicBezTo>
                    <a:cubicBezTo>
                      <a:pt x="8" y="75"/>
                      <a:pt x="18" y="55"/>
                      <a:pt x="33" y="39"/>
                    </a:cubicBezTo>
                    <a:cubicBezTo>
                      <a:pt x="48" y="23"/>
                      <a:pt x="67" y="11"/>
                      <a:pt x="88" y="5"/>
                    </a:cubicBezTo>
                    <a:cubicBezTo>
                      <a:pt x="109" y="-1"/>
                      <a:pt x="131" y="-2"/>
                      <a:pt x="152" y="3"/>
                    </a:cubicBezTo>
                    <a:cubicBezTo>
                      <a:pt x="174" y="8"/>
                      <a:pt x="193" y="19"/>
                      <a:pt x="209" y="33"/>
                    </a:cubicBezTo>
                    <a:cubicBezTo>
                      <a:pt x="225" y="48"/>
                      <a:pt x="237" y="67"/>
                      <a:pt x="243" y="8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4275" rIns="90000" bIns="44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 flipH="1">
                <a:off x="6322863" y="3237982"/>
                <a:ext cx="306291" cy="307012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6" extrusionOk="0">
                    <a:moveTo>
                      <a:pt x="363" y="62"/>
                    </a:moveTo>
                    <a:cubicBezTo>
                      <a:pt x="389" y="89"/>
                      <a:pt x="408" y="121"/>
                      <a:pt x="418" y="157"/>
                    </a:cubicBezTo>
                    <a:cubicBezTo>
                      <a:pt x="427" y="194"/>
                      <a:pt x="427" y="232"/>
                      <a:pt x="418" y="268"/>
                    </a:cubicBezTo>
                    <a:cubicBezTo>
                      <a:pt x="408" y="304"/>
                      <a:pt x="389" y="337"/>
                      <a:pt x="363" y="363"/>
                    </a:cubicBezTo>
                    <a:cubicBezTo>
                      <a:pt x="336" y="389"/>
                      <a:pt x="303" y="408"/>
                      <a:pt x="267" y="418"/>
                    </a:cubicBezTo>
                    <a:cubicBezTo>
                      <a:pt x="231" y="428"/>
                      <a:pt x="193" y="428"/>
                      <a:pt x="157" y="418"/>
                    </a:cubicBezTo>
                    <a:cubicBezTo>
                      <a:pt x="121" y="408"/>
                      <a:pt x="88" y="389"/>
                      <a:pt x="62" y="363"/>
                    </a:cubicBezTo>
                    <a:cubicBezTo>
                      <a:pt x="35" y="337"/>
                      <a:pt x="16" y="304"/>
                      <a:pt x="7" y="268"/>
                    </a:cubicBezTo>
                    <a:cubicBezTo>
                      <a:pt x="-3" y="232"/>
                      <a:pt x="-3" y="194"/>
                      <a:pt x="7" y="157"/>
                    </a:cubicBezTo>
                    <a:cubicBezTo>
                      <a:pt x="16" y="121"/>
                      <a:pt x="35" y="89"/>
                      <a:pt x="62" y="62"/>
                    </a:cubicBezTo>
                    <a:cubicBezTo>
                      <a:pt x="88" y="36"/>
                      <a:pt x="121" y="17"/>
                      <a:pt x="157" y="7"/>
                    </a:cubicBezTo>
                    <a:cubicBezTo>
                      <a:pt x="193" y="-3"/>
                      <a:pt x="231" y="-3"/>
                      <a:pt x="267" y="7"/>
                    </a:cubicBezTo>
                    <a:cubicBezTo>
                      <a:pt x="303" y="17"/>
                      <a:pt x="336" y="36"/>
                      <a:pt x="363" y="6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 flipH="1">
                <a:off x="6725726" y="2582160"/>
                <a:ext cx="405024" cy="4756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66" extrusionOk="0">
                    <a:moveTo>
                      <a:pt x="0" y="0"/>
                    </a:moveTo>
                    <a:lnTo>
                      <a:pt x="562" y="0"/>
                    </a:lnTo>
                    <a:lnTo>
                      <a:pt x="562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 flipH="1">
                <a:off x="6866259" y="2582160"/>
                <a:ext cx="264491" cy="47565"/>
              </a:xfrm>
              <a:custGeom>
                <a:avLst/>
                <a:gdLst/>
                <a:ahLst/>
                <a:cxnLst/>
                <a:rect l="l" t="t" r="r" b="b"/>
                <a:pathLst>
                  <a:path w="367" h="66" extrusionOk="0">
                    <a:moveTo>
                      <a:pt x="0" y="0"/>
                    </a:moveTo>
                    <a:lnTo>
                      <a:pt x="367" y="0"/>
                    </a:lnTo>
                    <a:lnTo>
                      <a:pt x="338" y="66"/>
                    </a:lnTo>
                    <a:lnTo>
                      <a:pt x="0" y="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 flipH="1">
                <a:off x="6066300" y="2190108"/>
                <a:ext cx="791311" cy="43961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610" extrusionOk="0">
                    <a:moveTo>
                      <a:pt x="884" y="610"/>
                    </a:moveTo>
                    <a:lnTo>
                      <a:pt x="0" y="610"/>
                    </a:lnTo>
                    <a:lnTo>
                      <a:pt x="213" y="0"/>
                    </a:lnTo>
                    <a:lnTo>
                      <a:pt x="1098" y="0"/>
                    </a:lnTo>
                    <a:lnTo>
                      <a:pt x="884" y="61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 flipH="1">
                <a:off x="6424480" y="2382530"/>
                <a:ext cx="79996" cy="79996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11" extrusionOk="0">
                    <a:moveTo>
                      <a:pt x="111" y="55"/>
                    </a:moveTo>
                    <a:lnTo>
                      <a:pt x="111" y="55"/>
                    </a:lnTo>
                    <a:lnTo>
                      <a:pt x="111" y="55"/>
                    </a:lnTo>
                    <a:cubicBezTo>
                      <a:pt x="111" y="45"/>
                      <a:pt x="108" y="36"/>
                      <a:pt x="103" y="27"/>
                    </a:cubicBezTo>
                    <a:cubicBezTo>
                      <a:pt x="98" y="19"/>
                      <a:pt x="91" y="12"/>
                      <a:pt x="83" y="7"/>
                    </a:cubicBezTo>
                    <a:cubicBezTo>
                      <a:pt x="74" y="2"/>
                      <a:pt x="65" y="0"/>
                      <a:pt x="55" y="0"/>
                    </a:cubicBezTo>
                    <a:cubicBezTo>
                      <a:pt x="45" y="0"/>
                      <a:pt x="35" y="2"/>
                      <a:pt x="27" y="7"/>
                    </a:cubicBezTo>
                    <a:cubicBezTo>
                      <a:pt x="18" y="12"/>
                      <a:pt x="12" y="19"/>
                      <a:pt x="7" y="27"/>
                    </a:cubicBezTo>
                    <a:cubicBezTo>
                      <a:pt x="2" y="36"/>
                      <a:pt x="0" y="45"/>
                      <a:pt x="0" y="55"/>
                    </a:cubicBezTo>
                    <a:cubicBezTo>
                      <a:pt x="0" y="65"/>
                      <a:pt x="2" y="75"/>
                      <a:pt x="7" y="83"/>
                    </a:cubicBezTo>
                    <a:cubicBezTo>
                      <a:pt x="12" y="91"/>
                      <a:pt x="18" y="98"/>
                      <a:pt x="27" y="103"/>
                    </a:cubicBezTo>
                    <a:cubicBezTo>
                      <a:pt x="35" y="108"/>
                      <a:pt x="45" y="111"/>
                      <a:pt x="55" y="111"/>
                    </a:cubicBezTo>
                    <a:lnTo>
                      <a:pt x="55" y="111"/>
                    </a:lnTo>
                    <a:lnTo>
                      <a:pt x="55" y="111"/>
                    </a:lnTo>
                    <a:cubicBezTo>
                      <a:pt x="65" y="111"/>
                      <a:pt x="74" y="108"/>
                      <a:pt x="83" y="103"/>
                    </a:cubicBezTo>
                    <a:cubicBezTo>
                      <a:pt x="91" y="98"/>
                      <a:pt x="98" y="91"/>
                      <a:pt x="103" y="83"/>
                    </a:cubicBezTo>
                    <a:cubicBezTo>
                      <a:pt x="108" y="75"/>
                      <a:pt x="111" y="65"/>
                      <a:pt x="111" y="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 flipH="1">
                <a:off x="5824871" y="2629725"/>
                <a:ext cx="1416865" cy="6342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88" extrusionOk="0">
                    <a:moveTo>
                      <a:pt x="0" y="0"/>
                    </a:moveTo>
                    <a:lnTo>
                      <a:pt x="1966" y="0"/>
                    </a:lnTo>
                    <a:lnTo>
                      <a:pt x="1966" y="88"/>
                    </a:lnTo>
                    <a:lnTo>
                      <a:pt x="0" y="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 rot="10800000">
                <a:off x="7719812" y="3044856"/>
                <a:ext cx="498447" cy="498447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802" extrusionOk="0">
                    <a:moveTo>
                      <a:pt x="1539" y="263"/>
                    </a:moveTo>
                    <a:cubicBezTo>
                      <a:pt x="1651" y="375"/>
                      <a:pt x="1731" y="514"/>
                      <a:pt x="1772" y="667"/>
                    </a:cubicBezTo>
                    <a:cubicBezTo>
                      <a:pt x="1813" y="820"/>
                      <a:pt x="1813" y="981"/>
                      <a:pt x="1772" y="1133"/>
                    </a:cubicBezTo>
                    <a:cubicBezTo>
                      <a:pt x="1731" y="1286"/>
                      <a:pt x="1651" y="1425"/>
                      <a:pt x="1539" y="1537"/>
                    </a:cubicBezTo>
                    <a:cubicBezTo>
                      <a:pt x="1427" y="1649"/>
                      <a:pt x="1288" y="1731"/>
                      <a:pt x="1135" y="1771"/>
                    </a:cubicBezTo>
                    <a:cubicBezTo>
                      <a:pt x="982" y="1812"/>
                      <a:pt x="821" y="1812"/>
                      <a:pt x="669" y="1771"/>
                    </a:cubicBezTo>
                    <a:cubicBezTo>
                      <a:pt x="516" y="1731"/>
                      <a:pt x="376" y="1649"/>
                      <a:pt x="265" y="1537"/>
                    </a:cubicBezTo>
                    <a:cubicBezTo>
                      <a:pt x="153" y="1425"/>
                      <a:pt x="72" y="1286"/>
                      <a:pt x="31" y="1133"/>
                    </a:cubicBezTo>
                    <a:cubicBezTo>
                      <a:pt x="-10" y="981"/>
                      <a:pt x="-10" y="820"/>
                      <a:pt x="31" y="667"/>
                    </a:cubicBezTo>
                    <a:cubicBezTo>
                      <a:pt x="72" y="514"/>
                      <a:pt x="153" y="375"/>
                      <a:pt x="265" y="263"/>
                    </a:cubicBezTo>
                    <a:cubicBezTo>
                      <a:pt x="376" y="151"/>
                      <a:pt x="516" y="71"/>
                      <a:pt x="669" y="30"/>
                    </a:cubicBezTo>
                    <a:cubicBezTo>
                      <a:pt x="821" y="-11"/>
                      <a:pt x="982" y="-11"/>
                      <a:pt x="1135" y="30"/>
                    </a:cubicBezTo>
                    <a:cubicBezTo>
                      <a:pt x="1288" y="71"/>
                      <a:pt x="1427" y="151"/>
                      <a:pt x="1539" y="2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 rot="10800000">
                <a:off x="7719535" y="3294356"/>
                <a:ext cx="498447" cy="24922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901" extrusionOk="0">
                    <a:moveTo>
                      <a:pt x="1802" y="901"/>
                    </a:moveTo>
                    <a:cubicBezTo>
                      <a:pt x="1802" y="404"/>
                      <a:pt x="1398" y="0"/>
                      <a:pt x="901" y="0"/>
                    </a:cubicBezTo>
                    <a:cubicBezTo>
                      <a:pt x="403" y="0"/>
                      <a:pt x="0" y="404"/>
                      <a:pt x="0" y="901"/>
                    </a:cubicBezTo>
                    <a:lnTo>
                      <a:pt x="1802" y="90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 rot="10800000">
                <a:off x="7968758" y="3294356"/>
                <a:ext cx="249223" cy="24922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01" extrusionOk="0">
                    <a:moveTo>
                      <a:pt x="886" y="901"/>
                    </a:moveTo>
                    <a:lnTo>
                      <a:pt x="0" y="901"/>
                    </a:lnTo>
                    <a:cubicBezTo>
                      <a:pt x="0" y="404"/>
                      <a:pt x="403" y="0"/>
                      <a:pt x="901" y="0"/>
                    </a:cubicBezTo>
                    <a:lnTo>
                      <a:pt x="886" y="9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" name="Google Shape;195;p26"/>
            <p:cNvGrpSpPr/>
            <p:nvPr/>
          </p:nvGrpSpPr>
          <p:grpSpPr>
            <a:xfrm>
              <a:off x="4919328" y="3607500"/>
              <a:ext cx="913949" cy="1136775"/>
              <a:chOff x="4919328" y="3607500"/>
              <a:chExt cx="913949" cy="1136775"/>
            </a:xfrm>
          </p:grpSpPr>
          <p:sp>
            <p:nvSpPr>
              <p:cNvPr id="196" name="Google Shape;196;p26"/>
              <p:cNvSpPr/>
              <p:nvPr/>
            </p:nvSpPr>
            <p:spPr>
              <a:xfrm>
                <a:off x="5100633" y="3861850"/>
                <a:ext cx="626100" cy="6261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4919328" y="3607500"/>
                <a:ext cx="354000" cy="3540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385677" y="4296675"/>
                <a:ext cx="447600" cy="4476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ulish Medium"/>
                  <a:ea typeface="Mulish Medium"/>
                  <a:cs typeface="Mulish Medium"/>
                  <a:sym typeface="Mulish Medium"/>
                </a:endParaRPr>
              </a:p>
            </p:txBody>
          </p:sp>
        </p:grpSp>
      </p:grpSp>
      <p:pic>
        <p:nvPicPr>
          <p:cNvPr id="2" name="Рисунок 9">
            <a:extLst>
              <a:ext uri="{FF2B5EF4-FFF2-40B4-BE49-F238E27FC236}">
                <a16:creationId xmlns:a16="http://schemas.microsoft.com/office/drawing/2014/main" id="{DABC4CAD-78A8-918A-7CFF-E323BB7FC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3" y="3894316"/>
            <a:ext cx="2880686" cy="5918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/>
          <p:nvPr/>
        </p:nvSpPr>
        <p:spPr>
          <a:xfrm>
            <a:off x="3059575" y="539500"/>
            <a:ext cx="5371200" cy="1370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432" name="Google Shape;432;p35"/>
          <p:cNvSpPr txBox="1">
            <a:spLocks noGrp="1"/>
          </p:cNvSpPr>
          <p:nvPr>
            <p:ph type="title"/>
          </p:nvPr>
        </p:nvSpPr>
        <p:spPr>
          <a:xfrm>
            <a:off x="3253825" y="654550"/>
            <a:ext cx="4982700" cy="11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Light"/>
                <a:ea typeface="Oswald Light"/>
                <a:cs typeface="Oswald Light"/>
                <a:sym typeface="Oswald Light"/>
              </a:rPr>
              <a:t>$</a:t>
            </a:r>
            <a:r>
              <a:rPr lang="en-US" dirty="0">
                <a:latin typeface="Oswald Light"/>
                <a:ea typeface="Oswald Light"/>
                <a:cs typeface="Oswald Light"/>
                <a:sym typeface="Oswald Light"/>
              </a:rPr>
              <a:t>24,160</a:t>
            </a:r>
            <a:endParaRPr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33" name="Google Shape;433;p35"/>
          <p:cNvSpPr txBox="1">
            <a:spLocks noGrp="1"/>
          </p:cNvSpPr>
          <p:nvPr>
            <p:ph type="subTitle" idx="1"/>
          </p:nvPr>
        </p:nvSpPr>
        <p:spPr>
          <a:xfrm>
            <a:off x="252597" y="402626"/>
            <a:ext cx="2687698" cy="752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dirty="0"/>
              <a:t>Расходы</a:t>
            </a:r>
            <a:endParaRPr sz="3600" b="1" dirty="0"/>
          </a:p>
        </p:txBody>
      </p:sp>
      <p:grpSp>
        <p:nvGrpSpPr>
          <p:cNvPr id="434" name="Google Shape;434;p35"/>
          <p:cNvGrpSpPr/>
          <p:nvPr/>
        </p:nvGrpSpPr>
        <p:grpSpPr>
          <a:xfrm>
            <a:off x="713178" y="1975630"/>
            <a:ext cx="3183743" cy="2628013"/>
            <a:chOff x="713178" y="1975630"/>
            <a:chExt cx="3183743" cy="2628013"/>
          </a:xfrm>
        </p:grpSpPr>
        <p:grpSp>
          <p:nvGrpSpPr>
            <p:cNvPr id="435" name="Google Shape;435;p35"/>
            <p:cNvGrpSpPr/>
            <p:nvPr/>
          </p:nvGrpSpPr>
          <p:grpSpPr>
            <a:xfrm>
              <a:off x="713178" y="1975630"/>
              <a:ext cx="3183743" cy="2628013"/>
              <a:chOff x="713230" y="2434409"/>
              <a:chExt cx="2628369" cy="2169580"/>
            </a:xfrm>
          </p:grpSpPr>
          <p:sp>
            <p:nvSpPr>
              <p:cNvPr id="436" name="Google Shape;436;p35"/>
              <p:cNvSpPr/>
              <p:nvPr/>
            </p:nvSpPr>
            <p:spPr>
              <a:xfrm>
                <a:off x="713230" y="2434409"/>
                <a:ext cx="685186" cy="754356"/>
              </a:xfrm>
              <a:custGeom>
                <a:avLst/>
                <a:gdLst/>
                <a:ahLst/>
                <a:cxnLst/>
                <a:rect l="l" t="t" r="r" b="b"/>
                <a:pathLst>
                  <a:path w="1378" h="1517" extrusionOk="0">
                    <a:moveTo>
                      <a:pt x="1378" y="294"/>
                    </a:moveTo>
                    <a:cubicBezTo>
                      <a:pt x="1378" y="132"/>
                      <a:pt x="1246" y="0"/>
                      <a:pt x="1084" y="0"/>
                    </a:cubicBezTo>
                    <a:lnTo>
                      <a:pt x="294" y="0"/>
                    </a:lnTo>
                    <a:cubicBezTo>
                      <a:pt x="132" y="0"/>
                      <a:pt x="0" y="132"/>
                      <a:pt x="0" y="294"/>
                    </a:cubicBezTo>
                    <a:lnTo>
                      <a:pt x="0" y="791"/>
                    </a:lnTo>
                    <a:cubicBezTo>
                      <a:pt x="0" y="953"/>
                      <a:pt x="132" y="1085"/>
                      <a:pt x="294" y="1085"/>
                    </a:cubicBezTo>
                    <a:lnTo>
                      <a:pt x="1010" y="1085"/>
                    </a:lnTo>
                    <a:lnTo>
                      <a:pt x="1378" y="1517"/>
                    </a:lnTo>
                    <a:lnTo>
                      <a:pt x="1378" y="29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761959" y="2483141"/>
                <a:ext cx="587728" cy="572853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52" extrusionOk="0">
                    <a:moveTo>
                      <a:pt x="196" y="889"/>
                    </a:moveTo>
                    <a:lnTo>
                      <a:pt x="957" y="889"/>
                    </a:lnTo>
                    <a:lnTo>
                      <a:pt x="1182" y="1152"/>
                    </a:lnTo>
                    <a:lnTo>
                      <a:pt x="1182" y="196"/>
                    </a:lnTo>
                    <a:lnTo>
                      <a:pt x="1182" y="196"/>
                    </a:lnTo>
                    <a:lnTo>
                      <a:pt x="1182" y="196"/>
                    </a:lnTo>
                    <a:cubicBezTo>
                      <a:pt x="1182" y="161"/>
                      <a:pt x="1173" y="128"/>
                      <a:pt x="1156" y="98"/>
                    </a:cubicBezTo>
                    <a:cubicBezTo>
                      <a:pt x="1139" y="68"/>
                      <a:pt x="1114" y="43"/>
                      <a:pt x="1084" y="26"/>
                    </a:cubicBezTo>
                    <a:cubicBezTo>
                      <a:pt x="1054" y="9"/>
                      <a:pt x="1020" y="0"/>
                      <a:pt x="986" y="0"/>
                    </a:cubicBezTo>
                    <a:lnTo>
                      <a:pt x="196" y="0"/>
                    </a:lnTo>
                    <a:lnTo>
                      <a:pt x="196" y="0"/>
                    </a:lnTo>
                    <a:cubicBezTo>
                      <a:pt x="162" y="0"/>
                      <a:pt x="128" y="9"/>
                      <a:pt x="98" y="26"/>
                    </a:cubicBezTo>
                    <a:cubicBezTo>
                      <a:pt x="68" y="43"/>
                      <a:pt x="43" y="68"/>
                      <a:pt x="26" y="98"/>
                    </a:cubicBezTo>
                    <a:cubicBezTo>
                      <a:pt x="9" y="128"/>
                      <a:pt x="0" y="161"/>
                      <a:pt x="0" y="196"/>
                    </a:cubicBezTo>
                    <a:lnTo>
                      <a:pt x="0" y="693"/>
                    </a:lnTo>
                    <a:lnTo>
                      <a:pt x="0" y="693"/>
                    </a:lnTo>
                    <a:cubicBezTo>
                      <a:pt x="0" y="727"/>
                      <a:pt x="9" y="761"/>
                      <a:pt x="26" y="791"/>
                    </a:cubicBezTo>
                    <a:cubicBezTo>
                      <a:pt x="43" y="821"/>
                      <a:pt x="68" y="844"/>
                      <a:pt x="98" y="862"/>
                    </a:cubicBezTo>
                    <a:cubicBezTo>
                      <a:pt x="128" y="879"/>
                      <a:pt x="162" y="889"/>
                      <a:pt x="196" y="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854444" y="2657682"/>
                <a:ext cx="359499" cy="3431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9" extrusionOk="0">
                    <a:moveTo>
                      <a:pt x="0" y="0"/>
                    </a:moveTo>
                    <a:lnTo>
                      <a:pt x="723" y="0"/>
                    </a:lnTo>
                    <a:lnTo>
                      <a:pt x="723" y="69"/>
                    </a:lnTo>
                    <a:lnTo>
                      <a:pt x="0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854444" y="2750174"/>
                <a:ext cx="359499" cy="3381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8" extrusionOk="0">
                    <a:moveTo>
                      <a:pt x="0" y="0"/>
                    </a:moveTo>
                    <a:lnTo>
                      <a:pt x="723" y="0"/>
                    </a:lnTo>
                    <a:lnTo>
                      <a:pt x="723" y="68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1791229" y="3579120"/>
                <a:ext cx="132761" cy="184486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71" extrusionOk="0">
                    <a:moveTo>
                      <a:pt x="267" y="185"/>
                    </a:moveTo>
                    <a:cubicBezTo>
                      <a:pt x="267" y="288"/>
                      <a:pt x="207" y="371"/>
                      <a:pt x="133" y="371"/>
                    </a:cubicBezTo>
                    <a:cubicBezTo>
                      <a:pt x="60" y="371"/>
                      <a:pt x="0" y="287"/>
                      <a:pt x="0" y="185"/>
                    </a:cubicBezTo>
                    <a:cubicBezTo>
                      <a:pt x="0" y="82"/>
                      <a:pt x="60" y="0"/>
                      <a:pt x="133" y="0"/>
                    </a:cubicBezTo>
                    <a:cubicBezTo>
                      <a:pt x="207" y="0"/>
                      <a:pt x="267" y="83"/>
                      <a:pt x="267" y="1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1834985" y="3486131"/>
                <a:ext cx="1076507" cy="933869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878" extrusionOk="0">
                    <a:moveTo>
                      <a:pt x="1804" y="724"/>
                    </a:moveTo>
                    <a:cubicBezTo>
                      <a:pt x="1752" y="753"/>
                      <a:pt x="1330" y="1762"/>
                      <a:pt x="954" y="1866"/>
                    </a:cubicBezTo>
                    <a:cubicBezTo>
                      <a:pt x="954" y="1866"/>
                      <a:pt x="671" y="1989"/>
                      <a:pt x="0" y="1463"/>
                    </a:cubicBezTo>
                    <a:lnTo>
                      <a:pt x="203" y="1111"/>
                    </a:lnTo>
                    <a:cubicBezTo>
                      <a:pt x="203" y="1111"/>
                      <a:pt x="818" y="1375"/>
                      <a:pt x="841" y="1351"/>
                    </a:cubicBezTo>
                    <a:lnTo>
                      <a:pt x="1532" y="543"/>
                    </a:lnTo>
                    <a:cubicBezTo>
                      <a:pt x="1532" y="543"/>
                      <a:pt x="1534" y="315"/>
                      <a:pt x="1560" y="279"/>
                    </a:cubicBezTo>
                    <a:cubicBezTo>
                      <a:pt x="1615" y="202"/>
                      <a:pt x="1709" y="43"/>
                      <a:pt x="1732" y="49"/>
                    </a:cubicBezTo>
                    <a:cubicBezTo>
                      <a:pt x="1789" y="66"/>
                      <a:pt x="1696" y="264"/>
                      <a:pt x="1696" y="264"/>
                    </a:cubicBezTo>
                    <a:cubicBezTo>
                      <a:pt x="1696" y="264"/>
                      <a:pt x="1970" y="33"/>
                      <a:pt x="2055" y="4"/>
                    </a:cubicBezTo>
                    <a:cubicBezTo>
                      <a:pt x="2140" y="-26"/>
                      <a:pt x="1999" y="127"/>
                      <a:pt x="1999" y="127"/>
                    </a:cubicBezTo>
                    <a:cubicBezTo>
                      <a:pt x="1999" y="127"/>
                      <a:pt x="2081" y="62"/>
                      <a:pt x="2104" y="75"/>
                    </a:cubicBezTo>
                    <a:cubicBezTo>
                      <a:pt x="2127" y="88"/>
                      <a:pt x="2042" y="183"/>
                      <a:pt x="2042" y="183"/>
                    </a:cubicBezTo>
                    <a:cubicBezTo>
                      <a:pt x="2042" y="183"/>
                      <a:pt x="2159" y="127"/>
                      <a:pt x="2146" y="170"/>
                    </a:cubicBezTo>
                    <a:cubicBezTo>
                      <a:pt x="2133" y="212"/>
                      <a:pt x="2055" y="297"/>
                      <a:pt x="2055" y="297"/>
                    </a:cubicBezTo>
                    <a:cubicBezTo>
                      <a:pt x="2055" y="297"/>
                      <a:pt x="2185" y="229"/>
                      <a:pt x="2162" y="294"/>
                    </a:cubicBezTo>
                    <a:cubicBezTo>
                      <a:pt x="2140" y="359"/>
                      <a:pt x="1804" y="724"/>
                      <a:pt x="1804" y="724"/>
                    </a:cubicBez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2" name="Google Shape;442;p35"/>
              <p:cNvCxnSpPr/>
              <p:nvPr/>
            </p:nvCxnSpPr>
            <p:spPr>
              <a:xfrm flipH="1">
                <a:off x="2756274" y="3538344"/>
                <a:ext cx="84115" cy="6796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35"/>
              <p:cNvCxnSpPr/>
              <p:nvPr/>
            </p:nvCxnSpPr>
            <p:spPr>
              <a:xfrm flipH="1">
                <a:off x="2783621" y="3577131"/>
                <a:ext cx="66712" cy="488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p35"/>
              <p:cNvCxnSpPr/>
              <p:nvPr/>
            </p:nvCxnSpPr>
            <p:spPr>
              <a:xfrm flipH="1">
                <a:off x="2819339" y="3628847"/>
                <a:ext cx="48894" cy="29422"/>
              </a:xfrm>
              <a:prstGeom prst="straightConnector1">
                <a:avLst/>
              </a:pr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445" name="Google Shape;445;p35"/>
              <p:cNvSpPr/>
              <p:nvPr/>
            </p:nvSpPr>
            <p:spPr>
              <a:xfrm>
                <a:off x="2738456" y="3593043"/>
                <a:ext cx="90496" cy="8304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67" fill="none" extrusionOk="0">
                    <a:moveTo>
                      <a:pt x="0" y="0"/>
                    </a:moveTo>
                    <a:cubicBezTo>
                      <a:pt x="0" y="0"/>
                      <a:pt x="140" y="69"/>
                      <a:pt x="182" y="167"/>
                    </a:cubicBezTo>
                  </a:path>
                </a:pathLst>
              </a:cu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14750" rIns="9035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2697683" y="3630338"/>
                <a:ext cx="14917" cy="83044"/>
              </a:xfrm>
              <a:custGeom>
                <a:avLst/>
                <a:gdLst/>
                <a:ahLst/>
                <a:cxnLst/>
                <a:rect l="l" t="t" r="r" b="b"/>
                <a:pathLst>
                  <a:path w="30" h="167" fill="none" extrusionOk="0">
                    <a:moveTo>
                      <a:pt x="0" y="0"/>
                    </a:moveTo>
                    <a:cubicBezTo>
                      <a:pt x="0" y="0"/>
                      <a:pt x="46" y="59"/>
                      <a:pt x="23" y="167"/>
                    </a:cubicBezTo>
                  </a:path>
                </a:pathLst>
              </a:custGeom>
              <a:noFill/>
              <a:ln w="9525" cap="flat" cmpd="sng">
                <a:solidFill>
                  <a:srgbClr val="C3807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14750" rIns="9035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1682832" y="3835213"/>
                <a:ext cx="527066" cy="62059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248" extrusionOk="0">
                    <a:moveTo>
                      <a:pt x="864" y="1248"/>
                    </a:moveTo>
                    <a:cubicBezTo>
                      <a:pt x="504" y="1060"/>
                      <a:pt x="191" y="779"/>
                      <a:pt x="72" y="700"/>
                    </a:cubicBezTo>
                    <a:cubicBezTo>
                      <a:pt x="-47" y="620"/>
                      <a:pt x="-23" y="150"/>
                      <a:pt x="168" y="19"/>
                    </a:cubicBezTo>
                    <a:cubicBezTo>
                      <a:pt x="309" y="-78"/>
                      <a:pt x="714" y="226"/>
                      <a:pt x="1060" y="417"/>
                    </a:cubicBezTo>
                    <a:cubicBezTo>
                      <a:pt x="1021" y="485"/>
                      <a:pt x="869" y="1048"/>
                      <a:pt x="864" y="12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1464050" y="3227551"/>
                <a:ext cx="453973" cy="458978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23" extrusionOk="0">
                    <a:moveTo>
                      <a:pt x="33" y="681"/>
                    </a:moveTo>
                    <a:cubicBezTo>
                      <a:pt x="-30" y="537"/>
                      <a:pt x="1" y="362"/>
                      <a:pt x="80" y="233"/>
                    </a:cubicBezTo>
                    <a:cubicBezTo>
                      <a:pt x="119" y="170"/>
                      <a:pt x="198" y="112"/>
                      <a:pt x="275" y="66"/>
                    </a:cubicBezTo>
                    <a:cubicBezTo>
                      <a:pt x="430" y="-27"/>
                      <a:pt x="626" y="-22"/>
                      <a:pt x="773" y="83"/>
                    </a:cubicBezTo>
                    <a:cubicBezTo>
                      <a:pt x="774" y="83"/>
                      <a:pt x="775" y="84"/>
                      <a:pt x="776" y="84"/>
                    </a:cubicBezTo>
                    <a:cubicBezTo>
                      <a:pt x="828" y="122"/>
                      <a:pt x="925" y="283"/>
                      <a:pt x="911" y="345"/>
                    </a:cubicBezTo>
                    <a:lnTo>
                      <a:pt x="654" y="923"/>
                    </a:lnTo>
                    <a:cubicBezTo>
                      <a:pt x="447" y="887"/>
                      <a:pt x="131" y="904"/>
                      <a:pt x="33" y="6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1503829" y="3269819"/>
                <a:ext cx="431100" cy="678771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365" extrusionOk="0">
                    <a:moveTo>
                      <a:pt x="210" y="430"/>
                    </a:moveTo>
                    <a:cubicBezTo>
                      <a:pt x="207" y="437"/>
                      <a:pt x="162" y="517"/>
                      <a:pt x="126" y="458"/>
                    </a:cubicBezTo>
                    <a:cubicBezTo>
                      <a:pt x="108" y="428"/>
                      <a:pt x="23" y="435"/>
                      <a:pt x="2" y="525"/>
                    </a:cubicBezTo>
                    <a:cubicBezTo>
                      <a:pt x="-19" y="617"/>
                      <a:pt x="92" y="666"/>
                      <a:pt x="144" y="674"/>
                    </a:cubicBezTo>
                    <a:lnTo>
                      <a:pt x="144" y="674"/>
                    </a:lnTo>
                    <a:cubicBezTo>
                      <a:pt x="152" y="675"/>
                      <a:pt x="159" y="677"/>
                      <a:pt x="165" y="681"/>
                    </a:cubicBezTo>
                    <a:cubicBezTo>
                      <a:pt x="172" y="684"/>
                      <a:pt x="178" y="691"/>
                      <a:pt x="182" y="697"/>
                    </a:cubicBezTo>
                    <a:cubicBezTo>
                      <a:pt x="211" y="735"/>
                      <a:pt x="255" y="830"/>
                      <a:pt x="278" y="926"/>
                    </a:cubicBezTo>
                    <a:cubicBezTo>
                      <a:pt x="309" y="1053"/>
                      <a:pt x="267" y="1288"/>
                      <a:pt x="267" y="1288"/>
                    </a:cubicBezTo>
                    <a:cubicBezTo>
                      <a:pt x="267" y="1288"/>
                      <a:pt x="547" y="1427"/>
                      <a:pt x="720" y="1331"/>
                    </a:cubicBezTo>
                    <a:cubicBezTo>
                      <a:pt x="720" y="1331"/>
                      <a:pt x="641" y="836"/>
                      <a:pt x="632" y="820"/>
                    </a:cubicBezTo>
                    <a:cubicBezTo>
                      <a:pt x="790" y="793"/>
                      <a:pt x="898" y="725"/>
                      <a:pt x="858" y="363"/>
                    </a:cubicBezTo>
                    <a:cubicBezTo>
                      <a:pt x="852" y="318"/>
                      <a:pt x="843" y="279"/>
                      <a:pt x="831" y="245"/>
                    </a:cubicBezTo>
                    <a:cubicBezTo>
                      <a:pt x="745" y="155"/>
                      <a:pt x="619" y="42"/>
                      <a:pt x="632" y="0"/>
                    </a:cubicBezTo>
                    <a:cubicBezTo>
                      <a:pt x="580" y="4"/>
                      <a:pt x="352" y="77"/>
                      <a:pt x="210" y="430"/>
                    </a:cubicBez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1710677" y="3676087"/>
                <a:ext cx="107899" cy="48235"/>
              </a:xfrm>
              <a:custGeom>
                <a:avLst/>
                <a:gdLst/>
                <a:ahLst/>
                <a:cxnLst/>
                <a:rect l="l" t="t" r="r" b="b"/>
                <a:pathLst>
                  <a:path w="217" h="97" extrusionOk="0">
                    <a:moveTo>
                      <a:pt x="217" y="4"/>
                    </a:moveTo>
                    <a:cubicBezTo>
                      <a:pt x="217" y="4"/>
                      <a:pt x="168" y="16"/>
                      <a:pt x="88" y="8"/>
                    </a:cubicBezTo>
                    <a:cubicBezTo>
                      <a:pt x="48" y="4"/>
                      <a:pt x="0" y="0"/>
                      <a:pt x="0" y="0"/>
                    </a:cubicBezTo>
                    <a:lnTo>
                      <a:pt x="61" y="81"/>
                    </a:lnTo>
                    <a:cubicBezTo>
                      <a:pt x="137" y="134"/>
                      <a:pt x="193" y="46"/>
                      <a:pt x="217" y="4"/>
                    </a:cubicBez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1545596" y="3238491"/>
                <a:ext cx="300825" cy="268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40" extrusionOk="0">
                    <a:moveTo>
                      <a:pt x="460" y="1"/>
                    </a:moveTo>
                    <a:cubicBezTo>
                      <a:pt x="460" y="1"/>
                      <a:pt x="608" y="38"/>
                      <a:pt x="605" y="155"/>
                    </a:cubicBezTo>
                    <a:cubicBezTo>
                      <a:pt x="604" y="200"/>
                      <a:pt x="579" y="242"/>
                      <a:pt x="541" y="268"/>
                    </a:cubicBezTo>
                    <a:cubicBezTo>
                      <a:pt x="428" y="345"/>
                      <a:pt x="105" y="560"/>
                      <a:pt x="59" y="539"/>
                    </a:cubicBezTo>
                    <a:cubicBezTo>
                      <a:pt x="-125" y="453"/>
                      <a:pt x="149" y="-14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1718136" y="3508508"/>
                <a:ext cx="99944" cy="9995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5" y="129"/>
                    </a:moveTo>
                    <a:lnTo>
                      <a:pt x="5" y="129"/>
                    </a:lnTo>
                    <a:cubicBezTo>
                      <a:pt x="7" y="136"/>
                      <a:pt x="11" y="144"/>
                      <a:pt x="14" y="150"/>
                    </a:cubicBezTo>
                    <a:cubicBezTo>
                      <a:pt x="24" y="166"/>
                      <a:pt x="36" y="178"/>
                      <a:pt x="51" y="187"/>
                    </a:cubicBezTo>
                    <a:cubicBezTo>
                      <a:pt x="67" y="196"/>
                      <a:pt x="83" y="201"/>
                      <a:pt x="101" y="201"/>
                    </a:cubicBezTo>
                    <a:cubicBezTo>
                      <a:pt x="119" y="201"/>
                      <a:pt x="136" y="196"/>
                      <a:pt x="151" y="187"/>
                    </a:cubicBezTo>
                    <a:cubicBezTo>
                      <a:pt x="166" y="178"/>
                      <a:pt x="179" y="165"/>
                      <a:pt x="188" y="150"/>
                    </a:cubicBezTo>
                    <a:cubicBezTo>
                      <a:pt x="197" y="134"/>
                      <a:pt x="201" y="117"/>
                      <a:pt x="201" y="100"/>
                    </a:cubicBezTo>
                    <a:cubicBezTo>
                      <a:pt x="201" y="82"/>
                      <a:pt x="197" y="65"/>
                      <a:pt x="188" y="50"/>
                    </a:cubicBezTo>
                    <a:cubicBezTo>
                      <a:pt x="179" y="35"/>
                      <a:pt x="166" y="22"/>
                      <a:pt x="151" y="13"/>
                    </a:cubicBezTo>
                    <a:cubicBezTo>
                      <a:pt x="136" y="4"/>
                      <a:pt x="119" y="0"/>
                      <a:pt x="101" y="0"/>
                    </a:cubicBezTo>
                    <a:cubicBezTo>
                      <a:pt x="91" y="0"/>
                      <a:pt x="82" y="1"/>
                      <a:pt x="73" y="4"/>
                    </a:cubicBezTo>
                    <a:lnTo>
                      <a:pt x="73" y="4"/>
                    </a:lnTo>
                    <a:cubicBezTo>
                      <a:pt x="65" y="6"/>
                      <a:pt x="58" y="9"/>
                      <a:pt x="51" y="13"/>
                    </a:cubicBezTo>
                    <a:cubicBezTo>
                      <a:pt x="35" y="22"/>
                      <a:pt x="23" y="35"/>
                      <a:pt x="14" y="50"/>
                    </a:cubicBezTo>
                    <a:cubicBezTo>
                      <a:pt x="5" y="65"/>
                      <a:pt x="0" y="83"/>
                      <a:pt x="0" y="100"/>
                    </a:cubicBezTo>
                    <a:cubicBezTo>
                      <a:pt x="0" y="110"/>
                      <a:pt x="2" y="119"/>
                      <a:pt x="5" y="129"/>
                    </a:cubicBez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35"/>
              <p:cNvSpPr/>
              <p:nvPr/>
            </p:nvSpPr>
            <p:spPr>
              <a:xfrm>
                <a:off x="1901615" y="3485633"/>
                <a:ext cx="14420" cy="29339"/>
              </a:xfrm>
              <a:custGeom>
                <a:avLst/>
                <a:gdLst/>
                <a:ahLst/>
                <a:cxnLst/>
                <a:rect l="l" t="t" r="r" b="b"/>
                <a:pathLst>
                  <a:path w="29" h="59" extrusionOk="0">
                    <a:moveTo>
                      <a:pt x="0" y="31"/>
                    </a:moveTo>
                    <a:cubicBezTo>
                      <a:pt x="2" y="47"/>
                      <a:pt x="10" y="59"/>
                      <a:pt x="17" y="59"/>
                    </a:cubicBezTo>
                    <a:cubicBezTo>
                      <a:pt x="25" y="58"/>
                      <a:pt x="31" y="44"/>
                      <a:pt x="29" y="28"/>
                    </a:cubicBezTo>
                    <a:cubicBezTo>
                      <a:pt x="28" y="11"/>
                      <a:pt x="19" y="-1"/>
                      <a:pt x="11" y="0"/>
                    </a:cubicBezTo>
                    <a:cubicBezTo>
                      <a:pt x="3" y="1"/>
                      <a:pt x="-2" y="15"/>
                      <a:pt x="0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5"/>
              <p:cNvSpPr/>
              <p:nvPr/>
            </p:nvSpPr>
            <p:spPr>
              <a:xfrm>
                <a:off x="1844930" y="3484639"/>
                <a:ext cx="14420" cy="29836"/>
              </a:xfrm>
              <a:custGeom>
                <a:avLst/>
                <a:gdLst/>
                <a:ahLst/>
                <a:cxnLst/>
                <a:rect l="l" t="t" r="r" b="b"/>
                <a:pathLst>
                  <a:path w="29" h="60" extrusionOk="0">
                    <a:moveTo>
                      <a:pt x="0" y="32"/>
                    </a:moveTo>
                    <a:cubicBezTo>
                      <a:pt x="2" y="48"/>
                      <a:pt x="9" y="61"/>
                      <a:pt x="17" y="60"/>
                    </a:cubicBezTo>
                    <a:cubicBezTo>
                      <a:pt x="25" y="59"/>
                      <a:pt x="30" y="45"/>
                      <a:pt x="28" y="29"/>
                    </a:cubicBezTo>
                    <a:cubicBezTo>
                      <a:pt x="27" y="12"/>
                      <a:pt x="19" y="-1"/>
                      <a:pt x="11" y="0"/>
                    </a:cubicBezTo>
                    <a:cubicBezTo>
                      <a:pt x="3" y="1"/>
                      <a:pt x="-2" y="15"/>
                      <a:pt x="0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1878245" y="3463754"/>
                <a:ext cx="13922" cy="75087"/>
              </a:xfrm>
              <a:custGeom>
                <a:avLst/>
                <a:gdLst/>
                <a:ahLst/>
                <a:cxnLst/>
                <a:rect l="l" t="t" r="r" b="b"/>
                <a:pathLst>
                  <a:path w="28" h="151" extrusionOk="0">
                    <a:moveTo>
                      <a:pt x="10" y="0"/>
                    </a:moveTo>
                    <a:lnTo>
                      <a:pt x="28" y="150"/>
                    </a:lnTo>
                    <a:lnTo>
                      <a:pt x="0" y="15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9350" rIns="90000" bIns="9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1825538" y="3447344"/>
                <a:ext cx="38784" cy="16410"/>
              </a:xfrm>
              <a:custGeom>
                <a:avLst/>
                <a:gdLst/>
                <a:ahLst/>
                <a:cxnLst/>
                <a:rect l="l" t="t" r="r" b="b"/>
                <a:pathLst>
                  <a:path w="78" h="33" extrusionOk="0">
                    <a:moveTo>
                      <a:pt x="78" y="21"/>
                    </a:moveTo>
                    <a:cubicBezTo>
                      <a:pt x="78" y="21"/>
                      <a:pt x="42" y="-32"/>
                      <a:pt x="0" y="33"/>
                    </a:cubicBezTo>
                    <a:lnTo>
                      <a:pt x="78" y="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1905095" y="3451819"/>
                <a:ext cx="32320" cy="15415"/>
              </a:xfrm>
              <a:custGeom>
                <a:avLst/>
                <a:gdLst/>
                <a:ahLst/>
                <a:cxnLst/>
                <a:rect l="l" t="t" r="r" b="b"/>
                <a:pathLst>
                  <a:path w="65" h="31" extrusionOk="0">
                    <a:moveTo>
                      <a:pt x="0" y="20"/>
                    </a:moveTo>
                    <a:cubicBezTo>
                      <a:pt x="0" y="20"/>
                      <a:pt x="28" y="-31"/>
                      <a:pt x="65" y="31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1519740" y="3521934"/>
                <a:ext cx="57679" cy="4226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85" extrusionOk="0">
                    <a:moveTo>
                      <a:pt x="0" y="35"/>
                    </a:moveTo>
                    <a:cubicBezTo>
                      <a:pt x="0" y="35"/>
                      <a:pt x="64" y="-70"/>
                      <a:pt x="116" y="85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C3807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1492890" y="3040081"/>
                <a:ext cx="252097" cy="25211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507" extrusionOk="0">
                    <a:moveTo>
                      <a:pt x="433" y="74"/>
                    </a:moveTo>
                    <a:cubicBezTo>
                      <a:pt x="464" y="106"/>
                      <a:pt x="487" y="145"/>
                      <a:pt x="498" y="188"/>
                    </a:cubicBezTo>
                    <a:cubicBezTo>
                      <a:pt x="510" y="231"/>
                      <a:pt x="510" y="276"/>
                      <a:pt x="498" y="319"/>
                    </a:cubicBezTo>
                    <a:cubicBezTo>
                      <a:pt x="487" y="362"/>
                      <a:pt x="465" y="401"/>
                      <a:pt x="433" y="433"/>
                    </a:cubicBezTo>
                    <a:cubicBezTo>
                      <a:pt x="402" y="464"/>
                      <a:pt x="362" y="487"/>
                      <a:pt x="319" y="499"/>
                    </a:cubicBezTo>
                    <a:cubicBezTo>
                      <a:pt x="276" y="510"/>
                      <a:pt x="231" y="510"/>
                      <a:pt x="188" y="499"/>
                    </a:cubicBezTo>
                    <a:cubicBezTo>
                      <a:pt x="145" y="487"/>
                      <a:pt x="105" y="464"/>
                      <a:pt x="74" y="433"/>
                    </a:cubicBezTo>
                    <a:cubicBezTo>
                      <a:pt x="43" y="401"/>
                      <a:pt x="20" y="362"/>
                      <a:pt x="8" y="319"/>
                    </a:cubicBezTo>
                    <a:cubicBezTo>
                      <a:pt x="-3" y="276"/>
                      <a:pt x="-3" y="231"/>
                      <a:pt x="8" y="188"/>
                    </a:cubicBezTo>
                    <a:cubicBezTo>
                      <a:pt x="20" y="145"/>
                      <a:pt x="43" y="105"/>
                      <a:pt x="74" y="74"/>
                    </a:cubicBezTo>
                    <a:cubicBezTo>
                      <a:pt x="105" y="42"/>
                      <a:pt x="145" y="20"/>
                      <a:pt x="188" y="9"/>
                    </a:cubicBezTo>
                    <a:cubicBezTo>
                      <a:pt x="231" y="-3"/>
                      <a:pt x="276" y="-3"/>
                      <a:pt x="319" y="9"/>
                    </a:cubicBezTo>
                    <a:cubicBezTo>
                      <a:pt x="362" y="20"/>
                      <a:pt x="401" y="43"/>
                      <a:pt x="433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1354162" y="3084338"/>
                <a:ext cx="176517" cy="177027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56" extrusionOk="0">
                    <a:moveTo>
                      <a:pt x="7" y="228"/>
                    </a:moveTo>
                    <a:lnTo>
                      <a:pt x="7" y="228"/>
                    </a:lnTo>
                    <a:cubicBezTo>
                      <a:pt x="2" y="212"/>
                      <a:pt x="0" y="195"/>
                      <a:pt x="0" y="178"/>
                    </a:cubicBezTo>
                    <a:cubicBezTo>
                      <a:pt x="0" y="147"/>
                      <a:pt x="9" y="116"/>
                      <a:pt x="24" y="89"/>
                    </a:cubicBezTo>
                    <a:cubicBezTo>
                      <a:pt x="40" y="62"/>
                      <a:pt x="62" y="39"/>
                      <a:pt x="89" y="24"/>
                    </a:cubicBezTo>
                    <a:cubicBezTo>
                      <a:pt x="116" y="8"/>
                      <a:pt x="147" y="0"/>
                      <a:pt x="178" y="0"/>
                    </a:cubicBezTo>
                    <a:cubicBezTo>
                      <a:pt x="209" y="0"/>
                      <a:pt x="240" y="8"/>
                      <a:pt x="267" y="24"/>
                    </a:cubicBezTo>
                    <a:cubicBezTo>
                      <a:pt x="294" y="39"/>
                      <a:pt x="317" y="62"/>
                      <a:pt x="332" y="89"/>
                    </a:cubicBezTo>
                    <a:cubicBezTo>
                      <a:pt x="348" y="116"/>
                      <a:pt x="355" y="147"/>
                      <a:pt x="355" y="178"/>
                    </a:cubicBezTo>
                    <a:cubicBezTo>
                      <a:pt x="355" y="209"/>
                      <a:pt x="348" y="240"/>
                      <a:pt x="332" y="267"/>
                    </a:cubicBezTo>
                    <a:cubicBezTo>
                      <a:pt x="317" y="294"/>
                      <a:pt x="295" y="316"/>
                      <a:pt x="267" y="332"/>
                    </a:cubicBezTo>
                    <a:cubicBezTo>
                      <a:pt x="255" y="339"/>
                      <a:pt x="242" y="344"/>
                      <a:pt x="228" y="348"/>
                    </a:cubicBezTo>
                    <a:lnTo>
                      <a:pt x="228" y="348"/>
                    </a:lnTo>
                    <a:cubicBezTo>
                      <a:pt x="212" y="353"/>
                      <a:pt x="195" y="356"/>
                      <a:pt x="178" y="356"/>
                    </a:cubicBezTo>
                    <a:cubicBezTo>
                      <a:pt x="147" y="356"/>
                      <a:pt x="116" y="347"/>
                      <a:pt x="89" y="332"/>
                    </a:cubicBezTo>
                    <a:cubicBezTo>
                      <a:pt x="62" y="316"/>
                      <a:pt x="39" y="294"/>
                      <a:pt x="24" y="267"/>
                    </a:cubicBezTo>
                    <a:cubicBezTo>
                      <a:pt x="17" y="255"/>
                      <a:pt x="11" y="242"/>
                      <a:pt x="7" y="2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1285544" y="3817808"/>
                <a:ext cx="735903" cy="764301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537" extrusionOk="0">
                    <a:moveTo>
                      <a:pt x="1150" y="149"/>
                    </a:moveTo>
                    <a:cubicBezTo>
                      <a:pt x="1140" y="169"/>
                      <a:pt x="1453" y="767"/>
                      <a:pt x="1477" y="970"/>
                    </a:cubicBezTo>
                    <a:cubicBezTo>
                      <a:pt x="1504" y="1193"/>
                      <a:pt x="1352" y="1486"/>
                      <a:pt x="1360" y="1518"/>
                    </a:cubicBezTo>
                    <a:lnTo>
                      <a:pt x="0" y="1537"/>
                    </a:lnTo>
                    <a:cubicBezTo>
                      <a:pt x="0" y="1537"/>
                      <a:pt x="52" y="163"/>
                      <a:pt x="412" y="99"/>
                    </a:cubicBezTo>
                    <a:cubicBezTo>
                      <a:pt x="412" y="99"/>
                      <a:pt x="650" y="-2"/>
                      <a:pt x="725" y="0"/>
                    </a:cubicBezTo>
                    <a:cubicBezTo>
                      <a:pt x="725" y="0"/>
                      <a:pt x="1182" y="431"/>
                      <a:pt x="1150" y="1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1209468" y="3858087"/>
                <a:ext cx="424636" cy="522131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050" extrusionOk="0">
                    <a:moveTo>
                      <a:pt x="677" y="1050"/>
                    </a:moveTo>
                    <a:lnTo>
                      <a:pt x="0" y="869"/>
                    </a:lnTo>
                    <a:lnTo>
                      <a:pt x="135" y="396"/>
                    </a:lnTo>
                    <a:cubicBezTo>
                      <a:pt x="185" y="209"/>
                      <a:pt x="407" y="-43"/>
                      <a:pt x="594" y="7"/>
                    </a:cubicBezTo>
                    <a:lnTo>
                      <a:pt x="594" y="7"/>
                    </a:lnTo>
                    <a:cubicBezTo>
                      <a:pt x="781" y="57"/>
                      <a:pt x="892" y="249"/>
                      <a:pt x="841" y="436"/>
                    </a:cubicBezTo>
                    <a:lnTo>
                      <a:pt x="677" y="1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1175159" y="4295683"/>
                <a:ext cx="1107336" cy="29040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584" extrusionOk="0">
                    <a:moveTo>
                      <a:pt x="619" y="143"/>
                    </a:moveTo>
                    <a:lnTo>
                      <a:pt x="584" y="185"/>
                    </a:lnTo>
                    <a:cubicBezTo>
                      <a:pt x="584" y="185"/>
                      <a:pt x="1612" y="244"/>
                      <a:pt x="1719" y="244"/>
                    </a:cubicBezTo>
                    <a:cubicBezTo>
                      <a:pt x="1827" y="244"/>
                      <a:pt x="2441" y="537"/>
                      <a:pt x="2149" y="567"/>
                    </a:cubicBezTo>
                    <a:cubicBezTo>
                      <a:pt x="2109" y="571"/>
                      <a:pt x="799" y="578"/>
                      <a:pt x="203" y="584"/>
                    </a:cubicBezTo>
                    <a:cubicBezTo>
                      <a:pt x="67" y="585"/>
                      <a:pt x="-31" y="454"/>
                      <a:pt x="9" y="324"/>
                    </a:cubicBezTo>
                    <a:lnTo>
                      <a:pt x="117" y="0"/>
                    </a:lnTo>
                    <a:lnTo>
                      <a:pt x="619" y="143"/>
                    </a:lnTo>
                    <a:close/>
                  </a:path>
                </a:pathLst>
              </a:custGeom>
              <a:solidFill>
                <a:srgbClr val="D487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1837969" y="3548786"/>
                <a:ext cx="72596" cy="39284"/>
              </a:xfrm>
              <a:custGeom>
                <a:avLst/>
                <a:gdLst/>
                <a:ahLst/>
                <a:cxnLst/>
                <a:rect l="l" t="t" r="r" b="b"/>
                <a:pathLst>
                  <a:path w="146" h="79" extrusionOk="0">
                    <a:moveTo>
                      <a:pt x="0" y="0"/>
                    </a:moveTo>
                    <a:lnTo>
                      <a:pt x="146" y="0"/>
                    </a:lnTo>
                    <a:cubicBezTo>
                      <a:pt x="146" y="0"/>
                      <a:pt x="137" y="88"/>
                      <a:pt x="78" y="78"/>
                    </a:cubicBezTo>
                    <a:cubicBezTo>
                      <a:pt x="20" y="6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>
                <a:off x="1522227" y="3575639"/>
                <a:ext cx="132761" cy="184984"/>
              </a:xfrm>
              <a:custGeom>
                <a:avLst/>
                <a:gdLst/>
                <a:ahLst/>
                <a:cxnLst/>
                <a:rect l="l" t="t" r="r" b="b"/>
                <a:pathLst>
                  <a:path w="267" h="372" extrusionOk="0">
                    <a:moveTo>
                      <a:pt x="267" y="186"/>
                    </a:moveTo>
                    <a:cubicBezTo>
                      <a:pt x="267" y="219"/>
                      <a:pt x="261" y="251"/>
                      <a:pt x="249" y="279"/>
                    </a:cubicBezTo>
                    <a:cubicBezTo>
                      <a:pt x="237" y="307"/>
                      <a:pt x="220" y="331"/>
                      <a:pt x="200" y="347"/>
                    </a:cubicBezTo>
                    <a:cubicBezTo>
                      <a:pt x="180" y="363"/>
                      <a:pt x="157" y="372"/>
                      <a:pt x="133" y="372"/>
                    </a:cubicBezTo>
                    <a:cubicBezTo>
                      <a:pt x="110" y="372"/>
                      <a:pt x="87" y="363"/>
                      <a:pt x="66" y="347"/>
                    </a:cubicBezTo>
                    <a:cubicBezTo>
                      <a:pt x="46" y="331"/>
                      <a:pt x="29" y="307"/>
                      <a:pt x="17" y="279"/>
                    </a:cubicBezTo>
                    <a:cubicBezTo>
                      <a:pt x="6" y="251"/>
                      <a:pt x="0" y="219"/>
                      <a:pt x="0" y="186"/>
                    </a:cubicBezTo>
                    <a:cubicBezTo>
                      <a:pt x="0" y="153"/>
                      <a:pt x="6" y="121"/>
                      <a:pt x="17" y="93"/>
                    </a:cubicBezTo>
                    <a:cubicBezTo>
                      <a:pt x="29" y="65"/>
                      <a:pt x="46" y="41"/>
                      <a:pt x="66" y="25"/>
                    </a:cubicBezTo>
                    <a:cubicBezTo>
                      <a:pt x="87" y="9"/>
                      <a:pt x="110" y="0"/>
                      <a:pt x="133" y="0"/>
                    </a:cubicBezTo>
                    <a:cubicBezTo>
                      <a:pt x="157" y="0"/>
                      <a:pt x="180" y="9"/>
                      <a:pt x="200" y="25"/>
                    </a:cubicBezTo>
                    <a:cubicBezTo>
                      <a:pt x="220" y="41"/>
                      <a:pt x="237" y="65"/>
                      <a:pt x="249" y="93"/>
                    </a:cubicBezTo>
                    <a:cubicBezTo>
                      <a:pt x="261" y="121"/>
                      <a:pt x="267" y="153"/>
                      <a:pt x="267" y="1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1782776" y="4538847"/>
                <a:ext cx="554414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31" extrusionOk="0">
                    <a:moveTo>
                      <a:pt x="0" y="0"/>
                    </a:moveTo>
                    <a:lnTo>
                      <a:pt x="1115" y="0"/>
                    </a:lnTo>
                    <a:lnTo>
                      <a:pt x="1115" y="131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1782776" y="4538847"/>
                <a:ext cx="361985" cy="6514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31" extrusionOk="0">
                    <a:moveTo>
                      <a:pt x="0" y="0"/>
                    </a:moveTo>
                    <a:lnTo>
                      <a:pt x="728" y="0"/>
                    </a:lnTo>
                    <a:lnTo>
                      <a:pt x="671" y="131"/>
                    </a:lnTo>
                    <a:lnTo>
                      <a:pt x="0" y="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150" rIns="90000" bIns="2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2156197" y="4001300"/>
                <a:ext cx="1051646" cy="602689"/>
              </a:xfrm>
              <a:custGeom>
                <a:avLst/>
                <a:gdLst/>
                <a:ahLst/>
                <a:cxnLst/>
                <a:rect l="l" t="t" r="r" b="b"/>
                <a:pathLst>
                  <a:path w="2115" h="1212" extrusionOk="0">
                    <a:moveTo>
                      <a:pt x="1607" y="1212"/>
                    </a:moveTo>
                    <a:lnTo>
                      <a:pt x="0" y="1212"/>
                    </a:lnTo>
                    <a:lnTo>
                      <a:pt x="375" y="141"/>
                    </a:lnTo>
                    <a:lnTo>
                      <a:pt x="375" y="141"/>
                    </a:lnTo>
                    <a:cubicBezTo>
                      <a:pt x="379" y="129"/>
                      <a:pt x="385" y="117"/>
                      <a:pt x="392" y="105"/>
                    </a:cubicBezTo>
                    <a:cubicBezTo>
                      <a:pt x="410" y="73"/>
                      <a:pt x="437" y="46"/>
                      <a:pt x="469" y="28"/>
                    </a:cubicBezTo>
                    <a:cubicBezTo>
                      <a:pt x="501" y="9"/>
                      <a:pt x="537" y="0"/>
                      <a:pt x="574" y="0"/>
                    </a:cubicBezTo>
                    <a:lnTo>
                      <a:pt x="1952" y="0"/>
                    </a:lnTo>
                    <a:cubicBezTo>
                      <a:pt x="2064" y="0"/>
                      <a:pt x="2143" y="111"/>
                      <a:pt x="2106" y="217"/>
                    </a:cubicBezTo>
                    <a:lnTo>
                      <a:pt x="1807" y="1070"/>
                    </a:lnTo>
                    <a:lnTo>
                      <a:pt x="1807" y="1070"/>
                    </a:lnTo>
                    <a:cubicBezTo>
                      <a:pt x="1803" y="1083"/>
                      <a:pt x="1797" y="1095"/>
                      <a:pt x="1791" y="1106"/>
                    </a:cubicBezTo>
                    <a:cubicBezTo>
                      <a:pt x="1772" y="1138"/>
                      <a:pt x="1746" y="1165"/>
                      <a:pt x="1713" y="1184"/>
                    </a:cubicBezTo>
                    <a:cubicBezTo>
                      <a:pt x="1681" y="1202"/>
                      <a:pt x="1644" y="1212"/>
                      <a:pt x="1607" y="12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2640501" y="4266344"/>
                <a:ext cx="107899" cy="10790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90" y="137"/>
                    </a:moveTo>
                    <a:lnTo>
                      <a:pt x="190" y="137"/>
                    </a:lnTo>
                    <a:lnTo>
                      <a:pt x="190" y="137"/>
                    </a:lnTo>
                    <a:cubicBezTo>
                      <a:pt x="171" y="137"/>
                      <a:pt x="152" y="131"/>
                      <a:pt x="135" y="122"/>
                    </a:cubicBezTo>
                    <a:cubicBezTo>
                      <a:pt x="118" y="112"/>
                      <a:pt x="105" y="98"/>
                      <a:pt x="95" y="82"/>
                    </a:cubicBezTo>
                    <a:cubicBezTo>
                      <a:pt x="86" y="65"/>
                      <a:pt x="80" y="47"/>
                      <a:pt x="80" y="27"/>
                    </a:cubicBezTo>
                    <a:cubicBezTo>
                      <a:pt x="80" y="18"/>
                      <a:pt x="81" y="9"/>
                      <a:pt x="83" y="0"/>
                    </a:cubicBezTo>
                    <a:lnTo>
                      <a:pt x="83" y="0"/>
                    </a:lnTo>
                    <a:cubicBezTo>
                      <a:pt x="73" y="3"/>
                      <a:pt x="64" y="7"/>
                      <a:pt x="55" y="12"/>
                    </a:cubicBezTo>
                    <a:cubicBezTo>
                      <a:pt x="38" y="21"/>
                      <a:pt x="25" y="35"/>
                      <a:pt x="15" y="52"/>
                    </a:cubicBezTo>
                    <a:cubicBezTo>
                      <a:pt x="6" y="69"/>
                      <a:pt x="0" y="87"/>
                      <a:pt x="0" y="107"/>
                    </a:cubicBezTo>
                    <a:cubicBezTo>
                      <a:pt x="0" y="126"/>
                      <a:pt x="6" y="145"/>
                      <a:pt x="15" y="162"/>
                    </a:cubicBezTo>
                    <a:cubicBezTo>
                      <a:pt x="25" y="178"/>
                      <a:pt x="38" y="193"/>
                      <a:pt x="55" y="203"/>
                    </a:cubicBezTo>
                    <a:cubicBezTo>
                      <a:pt x="72" y="212"/>
                      <a:pt x="91" y="217"/>
                      <a:pt x="110" y="217"/>
                    </a:cubicBezTo>
                    <a:cubicBezTo>
                      <a:pt x="129" y="217"/>
                      <a:pt x="148" y="212"/>
                      <a:pt x="165" y="203"/>
                    </a:cubicBezTo>
                    <a:cubicBezTo>
                      <a:pt x="182" y="193"/>
                      <a:pt x="196" y="179"/>
                      <a:pt x="206" y="162"/>
                    </a:cubicBezTo>
                    <a:cubicBezTo>
                      <a:pt x="211" y="153"/>
                      <a:pt x="215" y="144"/>
                      <a:pt x="217" y="134"/>
                    </a:cubicBezTo>
                    <a:lnTo>
                      <a:pt x="217" y="134"/>
                    </a:lnTo>
                    <a:cubicBezTo>
                      <a:pt x="208" y="136"/>
                      <a:pt x="199" y="137"/>
                      <a:pt x="190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33100" rIns="90000" bIns="33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3089502" y="4241555"/>
                <a:ext cx="103424" cy="14918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300" extrusionOk="0">
                    <a:moveTo>
                      <a:pt x="202" y="292"/>
                    </a:moveTo>
                    <a:cubicBezTo>
                      <a:pt x="150" y="258"/>
                      <a:pt x="97" y="222"/>
                      <a:pt x="57" y="174"/>
                    </a:cubicBezTo>
                    <a:cubicBezTo>
                      <a:pt x="17" y="126"/>
                      <a:pt x="-9" y="62"/>
                      <a:pt x="3" y="0"/>
                    </a:cubicBezTo>
                    <a:cubicBezTo>
                      <a:pt x="125" y="44"/>
                      <a:pt x="211" y="171"/>
                      <a:pt x="208" y="300"/>
                    </a:cubicBezTo>
                    <a:lnTo>
                      <a:pt x="202" y="2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3203368" y="4146576"/>
                <a:ext cx="107402" cy="23918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81" extrusionOk="0">
                    <a:moveTo>
                      <a:pt x="6" y="481"/>
                    </a:moveTo>
                    <a:cubicBezTo>
                      <a:pt x="-22" y="307"/>
                      <a:pt x="43" y="120"/>
                      <a:pt x="172" y="0"/>
                    </a:cubicBezTo>
                    <a:cubicBezTo>
                      <a:pt x="203" y="70"/>
                      <a:pt x="222" y="146"/>
                      <a:pt x="215" y="221"/>
                    </a:cubicBezTo>
                    <a:cubicBezTo>
                      <a:pt x="209" y="296"/>
                      <a:pt x="176" y="371"/>
                      <a:pt x="119" y="420"/>
                    </a:cubicBezTo>
                    <a:cubicBezTo>
                      <a:pt x="90" y="445"/>
                      <a:pt x="56" y="462"/>
                      <a:pt x="22" y="479"/>
                    </a:cubicBezTo>
                    <a:lnTo>
                      <a:pt x="6" y="4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3091491" y="4360899"/>
                <a:ext cx="250108" cy="24117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85" extrusionOk="0">
                    <a:moveTo>
                      <a:pt x="0" y="0"/>
                    </a:moveTo>
                    <a:lnTo>
                      <a:pt x="503" y="0"/>
                    </a:lnTo>
                    <a:lnTo>
                      <a:pt x="503" y="461"/>
                    </a:lnTo>
                    <a:lnTo>
                      <a:pt x="503" y="461"/>
                    </a:lnTo>
                    <a:cubicBezTo>
                      <a:pt x="503" y="465"/>
                      <a:pt x="502" y="469"/>
                      <a:pt x="500" y="473"/>
                    </a:cubicBezTo>
                    <a:cubicBezTo>
                      <a:pt x="498" y="477"/>
                      <a:pt x="495" y="479"/>
                      <a:pt x="491" y="482"/>
                    </a:cubicBezTo>
                    <a:cubicBezTo>
                      <a:pt x="488" y="484"/>
                      <a:pt x="484" y="485"/>
                      <a:pt x="480" y="485"/>
                    </a:cubicBezTo>
                    <a:lnTo>
                      <a:pt x="23" y="485"/>
                    </a:lnTo>
                    <a:lnTo>
                      <a:pt x="23" y="485"/>
                    </a:lnTo>
                    <a:cubicBezTo>
                      <a:pt x="19" y="485"/>
                      <a:pt x="15" y="484"/>
                      <a:pt x="11" y="482"/>
                    </a:cubicBezTo>
                    <a:cubicBezTo>
                      <a:pt x="8" y="479"/>
                      <a:pt x="5" y="477"/>
                      <a:pt x="3" y="473"/>
                    </a:cubicBezTo>
                    <a:cubicBezTo>
                      <a:pt x="1" y="469"/>
                      <a:pt x="0" y="465"/>
                      <a:pt x="0" y="4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716711" y="3426956"/>
                <a:ext cx="618059" cy="425164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855" extrusionOk="0">
                    <a:moveTo>
                      <a:pt x="622" y="855"/>
                    </a:moveTo>
                    <a:lnTo>
                      <a:pt x="1199" y="855"/>
                    </a:lnTo>
                    <a:cubicBezTo>
                      <a:pt x="1223" y="855"/>
                      <a:pt x="1243" y="835"/>
                      <a:pt x="1243" y="810"/>
                    </a:cubicBezTo>
                    <a:lnTo>
                      <a:pt x="1243" y="44"/>
                    </a:lnTo>
                    <a:cubicBezTo>
                      <a:pt x="1243" y="20"/>
                      <a:pt x="1223" y="0"/>
                      <a:pt x="1199" y="0"/>
                    </a:cubicBezTo>
                    <a:lnTo>
                      <a:pt x="45" y="0"/>
                    </a:lnTo>
                    <a:cubicBezTo>
                      <a:pt x="20" y="0"/>
                      <a:pt x="0" y="20"/>
                      <a:pt x="0" y="44"/>
                    </a:cubicBezTo>
                    <a:lnTo>
                      <a:pt x="0" y="810"/>
                    </a:lnTo>
                    <a:cubicBezTo>
                      <a:pt x="0" y="835"/>
                      <a:pt x="20" y="855"/>
                      <a:pt x="45" y="855"/>
                    </a:cubicBezTo>
                    <a:lnTo>
                      <a:pt x="622" y="8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869361" y="3616415"/>
                <a:ext cx="107899" cy="1392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8" extrusionOk="0">
                    <a:moveTo>
                      <a:pt x="0" y="0"/>
                    </a:moveTo>
                    <a:lnTo>
                      <a:pt x="217" y="0"/>
                    </a:lnTo>
                    <a:lnTo>
                      <a:pt x="217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869361" y="3578623"/>
                <a:ext cx="246130" cy="13924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8" extrusionOk="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6" name="Google Shape;476;p35"/>
            <p:cNvGrpSpPr/>
            <p:nvPr/>
          </p:nvGrpSpPr>
          <p:grpSpPr>
            <a:xfrm flipH="1">
              <a:off x="2352669" y="2499302"/>
              <a:ext cx="748656" cy="515001"/>
              <a:chOff x="716711" y="3426956"/>
              <a:chExt cx="618060" cy="425164"/>
            </a:xfrm>
          </p:grpSpPr>
          <p:sp>
            <p:nvSpPr>
              <p:cNvPr id="477" name="Google Shape;477;p35"/>
              <p:cNvSpPr/>
              <p:nvPr/>
            </p:nvSpPr>
            <p:spPr>
              <a:xfrm>
                <a:off x="716711" y="3426956"/>
                <a:ext cx="618060" cy="425164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855" extrusionOk="0">
                    <a:moveTo>
                      <a:pt x="622" y="855"/>
                    </a:moveTo>
                    <a:lnTo>
                      <a:pt x="1199" y="855"/>
                    </a:lnTo>
                    <a:cubicBezTo>
                      <a:pt x="1223" y="855"/>
                      <a:pt x="1243" y="835"/>
                      <a:pt x="1243" y="810"/>
                    </a:cubicBezTo>
                    <a:lnTo>
                      <a:pt x="1243" y="44"/>
                    </a:lnTo>
                    <a:cubicBezTo>
                      <a:pt x="1243" y="20"/>
                      <a:pt x="1223" y="0"/>
                      <a:pt x="1199" y="0"/>
                    </a:cubicBezTo>
                    <a:lnTo>
                      <a:pt x="45" y="0"/>
                    </a:lnTo>
                    <a:cubicBezTo>
                      <a:pt x="20" y="0"/>
                      <a:pt x="0" y="20"/>
                      <a:pt x="0" y="44"/>
                    </a:cubicBezTo>
                    <a:lnTo>
                      <a:pt x="0" y="810"/>
                    </a:lnTo>
                    <a:cubicBezTo>
                      <a:pt x="0" y="835"/>
                      <a:pt x="20" y="855"/>
                      <a:pt x="45" y="855"/>
                    </a:cubicBezTo>
                    <a:lnTo>
                      <a:pt x="622" y="85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>
                <a:off x="869361" y="3616415"/>
                <a:ext cx="107899" cy="1392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8" extrusionOk="0">
                    <a:moveTo>
                      <a:pt x="0" y="0"/>
                    </a:moveTo>
                    <a:lnTo>
                      <a:pt x="217" y="0"/>
                    </a:lnTo>
                    <a:lnTo>
                      <a:pt x="217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>
                <a:off x="869361" y="3578623"/>
                <a:ext cx="246130" cy="1392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8" extrusionOk="0">
                    <a:moveTo>
                      <a:pt x="0" y="0"/>
                    </a:moveTo>
                    <a:lnTo>
                      <a:pt x="495" y="0"/>
                    </a:lnTo>
                    <a:lnTo>
                      <a:pt x="495" y="28"/>
                    </a:lnTo>
                    <a:lnTo>
                      <a:pt x="0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0" name="Google Shape;480;p35"/>
            <p:cNvSpPr/>
            <p:nvPr/>
          </p:nvSpPr>
          <p:spPr>
            <a:xfrm rot="-5400000">
              <a:off x="2073880" y="3300982"/>
              <a:ext cx="905958" cy="179016"/>
            </a:xfrm>
            <a:custGeom>
              <a:avLst/>
              <a:gdLst/>
              <a:ahLst/>
              <a:cxnLst/>
              <a:rect l="l" t="t" r="r" b="b"/>
              <a:pathLst>
                <a:path w="1822" h="360" fill="none" extrusionOk="0">
                  <a:moveTo>
                    <a:pt x="0" y="0"/>
                  </a:moveTo>
                  <a:lnTo>
                    <a:pt x="359" y="360"/>
                  </a:lnTo>
                  <a:lnTo>
                    <a:pt x="1822" y="360"/>
                  </a:lnTo>
                </a:path>
              </a:pathLst>
            </a:custGeom>
            <a:noFill/>
            <a:ln w="9525" cap="rnd" cmpd="sng">
              <a:solidFill>
                <a:srgbClr val="152F4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45350" rIns="90350" bIns="45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5"/>
            <p:cNvSpPr/>
            <p:nvPr/>
          </p:nvSpPr>
          <p:spPr>
            <a:xfrm rot="-5400000">
              <a:off x="2592749" y="2909914"/>
              <a:ext cx="55193" cy="55694"/>
            </a:xfrm>
            <a:custGeom>
              <a:avLst/>
              <a:gdLst/>
              <a:ahLst/>
              <a:cxnLst/>
              <a:rect l="l" t="t" r="r" b="b"/>
              <a:pathLst>
                <a:path w="111" h="112" extrusionOk="0">
                  <a:moveTo>
                    <a:pt x="111" y="56"/>
                  </a:moveTo>
                  <a:cubicBezTo>
                    <a:pt x="111" y="66"/>
                    <a:pt x="109" y="75"/>
                    <a:pt x="104" y="84"/>
                  </a:cubicBezTo>
                  <a:cubicBezTo>
                    <a:pt x="99" y="92"/>
                    <a:pt x="93" y="99"/>
                    <a:pt x="84" y="104"/>
                  </a:cubicBezTo>
                  <a:cubicBezTo>
                    <a:pt x="76" y="109"/>
                    <a:pt x="66" y="112"/>
                    <a:pt x="56" y="112"/>
                  </a:cubicBezTo>
                  <a:cubicBezTo>
                    <a:pt x="46" y="112"/>
                    <a:pt x="36" y="109"/>
                    <a:pt x="28" y="104"/>
                  </a:cubicBezTo>
                  <a:cubicBezTo>
                    <a:pt x="20" y="99"/>
                    <a:pt x="13" y="92"/>
                    <a:pt x="8" y="84"/>
                  </a:cubicBezTo>
                  <a:cubicBezTo>
                    <a:pt x="3" y="75"/>
                    <a:pt x="0" y="66"/>
                    <a:pt x="0" y="56"/>
                  </a:cubicBezTo>
                  <a:cubicBezTo>
                    <a:pt x="0" y="46"/>
                    <a:pt x="3" y="37"/>
                    <a:pt x="8" y="28"/>
                  </a:cubicBezTo>
                  <a:cubicBezTo>
                    <a:pt x="13" y="20"/>
                    <a:pt x="20" y="13"/>
                    <a:pt x="28" y="8"/>
                  </a:cubicBezTo>
                  <a:cubicBezTo>
                    <a:pt x="36" y="3"/>
                    <a:pt x="46" y="0"/>
                    <a:pt x="56" y="0"/>
                  </a:cubicBezTo>
                  <a:cubicBezTo>
                    <a:pt x="66" y="0"/>
                    <a:pt x="76" y="3"/>
                    <a:pt x="84" y="8"/>
                  </a:cubicBezTo>
                  <a:cubicBezTo>
                    <a:pt x="93" y="13"/>
                    <a:pt x="99" y="20"/>
                    <a:pt x="104" y="28"/>
                  </a:cubicBezTo>
                  <a:cubicBezTo>
                    <a:pt x="109" y="37"/>
                    <a:pt x="111" y="46"/>
                    <a:pt x="111" y="56"/>
                  </a:cubicBezTo>
                  <a:close/>
                </a:path>
              </a:pathLst>
            </a:custGeom>
            <a:solidFill>
              <a:srgbClr val="152F4D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2" name="Google Shape;482;p35"/>
          <p:cNvCxnSpPr/>
          <p:nvPr/>
        </p:nvCxnSpPr>
        <p:spPr>
          <a:xfrm>
            <a:off x="-422675" y="4604000"/>
            <a:ext cx="581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3" name="Google Shape;483;p35"/>
          <p:cNvGrpSpPr/>
          <p:nvPr/>
        </p:nvGrpSpPr>
        <p:grpSpPr>
          <a:xfrm flipH="1">
            <a:off x="5351353" y="3510200"/>
            <a:ext cx="913949" cy="1136775"/>
            <a:chOff x="4919328" y="3607500"/>
            <a:chExt cx="913949" cy="1136775"/>
          </a:xfrm>
        </p:grpSpPr>
        <p:sp>
          <p:nvSpPr>
            <p:cNvPr id="484" name="Google Shape;484;p35"/>
            <p:cNvSpPr/>
            <p:nvPr/>
          </p:nvSpPr>
          <p:spPr>
            <a:xfrm>
              <a:off x="5100633" y="3861850"/>
              <a:ext cx="626100" cy="6261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4919328" y="3607500"/>
              <a:ext cx="354000" cy="354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385677" y="4296675"/>
              <a:ext cx="447600" cy="4476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 Medium"/>
                <a:ea typeface="Mulish Medium"/>
                <a:cs typeface="Mulish Medium"/>
                <a:sym typeface="Mulish Medium"/>
              </a:endParaRPr>
            </a:p>
          </p:txBody>
        </p:sp>
      </p:grpSp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1E55D2D0-50C7-146C-5CE6-7171F39F7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">
            <a:extLst>
              <a:ext uri="{FF2B5EF4-FFF2-40B4-BE49-F238E27FC236}">
                <a16:creationId xmlns:a16="http://schemas.microsoft.com/office/drawing/2014/main" id="{4AAF8EDD-9B70-4662-779A-C1B4AE0B6F5F}"/>
              </a:ext>
            </a:extLst>
          </p:cNvPr>
          <p:cNvSpPr/>
          <p:nvPr/>
        </p:nvSpPr>
        <p:spPr>
          <a:xfrm>
            <a:off x="216165" y="227801"/>
            <a:ext cx="6903737" cy="1369100"/>
          </a:xfrm>
          <a:prstGeom prst="roundRect">
            <a:avLst>
              <a:gd name="adj" fmla="val 4869"/>
            </a:avLst>
          </a:prstGeom>
          <a:solidFill>
            <a:srgbClr val="171542"/>
          </a:solidFill>
          <a:ln/>
        </p:spPr>
        <p:txBody>
          <a:bodyPr/>
          <a:lstStyle/>
          <a:p>
            <a:endParaRPr lang="ru-BY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A525D652-64A7-987A-6A6C-646554FFC959}"/>
              </a:ext>
            </a:extLst>
          </p:cNvPr>
          <p:cNvSpPr/>
          <p:nvPr/>
        </p:nvSpPr>
        <p:spPr>
          <a:xfrm>
            <a:off x="431831" y="444908"/>
            <a:ext cx="38548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FFFFFF"/>
                </a:solidFill>
                <a:latin typeface="+mn-lt"/>
                <a:ea typeface="Syne" pitchFamily="34" charset="-122"/>
                <a:cs typeface="Syne" pitchFamily="34" charset="-120"/>
              </a:rPr>
              <a:t>Участие в выставке, транспорт</a:t>
            </a:r>
            <a:endParaRPr lang="en-US" sz="2187" dirty="0">
              <a:latin typeface="+mn-lt"/>
            </a:endParaRP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20691F5D-2F2E-B5A0-EF36-FB21D45C1ECB}"/>
              </a:ext>
            </a:extLst>
          </p:cNvPr>
          <p:cNvSpPr/>
          <p:nvPr/>
        </p:nvSpPr>
        <p:spPr>
          <a:xfrm>
            <a:off x="431832" y="873607"/>
            <a:ext cx="6598023" cy="6195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buNone/>
            </a:pPr>
            <a:r>
              <a:rPr lang="ru-RU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Цена</a:t>
            </a: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ru-RU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для посетителей 70</a:t>
            </a: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$</a:t>
            </a:r>
            <a:r>
              <a:rPr lang="ru-RU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за 1 день, перелет 1200</a:t>
            </a: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$</a:t>
            </a:r>
            <a:r>
              <a:rPr lang="ru-RU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на </a:t>
            </a:r>
          </a:p>
          <a:p>
            <a:pPr marL="0" indent="0">
              <a:buNone/>
            </a:pPr>
            <a:r>
              <a:rPr lang="ru-RU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одного человека</a:t>
            </a:r>
            <a:endParaRPr lang="en-US" sz="1750" dirty="0"/>
          </a:p>
        </p:txBody>
      </p:sp>
      <p:sp>
        <p:nvSpPr>
          <p:cNvPr id="19" name="Shape 6">
            <a:extLst>
              <a:ext uri="{FF2B5EF4-FFF2-40B4-BE49-F238E27FC236}">
                <a16:creationId xmlns:a16="http://schemas.microsoft.com/office/drawing/2014/main" id="{0E2A57CE-4CB8-72EF-C065-5E0D73F9B20C}"/>
              </a:ext>
            </a:extLst>
          </p:cNvPr>
          <p:cNvSpPr/>
          <p:nvPr/>
        </p:nvSpPr>
        <p:spPr>
          <a:xfrm>
            <a:off x="216165" y="1659892"/>
            <a:ext cx="6903737" cy="1369100"/>
          </a:xfrm>
          <a:prstGeom prst="roundRect">
            <a:avLst>
              <a:gd name="adj" fmla="val 4869"/>
            </a:avLst>
          </a:prstGeom>
          <a:solidFill>
            <a:srgbClr val="171542"/>
          </a:solidFill>
          <a:ln/>
        </p:spPr>
        <p:txBody>
          <a:bodyPr/>
          <a:lstStyle/>
          <a:p>
            <a:endParaRPr lang="ru-BY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692D8359-EE47-B039-CDB8-3B4FBFF229B8}"/>
              </a:ext>
            </a:extLst>
          </p:cNvPr>
          <p:cNvSpPr/>
          <p:nvPr/>
        </p:nvSpPr>
        <p:spPr>
          <a:xfrm>
            <a:off x="350282" y="1819071"/>
            <a:ext cx="304681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FFFFFF"/>
                </a:solidFill>
                <a:ea typeface="Syne" pitchFamily="34" charset="-122"/>
              </a:rPr>
              <a:t>Проживание</a:t>
            </a:r>
            <a:endParaRPr lang="en-US" sz="2187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543AD8E-A454-B75A-961B-2AE82DB77CFE}"/>
              </a:ext>
            </a:extLst>
          </p:cNvPr>
          <p:cNvSpPr/>
          <p:nvPr/>
        </p:nvSpPr>
        <p:spPr>
          <a:xfrm>
            <a:off x="350282" y="2166257"/>
            <a:ext cx="5701113" cy="405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75B87B6A-DCCF-BEA2-57D2-C16B6AD38B3F}"/>
              </a:ext>
            </a:extLst>
          </p:cNvPr>
          <p:cNvSpPr/>
          <p:nvPr/>
        </p:nvSpPr>
        <p:spPr>
          <a:xfrm>
            <a:off x="216166" y="3091983"/>
            <a:ext cx="6903736" cy="1369100"/>
          </a:xfrm>
          <a:prstGeom prst="roundRect">
            <a:avLst>
              <a:gd name="adj" fmla="val 4869"/>
            </a:avLst>
          </a:prstGeom>
          <a:solidFill>
            <a:srgbClr val="171542"/>
          </a:solidFill>
          <a:ln/>
        </p:spPr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9B3070DE-F047-42DB-A312-E8617030E2B9}"/>
              </a:ext>
            </a:extLst>
          </p:cNvPr>
          <p:cNvSpPr/>
          <p:nvPr/>
        </p:nvSpPr>
        <p:spPr>
          <a:xfrm>
            <a:off x="350282" y="3347058"/>
            <a:ext cx="60579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b="1" dirty="0">
                <a:solidFill>
                  <a:srgbClr val="FFFFFF"/>
                </a:solidFill>
                <a:ea typeface="Syne" pitchFamily="34" charset="-122"/>
              </a:rPr>
              <a:t>Аренда места,</a:t>
            </a:r>
            <a:r>
              <a:rPr lang="en-US" sz="2187" b="1" dirty="0">
                <a:solidFill>
                  <a:srgbClr val="FFFFFF"/>
                </a:solidFill>
                <a:ea typeface="Syne" pitchFamily="34" charset="-122"/>
              </a:rPr>
              <a:t> </a:t>
            </a:r>
            <a:r>
              <a:rPr lang="ru-RU" sz="2187" b="1" dirty="0">
                <a:solidFill>
                  <a:srgbClr val="FFFFFF"/>
                </a:solidFill>
                <a:ea typeface="Syne" pitchFamily="34" charset="-122"/>
              </a:rPr>
              <a:t>стенд</a:t>
            </a:r>
            <a:endParaRPr lang="en-US" sz="2187" dirty="0"/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740FB466-6C70-2D7B-F24E-57E1FFB601AC}"/>
              </a:ext>
            </a:extLst>
          </p:cNvPr>
          <p:cNvSpPr/>
          <p:nvPr/>
        </p:nvSpPr>
        <p:spPr>
          <a:xfrm>
            <a:off x="431832" y="3757235"/>
            <a:ext cx="185765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9E1FF"/>
                </a:solidFill>
                <a:ea typeface="Arimo" pitchFamily="34" charset="-122"/>
              </a:rPr>
              <a:t>20</a:t>
            </a:r>
            <a:r>
              <a:rPr lang="en-US" sz="1750" dirty="0">
                <a:solidFill>
                  <a:srgbClr val="D9E1FF"/>
                </a:solidFill>
                <a:ea typeface="Arimo" pitchFamily="34" charset="-122"/>
              </a:rPr>
              <a:t>0</a:t>
            </a:r>
            <a:r>
              <a:rPr lang="ru-RU" sz="1750" dirty="0">
                <a:solidFill>
                  <a:srgbClr val="D9E1FF"/>
                </a:solidFill>
                <a:ea typeface="Arimo" pitchFamily="34" charset="-122"/>
              </a:rPr>
              <a:t>00</a:t>
            </a: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</a:rPr>
              <a:t>$</a:t>
            </a:r>
            <a:endParaRPr lang="en-US" sz="17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0733FD-E06B-D016-C8C2-C1BBEAFF69E0}"/>
              </a:ext>
            </a:extLst>
          </p:cNvPr>
          <p:cNvSpPr txBox="1"/>
          <p:nvPr/>
        </p:nvSpPr>
        <p:spPr>
          <a:xfrm>
            <a:off x="350282" y="2259948"/>
            <a:ext cx="643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Гостиница обойдется в 560</a:t>
            </a:r>
            <a:r>
              <a:rPr lang="en-US" sz="1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$ </a:t>
            </a:r>
            <a:r>
              <a:rPr lang="ru-RU" sz="1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за 7 дней, питание включено в стоимость гостиницы</a:t>
            </a:r>
            <a:endParaRPr lang="en-US" sz="1800" dirty="0"/>
          </a:p>
          <a:p>
            <a:endParaRPr lang="en-BY" sz="1800" dirty="0"/>
          </a:p>
        </p:txBody>
      </p:sp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BB43503F-B0EF-D593-80F3-8B3157ED2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2EF29-3F3D-6ADA-3204-C3C546047A69}"/>
              </a:ext>
            </a:extLst>
          </p:cNvPr>
          <p:cNvSpPr txBox="1"/>
          <p:nvPr/>
        </p:nvSpPr>
        <p:spPr>
          <a:xfrm>
            <a:off x="1754459" y="2055276"/>
            <a:ext cx="7330067" cy="738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dirty="0">
                <a:solidFill>
                  <a:schemeClr val="accent4">
                    <a:lumMod val="25000"/>
                  </a:schemeClr>
                </a:solidFill>
                <a:latin typeface="Impact" panose="020B0806030902050204" pitchFamily="34" charset="0"/>
                <a:ea typeface="Syne" pitchFamily="34" charset="-122"/>
              </a:rPr>
              <a:t>Спасибо за внимание!!!</a:t>
            </a:r>
            <a:endParaRPr lang="en-US" sz="4400" dirty="0">
              <a:solidFill>
                <a:schemeClr val="accent4">
                  <a:lumMod val="2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F6E23D54-B6C9-F50E-624A-C5AC735D5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4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112253" y="144600"/>
            <a:ext cx="5468600" cy="1600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800" b="1" dirty="0">
                <a:solidFill>
                  <a:schemeClr val="accent4">
                    <a:lumMod val="50000"/>
                  </a:schemeClr>
                </a:solidFill>
                <a:ea typeface="Syne" pitchFamily="34" charset="-122"/>
              </a:rPr>
              <a:t>О выставке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ea typeface="Syne" pitchFamily="34" charset="-122"/>
              </a:rPr>
              <a:t>Hradec Economic Day (HED) Conference</a:t>
            </a:r>
            <a:br>
              <a:rPr lang="en-US" sz="2800" dirty="0">
                <a:solidFill>
                  <a:schemeClr val="accent4">
                    <a:lumMod val="50000"/>
                  </a:schemeClr>
                </a:solidFill>
              </a:rPr>
            </a:br>
            <a:endParaRPr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4441AB6-A1D6-7921-1F73-0015AC6F2155}"/>
              </a:ext>
            </a:extLst>
          </p:cNvPr>
          <p:cNvSpPr/>
          <p:nvPr/>
        </p:nvSpPr>
        <p:spPr>
          <a:xfrm>
            <a:off x="193222" y="1524581"/>
            <a:ext cx="2080591" cy="9674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B062D-CC3D-3165-9554-F59F646767B4}"/>
              </a:ext>
            </a:extLst>
          </p:cNvPr>
          <p:cNvSpPr txBox="1"/>
          <p:nvPr/>
        </p:nvSpPr>
        <p:spPr>
          <a:xfrm>
            <a:off x="358874" y="1637225"/>
            <a:ext cx="894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Место</a:t>
            </a:r>
            <a:r>
              <a:rPr lang="en-US" sz="14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:</a:t>
            </a:r>
            <a:endParaRPr lang="en-US" sz="1400" dirty="0"/>
          </a:p>
          <a:p>
            <a:endParaRPr lang="en-B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BED9C-43B9-4E53-A384-CF4D15609AB8}"/>
              </a:ext>
            </a:extLst>
          </p:cNvPr>
          <p:cNvSpPr txBox="1"/>
          <p:nvPr/>
        </p:nvSpPr>
        <p:spPr>
          <a:xfrm>
            <a:off x="328221" y="1838422"/>
            <a:ext cx="1854559" cy="40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ru-RU" sz="1400" dirty="0">
                <a:solidFill>
                  <a:srgbClr val="D9E1FF"/>
                </a:solidFill>
                <a:latin typeface="+mn-lt"/>
                <a:ea typeface="Arimo" pitchFamily="34" charset="-122"/>
                <a:cs typeface="Arimo" pitchFamily="34" charset="-120"/>
              </a:rPr>
              <a:t>Китай, Шэньчжэнь 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21488A-04F2-70FA-58AA-97EEF16D35C3}"/>
              </a:ext>
            </a:extLst>
          </p:cNvPr>
          <p:cNvSpPr/>
          <p:nvPr/>
        </p:nvSpPr>
        <p:spPr>
          <a:xfrm>
            <a:off x="193222" y="2731094"/>
            <a:ext cx="2080591" cy="9674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Y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190EC-442B-4E9A-C82C-B254C0975F2C}"/>
              </a:ext>
            </a:extLst>
          </p:cNvPr>
          <p:cNvSpPr txBox="1"/>
          <p:nvPr/>
        </p:nvSpPr>
        <p:spPr>
          <a:xfrm>
            <a:off x="358874" y="2843738"/>
            <a:ext cx="894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Дата</a:t>
            </a:r>
            <a:r>
              <a:rPr lang="en-US" sz="14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:</a:t>
            </a:r>
            <a:endParaRPr lang="en-US" sz="1400" dirty="0"/>
          </a:p>
          <a:p>
            <a:endParaRPr lang="en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72D27-8D2E-AE37-D405-22E8737D7C02}"/>
              </a:ext>
            </a:extLst>
          </p:cNvPr>
          <p:cNvSpPr txBox="1"/>
          <p:nvPr/>
        </p:nvSpPr>
        <p:spPr>
          <a:xfrm>
            <a:off x="328222" y="3044935"/>
            <a:ext cx="1626704" cy="40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ru-RU" sz="1400" dirty="0">
                <a:solidFill>
                  <a:srgbClr val="D9E1FF"/>
                </a:solidFill>
                <a:latin typeface="+mn-lt"/>
                <a:ea typeface="Arimo" pitchFamily="34" charset="-122"/>
                <a:cs typeface="Arimo" pitchFamily="34" charset="-120"/>
              </a:rPr>
              <a:t>6</a:t>
            </a: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ru-RU" sz="1400" dirty="0">
                <a:solidFill>
                  <a:srgbClr val="D9E1FF"/>
                </a:solidFill>
                <a:latin typeface="+mn-lt"/>
                <a:ea typeface="Arimo" pitchFamily="34" charset="-122"/>
                <a:cs typeface="Arimo" pitchFamily="34" charset="-120"/>
              </a:rPr>
              <a:t>декабря </a:t>
            </a: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2023г.</a:t>
            </a:r>
            <a:endParaRPr lang="en-US" sz="1400" dirty="0"/>
          </a:p>
        </p:txBody>
      </p:sp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5748CC63-8BDB-DE76-B3EF-347E1CBB9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  <p:pic>
        <p:nvPicPr>
          <p:cNvPr id="1026" name="Picture 2" descr="Expo 2024 Chengdu | Sustainable Development Action Plan • AIPH">
            <a:extLst>
              <a:ext uri="{FF2B5EF4-FFF2-40B4-BE49-F238E27FC236}">
                <a16:creationId xmlns:a16="http://schemas.microsoft.com/office/drawing/2014/main" id="{40BA6146-EC64-3BAE-8825-7D1E53D8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35" y="2491991"/>
            <a:ext cx="6213466" cy="265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830206" y="1248358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516058" y="1248358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6097027" y="1248358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В</a:t>
            </a:r>
            <a:r>
              <a:rPr lang="ru-RU" dirty="0" err="1"/>
              <a:t>ыставочные</a:t>
            </a:r>
            <a:r>
              <a:rPr lang="ru-RU" dirty="0"/>
              <a:t> образцы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title" idx="2"/>
          </p:nvPr>
        </p:nvSpPr>
        <p:spPr>
          <a:xfrm>
            <a:off x="830206" y="1336793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title" idx="3"/>
          </p:nvPr>
        </p:nvSpPr>
        <p:spPr>
          <a:xfrm>
            <a:off x="838276" y="3141063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title" idx="4"/>
          </p:nvPr>
        </p:nvSpPr>
        <p:spPr>
          <a:xfrm>
            <a:off x="3516058" y="1336793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6"/>
          </p:nvPr>
        </p:nvSpPr>
        <p:spPr>
          <a:xfrm>
            <a:off x="6097027" y="1336793"/>
            <a:ext cx="6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720000" y="2015827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Alfa Pay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8"/>
          </p:nvPr>
        </p:nvSpPr>
        <p:spPr>
          <a:xfrm>
            <a:off x="3419275" y="2015827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I</a:t>
            </a:r>
            <a:r>
              <a:rPr lang="en-US" dirty="0"/>
              <a:t>NSNC</a:t>
            </a:r>
            <a:endParaRPr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9"/>
          </p:nvPr>
        </p:nvSpPr>
        <p:spPr>
          <a:xfrm>
            <a:off x="5992171" y="2015827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ru-RU" dirty="0" err="1"/>
              <a:t>льфа</a:t>
            </a:r>
            <a:r>
              <a:rPr lang="ru-RU" dirty="0"/>
              <a:t> Клик</a:t>
            </a:r>
            <a:endParaRPr dirty="0"/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E96B1675-FAE5-E693-E2BE-B0556385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6" y="2594596"/>
            <a:ext cx="2305500" cy="1401236"/>
          </a:xfrm>
          <a:prstGeom prst="rect">
            <a:avLst/>
          </a:prstGeom>
        </p:spPr>
      </p:pic>
      <p:pic>
        <p:nvPicPr>
          <p:cNvPr id="15" name="Рисунок 10">
            <a:extLst>
              <a:ext uri="{FF2B5EF4-FFF2-40B4-BE49-F238E27FC236}">
                <a16:creationId xmlns:a16="http://schemas.microsoft.com/office/drawing/2014/main" id="{362CDEC1-35D8-6823-E5B1-47E57C71F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57" y="2571750"/>
            <a:ext cx="2000079" cy="1609105"/>
          </a:xfrm>
          <a:prstGeom prst="rect">
            <a:avLst/>
          </a:prstGeom>
        </p:spPr>
      </p:pic>
      <p:pic>
        <p:nvPicPr>
          <p:cNvPr id="16" name="Рисунок 17">
            <a:extLst>
              <a:ext uri="{FF2B5EF4-FFF2-40B4-BE49-F238E27FC236}">
                <a16:creationId xmlns:a16="http://schemas.microsoft.com/office/drawing/2014/main" id="{E4878FBE-3BA3-E3AA-A59C-D75EAE357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563" y="2574939"/>
            <a:ext cx="1941107" cy="1641085"/>
          </a:xfrm>
          <a:prstGeom prst="rect">
            <a:avLst/>
          </a:prstGeom>
        </p:spPr>
      </p:pic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2B8955BF-830E-4925-6A7B-00024AFA05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0851-4080-1654-4BCF-E2B2F25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Планировка и оформление</a:t>
            </a:r>
            <a:endParaRPr lang="en-BY" dirty="0"/>
          </a:p>
        </p:txBody>
      </p:sp>
      <p:sp>
        <p:nvSpPr>
          <p:cNvPr id="32" name="Google Shape;215;p28">
            <a:extLst>
              <a:ext uri="{FF2B5EF4-FFF2-40B4-BE49-F238E27FC236}">
                <a16:creationId xmlns:a16="http://schemas.microsoft.com/office/drawing/2014/main" id="{687FDEEB-40A0-B202-0E4D-B3BFB8C70001}"/>
              </a:ext>
            </a:extLst>
          </p:cNvPr>
          <p:cNvSpPr/>
          <p:nvPr/>
        </p:nvSpPr>
        <p:spPr>
          <a:xfrm>
            <a:off x="830206" y="1389606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33" name="Google Shape;216;p28">
            <a:extLst>
              <a:ext uri="{FF2B5EF4-FFF2-40B4-BE49-F238E27FC236}">
                <a16:creationId xmlns:a16="http://schemas.microsoft.com/office/drawing/2014/main" id="{773C0B2C-511F-C095-461B-9E4425FFEDA9}"/>
              </a:ext>
            </a:extLst>
          </p:cNvPr>
          <p:cNvSpPr/>
          <p:nvPr/>
        </p:nvSpPr>
        <p:spPr>
          <a:xfrm>
            <a:off x="830206" y="2164858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34" name="Google Shape;217;p28">
            <a:extLst>
              <a:ext uri="{FF2B5EF4-FFF2-40B4-BE49-F238E27FC236}">
                <a16:creationId xmlns:a16="http://schemas.microsoft.com/office/drawing/2014/main" id="{45DD2519-0690-7AD5-FEBE-0840DBBC1F77}"/>
              </a:ext>
            </a:extLst>
          </p:cNvPr>
          <p:cNvSpPr/>
          <p:nvPr/>
        </p:nvSpPr>
        <p:spPr>
          <a:xfrm>
            <a:off x="830206" y="2940110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35" name="Google Shape;219;p28">
            <a:extLst>
              <a:ext uri="{FF2B5EF4-FFF2-40B4-BE49-F238E27FC236}">
                <a16:creationId xmlns:a16="http://schemas.microsoft.com/office/drawing/2014/main" id="{35590575-9759-B9A2-2DCB-85A5EA329743}"/>
              </a:ext>
            </a:extLst>
          </p:cNvPr>
          <p:cNvSpPr txBox="1">
            <a:spLocks/>
          </p:cNvSpPr>
          <p:nvPr/>
        </p:nvSpPr>
        <p:spPr>
          <a:xfrm>
            <a:off x="830206" y="1478041"/>
            <a:ext cx="62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 algn="ctr"/>
            <a:r>
              <a:rPr lang="en" sz="24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6" name="Google Shape;221;p28">
            <a:extLst>
              <a:ext uri="{FF2B5EF4-FFF2-40B4-BE49-F238E27FC236}">
                <a16:creationId xmlns:a16="http://schemas.microsoft.com/office/drawing/2014/main" id="{E4F005C1-63B2-CE69-09A3-5BFE935183C7}"/>
              </a:ext>
            </a:extLst>
          </p:cNvPr>
          <p:cNvSpPr txBox="1">
            <a:spLocks/>
          </p:cNvSpPr>
          <p:nvPr/>
        </p:nvSpPr>
        <p:spPr>
          <a:xfrm>
            <a:off x="830206" y="2253293"/>
            <a:ext cx="62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 algn="ctr"/>
            <a:r>
              <a:rPr lang="en" sz="24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7" name="Google Shape;223;p28">
            <a:extLst>
              <a:ext uri="{FF2B5EF4-FFF2-40B4-BE49-F238E27FC236}">
                <a16:creationId xmlns:a16="http://schemas.microsoft.com/office/drawing/2014/main" id="{36DFD327-AD3F-3591-DB3E-6345DE876644}"/>
              </a:ext>
            </a:extLst>
          </p:cNvPr>
          <p:cNvSpPr txBox="1">
            <a:spLocks/>
          </p:cNvSpPr>
          <p:nvPr/>
        </p:nvSpPr>
        <p:spPr>
          <a:xfrm>
            <a:off x="830206" y="3028545"/>
            <a:ext cx="62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 algn="ctr"/>
            <a:r>
              <a:rPr lang="en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Google Shape;223;p28">
            <a:extLst>
              <a:ext uri="{FF2B5EF4-FFF2-40B4-BE49-F238E27FC236}">
                <a16:creationId xmlns:a16="http://schemas.microsoft.com/office/drawing/2014/main" id="{3DB64394-6886-EB95-5CBF-8C8337AA4748}"/>
              </a:ext>
            </a:extLst>
          </p:cNvPr>
          <p:cNvSpPr txBox="1">
            <a:spLocks/>
          </p:cNvSpPr>
          <p:nvPr/>
        </p:nvSpPr>
        <p:spPr>
          <a:xfrm>
            <a:off x="1572327" y="4562164"/>
            <a:ext cx="62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 algn="ctr"/>
            <a:r>
              <a:rPr lang="en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4</a:t>
            </a:r>
            <a:endParaRPr lang="en" sz="2400" dirty="0">
              <a:solidFill>
                <a:schemeClr val="bg1"/>
              </a:solidFill>
            </a:endParaRPr>
          </a:p>
        </p:txBody>
      </p:sp>
      <p:sp>
        <p:nvSpPr>
          <p:cNvPr id="39" name="Google Shape;212;p28">
            <a:extLst>
              <a:ext uri="{FF2B5EF4-FFF2-40B4-BE49-F238E27FC236}">
                <a16:creationId xmlns:a16="http://schemas.microsoft.com/office/drawing/2014/main" id="{6DE3A328-5251-6161-2AFD-9FA7A7EB2C92}"/>
              </a:ext>
            </a:extLst>
          </p:cNvPr>
          <p:cNvSpPr/>
          <p:nvPr/>
        </p:nvSpPr>
        <p:spPr>
          <a:xfrm>
            <a:off x="830206" y="3715362"/>
            <a:ext cx="626100" cy="626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40" name="Google Shape;223;p28">
            <a:extLst>
              <a:ext uri="{FF2B5EF4-FFF2-40B4-BE49-F238E27FC236}">
                <a16:creationId xmlns:a16="http://schemas.microsoft.com/office/drawing/2014/main" id="{79C26DCF-38CB-0095-B492-F7FA19E8E57D}"/>
              </a:ext>
            </a:extLst>
          </p:cNvPr>
          <p:cNvSpPr txBox="1">
            <a:spLocks/>
          </p:cNvSpPr>
          <p:nvPr/>
        </p:nvSpPr>
        <p:spPr>
          <a:xfrm>
            <a:off x="830206" y="3804612"/>
            <a:ext cx="626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 Medium"/>
              <a:buNone/>
              <a:defRPr sz="1200" b="0" i="0" u="none" strike="noStrike" cap="none">
                <a:solidFill>
                  <a:schemeClr val="dk1"/>
                </a:solidFill>
                <a:latin typeface="Mulish Medium"/>
                <a:ea typeface="Mulish Medium"/>
                <a:cs typeface="Mulish Medium"/>
                <a:sym typeface="Mulish Medium"/>
              </a:defRPr>
            </a:lvl9pPr>
          </a:lstStyle>
          <a:p>
            <a:pPr marL="0" indent="0" algn="ctr"/>
            <a:r>
              <a:rPr lang="en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4</a:t>
            </a:r>
            <a:endParaRPr lang="en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31EC6E-3D1E-3853-4416-43F3D2F25622}"/>
              </a:ext>
            </a:extLst>
          </p:cNvPr>
          <p:cNvSpPr txBox="1"/>
          <p:nvPr/>
        </p:nvSpPr>
        <p:spPr>
          <a:xfrm>
            <a:off x="1572327" y="1439077"/>
            <a:ext cx="3649030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1600" b="1" dirty="0" err="1">
                <a:solidFill>
                  <a:schemeClr val="accent4">
                    <a:lumMod val="25000"/>
                  </a:schemeClr>
                </a:solidFill>
                <a:latin typeface=""/>
                <a:ea typeface="Syne" pitchFamily="34" charset="-122"/>
                <a:cs typeface="Syne" pitchFamily="34" charset="-120"/>
              </a:rPr>
              <a:t>Привлекательный</a:t>
            </a:r>
            <a:r>
              <a:rPr lang="en-US" sz="1600" b="1" dirty="0">
                <a:solidFill>
                  <a:schemeClr val="accent4">
                    <a:lumMod val="25000"/>
                  </a:schemeClr>
                </a:solidFill>
                <a:latin typeface=""/>
                <a:ea typeface="Syne" pitchFamily="34" charset="-122"/>
                <a:cs typeface="Syne" pitchFamily="34" charset="-120"/>
              </a:rPr>
              <a:t> </a:t>
            </a:r>
            <a:r>
              <a:rPr lang="en-US" sz="1600" b="1" dirty="0" err="1">
                <a:solidFill>
                  <a:schemeClr val="accent4">
                    <a:lumMod val="25000"/>
                  </a:schemeClr>
                </a:solidFill>
                <a:latin typeface=""/>
                <a:ea typeface="Syne" pitchFamily="34" charset="-122"/>
                <a:cs typeface="Syne" pitchFamily="34" charset="-120"/>
              </a:rPr>
              <a:t>дизайн</a:t>
            </a:r>
            <a:r>
              <a:rPr lang="en-US" sz="1600" b="1" dirty="0">
                <a:solidFill>
                  <a:schemeClr val="accent4">
                    <a:lumMod val="25000"/>
                  </a:schemeClr>
                </a:solidFill>
                <a:latin typeface=""/>
                <a:ea typeface="Syne" pitchFamily="34" charset="-122"/>
                <a:cs typeface="Syne" pitchFamily="34" charset="-120"/>
              </a:rPr>
              <a:t> </a:t>
            </a:r>
            <a:r>
              <a:rPr lang="en-US" sz="1600" b="1" dirty="0" err="1">
                <a:solidFill>
                  <a:schemeClr val="accent4">
                    <a:lumMod val="25000"/>
                  </a:schemeClr>
                </a:solidFill>
                <a:latin typeface=""/>
                <a:ea typeface="Syne" pitchFamily="34" charset="-122"/>
                <a:cs typeface="Syne" pitchFamily="34" charset="-120"/>
              </a:rPr>
              <a:t>стенда</a:t>
            </a:r>
            <a:endParaRPr lang="en-US" sz="1600" dirty="0">
              <a:solidFill>
                <a:schemeClr val="accent4">
                  <a:lumMod val="25000"/>
                </a:schemeClr>
              </a:solidFill>
              <a:latin typeface="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B6BAF2-C0FE-2BF2-5234-1FDBC04738C6}"/>
              </a:ext>
            </a:extLst>
          </p:cNvPr>
          <p:cNvSpPr txBox="1"/>
          <p:nvPr/>
        </p:nvSpPr>
        <p:spPr>
          <a:xfrm>
            <a:off x="1572328" y="2218869"/>
            <a:ext cx="2733784" cy="39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1600" b="1" dirty="0" err="1">
                <a:solidFill>
                  <a:schemeClr val="accent4">
                    <a:lumMod val="25000"/>
                  </a:schemeClr>
                </a:solidFill>
                <a:latin typeface=""/>
                <a:ea typeface="Syne" pitchFamily="34" charset="-122"/>
                <a:cs typeface="Syne" pitchFamily="34" charset="-120"/>
              </a:rPr>
              <a:t>Удобное</a:t>
            </a:r>
            <a:r>
              <a:rPr lang="en-US" sz="1600" b="1" dirty="0">
                <a:solidFill>
                  <a:schemeClr val="accent4">
                    <a:lumMod val="25000"/>
                  </a:schemeClr>
                </a:solidFill>
                <a:latin typeface=""/>
                <a:ea typeface="Syne" pitchFamily="34" charset="-122"/>
                <a:cs typeface="Syne" pitchFamily="34" charset="-120"/>
              </a:rPr>
              <a:t> </a:t>
            </a:r>
            <a:r>
              <a:rPr lang="en-US" sz="1600" b="1" dirty="0" err="1">
                <a:solidFill>
                  <a:schemeClr val="accent4">
                    <a:lumMod val="25000"/>
                  </a:schemeClr>
                </a:solidFill>
                <a:latin typeface=""/>
                <a:ea typeface="Syne" pitchFamily="34" charset="-122"/>
                <a:cs typeface="Syne" pitchFamily="34" charset="-120"/>
              </a:rPr>
              <a:t>расположение</a:t>
            </a:r>
            <a:endParaRPr lang="en-US" sz="1600" dirty="0">
              <a:solidFill>
                <a:schemeClr val="accent4">
                  <a:lumMod val="25000"/>
                </a:schemeClr>
              </a:solidFill>
              <a:latin typeface="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D879CB-20BA-4454-5784-AA0D68369134}"/>
              </a:ext>
            </a:extLst>
          </p:cNvPr>
          <p:cNvSpPr txBox="1"/>
          <p:nvPr/>
        </p:nvSpPr>
        <p:spPr>
          <a:xfrm>
            <a:off x="1572327" y="3003860"/>
            <a:ext cx="1216838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ru-RU" sz="1600" b="1" dirty="0">
                <a:solidFill>
                  <a:schemeClr val="accent4">
                    <a:lumMod val="25000"/>
                  </a:schemeClr>
                </a:solidFill>
                <a:latin typeface=""/>
                <a:ea typeface="Syne" pitchFamily="34" charset="-122"/>
              </a:rPr>
              <a:t>Подарки</a:t>
            </a:r>
            <a:endParaRPr lang="en-US" sz="1600" dirty="0">
              <a:solidFill>
                <a:schemeClr val="accent4">
                  <a:lumMod val="25000"/>
                </a:schemeClr>
              </a:solidFill>
              <a:latin typeface="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87CD6-1DB9-31CF-CB6A-622E3AC56541}"/>
              </a:ext>
            </a:extLst>
          </p:cNvPr>
          <p:cNvSpPr txBox="1"/>
          <p:nvPr/>
        </p:nvSpPr>
        <p:spPr>
          <a:xfrm>
            <a:off x="1618992" y="3788851"/>
            <a:ext cx="2940038" cy="398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ru-RU" sz="1600" b="1" dirty="0">
                <a:solidFill>
                  <a:schemeClr val="accent4">
                    <a:lumMod val="25000"/>
                  </a:schemeClr>
                </a:solidFill>
                <a:latin typeface=""/>
                <a:ea typeface="Syne"/>
              </a:rPr>
              <a:t>Интерактивные конкурсы</a:t>
            </a:r>
            <a:endParaRPr lang="en-US" sz="1600" dirty="0">
              <a:solidFill>
                <a:schemeClr val="accent4">
                  <a:lumMod val="25000"/>
                </a:schemeClr>
              </a:solidFill>
              <a:latin typeface=""/>
              <a:ea typeface="Syne"/>
            </a:endParaRPr>
          </a:p>
        </p:txBody>
      </p:sp>
      <p:pic>
        <p:nvPicPr>
          <p:cNvPr id="45" name="Рисунок 3">
            <a:extLst>
              <a:ext uri="{FF2B5EF4-FFF2-40B4-BE49-F238E27FC236}">
                <a16:creationId xmlns:a16="http://schemas.microsoft.com/office/drawing/2014/main" id="{9F724DF7-58C5-5B99-CE2B-FA5B9FC8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7" y="1043920"/>
            <a:ext cx="1796515" cy="2146042"/>
          </a:xfrm>
          <a:prstGeom prst="rect">
            <a:avLst/>
          </a:prstGeom>
        </p:spPr>
      </p:pic>
      <p:pic>
        <p:nvPicPr>
          <p:cNvPr id="46" name="Рисунок 18">
            <a:extLst>
              <a:ext uri="{FF2B5EF4-FFF2-40B4-BE49-F238E27FC236}">
                <a16:creationId xmlns:a16="http://schemas.microsoft.com/office/drawing/2014/main" id="{5778B66B-383A-33D6-91F6-A136890FF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25" y="3203209"/>
            <a:ext cx="2247495" cy="1823853"/>
          </a:xfrm>
          <a:prstGeom prst="rect">
            <a:avLst/>
          </a:prstGeom>
        </p:spPr>
      </p:pic>
      <p:pic>
        <p:nvPicPr>
          <p:cNvPr id="47" name="Рисунок 17">
            <a:extLst>
              <a:ext uri="{FF2B5EF4-FFF2-40B4-BE49-F238E27FC236}">
                <a16:creationId xmlns:a16="http://schemas.microsoft.com/office/drawing/2014/main" id="{C7ADEF72-B658-40FA-2984-6563DF411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28" y="898290"/>
            <a:ext cx="1468372" cy="2234831"/>
          </a:xfrm>
          <a:prstGeom prst="rect">
            <a:avLst/>
          </a:prstGeom>
        </p:spPr>
      </p:pic>
      <p:pic>
        <p:nvPicPr>
          <p:cNvPr id="3" name="Рисунок 21">
            <a:extLst>
              <a:ext uri="{FF2B5EF4-FFF2-40B4-BE49-F238E27FC236}">
                <a16:creationId xmlns:a16="http://schemas.microsoft.com/office/drawing/2014/main" id="{70DA8514-8BAC-335E-6F2F-4898E2CBB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2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18824D3F-3EDB-7DE5-2618-B3989CE40302}"/>
              </a:ext>
            </a:extLst>
          </p:cNvPr>
          <p:cNvSpPr/>
          <p:nvPr/>
        </p:nvSpPr>
        <p:spPr>
          <a:xfrm>
            <a:off x="530113" y="197573"/>
            <a:ext cx="6480287" cy="8194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226"/>
              </a:lnSpc>
            </a:pPr>
            <a:r>
              <a:rPr lang="en-US" sz="2581" b="1" dirty="0">
                <a:solidFill>
                  <a:srgbClr val="142E4D"/>
                </a:solidFill>
                <a:latin typeface="+mn-lt"/>
                <a:ea typeface="Syne" pitchFamily="34" charset="-122"/>
                <a:cs typeface="Syne" pitchFamily="34" charset="-120"/>
              </a:rPr>
              <a:t>Digital-”</a:t>
            </a:r>
            <a:r>
              <a:rPr lang="en-US" sz="2581" b="1" dirty="0" err="1">
                <a:solidFill>
                  <a:srgbClr val="142E4D"/>
                </a:solidFill>
                <a:latin typeface="+mn-lt"/>
                <a:ea typeface="Syne" pitchFamily="34" charset="-122"/>
                <a:cs typeface="Syne" pitchFamily="34" charset="-120"/>
              </a:rPr>
              <a:t>фишки</a:t>
            </a:r>
            <a:r>
              <a:rPr lang="en-US" sz="2581" b="1" dirty="0">
                <a:solidFill>
                  <a:srgbClr val="142E4D"/>
                </a:solidFill>
                <a:latin typeface="+mn-lt"/>
                <a:ea typeface="Syne" pitchFamily="34" charset="-122"/>
                <a:cs typeface="Syne" pitchFamily="34" charset="-120"/>
              </a:rPr>
              <a:t>”</a:t>
            </a:r>
            <a:r>
              <a:rPr lang="ru-RU" sz="2581" b="1" dirty="0">
                <a:solidFill>
                  <a:srgbClr val="142E4D"/>
                </a:solidFill>
                <a:latin typeface="+mn-lt"/>
                <a:ea typeface="Syne" pitchFamily="34" charset="-122"/>
                <a:cs typeface="Syne" pitchFamily="34" charset="-120"/>
              </a:rPr>
              <a:t> </a:t>
            </a:r>
            <a:r>
              <a:rPr lang="en-US" sz="2581" b="1" dirty="0">
                <a:solidFill>
                  <a:srgbClr val="142E4D"/>
                </a:solidFill>
                <a:latin typeface="+mn-lt"/>
                <a:ea typeface="Syne" pitchFamily="34" charset="-122"/>
                <a:cs typeface="Syne" pitchFamily="34" charset="-120"/>
              </a:rPr>
              <a:t>и </a:t>
            </a:r>
            <a:r>
              <a:rPr lang="en-US" sz="2581" b="1" dirty="0" err="1">
                <a:solidFill>
                  <a:srgbClr val="142E4D"/>
                </a:solidFill>
                <a:latin typeface="+mn-lt"/>
                <a:ea typeface="Syne" pitchFamily="34" charset="-122"/>
                <a:cs typeface="Syne" pitchFamily="34" charset="-120"/>
              </a:rPr>
              <a:t>пиар-мероприятия</a:t>
            </a:r>
            <a:endParaRPr lang="en-US" sz="2581" dirty="0">
              <a:solidFill>
                <a:srgbClr val="142E4D"/>
              </a:solidFill>
              <a:latin typeface="+mn-lt"/>
            </a:endParaRPr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EF22FFA4-4895-4699-8A04-3754F19D1D66}"/>
              </a:ext>
            </a:extLst>
          </p:cNvPr>
          <p:cNvSpPr/>
          <p:nvPr/>
        </p:nvSpPr>
        <p:spPr>
          <a:xfrm>
            <a:off x="718529" y="1213623"/>
            <a:ext cx="16371" cy="3408462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02A0BB36-9132-021D-618F-6E21D7D3493A}"/>
              </a:ext>
            </a:extLst>
          </p:cNvPr>
          <p:cNvSpPr/>
          <p:nvPr/>
        </p:nvSpPr>
        <p:spPr>
          <a:xfrm>
            <a:off x="874204" y="1455320"/>
            <a:ext cx="458837" cy="1637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AF8C2248-CC8B-4C1C-BE29-EE7DF6743727}"/>
              </a:ext>
            </a:extLst>
          </p:cNvPr>
          <p:cNvSpPr/>
          <p:nvPr/>
        </p:nvSpPr>
        <p:spPr>
          <a:xfrm>
            <a:off x="579226" y="1316016"/>
            <a:ext cx="294978" cy="294978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7AFFFE07-D37A-899B-CC81-3599849D490F}"/>
              </a:ext>
            </a:extLst>
          </p:cNvPr>
          <p:cNvSpPr/>
          <p:nvPr/>
        </p:nvSpPr>
        <p:spPr>
          <a:xfrm>
            <a:off x="688615" y="1295309"/>
            <a:ext cx="76200" cy="2457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36"/>
              </a:lnSpc>
            </a:pPr>
            <a:r>
              <a:rPr lang="en-US" sz="1549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549" dirty="0">
              <a:solidFill>
                <a:schemeClr val="bg1"/>
              </a:solidFill>
            </a:endParaRPr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9CCF2F18-E722-E8E3-B22D-CB1E0F186A4C}"/>
              </a:ext>
            </a:extLst>
          </p:cNvPr>
          <p:cNvSpPr/>
          <p:nvPr/>
        </p:nvSpPr>
        <p:spPr>
          <a:xfrm>
            <a:off x="1447786" y="1344666"/>
            <a:ext cx="4142376" cy="204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13"/>
              </a:lnSpc>
            </a:pPr>
            <a:r>
              <a:rPr lang="en-US" sz="2000" b="1" dirty="0">
                <a:solidFill>
                  <a:srgbClr val="142E4D"/>
                </a:solidFill>
                <a:latin typeface="+mn-lt"/>
                <a:ea typeface="Syne" pitchFamily="34" charset="-122"/>
                <a:cs typeface="Syne" pitchFamily="34" charset="-120"/>
              </a:rPr>
              <a:t>Социальные медиа активности</a:t>
            </a:r>
            <a:endParaRPr lang="en-US" sz="2000" dirty="0">
              <a:solidFill>
                <a:srgbClr val="142E4D"/>
              </a:solidFill>
              <a:latin typeface="+mn-lt"/>
            </a:endParaRPr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3F8E6305-2992-8778-D026-8708286C28F4}"/>
              </a:ext>
            </a:extLst>
          </p:cNvPr>
          <p:cNvSpPr/>
          <p:nvPr/>
        </p:nvSpPr>
        <p:spPr>
          <a:xfrm>
            <a:off x="1447786" y="1680497"/>
            <a:ext cx="7065943" cy="419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52"/>
              </a:lnSpc>
            </a:pPr>
            <a:r>
              <a:rPr lang="ru-RU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Альфа-Банк запустит </a:t>
            </a:r>
            <a:r>
              <a:rPr lang="en-US" sz="16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кампанию</a:t>
            </a: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в социальных сетях, чтобы привлечь больше посетителей и повысить осведомленность о нашем участии в выставке.</a:t>
            </a:r>
            <a:endParaRPr lang="en-US" sz="1600" dirty="0">
              <a:solidFill>
                <a:srgbClr val="142E4D"/>
              </a:solidFill>
            </a:endParaRPr>
          </a:p>
        </p:txBody>
      </p:sp>
      <p:sp>
        <p:nvSpPr>
          <p:cNvPr id="9" name="Shape 9">
            <a:extLst>
              <a:ext uri="{FF2B5EF4-FFF2-40B4-BE49-F238E27FC236}">
                <a16:creationId xmlns:a16="http://schemas.microsoft.com/office/drawing/2014/main" id="{DE1C417B-289D-DCD3-AC16-312F9BAC2ED4}"/>
              </a:ext>
            </a:extLst>
          </p:cNvPr>
          <p:cNvSpPr/>
          <p:nvPr/>
        </p:nvSpPr>
        <p:spPr>
          <a:xfrm>
            <a:off x="874204" y="2635155"/>
            <a:ext cx="458837" cy="1637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0" name="Shape 10">
            <a:extLst>
              <a:ext uri="{FF2B5EF4-FFF2-40B4-BE49-F238E27FC236}">
                <a16:creationId xmlns:a16="http://schemas.microsoft.com/office/drawing/2014/main" id="{5B9A299D-907B-7C8D-99D9-BB1E215DCF1E}"/>
              </a:ext>
            </a:extLst>
          </p:cNvPr>
          <p:cNvSpPr/>
          <p:nvPr/>
        </p:nvSpPr>
        <p:spPr>
          <a:xfrm>
            <a:off x="579226" y="2495851"/>
            <a:ext cx="294978" cy="294978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B70E134A-B846-EDF3-F013-11C38FE60045}"/>
              </a:ext>
            </a:extLst>
          </p:cNvPr>
          <p:cNvSpPr/>
          <p:nvPr/>
        </p:nvSpPr>
        <p:spPr>
          <a:xfrm>
            <a:off x="664802" y="2475144"/>
            <a:ext cx="123825" cy="2457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36"/>
              </a:lnSpc>
            </a:pPr>
            <a:r>
              <a:rPr lang="en-US" sz="1549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549" dirty="0">
              <a:solidFill>
                <a:schemeClr val="bg1"/>
              </a:solidFill>
            </a:endParaRPr>
          </a:p>
        </p:txBody>
      </p:sp>
      <p:sp>
        <p:nvSpPr>
          <p:cNvPr id="12" name="Text 12">
            <a:extLst>
              <a:ext uri="{FF2B5EF4-FFF2-40B4-BE49-F238E27FC236}">
                <a16:creationId xmlns:a16="http://schemas.microsoft.com/office/drawing/2014/main" id="{15FE53FE-E130-ACC9-AF46-F47D9BE4A2AD}"/>
              </a:ext>
            </a:extLst>
          </p:cNvPr>
          <p:cNvSpPr/>
          <p:nvPr/>
        </p:nvSpPr>
        <p:spPr>
          <a:xfrm>
            <a:off x="1447786" y="2524501"/>
            <a:ext cx="2391397" cy="204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13"/>
              </a:lnSpc>
            </a:pPr>
            <a:r>
              <a:rPr lang="en-US" sz="2000" b="1" dirty="0">
                <a:solidFill>
                  <a:srgbClr val="142E4D"/>
                </a:solidFill>
                <a:latin typeface="+mn-lt"/>
                <a:ea typeface="Syne" pitchFamily="34" charset="-122"/>
                <a:cs typeface="Syne" pitchFamily="34" charset="-120"/>
              </a:rPr>
              <a:t>Онлайн-трансляции</a:t>
            </a:r>
            <a:endParaRPr lang="en-US" sz="2000" dirty="0">
              <a:solidFill>
                <a:srgbClr val="142E4D"/>
              </a:solidFill>
              <a:latin typeface="+mn-lt"/>
            </a:endParaRPr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6F17C530-D82A-0AEE-6DB7-86BC2E425B1A}"/>
              </a:ext>
            </a:extLst>
          </p:cNvPr>
          <p:cNvSpPr/>
          <p:nvPr/>
        </p:nvSpPr>
        <p:spPr>
          <a:xfrm>
            <a:off x="1447786" y="2860332"/>
            <a:ext cx="7065943" cy="419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52"/>
              </a:lnSpc>
            </a:pP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Будет организована прямая трансляция нашей презентации и демонстраций, чтобы захватить внимание онлайн-аудитории.</a:t>
            </a:r>
            <a:endParaRPr lang="en-US" sz="1600" dirty="0">
              <a:solidFill>
                <a:srgbClr val="142E4D"/>
              </a:solidFill>
            </a:endParaRPr>
          </a:p>
        </p:txBody>
      </p:sp>
      <p:sp>
        <p:nvSpPr>
          <p:cNvPr id="14" name="Shape 14">
            <a:extLst>
              <a:ext uri="{FF2B5EF4-FFF2-40B4-BE49-F238E27FC236}">
                <a16:creationId xmlns:a16="http://schemas.microsoft.com/office/drawing/2014/main" id="{E00FCCEB-4C1F-8685-3A2B-49AAFCC1BF85}"/>
              </a:ext>
            </a:extLst>
          </p:cNvPr>
          <p:cNvSpPr/>
          <p:nvPr/>
        </p:nvSpPr>
        <p:spPr>
          <a:xfrm>
            <a:off x="874204" y="3814990"/>
            <a:ext cx="458837" cy="1637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5" name="Shape 15">
            <a:extLst>
              <a:ext uri="{FF2B5EF4-FFF2-40B4-BE49-F238E27FC236}">
                <a16:creationId xmlns:a16="http://schemas.microsoft.com/office/drawing/2014/main" id="{FC8B94E8-0521-0A5D-7D16-7A5515A1989E}"/>
              </a:ext>
            </a:extLst>
          </p:cNvPr>
          <p:cNvSpPr/>
          <p:nvPr/>
        </p:nvSpPr>
        <p:spPr>
          <a:xfrm>
            <a:off x="579226" y="3675686"/>
            <a:ext cx="294978" cy="294978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6" name="Text 16">
            <a:extLst>
              <a:ext uri="{FF2B5EF4-FFF2-40B4-BE49-F238E27FC236}">
                <a16:creationId xmlns:a16="http://schemas.microsoft.com/office/drawing/2014/main" id="{2B8200A7-6303-4794-A3A5-D517E3DFEE65}"/>
              </a:ext>
            </a:extLst>
          </p:cNvPr>
          <p:cNvSpPr/>
          <p:nvPr/>
        </p:nvSpPr>
        <p:spPr>
          <a:xfrm>
            <a:off x="664802" y="3654979"/>
            <a:ext cx="123825" cy="2457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36"/>
              </a:lnSpc>
            </a:pPr>
            <a:r>
              <a:rPr lang="en-US" sz="1549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549" dirty="0">
              <a:solidFill>
                <a:schemeClr val="bg1"/>
              </a:solidFill>
            </a:endParaRPr>
          </a:p>
        </p:txBody>
      </p:sp>
      <p:sp>
        <p:nvSpPr>
          <p:cNvPr id="17" name="Text 17">
            <a:extLst>
              <a:ext uri="{FF2B5EF4-FFF2-40B4-BE49-F238E27FC236}">
                <a16:creationId xmlns:a16="http://schemas.microsoft.com/office/drawing/2014/main" id="{AA2C632B-56DF-BFF1-E8D5-1444172DA921}"/>
              </a:ext>
            </a:extLst>
          </p:cNvPr>
          <p:cNvSpPr/>
          <p:nvPr/>
        </p:nvSpPr>
        <p:spPr>
          <a:xfrm>
            <a:off x="1447786" y="3697851"/>
            <a:ext cx="2806444" cy="2047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613"/>
              </a:lnSpc>
            </a:pPr>
            <a:r>
              <a:rPr lang="en-US" sz="2000" b="1" dirty="0">
                <a:solidFill>
                  <a:srgbClr val="142E4D"/>
                </a:solidFill>
                <a:ea typeface="Syne" pitchFamily="34" charset="-122"/>
              </a:rPr>
              <a:t>QR-</a:t>
            </a:r>
            <a:r>
              <a:rPr lang="ru-RU" sz="2000" b="1" dirty="0">
                <a:solidFill>
                  <a:srgbClr val="142E4D"/>
                </a:solidFill>
                <a:ea typeface="Syne" pitchFamily="34" charset="-122"/>
              </a:rPr>
              <a:t>коды</a:t>
            </a:r>
            <a:endParaRPr lang="en-US" sz="2000" dirty="0">
              <a:solidFill>
                <a:srgbClr val="142E4D"/>
              </a:solidFill>
            </a:endParaRPr>
          </a:p>
        </p:txBody>
      </p:sp>
      <p:sp>
        <p:nvSpPr>
          <p:cNvPr id="18" name="Text 18">
            <a:extLst>
              <a:ext uri="{FF2B5EF4-FFF2-40B4-BE49-F238E27FC236}">
                <a16:creationId xmlns:a16="http://schemas.microsoft.com/office/drawing/2014/main" id="{FF63FC34-8E22-F2FE-542E-F11DA23C7FEC}"/>
              </a:ext>
            </a:extLst>
          </p:cNvPr>
          <p:cNvSpPr/>
          <p:nvPr/>
        </p:nvSpPr>
        <p:spPr>
          <a:xfrm>
            <a:off x="1447786" y="4040167"/>
            <a:ext cx="7065943" cy="419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652"/>
              </a:lnSpc>
            </a:pPr>
            <a:r>
              <a:rPr lang="ru-RU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Компания </a:t>
            </a:r>
            <a:r>
              <a:rPr lang="ru-RU" sz="16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разр</a:t>
            </a:r>
            <a:r>
              <a:rPr lang="en-US" sz="16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аботае</a:t>
            </a:r>
            <a:r>
              <a:rPr lang="ru-RU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т</a:t>
            </a: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QR-</a:t>
            </a:r>
            <a:r>
              <a:rPr lang="ru-RU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коды </a:t>
            </a:r>
            <a:r>
              <a:rPr lang="en-US" sz="16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</a:t>
            </a: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подробной информацией о  продукции и услугах для посетителей.</a:t>
            </a:r>
            <a:endParaRPr lang="en-US" sz="1600" dirty="0">
              <a:solidFill>
                <a:srgbClr val="142E4D"/>
              </a:solidFill>
            </a:endParaRPr>
          </a:p>
        </p:txBody>
      </p:sp>
      <p:pic>
        <p:nvPicPr>
          <p:cNvPr id="19" name="Рисунок 21">
            <a:extLst>
              <a:ext uri="{FF2B5EF4-FFF2-40B4-BE49-F238E27FC236}">
                <a16:creationId xmlns:a16="http://schemas.microsoft.com/office/drawing/2014/main" id="{5D9BB7BC-3F91-CE79-8860-3FD75D570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C936253C-34E8-33D3-F77E-5DD1890294FC}"/>
              </a:ext>
            </a:extLst>
          </p:cNvPr>
          <p:cNvSpPr/>
          <p:nvPr/>
        </p:nvSpPr>
        <p:spPr>
          <a:xfrm>
            <a:off x="374884" y="368951"/>
            <a:ext cx="5816501" cy="867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417"/>
              </a:lnSpc>
            </a:pPr>
            <a:r>
              <a:rPr lang="ru-RU" sz="2734" b="1" dirty="0">
                <a:solidFill>
                  <a:srgbClr val="142E4D"/>
                </a:solidFill>
                <a:ea typeface="Syne" pitchFamily="34" charset="-122"/>
              </a:rPr>
              <a:t>Кто поедет на выставку?</a:t>
            </a:r>
            <a:endParaRPr lang="en-US" sz="2734" dirty="0">
              <a:solidFill>
                <a:srgbClr val="142E4D"/>
              </a:solidFill>
            </a:endParaRPr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F1341946-3DD1-A6D8-C5C7-1FDE9346EB0E}"/>
              </a:ext>
            </a:extLst>
          </p:cNvPr>
          <p:cNvSpPr/>
          <p:nvPr/>
        </p:nvSpPr>
        <p:spPr>
          <a:xfrm>
            <a:off x="520750" y="1391581"/>
            <a:ext cx="312464" cy="312464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F607D8BF-463F-1703-2442-3069B24A980A}"/>
              </a:ext>
            </a:extLst>
          </p:cNvPr>
          <p:cNvSpPr/>
          <p:nvPr/>
        </p:nvSpPr>
        <p:spPr>
          <a:xfrm>
            <a:off x="636464" y="1372361"/>
            <a:ext cx="80963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640" dirty="0">
              <a:solidFill>
                <a:schemeClr val="bg1"/>
              </a:solidFill>
            </a:endParaRP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8CEBEAD6-DE6C-BF38-DAA7-82BA90795035}"/>
              </a:ext>
            </a:extLst>
          </p:cNvPr>
          <p:cNvSpPr/>
          <p:nvPr/>
        </p:nvSpPr>
        <p:spPr>
          <a:xfrm>
            <a:off x="972071" y="1403068"/>
            <a:ext cx="280987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ru-RU" sz="2000" b="1" dirty="0">
                <a:solidFill>
                  <a:srgbClr val="142E4D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Маркетологи</a:t>
            </a:r>
            <a:endParaRPr lang="en-US" sz="2000" dirty="0">
              <a:solidFill>
                <a:srgbClr val="142E4D"/>
              </a:solidFill>
            </a:endParaRPr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33EA3D19-9D6F-C6C5-551B-E44841E03107}"/>
              </a:ext>
            </a:extLst>
          </p:cNvPr>
          <p:cNvSpPr/>
          <p:nvPr/>
        </p:nvSpPr>
        <p:spPr>
          <a:xfrm>
            <a:off x="972071" y="1795129"/>
            <a:ext cx="6687161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ru-RU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Занимаются продвижением бренда и продуктов на выставке. Могут работать над рекламными материалами и стратегией маркетинга.</a:t>
            </a:r>
            <a:endParaRPr lang="en-US" sz="1600" dirty="0">
              <a:solidFill>
                <a:srgbClr val="142E4D"/>
              </a:solidFill>
            </a:endParaRP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FAE6C66E-0A02-290D-389B-4A8C35A5324C}"/>
              </a:ext>
            </a:extLst>
          </p:cNvPr>
          <p:cNvSpPr/>
          <p:nvPr/>
        </p:nvSpPr>
        <p:spPr>
          <a:xfrm>
            <a:off x="520750" y="2486733"/>
            <a:ext cx="312464" cy="312464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11F0F03E-7EB9-2026-1019-46968F8BD8F4}"/>
              </a:ext>
            </a:extLst>
          </p:cNvPr>
          <p:cNvSpPr/>
          <p:nvPr/>
        </p:nvSpPr>
        <p:spPr>
          <a:xfrm>
            <a:off x="612651" y="2467512"/>
            <a:ext cx="128588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640" dirty="0">
              <a:solidFill>
                <a:schemeClr val="bg1"/>
              </a:solidFill>
            </a:endParaRPr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7B5C8409-5A5C-9BBA-8464-FAAEB867116F}"/>
              </a:ext>
            </a:extLst>
          </p:cNvPr>
          <p:cNvSpPr/>
          <p:nvPr/>
        </p:nvSpPr>
        <p:spPr>
          <a:xfrm>
            <a:off x="972071" y="2498220"/>
            <a:ext cx="3219450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ru-RU" sz="2000" b="1" dirty="0">
                <a:solidFill>
                  <a:srgbClr val="142E4D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Технические специалисты</a:t>
            </a:r>
            <a:endParaRPr lang="en-US" sz="2000" dirty="0">
              <a:solidFill>
                <a:srgbClr val="142E4D"/>
              </a:solidFill>
            </a:endParaRPr>
          </a:p>
        </p:txBody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02ADA6F1-8540-FCA9-C539-8E8A00215BA1}"/>
              </a:ext>
            </a:extLst>
          </p:cNvPr>
          <p:cNvSpPr/>
          <p:nvPr/>
        </p:nvSpPr>
        <p:spPr>
          <a:xfrm>
            <a:off x="972071" y="2890280"/>
            <a:ext cx="6687161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ru-RU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Отвечают за техническую поддержку и консультации по продуктам или услугам. Могут проводить демонстрации и обучения.</a:t>
            </a:r>
            <a:endParaRPr lang="en-US" sz="1600" dirty="0">
              <a:solidFill>
                <a:srgbClr val="142E4D"/>
              </a:solidFill>
            </a:endParaRPr>
          </a:p>
        </p:txBody>
      </p:sp>
      <p:sp>
        <p:nvSpPr>
          <p:cNvPr id="11" name="Shape 11">
            <a:extLst>
              <a:ext uri="{FF2B5EF4-FFF2-40B4-BE49-F238E27FC236}">
                <a16:creationId xmlns:a16="http://schemas.microsoft.com/office/drawing/2014/main" id="{EF4E74FD-5627-B3DA-06D2-CFC9AD350811}"/>
              </a:ext>
            </a:extLst>
          </p:cNvPr>
          <p:cNvSpPr/>
          <p:nvPr/>
        </p:nvSpPr>
        <p:spPr>
          <a:xfrm>
            <a:off x="520750" y="3581885"/>
            <a:ext cx="312464" cy="312464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2" name="Text 12">
            <a:extLst>
              <a:ext uri="{FF2B5EF4-FFF2-40B4-BE49-F238E27FC236}">
                <a16:creationId xmlns:a16="http://schemas.microsoft.com/office/drawing/2014/main" id="{379DED1E-3599-5FF4-07CB-1F8A36695EE3}"/>
              </a:ext>
            </a:extLst>
          </p:cNvPr>
          <p:cNvSpPr/>
          <p:nvPr/>
        </p:nvSpPr>
        <p:spPr>
          <a:xfrm>
            <a:off x="610270" y="3562664"/>
            <a:ext cx="133350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640" dirty="0">
              <a:solidFill>
                <a:schemeClr val="bg1"/>
              </a:solidFill>
            </a:endParaRPr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AC5B9721-75F1-5576-500E-92302C86F4D3}"/>
              </a:ext>
            </a:extLst>
          </p:cNvPr>
          <p:cNvSpPr/>
          <p:nvPr/>
        </p:nvSpPr>
        <p:spPr>
          <a:xfrm>
            <a:off x="972070" y="3593372"/>
            <a:ext cx="2719388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ru-RU" sz="2000" b="1" dirty="0">
                <a:solidFill>
                  <a:srgbClr val="142E4D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Продакт-менеджер</a:t>
            </a:r>
            <a:endParaRPr lang="en-US" sz="2000" dirty="0">
              <a:solidFill>
                <a:srgbClr val="142E4D"/>
              </a:solidFill>
            </a:endParaRPr>
          </a:p>
        </p:txBody>
      </p:sp>
      <p:sp>
        <p:nvSpPr>
          <p:cNvPr id="14" name="Text 14">
            <a:extLst>
              <a:ext uri="{FF2B5EF4-FFF2-40B4-BE49-F238E27FC236}">
                <a16:creationId xmlns:a16="http://schemas.microsoft.com/office/drawing/2014/main" id="{221C4E04-71F0-DE56-0555-CFE268D035E8}"/>
              </a:ext>
            </a:extLst>
          </p:cNvPr>
          <p:cNvSpPr/>
          <p:nvPr/>
        </p:nvSpPr>
        <p:spPr>
          <a:xfrm>
            <a:off x="972071" y="3985432"/>
            <a:ext cx="6687161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ru-RU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Важен для общего понимания продукта и его преимуществ. Отвечает за стратегию продукта и его позиционирование на рынке.</a:t>
            </a:r>
          </a:p>
          <a:p>
            <a:pPr>
              <a:lnSpc>
                <a:spcPts val="1749"/>
              </a:lnSpc>
            </a:pPr>
            <a:endParaRPr lang="en-US" sz="1600" dirty="0">
              <a:solidFill>
                <a:srgbClr val="142E4D"/>
              </a:solidFill>
            </a:endParaRPr>
          </a:p>
        </p:txBody>
      </p:sp>
      <p:pic>
        <p:nvPicPr>
          <p:cNvPr id="15" name="Рисунок 21">
            <a:extLst>
              <a:ext uri="{FF2B5EF4-FFF2-40B4-BE49-F238E27FC236}">
                <a16:creationId xmlns:a16="http://schemas.microsoft.com/office/drawing/2014/main" id="{7AC514AD-3C88-C952-37AC-B88E821BE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7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E21E4364-7629-9196-1D74-E1E0BB78F6C1}"/>
              </a:ext>
            </a:extLst>
          </p:cNvPr>
          <p:cNvSpPr/>
          <p:nvPr/>
        </p:nvSpPr>
        <p:spPr>
          <a:xfrm>
            <a:off x="520750" y="460326"/>
            <a:ext cx="5816501" cy="8679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417"/>
              </a:lnSpc>
            </a:pPr>
            <a:r>
              <a:rPr lang="en-US" sz="2734" b="1" dirty="0">
                <a:solidFill>
                  <a:srgbClr val="142E4D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Сценарий общения с посетителями</a:t>
            </a:r>
            <a:endParaRPr lang="en-US" sz="2734" dirty="0">
              <a:solidFill>
                <a:srgbClr val="142E4D"/>
              </a:solidFill>
            </a:endParaRPr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7F8B3BAD-5BA7-61E5-1D52-EF2AA5D4606B}"/>
              </a:ext>
            </a:extLst>
          </p:cNvPr>
          <p:cNvSpPr/>
          <p:nvPr/>
        </p:nvSpPr>
        <p:spPr>
          <a:xfrm>
            <a:off x="520750" y="1337253"/>
            <a:ext cx="312464" cy="312464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920EF66A-C83D-9CFC-93DD-ADD4DB71DF43}"/>
              </a:ext>
            </a:extLst>
          </p:cNvPr>
          <p:cNvSpPr/>
          <p:nvPr/>
        </p:nvSpPr>
        <p:spPr>
          <a:xfrm>
            <a:off x="636464" y="1327086"/>
            <a:ext cx="80963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640" dirty="0">
              <a:solidFill>
                <a:schemeClr val="bg1"/>
              </a:solidFill>
            </a:endParaRP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92EAF705-5D93-6AC1-5F84-A52E778A7263}"/>
              </a:ext>
            </a:extLst>
          </p:cNvPr>
          <p:cNvSpPr/>
          <p:nvPr/>
        </p:nvSpPr>
        <p:spPr>
          <a:xfrm>
            <a:off x="972071" y="1357793"/>
            <a:ext cx="2809875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2000" b="1" dirty="0">
                <a:solidFill>
                  <a:srgbClr val="142E4D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Приветствие и представление</a:t>
            </a:r>
            <a:endParaRPr lang="en-US" sz="2000" dirty="0">
              <a:solidFill>
                <a:srgbClr val="142E4D"/>
              </a:solidFill>
            </a:endParaRPr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DE477D32-3817-968E-7B12-F940C334D86A}"/>
              </a:ext>
            </a:extLst>
          </p:cNvPr>
          <p:cNvSpPr/>
          <p:nvPr/>
        </p:nvSpPr>
        <p:spPr>
          <a:xfrm>
            <a:off x="972071" y="1740801"/>
            <a:ext cx="6469878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Сотрудники нашего стенда тепло приветствуют посетителей, представляют компанию и предлагают помощь.</a:t>
            </a:r>
            <a:endParaRPr lang="en-US" sz="1600" dirty="0">
              <a:solidFill>
                <a:srgbClr val="142E4D"/>
              </a:solidFill>
            </a:endParaRP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39133A01-D443-364E-FFF2-4D95AB79098A}"/>
              </a:ext>
            </a:extLst>
          </p:cNvPr>
          <p:cNvSpPr/>
          <p:nvPr/>
        </p:nvSpPr>
        <p:spPr>
          <a:xfrm>
            <a:off x="520750" y="2477678"/>
            <a:ext cx="312464" cy="312464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B7CE0A40-B407-6AD2-722D-0B58DA1A44C6}"/>
              </a:ext>
            </a:extLst>
          </p:cNvPr>
          <p:cNvSpPr/>
          <p:nvPr/>
        </p:nvSpPr>
        <p:spPr>
          <a:xfrm>
            <a:off x="612651" y="2467510"/>
            <a:ext cx="128588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640" dirty="0">
              <a:solidFill>
                <a:schemeClr val="bg1"/>
              </a:solidFill>
            </a:endParaRPr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221852B7-917A-3722-F2EF-98A8056C26D1}"/>
              </a:ext>
            </a:extLst>
          </p:cNvPr>
          <p:cNvSpPr/>
          <p:nvPr/>
        </p:nvSpPr>
        <p:spPr>
          <a:xfrm>
            <a:off x="972071" y="2498218"/>
            <a:ext cx="3219450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2000" b="1" dirty="0">
                <a:solidFill>
                  <a:srgbClr val="142E4D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Подробное объяснение продукции</a:t>
            </a:r>
            <a:endParaRPr lang="en-US" sz="2000" dirty="0">
              <a:solidFill>
                <a:srgbClr val="142E4D"/>
              </a:solidFill>
            </a:endParaRPr>
          </a:p>
        </p:txBody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590A1FAF-2E03-C7E5-B94B-9A7C2819AC55}"/>
              </a:ext>
            </a:extLst>
          </p:cNvPr>
          <p:cNvSpPr/>
          <p:nvPr/>
        </p:nvSpPr>
        <p:spPr>
          <a:xfrm>
            <a:off x="972071" y="2881225"/>
            <a:ext cx="6469878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Мы предоставим подробную информацию о наших продуктах и технологиях, ответим на вопросы и поможем выбрать оптимальное решение.</a:t>
            </a:r>
            <a:endParaRPr lang="en-US" sz="1600" dirty="0">
              <a:solidFill>
                <a:srgbClr val="142E4D"/>
              </a:solidFill>
            </a:endParaRPr>
          </a:p>
        </p:txBody>
      </p:sp>
      <p:sp>
        <p:nvSpPr>
          <p:cNvPr id="11" name="Shape 11">
            <a:extLst>
              <a:ext uri="{FF2B5EF4-FFF2-40B4-BE49-F238E27FC236}">
                <a16:creationId xmlns:a16="http://schemas.microsoft.com/office/drawing/2014/main" id="{76337EAF-5650-C213-68CD-47F600E72911}"/>
              </a:ext>
            </a:extLst>
          </p:cNvPr>
          <p:cNvSpPr/>
          <p:nvPr/>
        </p:nvSpPr>
        <p:spPr>
          <a:xfrm>
            <a:off x="520750" y="3753898"/>
            <a:ext cx="312464" cy="312464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2" name="Text 12">
            <a:extLst>
              <a:ext uri="{FF2B5EF4-FFF2-40B4-BE49-F238E27FC236}">
                <a16:creationId xmlns:a16="http://schemas.microsoft.com/office/drawing/2014/main" id="{CDCFD64F-C1C1-3AB7-7384-4CED872D2E09}"/>
              </a:ext>
            </a:extLst>
          </p:cNvPr>
          <p:cNvSpPr/>
          <p:nvPr/>
        </p:nvSpPr>
        <p:spPr>
          <a:xfrm>
            <a:off x="610270" y="3743730"/>
            <a:ext cx="133350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640" dirty="0">
              <a:solidFill>
                <a:schemeClr val="bg1"/>
              </a:solidFill>
            </a:endParaRPr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BDDA80ED-06AC-20AB-930C-442A82EBB1AE}"/>
              </a:ext>
            </a:extLst>
          </p:cNvPr>
          <p:cNvSpPr/>
          <p:nvPr/>
        </p:nvSpPr>
        <p:spPr>
          <a:xfrm>
            <a:off x="972070" y="3774438"/>
            <a:ext cx="2719388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2000" b="1" dirty="0">
                <a:solidFill>
                  <a:srgbClr val="142E4D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Практические демонстрации</a:t>
            </a:r>
            <a:endParaRPr lang="en-US" sz="2000" dirty="0">
              <a:solidFill>
                <a:srgbClr val="142E4D"/>
              </a:solidFill>
            </a:endParaRPr>
          </a:p>
        </p:txBody>
      </p:sp>
      <p:sp>
        <p:nvSpPr>
          <p:cNvPr id="14" name="Text 14">
            <a:extLst>
              <a:ext uri="{FF2B5EF4-FFF2-40B4-BE49-F238E27FC236}">
                <a16:creationId xmlns:a16="http://schemas.microsoft.com/office/drawing/2014/main" id="{F209D20E-FB12-517C-FAD9-84A2031F48D8}"/>
              </a:ext>
            </a:extLst>
          </p:cNvPr>
          <p:cNvSpPr/>
          <p:nvPr/>
        </p:nvSpPr>
        <p:spPr>
          <a:xfrm>
            <a:off x="972071" y="4157445"/>
            <a:ext cx="6469878" cy="4442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749"/>
              </a:lnSpc>
            </a:pP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Мы проведем практические демонстрации </a:t>
            </a:r>
            <a:r>
              <a:rPr lang="en-US" sz="16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наших</a:t>
            </a: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ru-RU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приложений</a:t>
            </a: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чтобы посетители могли увидеть </a:t>
            </a:r>
            <a:r>
              <a:rPr lang="en-US" sz="1600" dirty="0" err="1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их</a:t>
            </a: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ru-RU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функциональность</a:t>
            </a:r>
            <a:r>
              <a:rPr lang="en-US" sz="1600" dirty="0">
                <a:solidFill>
                  <a:srgbClr val="142E4D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600" dirty="0">
              <a:solidFill>
                <a:srgbClr val="142E4D"/>
              </a:solidFill>
            </a:endParaRPr>
          </a:p>
        </p:txBody>
      </p:sp>
      <p:pic>
        <p:nvPicPr>
          <p:cNvPr id="15" name="Рисунок 21">
            <a:extLst>
              <a:ext uri="{FF2B5EF4-FFF2-40B4-BE49-F238E27FC236}">
                <a16:creationId xmlns:a16="http://schemas.microsoft.com/office/drawing/2014/main" id="{BCDF82D5-AB0B-2375-8D61-3D8EDAF3D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4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7C435434-1410-1289-0F34-18DF60421B37}"/>
              </a:ext>
            </a:extLst>
          </p:cNvPr>
          <p:cNvSpPr/>
          <p:nvPr/>
        </p:nvSpPr>
        <p:spPr>
          <a:xfrm>
            <a:off x="624865" y="304883"/>
            <a:ext cx="7595682" cy="988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417"/>
              </a:lnSpc>
            </a:pPr>
            <a:r>
              <a:rPr lang="en-US" sz="2734" b="1" dirty="0">
                <a:solidFill>
                  <a:schemeClr val="accent4">
                    <a:lumMod val="25000"/>
                  </a:schemeClr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Перечень вопросов в рамках анкетирования посетителей стенда</a:t>
            </a:r>
            <a:endParaRPr lang="en-US" sz="2734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9A101467-F6F1-7DCF-4C60-CDE0E4DAFD92}"/>
              </a:ext>
            </a:extLst>
          </p:cNvPr>
          <p:cNvSpPr/>
          <p:nvPr/>
        </p:nvSpPr>
        <p:spPr>
          <a:xfrm>
            <a:off x="624865" y="1552420"/>
            <a:ext cx="312464" cy="312464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1CC63A9-02BC-E4AD-9A2E-07D6B4B56DB8}"/>
              </a:ext>
            </a:extLst>
          </p:cNvPr>
          <p:cNvSpPr/>
          <p:nvPr/>
        </p:nvSpPr>
        <p:spPr>
          <a:xfrm>
            <a:off x="740579" y="1524146"/>
            <a:ext cx="80963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640" dirty="0">
              <a:solidFill>
                <a:schemeClr val="bg1"/>
              </a:solidFill>
            </a:endParaRP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828E9049-2597-C991-6419-66C9299E3493}"/>
              </a:ext>
            </a:extLst>
          </p:cNvPr>
          <p:cNvSpPr/>
          <p:nvPr/>
        </p:nvSpPr>
        <p:spPr>
          <a:xfrm>
            <a:off x="1076185" y="1600119"/>
            <a:ext cx="1900238" cy="2169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ru-RU" sz="2000" b="1" dirty="0">
                <a:solidFill>
                  <a:schemeClr val="accent4">
                    <a:lumMod val="25000"/>
                  </a:schemeClr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Безопасность</a:t>
            </a:r>
            <a:endParaRPr lang="en-US" sz="20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1828F192-E74F-96E9-5742-76C648C82A1A}"/>
              </a:ext>
            </a:extLst>
          </p:cNvPr>
          <p:cNvSpPr/>
          <p:nvPr/>
        </p:nvSpPr>
        <p:spPr>
          <a:xfrm>
            <a:off x="1076186" y="1955967"/>
            <a:ext cx="7595682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r>
              <a:rPr lang="ru-RU" sz="1800" dirty="0">
                <a:solidFill>
                  <a:schemeClr val="accent4">
                    <a:lumMod val="25000"/>
                  </a:schemeClr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Как бы вы оценили уровень важности безопасности данных в приложениях?</a:t>
            </a:r>
            <a:endParaRPr lang="en-US" sz="18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85FDBA55-5C4F-230C-C334-04393D246CC8}"/>
              </a:ext>
            </a:extLst>
          </p:cNvPr>
          <p:cNvSpPr/>
          <p:nvPr/>
        </p:nvSpPr>
        <p:spPr>
          <a:xfrm>
            <a:off x="624865" y="2425445"/>
            <a:ext cx="312464" cy="312464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47278299-DCEA-9645-221C-BA8C25186D8F}"/>
              </a:ext>
            </a:extLst>
          </p:cNvPr>
          <p:cNvSpPr/>
          <p:nvPr/>
        </p:nvSpPr>
        <p:spPr>
          <a:xfrm>
            <a:off x="716766" y="2397172"/>
            <a:ext cx="128588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640" dirty="0">
              <a:solidFill>
                <a:schemeClr val="bg1"/>
              </a:solidFill>
            </a:endParaRPr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874E3E36-C981-7D98-FC9A-D2B7FEE52353}"/>
              </a:ext>
            </a:extLst>
          </p:cNvPr>
          <p:cNvSpPr/>
          <p:nvPr/>
        </p:nvSpPr>
        <p:spPr>
          <a:xfrm>
            <a:off x="1076185" y="2473144"/>
            <a:ext cx="2879729" cy="2647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en-US" sz="2000" b="1" dirty="0">
                <a:solidFill>
                  <a:schemeClr val="accent4">
                    <a:lumMod val="25000"/>
                  </a:schemeClr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Интересующие решения</a:t>
            </a:r>
            <a:endParaRPr lang="en-US" sz="20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41F03FC9-DD02-6E71-5FB3-82937F7F7624}"/>
              </a:ext>
            </a:extLst>
          </p:cNvPr>
          <p:cNvSpPr/>
          <p:nvPr/>
        </p:nvSpPr>
        <p:spPr>
          <a:xfrm>
            <a:off x="1076186" y="2828992"/>
            <a:ext cx="7595682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r>
              <a:rPr lang="en-US" sz="1800" dirty="0">
                <a:solidFill>
                  <a:schemeClr val="accent4">
                    <a:lumMod val="25000"/>
                  </a:schemeClr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Какие продукты и технологии вас наиболее заинтересовали?</a:t>
            </a:r>
            <a:endParaRPr lang="en-US" sz="1800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1" name="Shape 11">
            <a:extLst>
              <a:ext uri="{FF2B5EF4-FFF2-40B4-BE49-F238E27FC236}">
                <a16:creationId xmlns:a16="http://schemas.microsoft.com/office/drawing/2014/main" id="{BD60C0CD-840C-BBD3-C0A4-8A22D49BE65F}"/>
              </a:ext>
            </a:extLst>
          </p:cNvPr>
          <p:cNvSpPr/>
          <p:nvPr/>
        </p:nvSpPr>
        <p:spPr>
          <a:xfrm>
            <a:off x="624865" y="3298471"/>
            <a:ext cx="312464" cy="312464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2" name="Text 12">
            <a:extLst>
              <a:ext uri="{FF2B5EF4-FFF2-40B4-BE49-F238E27FC236}">
                <a16:creationId xmlns:a16="http://schemas.microsoft.com/office/drawing/2014/main" id="{40AB7F4F-F354-A45C-F500-485A55E14C6C}"/>
              </a:ext>
            </a:extLst>
          </p:cNvPr>
          <p:cNvSpPr/>
          <p:nvPr/>
        </p:nvSpPr>
        <p:spPr>
          <a:xfrm>
            <a:off x="714385" y="3270197"/>
            <a:ext cx="133350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b="1" dirty="0">
                <a:solidFill>
                  <a:schemeClr val="bg1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640" dirty="0">
              <a:solidFill>
                <a:schemeClr val="bg1"/>
              </a:solidFill>
            </a:endParaRPr>
          </a:p>
        </p:txBody>
      </p:sp>
      <p:sp>
        <p:nvSpPr>
          <p:cNvPr id="13" name="Text 13">
            <a:extLst>
              <a:ext uri="{FF2B5EF4-FFF2-40B4-BE49-F238E27FC236}">
                <a16:creationId xmlns:a16="http://schemas.microsoft.com/office/drawing/2014/main" id="{61E31798-493E-79CB-D337-BAB68FBE4EFB}"/>
              </a:ext>
            </a:extLst>
          </p:cNvPr>
          <p:cNvSpPr/>
          <p:nvPr/>
        </p:nvSpPr>
        <p:spPr>
          <a:xfrm>
            <a:off x="1076186" y="3346170"/>
            <a:ext cx="2989976" cy="312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09"/>
              </a:lnSpc>
            </a:pPr>
            <a:r>
              <a:rPr lang="ru-RU" sz="2000" b="1" dirty="0">
                <a:solidFill>
                  <a:schemeClr val="accent4">
                    <a:lumMod val="25000"/>
                  </a:schemeClr>
                </a:solidFill>
              </a:rPr>
              <a:t>Ограничение бюджета</a:t>
            </a:r>
            <a:endParaRPr lang="en-US" sz="2000" b="1" dirty="0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4" name="Text 14">
            <a:extLst>
              <a:ext uri="{FF2B5EF4-FFF2-40B4-BE49-F238E27FC236}">
                <a16:creationId xmlns:a16="http://schemas.microsoft.com/office/drawing/2014/main" id="{A20FB9F3-2E04-2037-27EE-47BBBC3A32C3}"/>
              </a:ext>
            </a:extLst>
          </p:cNvPr>
          <p:cNvSpPr/>
          <p:nvPr/>
        </p:nvSpPr>
        <p:spPr>
          <a:xfrm>
            <a:off x="1076186" y="3702018"/>
            <a:ext cx="7595682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r>
              <a:rPr lang="en-US" sz="1800" dirty="0">
                <a:solidFill>
                  <a:schemeClr val="accent4">
                    <a:lumMod val="25000"/>
                  </a:schemeClr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Какие у вас есть ограничения по бюджету и времени?</a:t>
            </a:r>
            <a:endParaRPr lang="en-US" sz="1800" dirty="0">
              <a:solidFill>
                <a:schemeClr val="accent4">
                  <a:lumMod val="25000"/>
                </a:schemeClr>
              </a:solidFill>
            </a:endParaRPr>
          </a:p>
        </p:txBody>
      </p:sp>
      <p:pic>
        <p:nvPicPr>
          <p:cNvPr id="15" name="Рисунок 21">
            <a:extLst>
              <a:ext uri="{FF2B5EF4-FFF2-40B4-BE49-F238E27FC236}">
                <a16:creationId xmlns:a16="http://schemas.microsoft.com/office/drawing/2014/main" id="{17430A34-7084-6914-82EC-5AA3DF662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25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4242798" y="461191"/>
            <a:ext cx="3094307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Приглашения</a:t>
            </a:r>
          </a:p>
        </p:txBody>
      </p:sp>
      <p:grpSp>
        <p:nvGrpSpPr>
          <p:cNvPr id="251" name="Google Shape;251;p30"/>
          <p:cNvGrpSpPr/>
          <p:nvPr/>
        </p:nvGrpSpPr>
        <p:grpSpPr>
          <a:xfrm>
            <a:off x="955535" y="1858548"/>
            <a:ext cx="2597987" cy="2447715"/>
            <a:chOff x="955535" y="837220"/>
            <a:chExt cx="3415381" cy="3469043"/>
          </a:xfrm>
        </p:grpSpPr>
        <p:grpSp>
          <p:nvGrpSpPr>
            <p:cNvPr id="252" name="Google Shape;252;p30"/>
            <p:cNvGrpSpPr/>
            <p:nvPr/>
          </p:nvGrpSpPr>
          <p:grpSpPr>
            <a:xfrm flipH="1">
              <a:off x="955535" y="837220"/>
              <a:ext cx="3415381" cy="3435329"/>
              <a:chOff x="4594325" y="2194568"/>
              <a:chExt cx="1787035" cy="1797473"/>
            </a:xfrm>
          </p:grpSpPr>
          <p:sp>
            <p:nvSpPr>
              <p:cNvPr id="253" name="Google Shape;253;p30"/>
              <p:cNvSpPr/>
              <p:nvPr/>
            </p:nvSpPr>
            <p:spPr>
              <a:xfrm>
                <a:off x="5546520" y="3776760"/>
                <a:ext cx="385560" cy="19008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528" fill="none" extrusionOk="0">
                    <a:moveTo>
                      <a:pt x="0" y="528"/>
                    </a:moveTo>
                    <a:lnTo>
                      <a:pt x="0" y="407"/>
                    </a:lnTo>
                    <a:cubicBezTo>
                      <a:pt x="0" y="182"/>
                      <a:pt x="183" y="0"/>
                      <a:pt x="408" y="0"/>
                    </a:cubicBezTo>
                    <a:lnTo>
                      <a:pt x="664" y="0"/>
                    </a:lnTo>
                    <a:cubicBezTo>
                      <a:pt x="889" y="0"/>
                      <a:pt x="1071" y="182"/>
                      <a:pt x="1071" y="407"/>
                    </a:cubicBezTo>
                    <a:lnTo>
                      <a:pt x="1071" y="52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500" tIns="47500" rIns="92500" bIns="47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4" name="Google Shape;254;p30"/>
              <p:cNvCxnSpPr/>
              <p:nvPr/>
            </p:nvCxnSpPr>
            <p:spPr>
              <a:xfrm>
                <a:off x="5742000" y="3405600"/>
                <a:ext cx="0" cy="36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sp>
            <p:nvSpPr>
              <p:cNvPr id="255" name="Google Shape;255;p30"/>
              <p:cNvSpPr/>
              <p:nvPr/>
            </p:nvSpPr>
            <p:spPr>
              <a:xfrm>
                <a:off x="5678280" y="3732840"/>
                <a:ext cx="12708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22" extrusionOk="0">
                    <a:moveTo>
                      <a:pt x="353" y="122"/>
                    </a:move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100"/>
                      <a:pt x="7" y="80"/>
                      <a:pt x="17" y="61"/>
                    </a:cubicBezTo>
                    <a:cubicBezTo>
                      <a:pt x="28" y="43"/>
                      <a:pt x="43" y="27"/>
                      <a:pt x="61" y="16"/>
                    </a:cubicBezTo>
                    <a:cubicBezTo>
                      <a:pt x="80" y="5"/>
                      <a:pt x="101" y="0"/>
                      <a:pt x="122" y="0"/>
                    </a:cubicBezTo>
                    <a:lnTo>
                      <a:pt x="231" y="0"/>
                    </a:lnTo>
                    <a:lnTo>
                      <a:pt x="231" y="0"/>
                    </a:lnTo>
                    <a:cubicBezTo>
                      <a:pt x="252" y="0"/>
                      <a:pt x="273" y="5"/>
                      <a:pt x="292" y="16"/>
                    </a:cubicBezTo>
                    <a:cubicBezTo>
                      <a:pt x="310" y="27"/>
                      <a:pt x="326" y="43"/>
                      <a:pt x="336" y="61"/>
                    </a:cubicBezTo>
                    <a:cubicBezTo>
                      <a:pt x="347" y="80"/>
                      <a:pt x="353" y="100"/>
                      <a:pt x="353" y="1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>
                <a:off x="5483880" y="2601360"/>
                <a:ext cx="668880" cy="80568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238" extrusionOk="0">
                    <a:moveTo>
                      <a:pt x="1433" y="25"/>
                    </a:moveTo>
                    <a:lnTo>
                      <a:pt x="775" y="0"/>
                    </a:lnTo>
                    <a:lnTo>
                      <a:pt x="244" y="1993"/>
                    </a:lnTo>
                    <a:lnTo>
                      <a:pt x="20" y="2068"/>
                    </a:lnTo>
                    <a:cubicBezTo>
                      <a:pt x="-54" y="2068"/>
                      <a:pt x="100" y="2165"/>
                      <a:pt x="100" y="2238"/>
                    </a:cubicBezTo>
                    <a:lnTo>
                      <a:pt x="206" y="2238"/>
                    </a:lnTo>
                    <a:lnTo>
                      <a:pt x="1330" y="2238"/>
                    </a:lnTo>
                    <a:cubicBezTo>
                      <a:pt x="1423" y="2238"/>
                      <a:pt x="1471" y="2215"/>
                      <a:pt x="1489" y="2124"/>
                    </a:cubicBezTo>
                    <a:lnTo>
                      <a:pt x="1849" y="556"/>
                    </a:lnTo>
                    <a:cubicBezTo>
                      <a:pt x="1903" y="289"/>
                      <a:pt x="1705" y="37"/>
                      <a:pt x="1433" y="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>
                <a:off x="5564520" y="2602080"/>
                <a:ext cx="5558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2097" extrusionOk="0">
                    <a:moveTo>
                      <a:pt x="1179" y="2097"/>
                    </a:moveTo>
                    <a:lnTo>
                      <a:pt x="0" y="2057"/>
                    </a:lnTo>
                    <a:lnTo>
                      <a:pt x="231" y="248"/>
                    </a:lnTo>
                    <a:lnTo>
                      <a:pt x="231" y="248"/>
                    </a:lnTo>
                    <a:cubicBezTo>
                      <a:pt x="236" y="211"/>
                      <a:pt x="249" y="176"/>
                      <a:pt x="267" y="144"/>
                    </a:cubicBezTo>
                    <a:cubicBezTo>
                      <a:pt x="293" y="100"/>
                      <a:pt x="329" y="63"/>
                      <a:pt x="373" y="38"/>
                    </a:cubicBezTo>
                    <a:cubicBezTo>
                      <a:pt x="417" y="12"/>
                      <a:pt x="467" y="0"/>
                      <a:pt x="517" y="0"/>
                    </a:cubicBezTo>
                    <a:cubicBezTo>
                      <a:pt x="521" y="0"/>
                      <a:pt x="525" y="0"/>
                      <a:pt x="529" y="0"/>
                    </a:cubicBezTo>
                    <a:lnTo>
                      <a:pt x="1119" y="23"/>
                    </a:lnTo>
                    <a:cubicBezTo>
                      <a:pt x="1391" y="35"/>
                      <a:pt x="1589" y="287"/>
                      <a:pt x="1535" y="554"/>
                    </a:cubicBezTo>
                    <a:lnTo>
                      <a:pt x="1179" y="20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>
                <a:off x="4999680" y="3751200"/>
                <a:ext cx="209160" cy="231120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42" extrusionOk="0">
                    <a:moveTo>
                      <a:pt x="581" y="0"/>
                    </a:moveTo>
                    <a:cubicBezTo>
                      <a:pt x="555" y="314"/>
                      <a:pt x="525" y="410"/>
                      <a:pt x="496" y="487"/>
                    </a:cubicBezTo>
                    <a:cubicBezTo>
                      <a:pt x="467" y="564"/>
                      <a:pt x="-33" y="655"/>
                      <a:pt x="2" y="640"/>
                    </a:cubicBezTo>
                    <a:cubicBezTo>
                      <a:pt x="95" y="598"/>
                      <a:pt x="251" y="440"/>
                      <a:pt x="251" y="440"/>
                    </a:cubicBezTo>
                    <a:cubicBezTo>
                      <a:pt x="251" y="440"/>
                      <a:pt x="366" y="328"/>
                      <a:pt x="336" y="95"/>
                    </a:cubicBezTo>
                    <a:lnTo>
                      <a:pt x="581" y="0"/>
                    </a:ln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30"/>
              <p:cNvSpPr/>
              <p:nvPr/>
            </p:nvSpPr>
            <p:spPr>
              <a:xfrm>
                <a:off x="5081040" y="3024000"/>
                <a:ext cx="726840" cy="834120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2317" extrusionOk="0">
                    <a:moveTo>
                      <a:pt x="0" y="2317"/>
                    </a:moveTo>
                    <a:lnTo>
                      <a:pt x="347" y="2284"/>
                    </a:lnTo>
                    <a:lnTo>
                      <a:pt x="857" y="868"/>
                    </a:lnTo>
                    <a:cubicBezTo>
                      <a:pt x="857" y="868"/>
                      <a:pt x="1941" y="944"/>
                      <a:pt x="1996" y="679"/>
                    </a:cubicBezTo>
                    <a:cubicBezTo>
                      <a:pt x="2052" y="414"/>
                      <a:pt x="1987" y="0"/>
                      <a:pt x="1987" y="0"/>
                    </a:cubicBezTo>
                    <a:lnTo>
                      <a:pt x="1507" y="0"/>
                    </a:lnTo>
                    <a:lnTo>
                      <a:pt x="1473" y="140"/>
                    </a:lnTo>
                    <a:cubicBezTo>
                      <a:pt x="1473" y="140"/>
                      <a:pt x="601" y="125"/>
                      <a:pt x="533" y="297"/>
                    </a:cubicBezTo>
                    <a:cubicBezTo>
                      <a:pt x="465" y="470"/>
                      <a:pt x="305" y="931"/>
                      <a:pt x="0" y="23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30"/>
              <p:cNvSpPr/>
              <p:nvPr/>
            </p:nvSpPr>
            <p:spPr>
              <a:xfrm>
                <a:off x="5141880" y="3035520"/>
                <a:ext cx="597240" cy="802440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2229" fill="none" extrusionOk="0">
                    <a:moveTo>
                      <a:pt x="1566" y="0"/>
                    </a:moveTo>
                    <a:cubicBezTo>
                      <a:pt x="1566" y="22"/>
                      <a:pt x="1792" y="375"/>
                      <a:pt x="1537" y="439"/>
                    </a:cubicBezTo>
                    <a:cubicBezTo>
                      <a:pt x="1283" y="503"/>
                      <a:pt x="504" y="390"/>
                      <a:pt x="454" y="538"/>
                    </a:cubicBezTo>
                    <a:cubicBezTo>
                      <a:pt x="405" y="687"/>
                      <a:pt x="0" y="2229"/>
                      <a:pt x="0" y="2229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5333760" y="3034440"/>
                <a:ext cx="549360" cy="9576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2660" extrusionOk="0">
                    <a:moveTo>
                      <a:pt x="1209" y="0"/>
                    </a:moveTo>
                    <a:cubicBezTo>
                      <a:pt x="1209" y="0"/>
                      <a:pt x="381" y="229"/>
                      <a:pt x="80" y="438"/>
                    </a:cubicBezTo>
                    <a:cubicBezTo>
                      <a:pt x="-221" y="648"/>
                      <a:pt x="422" y="2426"/>
                      <a:pt x="422" y="2426"/>
                    </a:cubicBezTo>
                    <a:cubicBezTo>
                      <a:pt x="422" y="2426"/>
                      <a:pt x="321" y="2539"/>
                      <a:pt x="188" y="2655"/>
                    </a:cubicBezTo>
                    <a:cubicBezTo>
                      <a:pt x="160" y="2679"/>
                      <a:pt x="496" y="2594"/>
                      <a:pt x="575" y="2570"/>
                    </a:cubicBezTo>
                    <a:cubicBezTo>
                      <a:pt x="642" y="2550"/>
                      <a:pt x="671" y="2572"/>
                      <a:pt x="615" y="2358"/>
                    </a:cubicBezTo>
                    <a:cubicBezTo>
                      <a:pt x="536" y="2055"/>
                      <a:pt x="473" y="702"/>
                      <a:pt x="459" y="669"/>
                    </a:cubicBezTo>
                    <a:cubicBezTo>
                      <a:pt x="446" y="637"/>
                      <a:pt x="1538" y="878"/>
                      <a:pt x="1526" y="578"/>
                    </a:cubicBezTo>
                    <a:cubicBezTo>
                      <a:pt x="1514" y="279"/>
                      <a:pt x="1209" y="0"/>
                      <a:pt x="1209" y="0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>
                <a:off x="5285520" y="2984760"/>
                <a:ext cx="644760" cy="86040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2390" extrusionOk="0">
                    <a:moveTo>
                      <a:pt x="1599" y="19"/>
                    </a:moveTo>
                    <a:cubicBezTo>
                      <a:pt x="1599" y="19"/>
                      <a:pt x="1856" y="517"/>
                      <a:pt x="1775" y="778"/>
                    </a:cubicBezTo>
                    <a:cubicBezTo>
                      <a:pt x="1654" y="1170"/>
                      <a:pt x="624" y="1039"/>
                      <a:pt x="624" y="1039"/>
                    </a:cubicBezTo>
                    <a:lnTo>
                      <a:pt x="753" y="2321"/>
                    </a:lnTo>
                    <a:lnTo>
                      <a:pt x="480" y="2390"/>
                    </a:lnTo>
                    <a:cubicBezTo>
                      <a:pt x="480" y="2390"/>
                      <a:pt x="-135" y="753"/>
                      <a:pt x="27" y="509"/>
                    </a:cubicBezTo>
                    <a:cubicBezTo>
                      <a:pt x="155" y="317"/>
                      <a:pt x="693" y="311"/>
                      <a:pt x="761" y="290"/>
                    </a:cubicBezTo>
                    <a:cubicBezTo>
                      <a:pt x="858" y="259"/>
                      <a:pt x="869" y="0"/>
                      <a:pt x="869" y="0"/>
                    </a:cubicBezTo>
                    <a:lnTo>
                      <a:pt x="1599" y="1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0"/>
              <p:cNvSpPr/>
              <p:nvPr/>
            </p:nvSpPr>
            <p:spPr>
              <a:xfrm>
                <a:off x="5393520" y="2999880"/>
                <a:ext cx="414720" cy="835200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2320" fill="none" extrusionOk="0">
                    <a:moveTo>
                      <a:pt x="1037" y="0"/>
                    </a:moveTo>
                    <a:cubicBezTo>
                      <a:pt x="1044" y="21"/>
                      <a:pt x="1306" y="531"/>
                      <a:pt x="1015" y="609"/>
                    </a:cubicBezTo>
                    <a:cubicBezTo>
                      <a:pt x="725" y="687"/>
                      <a:pt x="46" y="574"/>
                      <a:pt x="3" y="722"/>
                    </a:cubicBezTo>
                    <a:cubicBezTo>
                      <a:pt x="-39" y="871"/>
                      <a:pt x="320" y="2320"/>
                      <a:pt x="320" y="2320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45350" rIns="90350" bIns="45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5679720" y="2292480"/>
                <a:ext cx="227520" cy="25236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701" extrusionOk="0">
                    <a:moveTo>
                      <a:pt x="611" y="427"/>
                    </a:moveTo>
                    <a:cubicBezTo>
                      <a:pt x="636" y="342"/>
                      <a:pt x="637" y="287"/>
                      <a:pt x="622" y="164"/>
                    </a:cubicBezTo>
                    <a:cubicBezTo>
                      <a:pt x="607" y="40"/>
                      <a:pt x="505" y="34"/>
                      <a:pt x="505" y="34"/>
                    </a:cubicBezTo>
                    <a:cubicBezTo>
                      <a:pt x="392" y="1"/>
                      <a:pt x="145" y="-46"/>
                      <a:pt x="51" y="111"/>
                    </a:cubicBezTo>
                    <a:cubicBezTo>
                      <a:pt x="28" y="150"/>
                      <a:pt x="-38" y="254"/>
                      <a:pt x="29" y="324"/>
                    </a:cubicBezTo>
                    <a:cubicBezTo>
                      <a:pt x="29" y="324"/>
                      <a:pt x="72" y="580"/>
                      <a:pt x="268" y="695"/>
                    </a:cubicBezTo>
                    <a:cubicBezTo>
                      <a:pt x="341" y="737"/>
                      <a:pt x="574" y="554"/>
                      <a:pt x="611" y="4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>
                <a:off x="5862240" y="2219760"/>
                <a:ext cx="116640" cy="11628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323" extrusionOk="0">
                    <a:moveTo>
                      <a:pt x="324" y="161"/>
                    </a:moveTo>
                    <a:cubicBezTo>
                      <a:pt x="324" y="190"/>
                      <a:pt x="316" y="217"/>
                      <a:pt x="302" y="242"/>
                    </a:cubicBezTo>
                    <a:cubicBezTo>
                      <a:pt x="288" y="266"/>
                      <a:pt x="268" y="287"/>
                      <a:pt x="243" y="301"/>
                    </a:cubicBezTo>
                    <a:cubicBezTo>
                      <a:pt x="219" y="315"/>
                      <a:pt x="190" y="323"/>
                      <a:pt x="162" y="323"/>
                    </a:cubicBezTo>
                    <a:cubicBezTo>
                      <a:pt x="134" y="323"/>
                      <a:pt x="106" y="315"/>
                      <a:pt x="81" y="301"/>
                    </a:cubicBezTo>
                    <a:cubicBezTo>
                      <a:pt x="57" y="287"/>
                      <a:pt x="36" y="266"/>
                      <a:pt x="22" y="242"/>
                    </a:cubicBezTo>
                    <a:cubicBezTo>
                      <a:pt x="8" y="217"/>
                      <a:pt x="0" y="190"/>
                      <a:pt x="0" y="161"/>
                    </a:cubicBezTo>
                    <a:cubicBezTo>
                      <a:pt x="0" y="133"/>
                      <a:pt x="8" y="105"/>
                      <a:pt x="22" y="80"/>
                    </a:cubicBezTo>
                    <a:cubicBezTo>
                      <a:pt x="36" y="56"/>
                      <a:pt x="57" y="35"/>
                      <a:pt x="81" y="21"/>
                    </a:cubicBezTo>
                    <a:cubicBezTo>
                      <a:pt x="106" y="7"/>
                      <a:pt x="134" y="0"/>
                      <a:pt x="162" y="0"/>
                    </a:cubicBezTo>
                    <a:cubicBezTo>
                      <a:pt x="190" y="0"/>
                      <a:pt x="219" y="7"/>
                      <a:pt x="243" y="21"/>
                    </a:cubicBezTo>
                    <a:cubicBezTo>
                      <a:pt x="268" y="35"/>
                      <a:pt x="288" y="56"/>
                      <a:pt x="302" y="80"/>
                    </a:cubicBezTo>
                    <a:cubicBezTo>
                      <a:pt x="316" y="105"/>
                      <a:pt x="324" y="133"/>
                      <a:pt x="324" y="1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>
                <a:off x="5952960" y="2293200"/>
                <a:ext cx="69840" cy="69840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94" extrusionOk="0">
                    <a:moveTo>
                      <a:pt x="0" y="97"/>
                    </a:moveTo>
                    <a:lnTo>
                      <a:pt x="0" y="97"/>
                    </a:lnTo>
                    <a:lnTo>
                      <a:pt x="0" y="97"/>
                    </a:lnTo>
                    <a:cubicBezTo>
                      <a:pt x="0" y="80"/>
                      <a:pt x="5" y="63"/>
                      <a:pt x="13" y="48"/>
                    </a:cubicBezTo>
                    <a:cubicBezTo>
                      <a:pt x="22" y="33"/>
                      <a:pt x="34" y="21"/>
                      <a:pt x="48" y="13"/>
                    </a:cubicBezTo>
                    <a:cubicBezTo>
                      <a:pt x="63" y="4"/>
                      <a:pt x="80" y="0"/>
                      <a:pt x="97" y="0"/>
                    </a:cubicBezTo>
                    <a:cubicBezTo>
                      <a:pt x="114" y="0"/>
                      <a:pt x="132" y="4"/>
                      <a:pt x="146" y="13"/>
                    </a:cubicBezTo>
                    <a:cubicBezTo>
                      <a:pt x="161" y="21"/>
                      <a:pt x="173" y="33"/>
                      <a:pt x="181" y="48"/>
                    </a:cubicBezTo>
                    <a:cubicBezTo>
                      <a:pt x="190" y="63"/>
                      <a:pt x="194" y="80"/>
                      <a:pt x="194" y="97"/>
                    </a:cubicBezTo>
                    <a:cubicBezTo>
                      <a:pt x="194" y="114"/>
                      <a:pt x="190" y="130"/>
                      <a:pt x="181" y="145"/>
                    </a:cubicBezTo>
                    <a:cubicBezTo>
                      <a:pt x="173" y="159"/>
                      <a:pt x="161" y="172"/>
                      <a:pt x="146" y="181"/>
                    </a:cubicBezTo>
                    <a:cubicBezTo>
                      <a:pt x="132" y="189"/>
                      <a:pt x="114" y="194"/>
                      <a:pt x="97" y="194"/>
                    </a:cubicBezTo>
                    <a:lnTo>
                      <a:pt x="97" y="194"/>
                    </a:lnTo>
                    <a:lnTo>
                      <a:pt x="97" y="194"/>
                    </a:lnTo>
                    <a:cubicBezTo>
                      <a:pt x="80" y="194"/>
                      <a:pt x="63" y="189"/>
                      <a:pt x="48" y="181"/>
                    </a:cubicBezTo>
                    <a:cubicBezTo>
                      <a:pt x="34" y="172"/>
                      <a:pt x="22" y="159"/>
                      <a:pt x="13" y="145"/>
                    </a:cubicBezTo>
                    <a:cubicBezTo>
                      <a:pt x="5" y="130"/>
                      <a:pt x="0" y="114"/>
                      <a:pt x="0" y="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4825" rIns="90000" bIns="24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>
                <a:off x="6008400" y="2345040"/>
                <a:ext cx="4104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5" extrusionOk="0">
                    <a:moveTo>
                      <a:pt x="0" y="57"/>
                    </a:moveTo>
                    <a:lnTo>
                      <a:pt x="0" y="57"/>
                    </a:lnTo>
                    <a:lnTo>
                      <a:pt x="0" y="57"/>
                    </a:lnTo>
                    <a:cubicBezTo>
                      <a:pt x="0" y="47"/>
                      <a:pt x="3" y="37"/>
                      <a:pt x="8" y="29"/>
                    </a:cubicBezTo>
                    <a:cubicBezTo>
                      <a:pt x="13" y="20"/>
                      <a:pt x="21" y="13"/>
                      <a:pt x="29" y="8"/>
                    </a:cubicBezTo>
                    <a:cubicBezTo>
                      <a:pt x="38" y="3"/>
                      <a:pt x="47" y="0"/>
                      <a:pt x="57" y="0"/>
                    </a:cubicBezTo>
                    <a:cubicBezTo>
                      <a:pt x="67" y="0"/>
                      <a:pt x="78" y="3"/>
                      <a:pt x="86" y="8"/>
                    </a:cubicBezTo>
                    <a:cubicBezTo>
                      <a:pt x="95" y="13"/>
                      <a:pt x="102" y="20"/>
                      <a:pt x="107" y="29"/>
                    </a:cubicBezTo>
                    <a:cubicBezTo>
                      <a:pt x="112" y="37"/>
                      <a:pt x="114" y="47"/>
                      <a:pt x="114" y="57"/>
                    </a:cubicBezTo>
                    <a:cubicBezTo>
                      <a:pt x="114" y="67"/>
                      <a:pt x="112" y="77"/>
                      <a:pt x="107" y="86"/>
                    </a:cubicBezTo>
                    <a:cubicBezTo>
                      <a:pt x="102" y="95"/>
                      <a:pt x="94" y="102"/>
                      <a:pt x="86" y="107"/>
                    </a:cubicBezTo>
                    <a:cubicBezTo>
                      <a:pt x="77" y="112"/>
                      <a:pt x="67" y="115"/>
                      <a:pt x="57" y="115"/>
                    </a:cubicBezTo>
                    <a:lnTo>
                      <a:pt x="57" y="115"/>
                    </a:lnTo>
                    <a:lnTo>
                      <a:pt x="57" y="115"/>
                    </a:lnTo>
                    <a:cubicBezTo>
                      <a:pt x="47" y="115"/>
                      <a:pt x="37" y="112"/>
                      <a:pt x="28" y="107"/>
                    </a:cubicBezTo>
                    <a:cubicBezTo>
                      <a:pt x="20" y="102"/>
                      <a:pt x="13" y="95"/>
                      <a:pt x="8" y="86"/>
                    </a:cubicBezTo>
                    <a:cubicBezTo>
                      <a:pt x="3" y="77"/>
                      <a:pt x="0" y="67"/>
                      <a:pt x="0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0"/>
              <p:cNvSpPr/>
              <p:nvPr/>
            </p:nvSpPr>
            <p:spPr>
              <a:xfrm>
                <a:off x="5684040" y="2342160"/>
                <a:ext cx="207360" cy="39888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08" extrusionOk="0">
                    <a:moveTo>
                      <a:pt x="461" y="217"/>
                    </a:moveTo>
                    <a:cubicBezTo>
                      <a:pt x="463" y="222"/>
                      <a:pt x="463" y="240"/>
                      <a:pt x="468" y="238"/>
                    </a:cubicBezTo>
                    <a:cubicBezTo>
                      <a:pt x="490" y="228"/>
                      <a:pt x="542" y="208"/>
                      <a:pt x="570" y="266"/>
                    </a:cubicBezTo>
                    <a:cubicBezTo>
                      <a:pt x="599" y="326"/>
                      <a:pt x="508" y="410"/>
                      <a:pt x="464" y="367"/>
                    </a:cubicBezTo>
                    <a:cubicBezTo>
                      <a:pt x="445" y="431"/>
                      <a:pt x="399" y="461"/>
                      <a:pt x="395" y="472"/>
                    </a:cubicBezTo>
                    <a:cubicBezTo>
                      <a:pt x="383" y="503"/>
                      <a:pt x="425" y="759"/>
                      <a:pt x="421" y="832"/>
                    </a:cubicBezTo>
                    <a:cubicBezTo>
                      <a:pt x="417" y="927"/>
                      <a:pt x="239" y="1108"/>
                      <a:pt x="239" y="1108"/>
                    </a:cubicBezTo>
                    <a:cubicBezTo>
                      <a:pt x="239" y="1108"/>
                      <a:pt x="74" y="1106"/>
                      <a:pt x="94" y="985"/>
                    </a:cubicBezTo>
                    <a:cubicBezTo>
                      <a:pt x="94" y="985"/>
                      <a:pt x="165" y="553"/>
                      <a:pt x="144" y="547"/>
                    </a:cubicBezTo>
                    <a:cubicBezTo>
                      <a:pt x="51" y="534"/>
                      <a:pt x="-27" y="450"/>
                      <a:pt x="8" y="228"/>
                    </a:cubicBezTo>
                    <a:cubicBezTo>
                      <a:pt x="34" y="66"/>
                      <a:pt x="34" y="4"/>
                      <a:pt x="147" y="0"/>
                    </a:cubicBezTo>
                    <a:cubicBezTo>
                      <a:pt x="251" y="31"/>
                      <a:pt x="413" y="217"/>
                      <a:pt x="461" y="217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0"/>
              <p:cNvSpPr/>
              <p:nvPr/>
            </p:nvSpPr>
            <p:spPr>
              <a:xfrm>
                <a:off x="5684760" y="2312640"/>
                <a:ext cx="1692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05" extrusionOk="0">
                    <a:moveTo>
                      <a:pt x="459" y="299"/>
                    </a:moveTo>
                    <a:cubicBezTo>
                      <a:pt x="459" y="299"/>
                      <a:pt x="264" y="331"/>
                      <a:pt x="229" y="254"/>
                    </a:cubicBezTo>
                    <a:lnTo>
                      <a:pt x="170" y="160"/>
                    </a:lnTo>
                    <a:cubicBezTo>
                      <a:pt x="170" y="160"/>
                      <a:pt x="164" y="241"/>
                      <a:pt x="99" y="252"/>
                    </a:cubicBezTo>
                    <a:cubicBezTo>
                      <a:pt x="34" y="263"/>
                      <a:pt x="-12" y="277"/>
                      <a:pt x="2" y="182"/>
                    </a:cubicBezTo>
                    <a:cubicBezTo>
                      <a:pt x="16" y="87"/>
                      <a:pt x="52" y="-52"/>
                      <a:pt x="213" y="21"/>
                    </a:cubicBezTo>
                    <a:cubicBezTo>
                      <a:pt x="375" y="94"/>
                      <a:pt x="470" y="295"/>
                      <a:pt x="470" y="295"/>
                    </a:cubicBezTo>
                    <a:lnTo>
                      <a:pt x="459" y="29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30"/>
              <p:cNvSpPr/>
              <p:nvPr/>
            </p:nvSpPr>
            <p:spPr>
              <a:xfrm>
                <a:off x="5735160" y="2527560"/>
                <a:ext cx="48240" cy="2448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8" extrusionOk="0">
                    <a:moveTo>
                      <a:pt x="0" y="32"/>
                    </a:moveTo>
                    <a:cubicBezTo>
                      <a:pt x="0" y="32"/>
                      <a:pt x="105" y="23"/>
                      <a:pt x="134" y="0"/>
                    </a:cubicBezTo>
                    <a:cubicBezTo>
                      <a:pt x="134" y="0"/>
                      <a:pt x="14" y="129"/>
                      <a:pt x="0" y="32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30"/>
              <p:cNvSpPr/>
              <p:nvPr/>
            </p:nvSpPr>
            <p:spPr>
              <a:xfrm>
                <a:off x="5290560" y="2442960"/>
                <a:ext cx="546840" cy="56844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579" extrusionOk="0">
                    <a:moveTo>
                      <a:pt x="1519" y="676"/>
                    </a:moveTo>
                    <a:lnTo>
                      <a:pt x="1320" y="584"/>
                    </a:lnTo>
                    <a:lnTo>
                      <a:pt x="1320" y="584"/>
                    </a:lnTo>
                    <a:cubicBezTo>
                      <a:pt x="1291" y="571"/>
                      <a:pt x="1259" y="564"/>
                      <a:pt x="1227" y="564"/>
                    </a:cubicBezTo>
                    <a:cubicBezTo>
                      <a:pt x="1188" y="564"/>
                      <a:pt x="1150" y="574"/>
                      <a:pt x="1115" y="594"/>
                    </a:cubicBezTo>
                    <a:cubicBezTo>
                      <a:pt x="1101" y="602"/>
                      <a:pt x="1086" y="613"/>
                      <a:pt x="1074" y="624"/>
                    </a:cubicBezTo>
                    <a:lnTo>
                      <a:pt x="701" y="1087"/>
                    </a:lnTo>
                    <a:cubicBezTo>
                      <a:pt x="637" y="987"/>
                      <a:pt x="479" y="714"/>
                      <a:pt x="372" y="414"/>
                    </a:cubicBezTo>
                    <a:lnTo>
                      <a:pt x="392" y="185"/>
                    </a:lnTo>
                    <a:cubicBezTo>
                      <a:pt x="392" y="185"/>
                      <a:pt x="378" y="144"/>
                      <a:pt x="348" y="192"/>
                    </a:cubicBezTo>
                    <a:cubicBezTo>
                      <a:pt x="318" y="239"/>
                      <a:pt x="318" y="255"/>
                      <a:pt x="318" y="255"/>
                    </a:cubicBezTo>
                    <a:cubicBezTo>
                      <a:pt x="318" y="255"/>
                      <a:pt x="248" y="201"/>
                      <a:pt x="192" y="130"/>
                    </a:cubicBezTo>
                    <a:cubicBezTo>
                      <a:pt x="166" y="98"/>
                      <a:pt x="140" y="31"/>
                      <a:pt x="132" y="19"/>
                    </a:cubicBezTo>
                    <a:cubicBezTo>
                      <a:pt x="105" y="-20"/>
                      <a:pt x="105" y="12"/>
                      <a:pt x="105" y="27"/>
                    </a:cubicBezTo>
                    <a:cubicBezTo>
                      <a:pt x="105" y="41"/>
                      <a:pt x="108" y="66"/>
                      <a:pt x="108" y="66"/>
                    </a:cubicBezTo>
                    <a:cubicBezTo>
                      <a:pt x="108" y="66"/>
                      <a:pt x="72" y="-5"/>
                      <a:pt x="64" y="13"/>
                    </a:cubicBezTo>
                    <a:cubicBezTo>
                      <a:pt x="62" y="17"/>
                      <a:pt x="64" y="26"/>
                      <a:pt x="68" y="38"/>
                    </a:cubicBezTo>
                    <a:cubicBezTo>
                      <a:pt x="58" y="24"/>
                      <a:pt x="50" y="15"/>
                      <a:pt x="44" y="18"/>
                    </a:cubicBezTo>
                    <a:cubicBezTo>
                      <a:pt x="30" y="25"/>
                      <a:pt x="65" y="150"/>
                      <a:pt x="108" y="191"/>
                    </a:cubicBezTo>
                    <a:cubicBezTo>
                      <a:pt x="117" y="199"/>
                      <a:pt x="111" y="206"/>
                      <a:pt x="100" y="201"/>
                    </a:cubicBezTo>
                    <a:cubicBezTo>
                      <a:pt x="69" y="187"/>
                      <a:pt x="13" y="98"/>
                      <a:pt x="1" y="106"/>
                    </a:cubicBezTo>
                    <a:cubicBezTo>
                      <a:pt x="-15" y="116"/>
                      <a:pt x="81" y="293"/>
                      <a:pt x="92" y="308"/>
                    </a:cubicBezTo>
                    <a:cubicBezTo>
                      <a:pt x="122" y="350"/>
                      <a:pt x="194" y="480"/>
                      <a:pt x="194" y="480"/>
                    </a:cubicBezTo>
                    <a:cubicBezTo>
                      <a:pt x="194" y="480"/>
                      <a:pt x="341" y="1390"/>
                      <a:pt x="539" y="1537"/>
                    </a:cubicBezTo>
                    <a:cubicBezTo>
                      <a:pt x="639" y="1612"/>
                      <a:pt x="684" y="1576"/>
                      <a:pt x="705" y="1507"/>
                    </a:cubicBezTo>
                    <a:cubicBezTo>
                      <a:pt x="953" y="1316"/>
                      <a:pt x="1503" y="692"/>
                      <a:pt x="1519" y="676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30"/>
              <p:cNvSpPr/>
              <p:nvPr/>
            </p:nvSpPr>
            <p:spPr>
              <a:xfrm>
                <a:off x="5468040" y="2672280"/>
                <a:ext cx="369360" cy="33912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942" extrusionOk="0">
                    <a:moveTo>
                      <a:pt x="944" y="0"/>
                    </a:moveTo>
                    <a:lnTo>
                      <a:pt x="1026" y="39"/>
                    </a:lnTo>
                    <a:cubicBezTo>
                      <a:pt x="1010" y="55"/>
                      <a:pt x="460" y="679"/>
                      <a:pt x="212" y="870"/>
                    </a:cubicBezTo>
                    <a:cubicBezTo>
                      <a:pt x="191" y="939"/>
                      <a:pt x="146" y="975"/>
                      <a:pt x="45" y="900"/>
                    </a:cubicBezTo>
                    <a:cubicBezTo>
                      <a:pt x="30" y="889"/>
                      <a:pt x="14" y="872"/>
                      <a:pt x="0" y="852"/>
                    </a:cubicBezTo>
                    <a:cubicBezTo>
                      <a:pt x="334" y="590"/>
                      <a:pt x="653" y="310"/>
                      <a:pt x="944" y="0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30"/>
              <p:cNvSpPr/>
              <p:nvPr/>
            </p:nvSpPr>
            <p:spPr>
              <a:xfrm>
                <a:off x="5556600" y="2646000"/>
                <a:ext cx="181440" cy="171720"/>
              </a:xfrm>
              <a:custGeom>
                <a:avLst/>
                <a:gdLst/>
                <a:ahLst/>
                <a:cxnLst/>
                <a:rect l="l" t="t" r="r" b="b"/>
                <a:pathLst>
                  <a:path w="504" h="477" extrusionOk="0">
                    <a:moveTo>
                      <a:pt x="0" y="477"/>
                    </a:moveTo>
                    <a:lnTo>
                      <a:pt x="335" y="60"/>
                    </a:lnTo>
                    <a:lnTo>
                      <a:pt x="335" y="60"/>
                    </a:lnTo>
                    <a:cubicBezTo>
                      <a:pt x="347" y="49"/>
                      <a:pt x="362" y="38"/>
                      <a:pt x="376" y="30"/>
                    </a:cubicBezTo>
                    <a:cubicBezTo>
                      <a:pt x="411" y="10"/>
                      <a:pt x="449" y="0"/>
                      <a:pt x="488" y="0"/>
                    </a:cubicBezTo>
                    <a:cubicBezTo>
                      <a:pt x="493" y="0"/>
                      <a:pt x="499" y="0"/>
                      <a:pt x="504" y="0"/>
                    </a:cubicBezTo>
                    <a:cubicBezTo>
                      <a:pt x="344" y="167"/>
                      <a:pt x="175" y="325"/>
                      <a:pt x="0" y="477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0"/>
              <p:cNvSpPr/>
              <p:nvPr/>
            </p:nvSpPr>
            <p:spPr>
              <a:xfrm>
                <a:off x="5551920" y="2633400"/>
                <a:ext cx="285480" cy="26532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37" extrusionOk="0">
                    <a:moveTo>
                      <a:pt x="0" y="356"/>
                    </a:moveTo>
                    <a:lnTo>
                      <a:pt x="324" y="52"/>
                    </a:lnTo>
                    <a:cubicBezTo>
                      <a:pt x="390" y="-10"/>
                      <a:pt x="463" y="-37"/>
                      <a:pt x="501" y="90"/>
                    </a:cubicBezTo>
                    <a:lnTo>
                      <a:pt x="793" y="147"/>
                    </a:lnTo>
                    <a:cubicBezTo>
                      <a:pt x="782" y="158"/>
                      <a:pt x="494" y="484"/>
                      <a:pt x="241" y="737"/>
                    </a:cubicBezTo>
                    <a:cubicBezTo>
                      <a:pt x="200" y="593"/>
                      <a:pt x="39" y="501"/>
                      <a:pt x="0" y="356"/>
                    </a:cubicBezTo>
                    <a:close/>
                  </a:path>
                </a:pathLst>
              </a:custGeom>
              <a:solidFill>
                <a:srgbClr val="FBC5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30"/>
              <p:cNvSpPr/>
              <p:nvPr/>
            </p:nvSpPr>
            <p:spPr>
              <a:xfrm>
                <a:off x="5381640" y="2534040"/>
                <a:ext cx="194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54" h="86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41" y="7"/>
                      <a:pt x="31" y="16"/>
                      <a:pt x="22" y="27"/>
                    </a:cubicBezTo>
                    <a:lnTo>
                      <a:pt x="22" y="27"/>
                    </a:lnTo>
                    <a:cubicBezTo>
                      <a:pt x="19" y="31"/>
                      <a:pt x="16" y="35"/>
                      <a:pt x="14" y="39"/>
                    </a:cubicBezTo>
                    <a:cubicBezTo>
                      <a:pt x="10" y="47"/>
                      <a:pt x="6" y="55"/>
                      <a:pt x="4" y="63"/>
                    </a:cubicBezTo>
                    <a:lnTo>
                      <a:pt x="4" y="63"/>
                    </a:lnTo>
                    <a:cubicBezTo>
                      <a:pt x="2" y="70"/>
                      <a:pt x="0" y="78"/>
                      <a:pt x="0" y="85"/>
                    </a:cubicBezTo>
                    <a:cubicBezTo>
                      <a:pt x="0" y="87"/>
                      <a:pt x="2" y="87"/>
                      <a:pt x="2" y="85"/>
                    </a:cubicBezTo>
                    <a:cubicBezTo>
                      <a:pt x="4" y="59"/>
                      <a:pt x="17" y="34"/>
                      <a:pt x="36" y="16"/>
                    </a:cubicBezTo>
                    <a:lnTo>
                      <a:pt x="36" y="16"/>
                    </a:lnTo>
                    <a:cubicBezTo>
                      <a:pt x="41" y="10"/>
                      <a:pt x="47" y="6"/>
                      <a:pt x="54" y="2"/>
                    </a:cubicBezTo>
                    <a:lnTo>
                      <a:pt x="54" y="2"/>
                    </a:lnTo>
                    <a:lnTo>
                      <a:pt x="54" y="2"/>
                    </a:lnTo>
                    <a:lnTo>
                      <a:pt x="54" y="1"/>
                    </a:lnTo>
                    <a:lnTo>
                      <a:pt x="54" y="1"/>
                    </a:lnTo>
                    <a:cubicBezTo>
                      <a:pt x="54" y="0"/>
                      <a:pt x="54" y="0"/>
                      <a:pt x="54" y="0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30"/>
              <p:cNvSpPr/>
              <p:nvPr/>
            </p:nvSpPr>
            <p:spPr>
              <a:xfrm>
                <a:off x="5330880" y="2464200"/>
                <a:ext cx="27720" cy="37440"/>
              </a:xfrm>
              <a:custGeom>
                <a:avLst/>
                <a:gdLst/>
                <a:ahLst/>
                <a:cxnLst/>
                <a:rect l="l" t="t" r="r" b="b"/>
                <a:pathLst>
                  <a:path w="77" h="10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16"/>
                      <a:pt x="10" y="30"/>
                      <a:pt x="17" y="43"/>
                    </a:cubicBezTo>
                    <a:cubicBezTo>
                      <a:pt x="18" y="45"/>
                      <a:pt x="19" y="46"/>
                      <a:pt x="20" y="48"/>
                    </a:cubicBezTo>
                    <a:lnTo>
                      <a:pt x="20" y="48"/>
                    </a:lnTo>
                    <a:cubicBezTo>
                      <a:pt x="29" y="62"/>
                      <a:pt x="40" y="75"/>
                      <a:pt x="52" y="86"/>
                    </a:cubicBezTo>
                    <a:lnTo>
                      <a:pt x="52" y="86"/>
                    </a:lnTo>
                    <a:cubicBezTo>
                      <a:pt x="59" y="93"/>
                      <a:pt x="67" y="99"/>
                      <a:pt x="75" y="104"/>
                    </a:cubicBezTo>
                    <a:cubicBezTo>
                      <a:pt x="76" y="105"/>
                      <a:pt x="77" y="102"/>
                      <a:pt x="76" y="102"/>
                    </a:cubicBezTo>
                    <a:lnTo>
                      <a:pt x="76" y="102"/>
                    </a:lnTo>
                    <a:cubicBezTo>
                      <a:pt x="62" y="93"/>
                      <a:pt x="49" y="82"/>
                      <a:pt x="38" y="69"/>
                    </a:cubicBezTo>
                    <a:lnTo>
                      <a:pt x="38" y="69"/>
                    </a:lnTo>
                    <a:cubicBezTo>
                      <a:pt x="31" y="61"/>
                      <a:pt x="25" y="52"/>
                      <a:pt x="19" y="42"/>
                    </a:cubicBezTo>
                    <a:cubicBezTo>
                      <a:pt x="17" y="37"/>
                      <a:pt x="14" y="32"/>
                      <a:pt x="12" y="27"/>
                    </a:cubicBezTo>
                    <a:lnTo>
                      <a:pt x="12" y="27"/>
                    </a:lnTo>
                    <a:cubicBezTo>
                      <a:pt x="8" y="19"/>
                      <a:pt x="5" y="10"/>
                      <a:pt x="2" y="1"/>
                    </a:cubicBezTo>
                    <a:lnTo>
                      <a:pt x="2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30"/>
              <p:cNvSpPr/>
              <p:nvPr/>
            </p:nvSpPr>
            <p:spPr>
              <a:xfrm>
                <a:off x="5314320" y="2456640"/>
                <a:ext cx="2988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40" extrusionOk="0">
                    <a:moveTo>
                      <a:pt x="0" y="3"/>
                    </a:moveTo>
                    <a:lnTo>
                      <a:pt x="0" y="3"/>
                    </a:lnTo>
                    <a:cubicBezTo>
                      <a:pt x="8" y="23"/>
                      <a:pt x="17" y="44"/>
                      <a:pt x="27" y="64"/>
                    </a:cubicBezTo>
                    <a:cubicBezTo>
                      <a:pt x="32" y="74"/>
                      <a:pt x="37" y="84"/>
                      <a:pt x="42" y="94"/>
                    </a:cubicBezTo>
                    <a:lnTo>
                      <a:pt x="42" y="94"/>
                    </a:lnTo>
                    <a:cubicBezTo>
                      <a:pt x="43" y="95"/>
                      <a:pt x="44" y="97"/>
                      <a:pt x="45" y="99"/>
                    </a:cubicBezTo>
                    <a:cubicBezTo>
                      <a:pt x="49" y="106"/>
                      <a:pt x="53" y="112"/>
                      <a:pt x="58" y="119"/>
                    </a:cubicBezTo>
                    <a:cubicBezTo>
                      <a:pt x="64" y="127"/>
                      <a:pt x="72" y="135"/>
                      <a:pt x="81" y="140"/>
                    </a:cubicBezTo>
                    <a:lnTo>
                      <a:pt x="81" y="140"/>
                    </a:lnTo>
                    <a:cubicBezTo>
                      <a:pt x="82" y="140"/>
                      <a:pt x="82" y="140"/>
                      <a:pt x="82" y="140"/>
                    </a:cubicBezTo>
                    <a:lnTo>
                      <a:pt x="82" y="140"/>
                    </a:lnTo>
                    <a:cubicBezTo>
                      <a:pt x="83" y="140"/>
                      <a:pt x="83" y="140"/>
                      <a:pt x="83" y="140"/>
                    </a:cubicBezTo>
                    <a:lnTo>
                      <a:pt x="83" y="139"/>
                    </a:lnTo>
                    <a:lnTo>
                      <a:pt x="83" y="139"/>
                    </a:lnTo>
                    <a:cubicBezTo>
                      <a:pt x="83" y="138"/>
                      <a:pt x="83" y="138"/>
                      <a:pt x="83" y="138"/>
                    </a:cubicBezTo>
                    <a:cubicBezTo>
                      <a:pt x="66" y="129"/>
                      <a:pt x="55" y="112"/>
                      <a:pt x="46" y="95"/>
                    </a:cubicBezTo>
                    <a:lnTo>
                      <a:pt x="46" y="95"/>
                    </a:lnTo>
                    <a:cubicBezTo>
                      <a:pt x="35" y="76"/>
                      <a:pt x="25" y="57"/>
                      <a:pt x="16" y="36"/>
                    </a:cubicBezTo>
                    <a:cubicBezTo>
                      <a:pt x="11" y="25"/>
                      <a:pt x="6" y="14"/>
                      <a:pt x="2" y="2"/>
                    </a:cubicBezTo>
                    <a:cubicBezTo>
                      <a:pt x="1" y="0"/>
                      <a:pt x="-1" y="1"/>
                      <a:pt x="0" y="3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5400" rIns="90000" bIns="5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30"/>
              <p:cNvSpPr/>
              <p:nvPr/>
            </p:nvSpPr>
            <p:spPr>
              <a:xfrm>
                <a:off x="5341320" y="2499840"/>
                <a:ext cx="2088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9" extrusionOk="0">
                    <a:moveTo>
                      <a:pt x="2" y="29"/>
                    </a:moveTo>
                    <a:lnTo>
                      <a:pt x="2" y="29"/>
                    </a:lnTo>
                    <a:cubicBezTo>
                      <a:pt x="6" y="26"/>
                      <a:pt x="10" y="22"/>
                      <a:pt x="15" y="20"/>
                    </a:cubicBezTo>
                    <a:cubicBezTo>
                      <a:pt x="28" y="12"/>
                      <a:pt x="42" y="7"/>
                      <a:pt x="57" y="2"/>
                    </a:cubicBezTo>
                    <a:lnTo>
                      <a:pt x="57" y="2"/>
                    </a:lnTo>
                    <a:lnTo>
                      <a:pt x="57" y="2"/>
                    </a:lnTo>
                    <a:lnTo>
                      <a:pt x="57" y="2"/>
                    </a:lnTo>
                    <a:cubicBezTo>
                      <a:pt x="58" y="2"/>
                      <a:pt x="58" y="1"/>
                      <a:pt x="58" y="1"/>
                    </a:cubicBezTo>
                    <a:lnTo>
                      <a:pt x="57" y="1"/>
                    </a:lnTo>
                    <a:cubicBezTo>
                      <a:pt x="57" y="0"/>
                      <a:pt x="57" y="0"/>
                      <a:pt x="57" y="0"/>
                    </a:cubicBezTo>
                    <a:lnTo>
                      <a:pt x="56" y="0"/>
                    </a:lnTo>
                    <a:lnTo>
                      <a:pt x="56" y="0"/>
                    </a:lnTo>
                    <a:lnTo>
                      <a:pt x="56" y="0"/>
                    </a:lnTo>
                    <a:cubicBezTo>
                      <a:pt x="41" y="4"/>
                      <a:pt x="27" y="10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8" y="21"/>
                      <a:pt x="4" y="24"/>
                      <a:pt x="0" y="26"/>
                    </a:cubicBezTo>
                    <a:cubicBezTo>
                      <a:pt x="-1" y="27"/>
                      <a:pt x="0" y="29"/>
                      <a:pt x="2" y="29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30"/>
              <p:cNvSpPr/>
              <p:nvPr/>
            </p:nvSpPr>
            <p:spPr>
              <a:xfrm>
                <a:off x="5564160" y="2626200"/>
                <a:ext cx="388800" cy="46656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1296" extrusionOk="0">
                    <a:moveTo>
                      <a:pt x="1060" y="143"/>
                    </a:moveTo>
                    <a:cubicBezTo>
                      <a:pt x="1060" y="143"/>
                      <a:pt x="898" y="51"/>
                      <a:pt x="803" y="13"/>
                    </a:cubicBezTo>
                    <a:cubicBezTo>
                      <a:pt x="800" y="-43"/>
                      <a:pt x="696" y="112"/>
                      <a:pt x="569" y="94"/>
                    </a:cubicBezTo>
                    <a:cubicBezTo>
                      <a:pt x="502" y="84"/>
                      <a:pt x="469" y="77"/>
                      <a:pt x="451" y="24"/>
                    </a:cubicBezTo>
                    <a:cubicBezTo>
                      <a:pt x="451" y="24"/>
                      <a:pt x="132" y="379"/>
                      <a:pt x="100" y="536"/>
                    </a:cubicBezTo>
                    <a:cubicBezTo>
                      <a:pt x="71" y="683"/>
                      <a:pt x="0" y="1237"/>
                      <a:pt x="0" y="1296"/>
                    </a:cubicBezTo>
                    <a:lnTo>
                      <a:pt x="1009" y="1274"/>
                    </a:lnTo>
                    <a:cubicBezTo>
                      <a:pt x="1009" y="1274"/>
                      <a:pt x="1125" y="343"/>
                      <a:pt x="1060" y="1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30"/>
              <p:cNvSpPr/>
              <p:nvPr/>
            </p:nvSpPr>
            <p:spPr>
              <a:xfrm>
                <a:off x="5497560" y="2796840"/>
                <a:ext cx="53712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777" extrusionOk="0">
                    <a:moveTo>
                      <a:pt x="3" y="574"/>
                    </a:moveTo>
                    <a:cubicBezTo>
                      <a:pt x="-18" y="581"/>
                      <a:pt x="62" y="621"/>
                      <a:pt x="118" y="640"/>
                    </a:cubicBezTo>
                    <a:cubicBezTo>
                      <a:pt x="86" y="635"/>
                      <a:pt x="55" y="639"/>
                      <a:pt x="49" y="669"/>
                    </a:cubicBezTo>
                    <a:cubicBezTo>
                      <a:pt x="49" y="669"/>
                      <a:pt x="954" y="752"/>
                      <a:pt x="1305" y="776"/>
                    </a:cubicBezTo>
                    <a:cubicBezTo>
                      <a:pt x="1657" y="800"/>
                      <a:pt x="1403" y="86"/>
                      <a:pt x="1410" y="0"/>
                    </a:cubicBezTo>
                    <a:cubicBezTo>
                      <a:pt x="1296" y="37"/>
                      <a:pt x="1181" y="67"/>
                      <a:pt x="1064" y="92"/>
                    </a:cubicBezTo>
                    <a:cubicBezTo>
                      <a:pt x="1029" y="226"/>
                      <a:pt x="1093" y="397"/>
                      <a:pt x="1070" y="402"/>
                    </a:cubicBezTo>
                    <a:cubicBezTo>
                      <a:pt x="912" y="440"/>
                      <a:pt x="652" y="503"/>
                      <a:pt x="480" y="519"/>
                    </a:cubicBezTo>
                    <a:cubicBezTo>
                      <a:pt x="480" y="519"/>
                      <a:pt x="295" y="401"/>
                      <a:pt x="278" y="407"/>
                    </a:cubicBezTo>
                    <a:cubicBezTo>
                      <a:pt x="261" y="414"/>
                      <a:pt x="381" y="515"/>
                      <a:pt x="381" y="515"/>
                    </a:cubicBezTo>
                    <a:cubicBezTo>
                      <a:pt x="377" y="516"/>
                      <a:pt x="71" y="552"/>
                      <a:pt x="3" y="574"/>
                    </a:cubicBezTo>
                    <a:close/>
                  </a:path>
                </a:pathLst>
              </a:custGeom>
              <a:solidFill>
                <a:srgbClr val="EBB1A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5511600" y="3005640"/>
                <a:ext cx="76320" cy="7560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1" fill="none" extrusionOk="0">
                    <a:moveTo>
                      <a:pt x="212" y="0"/>
                    </a:moveTo>
                    <a:cubicBezTo>
                      <a:pt x="203" y="4"/>
                      <a:pt x="0" y="21"/>
                      <a:pt x="0" y="21"/>
                    </a:cubicBezTo>
                  </a:path>
                </a:pathLst>
              </a:custGeom>
              <a:noFill/>
              <a:ln w="9525" cap="flat" cmpd="sng">
                <a:solidFill>
                  <a:srgbClr val="D5A0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2" name="Google Shape;282;p30"/>
              <p:cNvCxnSpPr/>
              <p:nvPr/>
            </p:nvCxnSpPr>
            <p:spPr>
              <a:xfrm flipH="1">
                <a:off x="5534520" y="3022920"/>
                <a:ext cx="57000" cy="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5A09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3" name="Google Shape;283;p30"/>
              <p:cNvSpPr/>
              <p:nvPr/>
            </p:nvSpPr>
            <p:spPr>
              <a:xfrm>
                <a:off x="5830560" y="2636280"/>
                <a:ext cx="199440" cy="23472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52" extrusionOk="0">
                    <a:moveTo>
                      <a:pt x="63" y="652"/>
                    </a:moveTo>
                    <a:cubicBezTo>
                      <a:pt x="83" y="573"/>
                      <a:pt x="64" y="419"/>
                      <a:pt x="69" y="355"/>
                    </a:cubicBezTo>
                    <a:cubicBezTo>
                      <a:pt x="78" y="230"/>
                      <a:pt x="-8" y="65"/>
                      <a:pt x="0" y="0"/>
                    </a:cubicBezTo>
                    <a:cubicBezTo>
                      <a:pt x="0" y="0"/>
                      <a:pt x="18" y="2"/>
                      <a:pt x="45" y="7"/>
                    </a:cubicBezTo>
                    <a:cubicBezTo>
                      <a:pt x="172" y="28"/>
                      <a:pt x="293" y="74"/>
                      <a:pt x="402" y="143"/>
                    </a:cubicBezTo>
                    <a:cubicBezTo>
                      <a:pt x="406" y="145"/>
                      <a:pt x="408" y="147"/>
                      <a:pt x="410" y="148"/>
                    </a:cubicBezTo>
                    <a:cubicBezTo>
                      <a:pt x="507" y="214"/>
                      <a:pt x="567" y="431"/>
                      <a:pt x="551" y="607"/>
                    </a:cubicBezTo>
                    <a:cubicBezTo>
                      <a:pt x="532" y="586"/>
                      <a:pt x="147" y="634"/>
                      <a:pt x="63" y="652"/>
                    </a:cubicBezTo>
                    <a:close/>
                  </a:path>
                </a:pathLst>
              </a:custGeom>
              <a:solidFill>
                <a:srgbClr val="FBC57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5977080" y="279612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6" y="10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10" y="6"/>
                      <a:pt x="10" y="7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0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lnTo>
                      <a:pt x="0" y="6"/>
                    </a:lnTo>
                    <a:lnTo>
                      <a:pt x="0" y="6"/>
                    </a:lnTo>
                    <a:cubicBezTo>
                      <a:pt x="0" y="7"/>
                      <a:pt x="0" y="7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4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5897160" y="270936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7" y="10"/>
                      <a:pt x="7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4"/>
                      <a:pt x="0" y="5"/>
                      <a:pt x="0" y="6"/>
                    </a:cubicBezTo>
                    <a:lnTo>
                      <a:pt x="0" y="6"/>
                    </a:lnTo>
                    <a:lnTo>
                      <a:pt x="0" y="6"/>
                    </a:lnTo>
                    <a:cubicBezTo>
                      <a:pt x="0" y="7"/>
                      <a:pt x="0" y="8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4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5814720" y="2823480"/>
                <a:ext cx="396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7" extrusionOk="0">
                    <a:moveTo>
                      <a:pt x="11" y="12"/>
                    </a:moveTo>
                    <a:lnTo>
                      <a:pt x="11" y="6"/>
                    </a:lnTo>
                    <a:lnTo>
                      <a:pt x="11" y="6"/>
                    </a:lnTo>
                    <a:cubicBezTo>
                      <a:pt x="11" y="5"/>
                      <a:pt x="10" y="4"/>
                      <a:pt x="10" y="3"/>
                    </a:cubicBezTo>
                    <a:lnTo>
                      <a:pt x="9" y="2"/>
                    </a:lnTo>
                    <a:lnTo>
                      <a:pt x="9" y="2"/>
                    </a:lnTo>
                    <a:cubicBezTo>
                      <a:pt x="9" y="2"/>
                      <a:pt x="10" y="1"/>
                      <a:pt x="8" y="1"/>
                    </a:cubicBezTo>
                    <a:cubicBezTo>
                      <a:pt x="7" y="0"/>
                      <a:pt x="6" y="1"/>
                      <a:pt x="6" y="1"/>
                    </a:cubicBezTo>
                    <a:lnTo>
                      <a:pt x="6" y="1"/>
                    </a:lnTo>
                    <a:cubicBezTo>
                      <a:pt x="5" y="1"/>
                      <a:pt x="4" y="0"/>
                      <a:pt x="3" y="1"/>
                    </a:cubicBezTo>
                    <a:lnTo>
                      <a:pt x="2" y="2"/>
                    </a:lnTo>
                    <a:lnTo>
                      <a:pt x="2" y="2"/>
                    </a:lnTo>
                    <a:lnTo>
                      <a:pt x="1" y="3"/>
                    </a:lnTo>
                    <a:cubicBezTo>
                      <a:pt x="1" y="4"/>
                      <a:pt x="0" y="5"/>
                      <a:pt x="0" y="6"/>
                    </a:cubicBezTo>
                    <a:lnTo>
                      <a:pt x="0" y="12"/>
                    </a:lnTo>
                    <a:lnTo>
                      <a:pt x="0" y="12"/>
                    </a:lnTo>
                    <a:cubicBezTo>
                      <a:pt x="0" y="13"/>
                      <a:pt x="1" y="14"/>
                      <a:pt x="1" y="15"/>
                    </a:cubicBezTo>
                    <a:cubicBezTo>
                      <a:pt x="1" y="15"/>
                      <a:pt x="2" y="15"/>
                      <a:pt x="2" y="16"/>
                    </a:cubicBezTo>
                    <a:lnTo>
                      <a:pt x="2" y="16"/>
                    </a:lnTo>
                    <a:lnTo>
                      <a:pt x="3" y="16"/>
                    </a:lnTo>
                    <a:cubicBezTo>
                      <a:pt x="4" y="17"/>
                      <a:pt x="5" y="17"/>
                      <a:pt x="6" y="17"/>
                    </a:cubicBezTo>
                    <a:lnTo>
                      <a:pt x="6" y="17"/>
                    </a:lnTo>
                    <a:lnTo>
                      <a:pt x="6" y="17"/>
                    </a:lnTo>
                    <a:cubicBezTo>
                      <a:pt x="6" y="17"/>
                      <a:pt x="7" y="16"/>
                      <a:pt x="8" y="16"/>
                    </a:cubicBezTo>
                    <a:cubicBezTo>
                      <a:pt x="9" y="15"/>
                      <a:pt x="9" y="16"/>
                      <a:pt x="9" y="16"/>
                    </a:cubicBezTo>
                    <a:lnTo>
                      <a:pt x="9" y="16"/>
                    </a:ln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4"/>
                      <a:pt x="11" y="13"/>
                      <a:pt x="1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5732640" y="2705040"/>
                <a:ext cx="3600" cy="612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7" extrusionOk="0">
                    <a:moveTo>
                      <a:pt x="0" y="5"/>
                    </a:moveTo>
                    <a:lnTo>
                      <a:pt x="0" y="11"/>
                    </a:lnTo>
                    <a:lnTo>
                      <a:pt x="0" y="11"/>
                    </a:lnTo>
                    <a:cubicBezTo>
                      <a:pt x="0" y="12"/>
                      <a:pt x="1" y="13"/>
                      <a:pt x="1" y="14"/>
                    </a:cubicBezTo>
                    <a:cubicBezTo>
                      <a:pt x="1" y="14"/>
                      <a:pt x="1" y="15"/>
                      <a:pt x="2" y="15"/>
                    </a:cubicBezTo>
                    <a:lnTo>
                      <a:pt x="2" y="15"/>
                    </a:lnTo>
                    <a:cubicBezTo>
                      <a:pt x="2" y="15"/>
                      <a:pt x="2" y="16"/>
                      <a:pt x="3" y="16"/>
                    </a:cubicBezTo>
                    <a:lnTo>
                      <a:pt x="3" y="16"/>
                    </a:lnTo>
                    <a:lnTo>
                      <a:pt x="3" y="16"/>
                    </a:lnTo>
                    <a:cubicBezTo>
                      <a:pt x="4" y="16"/>
                      <a:pt x="5" y="17"/>
                      <a:pt x="5" y="17"/>
                    </a:cubicBezTo>
                    <a:lnTo>
                      <a:pt x="5" y="17"/>
                    </a:lnTo>
                    <a:lnTo>
                      <a:pt x="5" y="17"/>
                    </a:lnTo>
                    <a:cubicBezTo>
                      <a:pt x="6" y="17"/>
                      <a:pt x="7" y="16"/>
                      <a:pt x="8" y="16"/>
                    </a:cubicBezTo>
                    <a:lnTo>
                      <a:pt x="9" y="15"/>
                    </a:lnTo>
                    <a:lnTo>
                      <a:pt x="9" y="15"/>
                    </a:lnTo>
                    <a:lnTo>
                      <a:pt x="10" y="14"/>
                    </a:lnTo>
                    <a:cubicBezTo>
                      <a:pt x="10" y="13"/>
                      <a:pt x="10" y="12"/>
                      <a:pt x="10" y="11"/>
                    </a:cubicBezTo>
                    <a:lnTo>
                      <a:pt x="10" y="5"/>
                    </a:lnTo>
                    <a:lnTo>
                      <a:pt x="10" y="5"/>
                    </a:lnTo>
                    <a:cubicBezTo>
                      <a:pt x="10" y="4"/>
                      <a:pt x="10" y="3"/>
                      <a:pt x="10" y="3"/>
                    </a:cubicBezTo>
                    <a:cubicBezTo>
                      <a:pt x="10" y="2"/>
                      <a:pt x="9" y="2"/>
                      <a:pt x="9" y="1"/>
                    </a:cubicBezTo>
                    <a:lnTo>
                      <a:pt x="9" y="1"/>
                    </a:lnTo>
                    <a:lnTo>
                      <a:pt x="8" y="1"/>
                    </a:lnTo>
                    <a:cubicBezTo>
                      <a:pt x="7" y="0"/>
                      <a:pt x="6" y="0"/>
                      <a:pt x="5" y="0"/>
                    </a:cubicBezTo>
                    <a:lnTo>
                      <a:pt x="5" y="0"/>
                    </a:lnTo>
                    <a:cubicBezTo>
                      <a:pt x="4" y="0"/>
                      <a:pt x="5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lnTo>
                      <a:pt x="2" y="1"/>
                    </a:ln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5671080" y="2798640"/>
                <a:ext cx="3960" cy="5760"/>
              </a:xfrm>
              <a:custGeom>
                <a:avLst/>
                <a:gdLst/>
                <a:ahLst/>
                <a:cxnLst/>
                <a:rect l="l" t="t" r="r" b="b"/>
                <a:pathLst>
                  <a:path w="11" h="16" extrusionOk="0">
                    <a:moveTo>
                      <a:pt x="10" y="11"/>
                    </a:moveTo>
                    <a:lnTo>
                      <a:pt x="10" y="5"/>
                    </a:lnTo>
                    <a:lnTo>
                      <a:pt x="10" y="5"/>
                    </a:lnTo>
                    <a:cubicBezTo>
                      <a:pt x="10" y="4"/>
                      <a:pt x="11" y="2"/>
                      <a:pt x="10" y="2"/>
                    </a:cubicBezTo>
                    <a:cubicBezTo>
                      <a:pt x="10" y="1"/>
                      <a:pt x="9" y="2"/>
                      <a:pt x="9" y="1"/>
                    </a:cubicBez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7" y="0"/>
                    </a:lnTo>
                    <a:cubicBezTo>
                      <a:pt x="7" y="0"/>
                      <a:pt x="6" y="0"/>
                      <a:pt x="5" y="0"/>
                    </a:cubicBezTo>
                    <a:lnTo>
                      <a:pt x="5" y="0"/>
                    </a:lnTo>
                    <a:lnTo>
                      <a:pt x="5" y="0"/>
                    </a:lnTo>
                    <a:cubicBezTo>
                      <a:pt x="4" y="0"/>
                      <a:pt x="4" y="0"/>
                      <a:pt x="3" y="1"/>
                    </a:cubicBezTo>
                    <a:lnTo>
                      <a:pt x="2" y="1"/>
                    </a:lnTo>
                    <a:lnTo>
                      <a:pt x="2" y="1"/>
                    </a:ln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lnTo>
                      <a:pt x="0" y="11"/>
                    </a:lnTo>
                    <a:lnTo>
                      <a:pt x="0" y="11"/>
                    </a:lnTo>
                    <a:cubicBezTo>
                      <a:pt x="0" y="12"/>
                      <a:pt x="0" y="13"/>
                      <a:pt x="1" y="14"/>
                    </a:cubicBezTo>
                    <a:cubicBezTo>
                      <a:pt x="1" y="14"/>
                      <a:pt x="1" y="15"/>
                      <a:pt x="2" y="15"/>
                    </a:cubicBezTo>
                    <a:lnTo>
                      <a:pt x="2" y="15"/>
                    </a:lnTo>
                    <a:lnTo>
                      <a:pt x="3" y="16"/>
                    </a:lnTo>
                    <a:cubicBezTo>
                      <a:pt x="3" y="16"/>
                      <a:pt x="4" y="16"/>
                      <a:pt x="5" y="16"/>
                    </a:cubicBezTo>
                    <a:lnTo>
                      <a:pt x="5" y="16"/>
                    </a:lnTo>
                    <a:cubicBezTo>
                      <a:pt x="6" y="16"/>
                      <a:pt x="7" y="16"/>
                      <a:pt x="8" y="16"/>
                    </a:cubicBezTo>
                    <a:lnTo>
                      <a:pt x="9" y="15"/>
                    </a:lnTo>
                    <a:lnTo>
                      <a:pt x="9" y="15"/>
                    </a:lnTo>
                    <a:lnTo>
                      <a:pt x="10" y="14"/>
                    </a:lnTo>
                    <a:cubicBezTo>
                      <a:pt x="11" y="13"/>
                      <a:pt x="10" y="12"/>
                      <a:pt x="10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5593680" y="274140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1"/>
                    </a:moveTo>
                    <a:lnTo>
                      <a:pt x="5" y="11"/>
                    </a:lnTo>
                    <a:lnTo>
                      <a:pt x="5" y="11"/>
                    </a:lnTo>
                    <a:cubicBezTo>
                      <a:pt x="6" y="11"/>
                      <a:pt x="6" y="10"/>
                      <a:pt x="7" y="10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4"/>
                      <a:pt x="9" y="3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1" y="1"/>
                      <a:pt x="0" y="3"/>
                    </a:cubicBezTo>
                    <a:cubicBezTo>
                      <a:pt x="0" y="3"/>
                      <a:pt x="0" y="5"/>
                      <a:pt x="0" y="6"/>
                    </a:cubicBezTo>
                    <a:lnTo>
                      <a:pt x="0" y="6"/>
                    </a:lnTo>
                    <a:cubicBezTo>
                      <a:pt x="0" y="6"/>
                      <a:pt x="0" y="7"/>
                      <a:pt x="0" y="8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0"/>
                      <a:pt x="4" y="11"/>
                      <a:pt x="5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5737320" y="291456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0"/>
                    </a:moveTo>
                    <a:lnTo>
                      <a:pt x="5" y="10"/>
                    </a:lnTo>
                    <a:lnTo>
                      <a:pt x="5" y="10"/>
                    </a:lnTo>
                    <a:cubicBezTo>
                      <a:pt x="6" y="10"/>
                      <a:pt x="8" y="11"/>
                      <a:pt x="8" y="10"/>
                    </a:cubicBezTo>
                    <a:cubicBezTo>
                      <a:pt x="9" y="10"/>
                      <a:pt x="9" y="10"/>
                      <a:pt x="9" y="8"/>
                    </a:cubicBezTo>
                    <a:cubicBezTo>
                      <a:pt x="10" y="7"/>
                      <a:pt x="10" y="6"/>
                      <a:pt x="10" y="5"/>
                    </a:cubicBezTo>
                    <a:cubicBezTo>
                      <a:pt x="10" y="4"/>
                      <a:pt x="10" y="5"/>
                      <a:pt x="9" y="3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1" y="5"/>
                      <a:pt x="0" y="4"/>
                      <a:pt x="0" y="5"/>
                    </a:cubicBezTo>
                    <a:lnTo>
                      <a:pt x="0" y="5"/>
                    </a:lnTo>
                    <a:lnTo>
                      <a:pt x="0" y="5"/>
                    </a:lnTo>
                    <a:cubicBezTo>
                      <a:pt x="0" y="6"/>
                      <a:pt x="1" y="7"/>
                      <a:pt x="1" y="8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5602680" y="2907720"/>
                <a:ext cx="3600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5" y="10"/>
                    </a:moveTo>
                    <a:lnTo>
                      <a:pt x="5" y="10"/>
                    </a:lnTo>
                    <a:cubicBezTo>
                      <a:pt x="6" y="10"/>
                      <a:pt x="8" y="11"/>
                      <a:pt x="8" y="10"/>
                    </a:cubicBezTo>
                    <a:cubicBezTo>
                      <a:pt x="9" y="10"/>
                      <a:pt x="9" y="10"/>
                      <a:pt x="9" y="8"/>
                    </a:cubicBezTo>
                    <a:cubicBezTo>
                      <a:pt x="10" y="7"/>
                      <a:pt x="10" y="6"/>
                      <a:pt x="10" y="5"/>
                    </a:cubicBezTo>
                    <a:cubicBezTo>
                      <a:pt x="10" y="4"/>
                      <a:pt x="10" y="5"/>
                      <a:pt x="9" y="3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2" y="3"/>
                      <a:pt x="1" y="3"/>
                    </a:cubicBezTo>
                    <a:cubicBezTo>
                      <a:pt x="1" y="5"/>
                      <a:pt x="0" y="4"/>
                      <a:pt x="0" y="5"/>
                    </a:cubicBezTo>
                    <a:lnTo>
                      <a:pt x="0" y="5"/>
                    </a:lnTo>
                    <a:cubicBezTo>
                      <a:pt x="0" y="6"/>
                      <a:pt x="1" y="7"/>
                      <a:pt x="1" y="8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4" y="10"/>
                      <a:pt x="5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5854680" y="2435040"/>
                <a:ext cx="2556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71" h="45" extrusionOk="0">
                    <a:moveTo>
                      <a:pt x="0" y="45"/>
                    </a:moveTo>
                    <a:cubicBezTo>
                      <a:pt x="40" y="-45"/>
                      <a:pt x="71" y="28"/>
                      <a:pt x="71" y="28"/>
                    </a:cubicBez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5751360" y="2457360"/>
                <a:ext cx="39240" cy="3924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09" extrusionOk="0">
                    <a:moveTo>
                      <a:pt x="43" y="1"/>
                    </a:moveTo>
                    <a:lnTo>
                      <a:pt x="43" y="1"/>
                    </a:lnTo>
                    <a:cubicBezTo>
                      <a:pt x="37" y="2"/>
                      <a:pt x="32" y="4"/>
                      <a:pt x="27" y="7"/>
                    </a:cubicBezTo>
                    <a:cubicBezTo>
                      <a:pt x="19" y="11"/>
                      <a:pt x="12" y="18"/>
                      <a:pt x="7" y="27"/>
                    </a:cubicBezTo>
                    <a:cubicBezTo>
                      <a:pt x="2" y="35"/>
                      <a:pt x="0" y="45"/>
                      <a:pt x="0" y="55"/>
                    </a:cubicBezTo>
                    <a:cubicBezTo>
                      <a:pt x="0" y="64"/>
                      <a:pt x="2" y="74"/>
                      <a:pt x="7" y="82"/>
                    </a:cubicBezTo>
                    <a:cubicBezTo>
                      <a:pt x="12" y="90"/>
                      <a:pt x="19" y="97"/>
                      <a:pt x="27" y="102"/>
                    </a:cubicBezTo>
                    <a:cubicBezTo>
                      <a:pt x="35" y="107"/>
                      <a:pt x="45" y="109"/>
                      <a:pt x="54" y="109"/>
                    </a:cubicBezTo>
                    <a:cubicBezTo>
                      <a:pt x="64" y="109"/>
                      <a:pt x="73" y="107"/>
                      <a:pt x="81" y="102"/>
                    </a:cubicBezTo>
                    <a:cubicBezTo>
                      <a:pt x="90" y="97"/>
                      <a:pt x="97" y="90"/>
                      <a:pt x="101" y="82"/>
                    </a:cubicBezTo>
                    <a:cubicBezTo>
                      <a:pt x="106" y="74"/>
                      <a:pt x="109" y="64"/>
                      <a:pt x="109" y="55"/>
                    </a:cubicBezTo>
                    <a:cubicBezTo>
                      <a:pt x="109" y="51"/>
                      <a:pt x="108" y="47"/>
                      <a:pt x="108" y="43"/>
                    </a:cubicBezTo>
                    <a:lnTo>
                      <a:pt x="108" y="43"/>
                    </a:lnTo>
                    <a:cubicBezTo>
                      <a:pt x="106" y="38"/>
                      <a:pt x="104" y="32"/>
                      <a:pt x="101" y="27"/>
                    </a:cubicBezTo>
                    <a:cubicBezTo>
                      <a:pt x="97" y="19"/>
                      <a:pt x="90" y="11"/>
                      <a:pt x="81" y="7"/>
                    </a:cubicBezTo>
                    <a:cubicBezTo>
                      <a:pt x="73" y="2"/>
                      <a:pt x="64" y="0"/>
                      <a:pt x="54" y="0"/>
                    </a:cubicBezTo>
                    <a:cubicBezTo>
                      <a:pt x="50" y="0"/>
                      <a:pt x="47" y="0"/>
                      <a:pt x="43" y="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5684760" y="2462760"/>
                <a:ext cx="17640" cy="3636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1" extrusionOk="0">
                    <a:moveTo>
                      <a:pt x="17" y="101"/>
                    </a:moveTo>
                    <a:lnTo>
                      <a:pt x="17" y="101"/>
                    </a:lnTo>
                    <a:cubicBezTo>
                      <a:pt x="19" y="100"/>
                      <a:pt x="20" y="100"/>
                      <a:pt x="22" y="99"/>
                    </a:cubicBezTo>
                    <a:cubicBezTo>
                      <a:pt x="30" y="94"/>
                      <a:pt x="37" y="87"/>
                      <a:pt x="42" y="79"/>
                    </a:cubicBezTo>
                    <a:cubicBezTo>
                      <a:pt x="47" y="70"/>
                      <a:pt x="49" y="61"/>
                      <a:pt x="49" y="51"/>
                    </a:cubicBezTo>
                    <a:cubicBezTo>
                      <a:pt x="49" y="47"/>
                      <a:pt x="49" y="44"/>
                      <a:pt x="48" y="40"/>
                    </a:cubicBezTo>
                    <a:cubicBezTo>
                      <a:pt x="44" y="20"/>
                      <a:pt x="18" y="6"/>
                      <a:pt x="0" y="0"/>
                    </a:cubicBezTo>
                    <a:cubicBezTo>
                      <a:pt x="0" y="0"/>
                      <a:pt x="-2" y="64"/>
                      <a:pt x="17" y="101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5696640" y="2480040"/>
                <a:ext cx="3348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0" extrusionOk="0">
                    <a:moveTo>
                      <a:pt x="0" y="1"/>
                    </a:moveTo>
                    <a:lnTo>
                      <a:pt x="93" y="0"/>
                    </a:lnTo>
                    <a:cubicBezTo>
                      <a:pt x="93" y="0"/>
                      <a:pt x="70" y="44"/>
                      <a:pt x="43" y="40"/>
                    </a:cubicBezTo>
                    <a:cubicBezTo>
                      <a:pt x="17" y="3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5708160" y="2435760"/>
                <a:ext cx="11520" cy="3708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03" extrusionOk="0">
                    <a:moveTo>
                      <a:pt x="27" y="0"/>
                    </a:moveTo>
                    <a:lnTo>
                      <a:pt x="32" y="103"/>
                    </a:lnTo>
                    <a:lnTo>
                      <a:pt x="0" y="103"/>
                    </a:lnTo>
                    <a:cubicBezTo>
                      <a:pt x="-6" y="103"/>
                      <a:pt x="27" y="0"/>
                      <a:pt x="27" y="0"/>
                    </a:cubicBezTo>
                    <a:close/>
                  </a:path>
                </a:pathLst>
              </a:custGeom>
              <a:solidFill>
                <a:srgbClr val="D5A09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5731920" y="2412000"/>
                <a:ext cx="2088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58" h="29" extrusionOk="0">
                    <a:moveTo>
                      <a:pt x="55" y="29"/>
                    </a:moveTo>
                    <a:cubicBezTo>
                      <a:pt x="65" y="35"/>
                      <a:pt x="48" y="5"/>
                      <a:pt x="34" y="2"/>
                    </a:cubicBezTo>
                    <a:cubicBezTo>
                      <a:pt x="20" y="-1"/>
                      <a:pt x="-1" y="1"/>
                      <a:pt x="0" y="13"/>
                    </a:cubicBezTo>
                    <a:cubicBezTo>
                      <a:pt x="1" y="25"/>
                      <a:pt x="29" y="13"/>
                      <a:pt x="55" y="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5688720" y="2418840"/>
                <a:ext cx="19080" cy="1224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4" extrusionOk="0">
                    <a:moveTo>
                      <a:pt x="3" y="33"/>
                    </a:moveTo>
                    <a:cubicBezTo>
                      <a:pt x="-7" y="40"/>
                      <a:pt x="8" y="7"/>
                      <a:pt x="21" y="3"/>
                    </a:cubicBezTo>
                    <a:cubicBezTo>
                      <a:pt x="35" y="-2"/>
                      <a:pt x="54" y="0"/>
                      <a:pt x="53" y="16"/>
                    </a:cubicBezTo>
                    <a:cubicBezTo>
                      <a:pt x="52" y="29"/>
                      <a:pt x="27" y="14"/>
                      <a:pt x="3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5730480" y="2443320"/>
                <a:ext cx="6840" cy="140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39" extrusionOk="0">
                    <a:moveTo>
                      <a:pt x="19" y="20"/>
                    </a:moveTo>
                    <a:cubicBezTo>
                      <a:pt x="19" y="31"/>
                      <a:pt x="15" y="39"/>
                      <a:pt x="10" y="39"/>
                    </a:cubicBezTo>
                    <a:cubicBezTo>
                      <a:pt x="5" y="39"/>
                      <a:pt x="1" y="31"/>
                      <a:pt x="0" y="20"/>
                    </a:cubicBezTo>
                    <a:cubicBezTo>
                      <a:pt x="0" y="9"/>
                      <a:pt x="5" y="0"/>
                      <a:pt x="10" y="0"/>
                    </a:cubicBezTo>
                    <a:cubicBezTo>
                      <a:pt x="16" y="0"/>
                      <a:pt x="19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5698440" y="2442960"/>
                <a:ext cx="6480" cy="133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37" extrusionOk="0">
                    <a:moveTo>
                      <a:pt x="18" y="18"/>
                    </a:moveTo>
                    <a:cubicBezTo>
                      <a:pt x="18" y="28"/>
                      <a:pt x="14" y="37"/>
                      <a:pt x="9" y="37"/>
                    </a:cubicBezTo>
                    <a:cubicBezTo>
                      <a:pt x="4" y="37"/>
                      <a:pt x="0" y="28"/>
                      <a:pt x="0" y="18"/>
                    </a:cubicBezTo>
                    <a:cubicBezTo>
                      <a:pt x="0" y="7"/>
                      <a:pt x="4" y="0"/>
                      <a:pt x="9" y="0"/>
                    </a:cubicBezTo>
                    <a:cubicBezTo>
                      <a:pt x="14" y="0"/>
                      <a:pt x="18" y="8"/>
                      <a:pt x="1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4821840" y="3072240"/>
                <a:ext cx="115704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239" extrusionOk="0">
                    <a:moveTo>
                      <a:pt x="1607" y="0"/>
                    </a:moveTo>
                    <a:lnTo>
                      <a:pt x="19" y="0"/>
                    </a:lnTo>
                    <a:cubicBezTo>
                      <a:pt x="8" y="0"/>
                      <a:pt x="0" y="8"/>
                      <a:pt x="0" y="19"/>
                    </a:cubicBezTo>
                    <a:lnTo>
                      <a:pt x="0" y="220"/>
                    </a:lnTo>
                    <a:cubicBezTo>
                      <a:pt x="0" y="230"/>
                      <a:pt x="8" y="239"/>
                      <a:pt x="19" y="239"/>
                    </a:cubicBezTo>
                    <a:lnTo>
                      <a:pt x="3195" y="239"/>
                    </a:lnTo>
                    <a:cubicBezTo>
                      <a:pt x="3206" y="239"/>
                      <a:pt x="3214" y="230"/>
                      <a:pt x="3214" y="220"/>
                    </a:cubicBezTo>
                    <a:lnTo>
                      <a:pt x="3214" y="19"/>
                    </a:lnTo>
                    <a:cubicBezTo>
                      <a:pt x="3214" y="8"/>
                      <a:pt x="3206" y="0"/>
                      <a:pt x="3195" y="0"/>
                    </a:cubicBezTo>
                    <a:lnTo>
                      <a:pt x="160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4658040" y="3065040"/>
                <a:ext cx="1723320" cy="4932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137" extrusionOk="0">
                    <a:moveTo>
                      <a:pt x="0" y="0"/>
                    </a:moveTo>
                    <a:lnTo>
                      <a:pt x="4787" y="0"/>
                    </a:lnTo>
                    <a:lnTo>
                      <a:pt x="4787" y="137"/>
                    </a:lnTo>
                    <a:lnTo>
                      <a:pt x="0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5456160" y="3027240"/>
                <a:ext cx="2808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91" extrusionOk="0">
                    <a:moveTo>
                      <a:pt x="0" y="0"/>
                    </a:moveTo>
                    <a:lnTo>
                      <a:pt x="780" y="0"/>
                    </a:lnTo>
                    <a:lnTo>
                      <a:pt x="780" y="91"/>
                    </a:lnTo>
                    <a:lnTo>
                      <a:pt x="0" y="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5553360" y="3027240"/>
                <a:ext cx="1836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" extrusionOk="0">
                    <a:moveTo>
                      <a:pt x="510" y="0"/>
                    </a:moveTo>
                    <a:lnTo>
                      <a:pt x="0" y="0"/>
                    </a:lnTo>
                    <a:lnTo>
                      <a:pt x="40" y="91"/>
                    </a:lnTo>
                    <a:lnTo>
                      <a:pt x="510" y="91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5553360" y="3027240"/>
                <a:ext cx="183600" cy="3276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91" extrusionOk="0">
                    <a:moveTo>
                      <a:pt x="510" y="0"/>
                    </a:moveTo>
                    <a:lnTo>
                      <a:pt x="0" y="0"/>
                    </a:lnTo>
                    <a:lnTo>
                      <a:pt x="40" y="91"/>
                    </a:lnTo>
                    <a:lnTo>
                      <a:pt x="510" y="91"/>
                    </a:lnTo>
                    <a:lnTo>
                      <a:pt x="51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0350" tIns="0" rIns="903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4998960" y="2755440"/>
                <a:ext cx="548640" cy="304560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846" extrusionOk="0">
                    <a:moveTo>
                      <a:pt x="295" y="846"/>
                    </a:moveTo>
                    <a:lnTo>
                      <a:pt x="1524" y="846"/>
                    </a:lnTo>
                    <a:lnTo>
                      <a:pt x="1228" y="0"/>
                    </a:lnTo>
                    <a:lnTo>
                      <a:pt x="0" y="0"/>
                    </a:lnTo>
                    <a:lnTo>
                      <a:pt x="295" y="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5247000" y="2888280"/>
                <a:ext cx="5580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5" extrusionOk="0">
                    <a:moveTo>
                      <a:pt x="154" y="74"/>
                    </a:moveTo>
                    <a:cubicBezTo>
                      <a:pt x="155" y="87"/>
                      <a:pt x="152" y="101"/>
                      <a:pt x="146" y="113"/>
                    </a:cubicBezTo>
                    <a:cubicBezTo>
                      <a:pt x="140" y="125"/>
                      <a:pt x="130" y="135"/>
                      <a:pt x="119" y="142"/>
                    </a:cubicBezTo>
                    <a:cubicBezTo>
                      <a:pt x="108" y="150"/>
                      <a:pt x="95" y="154"/>
                      <a:pt x="81" y="154"/>
                    </a:cubicBezTo>
                    <a:cubicBezTo>
                      <a:pt x="68" y="155"/>
                      <a:pt x="54" y="152"/>
                      <a:pt x="42" y="146"/>
                    </a:cubicBezTo>
                    <a:cubicBezTo>
                      <a:pt x="30" y="140"/>
                      <a:pt x="20" y="131"/>
                      <a:pt x="12" y="119"/>
                    </a:cubicBezTo>
                    <a:cubicBezTo>
                      <a:pt x="5" y="108"/>
                      <a:pt x="1" y="95"/>
                      <a:pt x="0" y="81"/>
                    </a:cubicBezTo>
                    <a:cubicBezTo>
                      <a:pt x="-1" y="68"/>
                      <a:pt x="2" y="54"/>
                      <a:pt x="8" y="42"/>
                    </a:cubicBezTo>
                    <a:cubicBezTo>
                      <a:pt x="15" y="30"/>
                      <a:pt x="24" y="21"/>
                      <a:pt x="35" y="13"/>
                    </a:cubicBezTo>
                    <a:cubicBezTo>
                      <a:pt x="47" y="6"/>
                      <a:pt x="60" y="1"/>
                      <a:pt x="73" y="0"/>
                    </a:cubicBezTo>
                    <a:cubicBezTo>
                      <a:pt x="87" y="0"/>
                      <a:pt x="100" y="3"/>
                      <a:pt x="112" y="9"/>
                    </a:cubicBezTo>
                    <a:cubicBezTo>
                      <a:pt x="124" y="15"/>
                      <a:pt x="135" y="24"/>
                      <a:pt x="142" y="36"/>
                    </a:cubicBezTo>
                    <a:cubicBezTo>
                      <a:pt x="149" y="47"/>
                      <a:pt x="153" y="60"/>
                      <a:pt x="154" y="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800" rIns="90000" bIns="10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 flipH="1">
                <a:off x="4594325" y="2194568"/>
                <a:ext cx="547560" cy="37656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46" extrusionOk="0">
                    <a:moveTo>
                      <a:pt x="761" y="1046"/>
                    </a:moveTo>
                    <a:lnTo>
                      <a:pt x="1467" y="1046"/>
                    </a:lnTo>
                    <a:cubicBezTo>
                      <a:pt x="1497" y="1046"/>
                      <a:pt x="1521" y="1022"/>
                      <a:pt x="1521" y="992"/>
                    </a:cubicBezTo>
                    <a:lnTo>
                      <a:pt x="1521" y="54"/>
                    </a:lnTo>
                    <a:cubicBezTo>
                      <a:pt x="1521" y="24"/>
                      <a:pt x="1497" y="0"/>
                      <a:pt x="1467" y="0"/>
                    </a:cubicBezTo>
                    <a:lnTo>
                      <a:pt x="55" y="0"/>
                    </a:lnTo>
                    <a:cubicBezTo>
                      <a:pt x="25" y="0"/>
                      <a:pt x="0" y="24"/>
                      <a:pt x="0" y="54"/>
                    </a:cubicBezTo>
                    <a:lnTo>
                      <a:pt x="0" y="992"/>
                    </a:lnTo>
                    <a:cubicBezTo>
                      <a:pt x="0" y="1022"/>
                      <a:pt x="25" y="1046"/>
                      <a:pt x="55" y="1046"/>
                    </a:cubicBezTo>
                    <a:lnTo>
                      <a:pt x="761" y="104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 flipH="1">
                <a:off x="4910765" y="2362328"/>
                <a:ext cx="957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5" extrusionOk="0">
                    <a:moveTo>
                      <a:pt x="0" y="0"/>
                    </a:moveTo>
                    <a:lnTo>
                      <a:pt x="266" y="0"/>
                    </a:lnTo>
                    <a:lnTo>
                      <a:pt x="26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 flipH="1">
                <a:off x="4788365" y="2328848"/>
                <a:ext cx="218160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5" extrusionOk="0">
                    <a:moveTo>
                      <a:pt x="0" y="0"/>
                    </a:moveTo>
                    <a:lnTo>
                      <a:pt x="606" y="0"/>
                    </a:lnTo>
                    <a:lnTo>
                      <a:pt x="606" y="35"/>
                    </a:lnTo>
                    <a:lnTo>
                      <a:pt x="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1" name="Google Shape;311;p30"/>
            <p:cNvSpPr/>
            <p:nvPr/>
          </p:nvSpPr>
          <p:spPr>
            <a:xfrm flipH="1">
              <a:off x="2467141" y="4037930"/>
              <a:ext cx="186457" cy="186457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71" y="136"/>
                  </a:moveTo>
                  <a:cubicBezTo>
                    <a:pt x="271" y="160"/>
                    <a:pt x="265" y="184"/>
                    <a:pt x="253" y="204"/>
                  </a:cubicBezTo>
                  <a:cubicBezTo>
                    <a:pt x="241" y="225"/>
                    <a:pt x="225" y="241"/>
                    <a:pt x="204" y="253"/>
                  </a:cubicBezTo>
                  <a:cubicBezTo>
                    <a:pt x="184" y="265"/>
                    <a:pt x="160" y="271"/>
                    <a:pt x="136" y="271"/>
                  </a:cubicBezTo>
                  <a:cubicBezTo>
                    <a:pt x="112" y="271"/>
                    <a:pt x="89" y="265"/>
                    <a:pt x="68" y="253"/>
                  </a:cubicBezTo>
                  <a:cubicBezTo>
                    <a:pt x="47" y="241"/>
                    <a:pt x="30" y="225"/>
                    <a:pt x="18" y="204"/>
                  </a:cubicBezTo>
                  <a:cubicBezTo>
                    <a:pt x="6" y="184"/>
                    <a:pt x="0" y="160"/>
                    <a:pt x="0" y="136"/>
                  </a:cubicBezTo>
                  <a:cubicBezTo>
                    <a:pt x="0" y="112"/>
                    <a:pt x="6" y="89"/>
                    <a:pt x="18" y="68"/>
                  </a:cubicBezTo>
                  <a:cubicBezTo>
                    <a:pt x="30" y="47"/>
                    <a:pt x="47" y="30"/>
                    <a:pt x="68" y="18"/>
                  </a:cubicBezTo>
                  <a:cubicBezTo>
                    <a:pt x="89" y="6"/>
                    <a:pt x="112" y="0"/>
                    <a:pt x="136" y="0"/>
                  </a:cubicBezTo>
                  <a:cubicBezTo>
                    <a:pt x="160" y="0"/>
                    <a:pt x="184" y="6"/>
                    <a:pt x="204" y="18"/>
                  </a:cubicBezTo>
                  <a:cubicBezTo>
                    <a:pt x="225" y="30"/>
                    <a:pt x="241" y="47"/>
                    <a:pt x="253" y="68"/>
                  </a:cubicBezTo>
                  <a:cubicBezTo>
                    <a:pt x="265" y="89"/>
                    <a:pt x="271" y="112"/>
                    <a:pt x="271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 flipH="1">
              <a:off x="2515303" y="4086781"/>
              <a:ext cx="89444" cy="89444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30" y="65"/>
                  </a:moveTo>
                  <a:lnTo>
                    <a:pt x="130" y="65"/>
                  </a:lnTo>
                  <a:lnTo>
                    <a:pt x="130" y="65"/>
                  </a:lnTo>
                  <a:cubicBezTo>
                    <a:pt x="130" y="53"/>
                    <a:pt x="127" y="42"/>
                    <a:pt x="121" y="32"/>
                  </a:cubicBezTo>
                  <a:cubicBezTo>
                    <a:pt x="115" y="22"/>
                    <a:pt x="107" y="14"/>
                    <a:pt x="97" y="8"/>
                  </a:cubicBezTo>
                  <a:cubicBezTo>
                    <a:pt x="87" y="3"/>
                    <a:pt x="77" y="0"/>
                    <a:pt x="65" y="0"/>
                  </a:cubicBezTo>
                  <a:cubicBezTo>
                    <a:pt x="54" y="0"/>
                    <a:pt x="42" y="3"/>
                    <a:pt x="32" y="8"/>
                  </a:cubicBezTo>
                  <a:cubicBezTo>
                    <a:pt x="22" y="14"/>
                    <a:pt x="14" y="22"/>
                    <a:pt x="8" y="32"/>
                  </a:cubicBezTo>
                  <a:cubicBezTo>
                    <a:pt x="3" y="42"/>
                    <a:pt x="0" y="54"/>
                    <a:pt x="0" y="65"/>
                  </a:cubicBezTo>
                  <a:cubicBezTo>
                    <a:pt x="0" y="77"/>
                    <a:pt x="3" y="87"/>
                    <a:pt x="8" y="97"/>
                  </a:cubicBezTo>
                  <a:cubicBezTo>
                    <a:pt x="14" y="107"/>
                    <a:pt x="22" y="115"/>
                    <a:pt x="32" y="121"/>
                  </a:cubicBezTo>
                  <a:cubicBezTo>
                    <a:pt x="42" y="127"/>
                    <a:pt x="53" y="130"/>
                    <a:pt x="65" y="130"/>
                  </a:cubicBezTo>
                  <a:lnTo>
                    <a:pt x="65" y="130"/>
                  </a:lnTo>
                  <a:lnTo>
                    <a:pt x="65" y="130"/>
                  </a:lnTo>
                  <a:cubicBezTo>
                    <a:pt x="76" y="130"/>
                    <a:pt x="87" y="127"/>
                    <a:pt x="97" y="121"/>
                  </a:cubicBezTo>
                  <a:cubicBezTo>
                    <a:pt x="107" y="115"/>
                    <a:pt x="115" y="107"/>
                    <a:pt x="121" y="97"/>
                  </a:cubicBezTo>
                  <a:cubicBezTo>
                    <a:pt x="127" y="87"/>
                    <a:pt x="130" y="76"/>
                    <a:pt x="130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 flipH="1">
              <a:off x="1730259" y="4037930"/>
              <a:ext cx="186457" cy="186457"/>
            </a:xfrm>
            <a:custGeom>
              <a:avLst/>
              <a:gdLst/>
              <a:ahLst/>
              <a:cxnLst/>
              <a:rect l="l" t="t" r="r" b="b"/>
              <a:pathLst>
                <a:path w="271" h="271" extrusionOk="0">
                  <a:moveTo>
                    <a:pt x="271" y="136"/>
                  </a:moveTo>
                  <a:cubicBezTo>
                    <a:pt x="271" y="160"/>
                    <a:pt x="265" y="184"/>
                    <a:pt x="253" y="204"/>
                  </a:cubicBezTo>
                  <a:cubicBezTo>
                    <a:pt x="241" y="225"/>
                    <a:pt x="224" y="241"/>
                    <a:pt x="203" y="253"/>
                  </a:cubicBezTo>
                  <a:cubicBezTo>
                    <a:pt x="183" y="265"/>
                    <a:pt x="160" y="271"/>
                    <a:pt x="136" y="271"/>
                  </a:cubicBezTo>
                  <a:cubicBezTo>
                    <a:pt x="113" y="271"/>
                    <a:pt x="89" y="265"/>
                    <a:pt x="68" y="253"/>
                  </a:cubicBezTo>
                  <a:cubicBezTo>
                    <a:pt x="47" y="241"/>
                    <a:pt x="30" y="225"/>
                    <a:pt x="18" y="204"/>
                  </a:cubicBezTo>
                  <a:cubicBezTo>
                    <a:pt x="6" y="184"/>
                    <a:pt x="0" y="160"/>
                    <a:pt x="0" y="136"/>
                  </a:cubicBezTo>
                  <a:cubicBezTo>
                    <a:pt x="0" y="112"/>
                    <a:pt x="6" y="89"/>
                    <a:pt x="18" y="68"/>
                  </a:cubicBezTo>
                  <a:cubicBezTo>
                    <a:pt x="30" y="47"/>
                    <a:pt x="47" y="30"/>
                    <a:pt x="68" y="18"/>
                  </a:cubicBezTo>
                  <a:cubicBezTo>
                    <a:pt x="89" y="6"/>
                    <a:pt x="112" y="0"/>
                    <a:pt x="136" y="0"/>
                  </a:cubicBezTo>
                  <a:cubicBezTo>
                    <a:pt x="159" y="0"/>
                    <a:pt x="183" y="6"/>
                    <a:pt x="203" y="18"/>
                  </a:cubicBezTo>
                  <a:cubicBezTo>
                    <a:pt x="224" y="30"/>
                    <a:pt x="241" y="47"/>
                    <a:pt x="253" y="68"/>
                  </a:cubicBezTo>
                  <a:cubicBezTo>
                    <a:pt x="265" y="89"/>
                    <a:pt x="271" y="112"/>
                    <a:pt x="271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 flipH="1">
              <a:off x="1774293" y="4086781"/>
              <a:ext cx="89444" cy="89444"/>
            </a:xfrm>
            <a:custGeom>
              <a:avLst/>
              <a:gdLst/>
              <a:ahLst/>
              <a:cxnLst/>
              <a:rect l="l" t="t" r="r" b="b"/>
              <a:pathLst>
                <a:path w="130" h="130" extrusionOk="0">
                  <a:moveTo>
                    <a:pt x="130" y="65"/>
                  </a:moveTo>
                  <a:lnTo>
                    <a:pt x="130" y="65"/>
                  </a:lnTo>
                  <a:cubicBezTo>
                    <a:pt x="130" y="53"/>
                    <a:pt x="128" y="42"/>
                    <a:pt x="122" y="32"/>
                  </a:cubicBezTo>
                  <a:cubicBezTo>
                    <a:pt x="117" y="22"/>
                    <a:pt x="108" y="14"/>
                    <a:pt x="98" y="8"/>
                  </a:cubicBezTo>
                  <a:cubicBezTo>
                    <a:pt x="88" y="3"/>
                    <a:pt x="77" y="0"/>
                    <a:pt x="65" y="0"/>
                  </a:cubicBezTo>
                  <a:cubicBezTo>
                    <a:pt x="54" y="0"/>
                    <a:pt x="43" y="3"/>
                    <a:pt x="33" y="8"/>
                  </a:cubicBezTo>
                  <a:cubicBezTo>
                    <a:pt x="23" y="14"/>
                    <a:pt x="15" y="22"/>
                    <a:pt x="9" y="32"/>
                  </a:cubicBezTo>
                  <a:cubicBezTo>
                    <a:pt x="3" y="42"/>
                    <a:pt x="0" y="54"/>
                    <a:pt x="0" y="65"/>
                  </a:cubicBezTo>
                  <a:cubicBezTo>
                    <a:pt x="0" y="77"/>
                    <a:pt x="3" y="87"/>
                    <a:pt x="9" y="97"/>
                  </a:cubicBezTo>
                  <a:cubicBezTo>
                    <a:pt x="15" y="107"/>
                    <a:pt x="23" y="115"/>
                    <a:pt x="33" y="121"/>
                  </a:cubicBezTo>
                  <a:cubicBezTo>
                    <a:pt x="43" y="127"/>
                    <a:pt x="54" y="130"/>
                    <a:pt x="65" y="130"/>
                  </a:cubicBezTo>
                  <a:lnTo>
                    <a:pt x="65" y="130"/>
                  </a:lnTo>
                  <a:lnTo>
                    <a:pt x="65" y="130"/>
                  </a:lnTo>
                  <a:cubicBezTo>
                    <a:pt x="77" y="130"/>
                    <a:pt x="88" y="127"/>
                    <a:pt x="98" y="121"/>
                  </a:cubicBezTo>
                  <a:cubicBezTo>
                    <a:pt x="108" y="115"/>
                    <a:pt x="117" y="107"/>
                    <a:pt x="122" y="97"/>
                  </a:cubicBezTo>
                  <a:cubicBezTo>
                    <a:pt x="128" y="87"/>
                    <a:pt x="130" y="76"/>
                    <a:pt x="130" y="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 flipH="1">
              <a:off x="2473333" y="4014537"/>
              <a:ext cx="402499" cy="290350"/>
            </a:xfrm>
            <a:custGeom>
              <a:avLst/>
              <a:gdLst/>
              <a:ahLst/>
              <a:cxnLst/>
              <a:rect l="l" t="t" r="r" b="b"/>
              <a:pathLst>
                <a:path w="585" h="422" extrusionOk="0">
                  <a:moveTo>
                    <a:pt x="295" y="76"/>
                  </a:moveTo>
                  <a:lnTo>
                    <a:pt x="520" y="0"/>
                  </a:lnTo>
                  <a:lnTo>
                    <a:pt x="584" y="301"/>
                  </a:lnTo>
                  <a:lnTo>
                    <a:pt x="584" y="301"/>
                  </a:lnTo>
                  <a:cubicBezTo>
                    <a:pt x="585" y="303"/>
                    <a:pt x="585" y="306"/>
                    <a:pt x="585" y="308"/>
                  </a:cubicBezTo>
                  <a:cubicBezTo>
                    <a:pt x="585" y="314"/>
                    <a:pt x="583" y="320"/>
                    <a:pt x="580" y="325"/>
                  </a:cubicBezTo>
                  <a:cubicBezTo>
                    <a:pt x="577" y="330"/>
                    <a:pt x="573" y="335"/>
                    <a:pt x="568" y="338"/>
                  </a:cubicBezTo>
                  <a:cubicBezTo>
                    <a:pt x="563" y="341"/>
                    <a:pt x="557" y="342"/>
                    <a:pt x="551" y="342"/>
                  </a:cubicBezTo>
                  <a:cubicBezTo>
                    <a:pt x="550" y="342"/>
                    <a:pt x="549" y="342"/>
                    <a:pt x="549" y="342"/>
                  </a:cubicBezTo>
                  <a:lnTo>
                    <a:pt x="549" y="342"/>
                  </a:lnTo>
                  <a:lnTo>
                    <a:pt x="549" y="342"/>
                  </a:lnTo>
                  <a:cubicBezTo>
                    <a:pt x="543" y="342"/>
                    <a:pt x="538" y="340"/>
                    <a:pt x="534" y="338"/>
                  </a:cubicBezTo>
                  <a:cubicBezTo>
                    <a:pt x="529" y="335"/>
                    <a:pt x="524" y="330"/>
                    <a:pt x="521" y="325"/>
                  </a:cubicBezTo>
                  <a:cubicBezTo>
                    <a:pt x="520" y="323"/>
                    <a:pt x="519" y="321"/>
                    <a:pt x="518" y="318"/>
                  </a:cubicBezTo>
                  <a:lnTo>
                    <a:pt x="494" y="239"/>
                  </a:lnTo>
                  <a:lnTo>
                    <a:pt x="480" y="291"/>
                  </a:lnTo>
                  <a:lnTo>
                    <a:pt x="480" y="291"/>
                  </a:lnTo>
                  <a:cubicBezTo>
                    <a:pt x="478" y="300"/>
                    <a:pt x="475" y="308"/>
                    <a:pt x="470" y="316"/>
                  </a:cubicBezTo>
                  <a:cubicBezTo>
                    <a:pt x="462" y="331"/>
                    <a:pt x="449" y="343"/>
                    <a:pt x="434" y="352"/>
                  </a:cubicBezTo>
                  <a:cubicBezTo>
                    <a:pt x="424" y="358"/>
                    <a:pt x="413" y="362"/>
                    <a:pt x="402" y="364"/>
                  </a:cubicBezTo>
                  <a:lnTo>
                    <a:pt x="65" y="421"/>
                  </a:lnTo>
                  <a:cubicBezTo>
                    <a:pt x="9" y="432"/>
                    <a:pt x="-24" y="362"/>
                    <a:pt x="20" y="326"/>
                  </a:cubicBezTo>
                  <a:lnTo>
                    <a:pt x="295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 flipH="1">
              <a:off x="3219848" y="4057883"/>
              <a:ext cx="405251" cy="248380"/>
            </a:xfrm>
            <a:custGeom>
              <a:avLst/>
              <a:gdLst/>
              <a:ahLst/>
              <a:cxnLst/>
              <a:rect l="l" t="t" r="r" b="b"/>
              <a:pathLst>
                <a:path w="589" h="361" extrusionOk="0">
                  <a:moveTo>
                    <a:pt x="290" y="53"/>
                  </a:moveTo>
                  <a:lnTo>
                    <a:pt x="589" y="0"/>
                  </a:lnTo>
                  <a:lnTo>
                    <a:pt x="588" y="276"/>
                  </a:lnTo>
                  <a:lnTo>
                    <a:pt x="588" y="276"/>
                  </a:lnTo>
                  <a:cubicBezTo>
                    <a:pt x="588" y="277"/>
                    <a:pt x="588" y="279"/>
                    <a:pt x="588" y="281"/>
                  </a:cubicBezTo>
                  <a:cubicBezTo>
                    <a:pt x="588" y="287"/>
                    <a:pt x="587" y="293"/>
                    <a:pt x="584" y="298"/>
                  </a:cubicBezTo>
                  <a:cubicBezTo>
                    <a:pt x="581" y="304"/>
                    <a:pt x="576" y="307"/>
                    <a:pt x="571" y="310"/>
                  </a:cubicBezTo>
                  <a:cubicBezTo>
                    <a:pt x="566" y="313"/>
                    <a:pt x="560" y="315"/>
                    <a:pt x="554" y="315"/>
                  </a:cubicBezTo>
                  <a:cubicBezTo>
                    <a:pt x="553" y="315"/>
                    <a:pt x="551" y="315"/>
                    <a:pt x="550" y="314"/>
                  </a:cubicBezTo>
                  <a:lnTo>
                    <a:pt x="550" y="314"/>
                  </a:lnTo>
                  <a:lnTo>
                    <a:pt x="550" y="314"/>
                  </a:lnTo>
                  <a:cubicBezTo>
                    <a:pt x="545" y="314"/>
                    <a:pt x="541" y="312"/>
                    <a:pt x="537" y="310"/>
                  </a:cubicBezTo>
                  <a:cubicBezTo>
                    <a:pt x="532" y="307"/>
                    <a:pt x="529" y="303"/>
                    <a:pt x="525" y="298"/>
                  </a:cubicBezTo>
                  <a:cubicBezTo>
                    <a:pt x="524" y="295"/>
                    <a:pt x="522" y="292"/>
                    <a:pt x="521" y="288"/>
                  </a:cubicBezTo>
                  <a:lnTo>
                    <a:pt x="502" y="208"/>
                  </a:lnTo>
                  <a:lnTo>
                    <a:pt x="485" y="259"/>
                  </a:lnTo>
                  <a:lnTo>
                    <a:pt x="485" y="259"/>
                  </a:lnTo>
                  <a:cubicBezTo>
                    <a:pt x="483" y="265"/>
                    <a:pt x="481" y="271"/>
                    <a:pt x="477" y="277"/>
                  </a:cubicBezTo>
                  <a:cubicBezTo>
                    <a:pt x="469" y="292"/>
                    <a:pt x="457" y="304"/>
                    <a:pt x="441" y="313"/>
                  </a:cubicBezTo>
                  <a:cubicBezTo>
                    <a:pt x="430" y="320"/>
                    <a:pt x="415" y="324"/>
                    <a:pt x="401" y="326"/>
                  </a:cubicBezTo>
                  <a:lnTo>
                    <a:pt x="63" y="360"/>
                  </a:lnTo>
                  <a:cubicBezTo>
                    <a:pt x="6" y="367"/>
                    <a:pt x="-22" y="294"/>
                    <a:pt x="24" y="262"/>
                  </a:cubicBezTo>
                  <a:lnTo>
                    <a:pt x="290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7" name="Google Shape;317;p30"/>
          <p:cNvCxnSpPr/>
          <p:nvPr/>
        </p:nvCxnSpPr>
        <p:spPr>
          <a:xfrm>
            <a:off x="-293725" y="4306275"/>
            <a:ext cx="477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 3">
            <a:extLst>
              <a:ext uri="{FF2B5EF4-FFF2-40B4-BE49-F238E27FC236}">
                <a16:creationId xmlns:a16="http://schemas.microsoft.com/office/drawing/2014/main" id="{8B86A4A1-43A1-D388-C5B2-AE726A225F72}"/>
              </a:ext>
            </a:extLst>
          </p:cNvPr>
          <p:cNvSpPr/>
          <p:nvPr/>
        </p:nvSpPr>
        <p:spPr>
          <a:xfrm>
            <a:off x="4242798" y="1518610"/>
            <a:ext cx="4901202" cy="2473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dirty="0">
                <a:solidFill>
                  <a:schemeClr val="accent4">
                    <a:lumMod val="50000"/>
                  </a:schemeClr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Приглашения на выставку будут рассылаться потенциальным клиентам и клиентам-партнерам. Для быстрой рассылки приглашений будут использованы электронные письма. Для отправки приглашения ключевым лицам также будут высланы печатные официальные приглашения.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Рисунок 21">
            <a:extLst>
              <a:ext uri="{FF2B5EF4-FFF2-40B4-BE49-F238E27FC236}">
                <a16:creationId xmlns:a16="http://schemas.microsoft.com/office/drawing/2014/main" id="{4C0D5A43-8BAE-71DA-AB51-AE1A89B53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28" y="0"/>
            <a:ext cx="964972" cy="9649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Innovation Plan by Slidesgo">
  <a:themeElements>
    <a:clrScheme name="Simple Light">
      <a:dk1>
        <a:srgbClr val="152F4D"/>
      </a:dk1>
      <a:lt1>
        <a:srgbClr val="F8F7F7"/>
      </a:lt1>
      <a:dk2>
        <a:srgbClr val="EC603C"/>
      </a:dk2>
      <a:lt2>
        <a:srgbClr val="FBC578"/>
      </a:lt2>
      <a:accent1>
        <a:srgbClr val="0A5781"/>
      </a:accent1>
      <a:accent2>
        <a:srgbClr val="274270"/>
      </a:accent2>
      <a:accent3>
        <a:srgbClr val="7A9AD0"/>
      </a:accent3>
      <a:accent4>
        <a:srgbClr val="D7DFEE"/>
      </a:accent4>
      <a:accent5>
        <a:srgbClr val="D9D9D9"/>
      </a:accent5>
      <a:accent6>
        <a:srgbClr val="FFFFFF"/>
      </a:accent6>
      <a:hlink>
        <a:srgbClr val="152F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398</Words>
  <Application>Microsoft Macintosh PowerPoint</Application>
  <PresentationFormat>On-screen Show (16:9)</PresentationFormat>
  <Paragraphs>77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Oswald</vt:lpstr>
      <vt:lpstr>Arimo</vt:lpstr>
      <vt:lpstr>Raleway</vt:lpstr>
      <vt:lpstr>Oswald Light</vt:lpstr>
      <vt:lpstr>Nunito Light</vt:lpstr>
      <vt:lpstr>Arial</vt:lpstr>
      <vt:lpstr>Impact</vt:lpstr>
      <vt:lpstr>Mulish Medium</vt:lpstr>
      <vt:lpstr>Syne</vt:lpstr>
      <vt:lpstr>Business Innovation Plan by Slidesgo</vt:lpstr>
      <vt:lpstr>Разработка концепции участия компании в выставке</vt:lpstr>
      <vt:lpstr>О выставке Hradec Economic Day (HED) Conference </vt:lpstr>
      <vt:lpstr>Выставочные образцы</vt:lpstr>
      <vt:lpstr>Планировка и оформление</vt:lpstr>
      <vt:lpstr>PowerPoint Presentation</vt:lpstr>
      <vt:lpstr>PowerPoint Presentation</vt:lpstr>
      <vt:lpstr>PowerPoint Presentation</vt:lpstr>
      <vt:lpstr>PowerPoint Presentation</vt:lpstr>
      <vt:lpstr>Приглашения</vt:lpstr>
      <vt:lpstr>$24,160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концепции участия компании в выставке</dc:title>
  <cp:lastModifiedBy>Матвей Ходосевич Александрович</cp:lastModifiedBy>
  <cp:revision>11</cp:revision>
  <dcterms:modified xsi:type="dcterms:W3CDTF">2023-12-06T19:51:57Z</dcterms:modified>
</cp:coreProperties>
</file>