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787D3-DB4A-A6F0-30C2-68D7AB9CD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A633A7-D0C9-772E-D24C-40D90D815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FD6256-A806-5401-966E-FF389EAA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CF76-C8A1-495F-97B7-077A4C93AFE3}" type="datetimeFigureOut">
              <a:rPr lang="zh-HK" altLang="en-US" smtClean="0"/>
              <a:t>13/2/2024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0A0B78-7885-EB1D-4D31-E7E48EE5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6F150-CCED-2D97-0207-F73DC5E8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0CB8-1B61-4CE2-87B0-E2EBDF9120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416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35A90-641E-A5E9-60C1-7898C65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D757F4-C6A4-283E-9165-1EAE765DB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4FEBC8-6208-609E-DA68-5DAC8176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CF76-C8A1-495F-97B7-077A4C93AFE3}" type="datetimeFigureOut">
              <a:rPr lang="zh-HK" altLang="en-US" smtClean="0"/>
              <a:t>13/2/2024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EF44F7-4719-7F4D-768D-67761EF5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8DBBD6-12A2-F4F3-0CA8-1A215CC9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0CB8-1B61-4CE2-87B0-E2EBDF9120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0560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02A091-3529-033B-D1F2-9C3CFBC25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209C4B-F240-A3D6-A3A8-8D4C0E928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D97C0-CBF3-69D6-F210-77B32739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CF76-C8A1-495F-97B7-077A4C93AFE3}" type="datetimeFigureOut">
              <a:rPr lang="zh-HK" altLang="en-US" smtClean="0"/>
              <a:t>13/2/2024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FC320-AB4C-D7C6-1F5C-34B50A38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C625D-BCDD-0B54-3F38-D79BB58B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0CB8-1B61-4CE2-87B0-E2EBDF9120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0221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2B411-76AD-48DC-25EB-7E620926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071FD-2F8E-18DC-BC9A-E155B15BE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B32A7-F39D-F9A7-C5AC-E6F361B1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CF76-C8A1-495F-97B7-077A4C93AFE3}" type="datetimeFigureOut">
              <a:rPr lang="zh-HK" altLang="en-US" smtClean="0"/>
              <a:t>13/2/2024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9D4972-3D4F-F35B-E740-22B32EF9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CA4FB3-55F3-339E-8CE7-1E3A6EB3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0CB8-1B61-4CE2-87B0-E2EBDF9120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321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4999C-EDB2-CF8E-12F1-99E1DE6D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68FD17-7A08-1B9F-218A-AF8123F62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64E869-86B3-ABB3-DB94-2D5297DD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CF76-C8A1-495F-97B7-077A4C93AFE3}" type="datetimeFigureOut">
              <a:rPr lang="zh-HK" altLang="en-US" smtClean="0"/>
              <a:t>13/2/2024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8908CA-3B0D-7369-74DD-C030A558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B49A65-BE0F-986D-F4FC-C9845BBA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0CB8-1B61-4CE2-87B0-E2EBDF9120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4411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D3B5B-DB33-0C29-BC20-543BE576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374A75-CD44-C4DE-4987-5FB2D33B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046775-A55A-A62C-0DF9-323F2324D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5485B1-7C6A-A694-2B5A-1CEB1BBF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CF76-C8A1-495F-97B7-077A4C93AFE3}" type="datetimeFigureOut">
              <a:rPr lang="zh-HK" altLang="en-US" smtClean="0"/>
              <a:t>13/2/2024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BF4BED-E8A5-3983-0018-45024960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1C4794-9096-3E2E-8B6B-B97A2096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0CB8-1B61-4CE2-87B0-E2EBDF9120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4739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F4B91-74EA-59AF-4181-466B8FA5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AF21E1-E767-4F65-09E5-356E4C60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649A28-0F96-6C7C-8557-F10CD77F8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1F2949-1FB6-B37F-EC21-E6E4F36A1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341BC8-476E-8881-8DE2-F6C6B41ED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D865C2B-2789-BC39-41C6-AF113254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CF76-C8A1-495F-97B7-077A4C93AFE3}" type="datetimeFigureOut">
              <a:rPr lang="zh-HK" altLang="en-US" smtClean="0"/>
              <a:t>13/2/2024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8E33FB-E7A6-0F4F-D2A7-53D94A5A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1AD441-D462-F24E-3FA5-4DE343FF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0CB8-1B61-4CE2-87B0-E2EBDF9120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4405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1AC46-1A57-BD09-2F1B-7CF75511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AB2C6C-ABCD-75B4-B0B6-745EC0DF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CF76-C8A1-495F-97B7-077A4C93AFE3}" type="datetimeFigureOut">
              <a:rPr lang="zh-HK" altLang="en-US" smtClean="0"/>
              <a:t>13/2/2024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CED6D4-31FF-BD79-2B32-0F5367BB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C62BD9-7202-4A4A-24A9-071EC7FD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0CB8-1B61-4CE2-87B0-E2EBDF9120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655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E88126-DCC5-7324-4F7D-113A870C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CF76-C8A1-495F-97B7-077A4C93AFE3}" type="datetimeFigureOut">
              <a:rPr lang="zh-HK" altLang="en-US" smtClean="0"/>
              <a:t>13/2/2024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C0DD98-C631-9195-092E-EAF6767E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A0AEA2-9639-C318-6600-77569147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0CB8-1B61-4CE2-87B0-E2EBDF9120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7592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24CB6-0F2B-A111-D00F-CF7CC9FA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A8046-5841-EC4C-1C76-59B095A4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F9417D-2CFF-420B-76E7-9262BE85B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45CC83-1C6C-EB21-2537-076FB2CD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CF76-C8A1-495F-97B7-077A4C93AFE3}" type="datetimeFigureOut">
              <a:rPr lang="zh-HK" altLang="en-US" smtClean="0"/>
              <a:t>13/2/2024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23F0FE-23F3-CE02-C27B-D9245C9A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05F4B8-8B1B-889F-C601-8726DFFC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0CB8-1B61-4CE2-87B0-E2EBDF9120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27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DFCE1-50C5-A39D-24E0-A791BCB9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1D9DEF-6718-6111-D12B-EF66641C9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DBDFF2-1D61-101C-A777-8B570F87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3649A1-3D2C-189F-19C2-2576311C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CF76-C8A1-495F-97B7-077A4C93AFE3}" type="datetimeFigureOut">
              <a:rPr lang="zh-HK" altLang="en-US" smtClean="0"/>
              <a:t>13/2/2024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E6AFE2-8E51-DE67-A844-A1EC8067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F782B0-D65B-F0E0-52FC-1737905B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0CB8-1B61-4CE2-87B0-E2EBDF9120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2708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D4EA5E-B5E0-A091-8B53-B311961B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90DDE4-A6D9-FF05-E5C6-EFA6B5F5B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5BCBF1-FAE2-134B-232C-4EA503BD7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9CF76-C8A1-495F-97B7-077A4C93AFE3}" type="datetimeFigureOut">
              <a:rPr lang="zh-HK" altLang="en-US" smtClean="0"/>
              <a:t>13/2/2024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67AE0C-C112-4C4E-8A9D-156B02C02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61C2FE-089E-13BC-E150-5F223F6FF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0CB8-1B61-4CE2-87B0-E2EBDF9120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5323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491ECCF9-9E8F-4987-EBEC-9E909CBCC001}"/>
              </a:ext>
            </a:extLst>
          </p:cNvPr>
          <p:cNvSpPr/>
          <p:nvPr/>
        </p:nvSpPr>
        <p:spPr>
          <a:xfrm>
            <a:off x="1033154" y="1897082"/>
            <a:ext cx="1508166" cy="11281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App.js</a:t>
            </a:r>
            <a:endParaRPr lang="zh-HK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66C9B57-55B5-1877-D118-65E346843EBD}"/>
              </a:ext>
            </a:extLst>
          </p:cNvPr>
          <p:cNvSpPr/>
          <p:nvPr/>
        </p:nvSpPr>
        <p:spPr>
          <a:xfrm>
            <a:off x="3954483" y="261256"/>
            <a:ext cx="3075709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/>
              <a:t>ColorModeContext</a:t>
            </a:r>
            <a:endParaRPr lang="zh-HK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E6C3992-AFCB-6301-AF78-6726211E8247}"/>
              </a:ext>
            </a:extLst>
          </p:cNvPr>
          <p:cNvSpPr/>
          <p:nvPr/>
        </p:nvSpPr>
        <p:spPr>
          <a:xfrm>
            <a:off x="3954480" y="1511134"/>
            <a:ext cx="3075709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err="1"/>
              <a:t>ThemeProvider</a:t>
            </a:r>
            <a:endParaRPr lang="zh-HK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0250DC5-66A7-91FF-545A-5A9C217994A7}"/>
              </a:ext>
            </a:extLst>
          </p:cNvPr>
          <p:cNvSpPr/>
          <p:nvPr/>
        </p:nvSpPr>
        <p:spPr>
          <a:xfrm>
            <a:off x="3954480" y="2793668"/>
            <a:ext cx="3075709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Sidebar</a:t>
            </a:r>
            <a:endParaRPr lang="zh-HK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D5D3C7E-4949-BAF2-CB57-A3DA9A1C8B9F}"/>
              </a:ext>
            </a:extLst>
          </p:cNvPr>
          <p:cNvSpPr/>
          <p:nvPr/>
        </p:nvSpPr>
        <p:spPr>
          <a:xfrm>
            <a:off x="4049485" y="4210791"/>
            <a:ext cx="3075709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err="1"/>
              <a:t>Topbar</a:t>
            </a:r>
            <a:endParaRPr lang="zh-HK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8EA8897-8D54-0D9F-AA1C-E81A02F1F11C}"/>
              </a:ext>
            </a:extLst>
          </p:cNvPr>
          <p:cNvSpPr/>
          <p:nvPr/>
        </p:nvSpPr>
        <p:spPr>
          <a:xfrm>
            <a:off x="4049485" y="5627914"/>
            <a:ext cx="3075709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Routes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3461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4FE88A7-11F7-FD23-F4EC-D27242A30651}"/>
              </a:ext>
            </a:extLst>
          </p:cNvPr>
          <p:cNvSpPr/>
          <p:nvPr/>
        </p:nvSpPr>
        <p:spPr>
          <a:xfrm>
            <a:off x="3574471" y="297870"/>
            <a:ext cx="1852554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$theme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12DDAE6-AF70-4240-8944-C3F6FA968825}"/>
              </a:ext>
            </a:extLst>
          </p:cNvPr>
          <p:cNvSpPr/>
          <p:nvPr/>
        </p:nvSpPr>
        <p:spPr>
          <a:xfrm>
            <a:off x="674913" y="2478974"/>
            <a:ext cx="1852554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Sidebar</a:t>
            </a:r>
            <a:endParaRPr lang="zh-HK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C73611B-50BF-716F-20B0-834B31A5D5FD}"/>
              </a:ext>
            </a:extLst>
          </p:cNvPr>
          <p:cNvSpPr/>
          <p:nvPr/>
        </p:nvSpPr>
        <p:spPr>
          <a:xfrm>
            <a:off x="5640779" y="772883"/>
            <a:ext cx="1852554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$colors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D62369C-A6C5-C5AC-5BB3-50066F89BBE2}"/>
              </a:ext>
            </a:extLst>
          </p:cNvPr>
          <p:cNvSpPr/>
          <p:nvPr/>
        </p:nvSpPr>
        <p:spPr>
          <a:xfrm>
            <a:off x="4029692" y="1789215"/>
            <a:ext cx="2066308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$</a:t>
            </a:r>
            <a:r>
              <a:rPr lang="en-US" altLang="zh-HK" dirty="0" err="1"/>
              <a:t>isCollapsed</a:t>
            </a:r>
            <a:endParaRPr lang="en-US" altLang="zh-HK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4303E9C-3578-D130-538A-2923FF1C3EDC}"/>
              </a:ext>
            </a:extLst>
          </p:cNvPr>
          <p:cNvSpPr/>
          <p:nvPr/>
        </p:nvSpPr>
        <p:spPr>
          <a:xfrm>
            <a:off x="6293920" y="2197922"/>
            <a:ext cx="1852554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$selected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5A88B84-07B6-9CCE-69FC-46AB31AD9E7C}"/>
              </a:ext>
            </a:extLst>
          </p:cNvPr>
          <p:cNvSpPr/>
          <p:nvPr/>
        </p:nvSpPr>
        <p:spPr>
          <a:xfrm>
            <a:off x="3255815" y="4019797"/>
            <a:ext cx="2171209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&lt;</a:t>
            </a:r>
            <a:r>
              <a:rPr lang="en-US" altLang="zh-HK" dirty="0" err="1"/>
              <a:t>ProSidebar</a:t>
            </a:r>
            <a:r>
              <a:rPr lang="en-US" altLang="zh-HK" dirty="0"/>
              <a:t>/&gt;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CC1E64A-FD64-BEE1-55A9-FC9195704738}"/>
              </a:ext>
            </a:extLst>
          </p:cNvPr>
          <p:cNvSpPr/>
          <p:nvPr/>
        </p:nvSpPr>
        <p:spPr>
          <a:xfrm>
            <a:off x="3255815" y="5280560"/>
            <a:ext cx="2171209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&lt;Menu/&gt;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99C8254-57CE-A268-076C-8C2D8FD8DAFB}"/>
              </a:ext>
            </a:extLst>
          </p:cNvPr>
          <p:cNvSpPr/>
          <p:nvPr/>
        </p:nvSpPr>
        <p:spPr>
          <a:xfrm>
            <a:off x="5712032" y="4494810"/>
            <a:ext cx="2171209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&lt;</a:t>
            </a:r>
            <a:r>
              <a:rPr lang="en-US" altLang="zh-HK" dirty="0" err="1"/>
              <a:t>MenuItem</a:t>
            </a:r>
            <a:r>
              <a:rPr lang="en-US" altLang="zh-HK" dirty="0"/>
              <a:t>/&gt;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16C8E0-54B8-A692-2368-ECBC114912A9}"/>
              </a:ext>
            </a:extLst>
          </p:cNvPr>
          <p:cNvSpPr/>
          <p:nvPr/>
        </p:nvSpPr>
        <p:spPr>
          <a:xfrm>
            <a:off x="3255815" y="121720"/>
            <a:ext cx="5852560" cy="330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2CC91D-1868-5DEB-35F3-8CB29CA6D1DF}"/>
              </a:ext>
            </a:extLst>
          </p:cNvPr>
          <p:cNvSpPr/>
          <p:nvPr/>
        </p:nvSpPr>
        <p:spPr>
          <a:xfrm>
            <a:off x="2885701" y="3665514"/>
            <a:ext cx="5852560" cy="2989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386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BC4073B2-C163-85EF-369F-779774A61672}"/>
              </a:ext>
            </a:extLst>
          </p:cNvPr>
          <p:cNvSpPr/>
          <p:nvPr/>
        </p:nvSpPr>
        <p:spPr>
          <a:xfrm>
            <a:off x="558140" y="1197427"/>
            <a:ext cx="2046515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&lt;</a:t>
            </a:r>
            <a:r>
              <a:rPr lang="en-US" altLang="zh-HK" dirty="0" err="1"/>
              <a:t>Topbar</a:t>
            </a:r>
            <a:r>
              <a:rPr lang="en-US" altLang="zh-HK" dirty="0"/>
              <a:t>/&gt;</a:t>
            </a:r>
            <a:endParaRPr lang="zh-HK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99D1A7A-E377-6F5C-8FFC-930158951B6F}"/>
              </a:ext>
            </a:extLst>
          </p:cNvPr>
          <p:cNvSpPr/>
          <p:nvPr/>
        </p:nvSpPr>
        <p:spPr>
          <a:xfrm>
            <a:off x="4285013" y="327560"/>
            <a:ext cx="2046515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$theme</a:t>
            </a:r>
            <a:endParaRPr lang="zh-HK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D40A61E-7827-B56E-BFD5-4BA9E7066A9E}"/>
              </a:ext>
            </a:extLst>
          </p:cNvPr>
          <p:cNvSpPr/>
          <p:nvPr/>
        </p:nvSpPr>
        <p:spPr>
          <a:xfrm>
            <a:off x="3040082" y="3904013"/>
            <a:ext cx="2046515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&lt;Box/&gt;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365576B-768B-97AD-C331-32FC72986F7F}"/>
              </a:ext>
            </a:extLst>
          </p:cNvPr>
          <p:cNvSpPr/>
          <p:nvPr/>
        </p:nvSpPr>
        <p:spPr>
          <a:xfrm>
            <a:off x="6598722" y="761008"/>
            <a:ext cx="2046515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$colors</a:t>
            </a:r>
            <a:endParaRPr lang="zh-HK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15383F5-AD19-E0E6-5CF7-00F08F95BA87}"/>
              </a:ext>
            </a:extLst>
          </p:cNvPr>
          <p:cNvSpPr/>
          <p:nvPr/>
        </p:nvSpPr>
        <p:spPr>
          <a:xfrm>
            <a:off x="5041075" y="1774370"/>
            <a:ext cx="2046515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$</a:t>
            </a:r>
            <a:r>
              <a:rPr lang="en-US" altLang="zh-HK" dirty="0" err="1"/>
              <a:t>colorMode</a:t>
            </a:r>
            <a:endParaRPr lang="zh-HK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3E8AA1C-35EB-ABDD-2B5E-0852EF63AA03}"/>
              </a:ext>
            </a:extLst>
          </p:cNvPr>
          <p:cNvSpPr/>
          <p:nvPr/>
        </p:nvSpPr>
        <p:spPr>
          <a:xfrm>
            <a:off x="5637810" y="3904013"/>
            <a:ext cx="2495799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InputBase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F5FB417-2910-3289-067E-4FB9363059A7}"/>
              </a:ext>
            </a:extLst>
          </p:cNvPr>
          <p:cNvSpPr/>
          <p:nvPr/>
        </p:nvSpPr>
        <p:spPr>
          <a:xfrm>
            <a:off x="5637810" y="5083630"/>
            <a:ext cx="2627416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IconButton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DBDC614-A422-59FA-1771-7FFA0C4367FE}"/>
              </a:ext>
            </a:extLst>
          </p:cNvPr>
          <p:cNvSpPr/>
          <p:nvPr/>
        </p:nvSpPr>
        <p:spPr>
          <a:xfrm>
            <a:off x="8684822" y="4379026"/>
            <a:ext cx="2831276" cy="950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NotificationsOutlinedIcon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7A91E3-6A49-331A-7CD9-5D48B44D25F7}"/>
              </a:ext>
            </a:extLst>
          </p:cNvPr>
          <p:cNvSpPr/>
          <p:nvPr/>
        </p:nvSpPr>
        <p:spPr>
          <a:xfrm>
            <a:off x="2909455" y="3429000"/>
            <a:ext cx="8870867" cy="3101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65B674-28B0-5688-219D-CD9D572BD108}"/>
              </a:ext>
            </a:extLst>
          </p:cNvPr>
          <p:cNvSpPr/>
          <p:nvPr/>
        </p:nvSpPr>
        <p:spPr>
          <a:xfrm>
            <a:off x="4096987" y="121720"/>
            <a:ext cx="5011388" cy="3101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416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mf khoe</dc:creator>
  <cp:lastModifiedBy>mf khoe</cp:lastModifiedBy>
  <cp:revision>2</cp:revision>
  <dcterms:created xsi:type="dcterms:W3CDTF">2024-02-13T15:44:39Z</dcterms:created>
  <dcterms:modified xsi:type="dcterms:W3CDTF">2024-02-13T15:57:20Z</dcterms:modified>
</cp:coreProperties>
</file>