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cd063d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cd063d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acd063d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acd063d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cd063d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cd063d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d063d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d063d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cd063d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cd063d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cd063d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cd063d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cd063d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cd063d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cd063d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cd063d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cd063d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cd063d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cd063d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cd063d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cd063d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acd063d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Circle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Documentation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Screen + Results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75" y="1017725"/>
            <a:ext cx="7153275" cy="3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Future Dev.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an obvious step would be to increase the number of tiles on screen, but I think that over cluttering would actually be detrimental to the fun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Instead, I think that creating a dedicated Prompt class would be a fun way to make it a bit more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class would randomly select 1 of the 4 shapes. Then, the user would have to either click on the shape or press the spacebar if there were multiple 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would also have to add a global var selected_shape and modify my circle_count and find_circle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of these prompts could be to ask for an Arduino button press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Future Dev.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other thing I could do is to implement a set of prompt rules: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if there’s two of a shape, press space bar, but if there’s three of a shape, select the single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prompts could be conveyed via the LEDs, asking the player to rely on physical input to determine what Tile to 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worry that these would increase the complication without increasing the fun of the game, but they would be interesting to implement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goal was to create a simple game that tested users’ reactions, similar to something like Bop It, but easily implementable through p5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player would click on an </a:t>
            </a:r>
            <a:r>
              <a:rPr lang="en"/>
              <a:t>appropriate</a:t>
            </a:r>
            <a:r>
              <a:rPr lang="en"/>
              <a:t> square, which would be determined randomly and expressed via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game would also output information to an Arduino board in the form of lighting up LEDs that corresponded to the prompts </a:t>
            </a:r>
            <a:r>
              <a:rPr lang="en"/>
              <a:t>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would also be music playing, possibly speeding up after a set number of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incorporate physical input, the game could be started and restarted via button press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I lowered my goal from 8 squares to 4 after realizing that 4 would look better on screen and that only wiring 4 LEDs would allow me to keep each color unique and color coordinated with the game 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also realized that implementing various prompts would be a bit </a:t>
            </a:r>
            <a:r>
              <a:rPr lang="en"/>
              <a:t>complicated</a:t>
            </a:r>
            <a:r>
              <a:rPr lang="en"/>
              <a:t> to finish in time for this project, so instead, I could narrow down the prompts to only clicking on the circles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then realized that I should incorporate another form of input, so I added the rule that if there were multiple circles on screen, the game would ask for keyboard input instead of a mouse click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Phases: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Phases determined by 2 Boolean flags: opening_screen and finished_playing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Opening_screen is true by default, shows screen with instructions and waits for button input from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Finished_playing is </a:t>
            </a:r>
            <a:r>
              <a:rPr lang="en"/>
              <a:t>false</a:t>
            </a:r>
            <a:r>
              <a:rPr lang="en"/>
              <a:t> by default, indicates that game is being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game over is reached (wrong input or time runs out), finished_playing is changed to true and the final screen is displayed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Screen + Instructions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0" y="1152475"/>
            <a:ext cx="7096125" cy="36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625" y="1017725"/>
            <a:ext cx="57507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 cont.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Consists of 3 major elements: 4 Tile objects, timer,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goes up on correct option selection, resets timer and scrambles 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Timer resets to max_time, which starts at 8 but decreases by a second every 3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Also, every turn, run a function to make sure there’s a circle on screen and count the number of circles (to determine whether or not a space bar input is needed)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music plays, goes up an octave every 10 points (only goes up 2 octaves total, since I was never able to get to 30 points myself)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Tile Class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x,y coordinates, a given color, given note, and a shape that changes upon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include: constructor, draw, isClicked, playNote, randomShape, and drawShape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RandomShape chooses 1 of 4 shapes at random and assigns it to the tile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From pool of circle, square, triangle, and X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drawShape then draws that shape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Communication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send_circle_string sends a message to Arduino in form “XXXX”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if that square is occupied by a circle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 otherwise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“0100”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Arduino takes that input and lights up a corresponding LED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75" y="2834799"/>
            <a:ext cx="2376525" cy="2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125" y="3414288"/>
            <a:ext cx="29908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