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Proxima Nova Semibold"/>
      <p:regular r:id="rId18"/>
      <p:bold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8A66478-E570-4599-9838-66F6B5F4E081}">
  <a:tblStyle styleId="{18A66478-E570-4599-9838-66F6B5F4E0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Semibold-boldItalic.fntdata"/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Semibold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Semibo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d7c8e9a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d7c8e9a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d7c8e9a2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d7c8e9a2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Skin Cancer Detector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Mobile Application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32"/>
            <a:ext cx="8123100" cy="10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Khoi 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Hieu Pham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Quan Nguyen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Model</a:t>
            </a:r>
            <a:endParaRPr/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2969200" y="13047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{18A66478-E570-4599-9838-66F6B5F4E081}</a:tableStyleId>
              </a:tblPr>
              <a:tblGrid>
                <a:gridCol w="1965475"/>
                <a:gridCol w="1243825"/>
              </a:tblGrid>
              <a:tr h="532525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Mobile net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(excluded</a:t>
                      </a: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TOP layer) </a:t>
                      </a:r>
                      <a:endParaRPr b="1">
                        <a:highlight>
                          <a:schemeClr val="lt2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rgbClr val="FFFF9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5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5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[</a:t>
                      </a: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1280 x 1] </a:t>
                      </a: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global_ave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rgbClr val="BEEB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[</a:t>
                      </a: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3 x 1] </a:t>
                      </a: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input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</a:tr>
              <a:tr h="5274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[</a:t>
                      </a: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1024 x 1] </a:t>
                      </a: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dense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rgbClr val="79BD8F"/>
                    </a:solidFill>
                  </a:tcPr>
                </a:tc>
                <a:tc hMerge="1"/>
              </a:tr>
              <a:tr h="5274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[</a:t>
                      </a: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7 x 1] </a:t>
                      </a: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output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rgbClr val="00A388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67" name="Google Shape;67;p14"/>
          <p:cNvSpPr/>
          <p:nvPr/>
        </p:nvSpPr>
        <p:spPr>
          <a:xfrm>
            <a:off x="5111100" y="1304725"/>
            <a:ext cx="1067400" cy="382500"/>
          </a:xfrm>
          <a:prstGeom prst="flowChartAlternateProcess">
            <a:avLst/>
          </a:prstGeom>
          <a:solidFill>
            <a:srgbClr val="FF6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latin typeface="Lato"/>
                <a:ea typeface="Lato"/>
                <a:cs typeface="Lato"/>
                <a:sym typeface="Lato"/>
              </a:rPr>
              <a:t>Input </a:t>
            </a:r>
            <a:r>
              <a:rPr b="1" i="1" lang="en" sz="1000">
                <a:latin typeface="Lato"/>
                <a:ea typeface="Lato"/>
                <a:cs typeface="Lato"/>
                <a:sym typeface="Lato"/>
              </a:rPr>
              <a:t>Concatenation</a:t>
            </a:r>
            <a:endParaRPr b="1" i="1"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8" name="Google Shape;68;p14"/>
          <p:cNvCxnSpPr>
            <a:stCxn id="67" idx="2"/>
          </p:cNvCxnSpPr>
          <p:nvPr/>
        </p:nvCxnSpPr>
        <p:spPr>
          <a:xfrm flipH="1">
            <a:off x="4943700" y="1687225"/>
            <a:ext cx="701100" cy="12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667600" y="396625"/>
            <a:ext cx="4077900" cy="4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What we did: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+"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Built a model with 70% accuracy in test set using transfer learning on HAM10000 dataset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+"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Deployed model to tensorflow lite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+"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Build an application that can use the model.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227250" y="310125"/>
            <a:ext cx="3534000" cy="43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What we can improve in the future: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+"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More dataset to improve the model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+"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Different architecture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+"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Better UI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+"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