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3441E-778A-4449-8957-EB1E7430152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2ED94-89A1-4A70-ABA2-F4B8577E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8CB-23CD-4B56-98FA-98310DDA3D8A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7B63-FE8A-4D04-BCB3-81F1A45DFF49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46C-306A-472D-AC07-792FE4DE936D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EB3E-8D9C-4555-9619-790C7A27D43A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9C75-5995-4765-9E45-94F0465D4A93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D947-93C6-4CA8-9F0F-68BEE1B33AAC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9E72-E5AA-4153-8EC5-B61CCA8CFD78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A020-F183-4D4B-ACF3-5AB3BAB0C471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D972-BDB1-46B2-A94B-2719B92BC31D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22FD-A2B8-4E9E-A435-A7E56054A8E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D3-D423-4A7A-862B-7399EA37C668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4705-19F2-4BAD-A176-34B6CACEA08B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0F49-5449-4464-9128-2AEFA53ED0AF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38E-9C5B-4967-98E0-60D1F44D64D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30DF-85EF-426B-8F3D-2BCEDC377EC5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601-A88A-49B1-8B4C-D4B79F7FAFA9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DE19-6F08-4881-A981-5A720F0F4452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4E00028-33DF-48E1-8714-0299E12B771F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endParaRPr lang="en-US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DC17CTT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hiễn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hiễn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2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4" y="2366963"/>
            <a:ext cx="6087532" cy="34242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  <a:endParaRPr lang="en-US" sz="1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44127"/>
            <a:ext cx="10363200" cy="12699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61912"/>
            <a:ext cx="10363200" cy="1634339"/>
          </a:xfrm>
        </p:spPr>
      </p:pic>
    </p:spTree>
    <p:extLst>
      <p:ext uri="{BB962C8B-B14F-4D97-AF65-F5344CB8AC3E}">
        <p14:creationId xmlns:p14="http://schemas.microsoft.com/office/powerpoint/2010/main" val="42074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web:</a:t>
            </a:r>
            <a:b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2673948"/>
            <a:ext cx="7278116" cy="28102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1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52" y="2366963"/>
            <a:ext cx="9685896" cy="34242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517028"/>
            <a:ext cx="3496163" cy="11241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40" y="3517028"/>
            <a:ext cx="3010320" cy="11241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61" y="3659923"/>
            <a:ext cx="2886478" cy="8383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185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Droplet</vt:lpstr>
      <vt:lpstr>Web quản lý sinh viên</vt:lpstr>
      <vt:lpstr>Công cụ hổ trợ lập trình và quản lý cơ sở dữ liệu Và ngôn ngữ lập trình</vt:lpstr>
      <vt:lpstr> Cơ sở dữ liệu: Bảng Login</vt:lpstr>
      <vt:lpstr> Bảng Student</vt:lpstr>
      <vt:lpstr>Demo web: Form Đăng nhập:</vt:lpstr>
      <vt:lpstr>Form quản lý thông tin sinh viên</vt:lpstr>
      <vt:lpstr>Form thêm sinh viên:</vt:lpstr>
      <vt:lpstr>Form Sửa thông tin sinh viên </vt:lpstr>
      <vt:lpstr>Form xóa thông tin sinh viên</vt:lpstr>
      <vt:lpstr>Kết luận</vt:lpstr>
      <vt:lpstr>Cảm thầy và mọi người đã chú ý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quản lý sinh viên</dc:title>
  <dc:creator>User</dc:creator>
  <cp:lastModifiedBy>User</cp:lastModifiedBy>
  <cp:revision>8</cp:revision>
  <dcterms:created xsi:type="dcterms:W3CDTF">2020-12-20T12:36:35Z</dcterms:created>
  <dcterms:modified xsi:type="dcterms:W3CDTF">2021-01-09T03:30:08Z</dcterms:modified>
</cp:coreProperties>
</file>