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4EC993-4C97-4E3F-8FBD-D8C8F36B8CEC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EA2B85-ADFC-40A3-8D0E-9699E6BD2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906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CRAWLING DỮ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71800"/>
            <a:ext cx="6172200" cy="2895600"/>
          </a:xfrm>
        </p:spPr>
        <p:txBody>
          <a:bodyPr>
            <a:normAutofit/>
          </a:bodyPr>
          <a:lstStyle/>
          <a:p>
            <a:pPr>
              <a:tabLst>
                <a:tab pos="2233613" algn="l"/>
              </a:tabLst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 </a:t>
            </a:r>
          </a:p>
          <a:p>
            <a:pPr>
              <a:tabLst>
                <a:tab pos="223361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Anh</a:t>
            </a:r>
          </a:p>
          <a:p>
            <a:pPr>
              <a:tabLst>
                <a:tab pos="2233613" algn="l"/>
              </a:tabLst>
            </a:pPr>
            <a:r>
              <a:rPr lang="en-US" dirty="0" smtClean="0"/>
              <a:t>	Chi</a:t>
            </a:r>
          </a:p>
          <a:p>
            <a:pPr>
              <a:tabLst>
                <a:tab pos="223361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Hào</a:t>
            </a:r>
            <a:endParaRPr lang="en-US" dirty="0" smtClean="0"/>
          </a:p>
          <a:p>
            <a:pPr>
              <a:tabLst>
                <a:tab pos="2233613" algn="l"/>
              </a:tabLst>
            </a:pPr>
            <a:r>
              <a:rPr lang="en-US" dirty="0" smtClean="0"/>
              <a:t>	 </a:t>
            </a:r>
            <a:r>
              <a:rPr lang="en-US" dirty="0" err="1" smtClean="0"/>
              <a:t>Hiệp</a:t>
            </a:r>
            <a:endParaRPr lang="en-US" dirty="0" smtClean="0"/>
          </a:p>
          <a:p>
            <a:pPr>
              <a:tabLst>
                <a:tab pos="223361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Hùng</a:t>
            </a:r>
            <a:endParaRPr lang="en-US" dirty="0" smtClean="0"/>
          </a:p>
          <a:p>
            <a:pPr>
              <a:tabLst>
                <a:tab pos="2233613" algn="l"/>
              </a:tabLst>
            </a:pPr>
            <a:r>
              <a:rPr lang="en-US" dirty="0" smtClean="0"/>
              <a:t>	Khoa</a:t>
            </a:r>
          </a:p>
          <a:p>
            <a:pPr>
              <a:tabLst>
                <a:tab pos="2233613" algn="l"/>
              </a:tabLst>
            </a:pPr>
            <a:r>
              <a:rPr lang="en-US" dirty="0" smtClean="0"/>
              <a:t>	Ma Trọng Khôi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Crawling 1,000,000 (1 </a:t>
            </a:r>
            <a:r>
              <a:rPr lang="en-US" dirty="0" err="1" smtClean="0"/>
              <a:t>triệu</a:t>
            </a:r>
            <a:r>
              <a:rPr lang="en-US" dirty="0" smtClean="0"/>
              <a:t>)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baomoi.com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1000 file xml: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1000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từ</a:t>
            </a:r>
            <a:r>
              <a:rPr lang="en-US" dirty="0" smtClean="0"/>
              <a:t> 0001-baomoi-articlé.xml </a:t>
            </a:r>
            <a:r>
              <a:rPr lang="en-US" dirty="0" err="1" smtClean="0"/>
              <a:t>đến</a:t>
            </a:r>
            <a:r>
              <a:rPr lang="en-US" dirty="0" smtClean="0"/>
              <a:t> 1000-baomoi-articles.xml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/>
            <a:r>
              <a:rPr lang="en-US" dirty="0" smtClean="0"/>
              <a:t>ID: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– 1,000,000</a:t>
            </a:r>
          </a:p>
          <a:p>
            <a:pPr lvl="1"/>
            <a:r>
              <a:rPr lang="en-US" dirty="0" smtClean="0"/>
              <a:t>URL: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smtClean="0"/>
              <a:t>Time: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pPr lvl="1"/>
            <a:r>
              <a:rPr lang="en-US" dirty="0" smtClean="0"/>
              <a:t>Description: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smtClean="0"/>
              <a:t>Content: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Tags: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smtClean="0"/>
              <a:t>báo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Bản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162367" cy="430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OS: Windows</a:t>
            </a:r>
          </a:p>
          <a:p>
            <a:r>
              <a:rPr lang="en-US" dirty="0" smtClean="0"/>
              <a:t>Language: Java 1.7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1697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5231130" cy="442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116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CRAWLING DỮ LiỆU WEB</vt:lpstr>
      <vt:lpstr>Đề Bài</vt:lpstr>
      <vt:lpstr>Thiết Kế Cơ Bản</vt:lpstr>
      <vt:lpstr>Chương Trình</vt:lpstr>
      <vt:lpstr>Slide 5</vt:lpstr>
      <vt:lpstr>Slide 6</vt:lpstr>
    </vt:vector>
  </TitlesOfParts>
  <Company>FHO-IT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 DỮ LiỆU WEB</dc:title>
  <dc:creator>khoimt1</dc:creator>
  <cp:lastModifiedBy>khoimt1</cp:lastModifiedBy>
  <cp:revision>7</cp:revision>
  <dcterms:created xsi:type="dcterms:W3CDTF">2014-06-04T06:41:43Z</dcterms:created>
  <dcterms:modified xsi:type="dcterms:W3CDTF">2014-06-04T10:12:27Z</dcterms:modified>
</cp:coreProperties>
</file>