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2" r:id="rId6"/>
    <p:sldId id="309" r:id="rId7"/>
    <p:sldId id="273" r:id="rId8"/>
    <p:sldId id="310" r:id="rId9"/>
    <p:sldId id="267" r:id="rId10"/>
    <p:sldId id="311" r:id="rId11"/>
    <p:sldId id="314" r:id="rId12"/>
    <p:sldId id="313" r:id="rId13"/>
    <p:sldId id="285" r:id="rId14"/>
    <p:sldId id="315" r:id="rId15"/>
    <p:sldId id="316" r:id="rId16"/>
    <p:sldId id="31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E49B5-8D53-4D77-AC14-0466E56177F6}" v="689" dt="2022-04-15T08:47:44.455"/>
  </p1510:revLst>
</p1510:revInfo>
</file>

<file path=ppt/tableStyles.xml><?xml version="1.0" encoding="utf-8"?>
<a:tblStyleLst xmlns:a="http://schemas.openxmlformats.org/drawingml/2006/main" def="{E87BF78E-0130-417A-8601-B425C6343D82}">
  <a:tblStyle styleId="{E87BF78E-0130-417A-8601-B425C6343D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 Khoi Nguyễn" userId="656d4639-53b5-4d80-9ba1-b82c25d5dd07" providerId="ADAL" clId="{4B3A9C35-1E9B-4E9E-AA60-88A83FA1DF7E}"/>
    <pc:docChg chg="undo custSel modSld">
      <pc:chgData name="gia Khoi Nguyễn" userId="656d4639-53b5-4d80-9ba1-b82c25d5dd07" providerId="ADAL" clId="{4B3A9C35-1E9B-4E9E-AA60-88A83FA1DF7E}" dt="2022-04-15T06:03:14.652" v="24" actId="20577"/>
      <pc:docMkLst>
        <pc:docMk/>
      </pc:docMkLst>
      <pc:sldChg chg="modSp mod">
        <pc:chgData name="gia Khoi Nguyễn" userId="656d4639-53b5-4d80-9ba1-b82c25d5dd07" providerId="ADAL" clId="{4B3A9C35-1E9B-4E9E-AA60-88A83FA1DF7E}" dt="2022-04-15T06:03:14.652" v="24" actId="20577"/>
        <pc:sldMkLst>
          <pc:docMk/>
          <pc:sldMk cId="0" sldId="258"/>
        </pc:sldMkLst>
        <pc:spChg chg="mod">
          <ac:chgData name="gia Khoi Nguyễn" userId="656d4639-53b5-4d80-9ba1-b82c25d5dd07" providerId="ADAL" clId="{4B3A9C35-1E9B-4E9E-AA60-88A83FA1DF7E}" dt="2022-04-15T06:03:14.652" v="24" actId="20577"/>
          <ac:spMkLst>
            <pc:docMk/>
            <pc:sldMk cId="0" sldId="258"/>
            <ac:spMk id="198" creationId="{00000000-0000-0000-0000-000000000000}"/>
          </ac:spMkLst>
        </pc:spChg>
      </pc:sldChg>
    </pc:docChg>
  </pc:docChgLst>
  <pc:docChgLst>
    <pc:chgData name="gia Khoi Nguyễn" userId="656d4639-53b5-4d80-9ba1-b82c25d5dd07" providerId="ADAL" clId="{9F0E49B5-8D53-4D77-AC14-0466E56177F6}"/>
    <pc:docChg chg="undo redo custSel addSld delSld modSld sldOrd delMainMaster">
      <pc:chgData name="gia Khoi Nguyễn" userId="656d4639-53b5-4d80-9ba1-b82c25d5dd07" providerId="ADAL" clId="{9F0E49B5-8D53-4D77-AC14-0466E56177F6}" dt="2022-04-15T08:47:44.455" v="3916"/>
      <pc:docMkLst>
        <pc:docMk/>
      </pc:docMkLst>
      <pc:sldChg chg="addSp modSp mod modTransition">
        <pc:chgData name="gia Khoi Nguyễn" userId="656d4639-53b5-4d80-9ba1-b82c25d5dd07" providerId="ADAL" clId="{9F0E49B5-8D53-4D77-AC14-0466E56177F6}" dt="2022-04-15T08:47:44.455" v="3916"/>
        <pc:sldMkLst>
          <pc:docMk/>
          <pc:sldMk cId="0" sldId="256"/>
        </pc:sldMkLst>
        <pc:spChg chg="add mod">
          <ac:chgData name="gia Khoi Nguyễn" userId="656d4639-53b5-4d80-9ba1-b82c25d5dd07" providerId="ADAL" clId="{9F0E49B5-8D53-4D77-AC14-0466E56177F6}" dt="2022-04-15T06:05:55.602" v="135" actId="21"/>
          <ac:spMkLst>
            <pc:docMk/>
            <pc:sldMk cId="0" sldId="256"/>
            <ac:spMk id="4" creationId="{085A4B68-11AF-4B83-A120-3C2A36BE0091}"/>
          </ac:spMkLst>
        </pc:spChg>
        <pc:spChg chg="mod">
          <ac:chgData name="gia Khoi Nguyễn" userId="656d4639-53b5-4d80-9ba1-b82c25d5dd07" providerId="ADAL" clId="{9F0E49B5-8D53-4D77-AC14-0466E56177F6}" dt="2022-04-15T06:04:33.073" v="4" actId="255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4:56.107" v="117" actId="20577"/>
          <ac:spMkLst>
            <pc:docMk/>
            <pc:sldMk cId="0" sldId="256"/>
            <ac:spMk id="186" creationId="{00000000-0000-0000-0000-000000000000}"/>
          </ac:spMkLst>
        </pc:spChg>
      </pc:sldChg>
      <pc:sldChg chg="del">
        <pc:chgData name="gia Khoi Nguyễn" userId="656d4639-53b5-4d80-9ba1-b82c25d5dd07" providerId="ADAL" clId="{9F0E49B5-8D53-4D77-AC14-0466E56177F6}" dt="2022-04-15T06:08:08.203" v="557" actId="47"/>
        <pc:sldMkLst>
          <pc:docMk/>
          <pc:sldMk cId="0" sldId="257"/>
        </pc:sldMkLst>
      </pc:sldChg>
      <pc:sldChg chg="addSp delSp modSp mod ord modTransition">
        <pc:chgData name="gia Khoi Nguyễn" userId="656d4639-53b5-4d80-9ba1-b82c25d5dd07" providerId="ADAL" clId="{9F0E49B5-8D53-4D77-AC14-0466E56177F6}" dt="2022-04-15T08:47:44.455" v="3916"/>
        <pc:sldMkLst>
          <pc:docMk/>
          <pc:sldMk cId="0" sldId="258"/>
        </pc:sldMkLst>
        <pc:spChg chg="add mod">
          <ac:chgData name="gia Khoi Nguyễn" userId="656d4639-53b5-4d80-9ba1-b82c25d5dd07" providerId="ADAL" clId="{9F0E49B5-8D53-4D77-AC14-0466E56177F6}" dt="2022-04-15T07:13:11.110" v="600" actId="571"/>
          <ac:spMkLst>
            <pc:docMk/>
            <pc:sldMk cId="0" sldId="258"/>
            <ac:spMk id="15" creationId="{635598E7-15CE-4126-A4B9-ADD4C6838AAB}"/>
          </ac:spMkLst>
        </pc:spChg>
        <pc:spChg chg="add del mod">
          <ac:chgData name="gia Khoi Nguyễn" userId="656d4639-53b5-4d80-9ba1-b82c25d5dd07" providerId="ADAL" clId="{9F0E49B5-8D53-4D77-AC14-0466E56177F6}" dt="2022-04-15T07:15:30.988" v="638" actId="478"/>
          <ac:spMkLst>
            <pc:docMk/>
            <pc:sldMk cId="0" sldId="258"/>
            <ac:spMk id="16" creationId="{462FA782-2D33-447E-B7E3-345EB4DAF318}"/>
          </ac:spMkLst>
        </pc:spChg>
        <pc:spChg chg="add del mod">
          <ac:chgData name="gia Khoi Nguyễn" userId="656d4639-53b5-4d80-9ba1-b82c25d5dd07" providerId="ADAL" clId="{9F0E49B5-8D53-4D77-AC14-0466E56177F6}" dt="2022-04-15T07:15:31.405" v="639" actId="478"/>
          <ac:spMkLst>
            <pc:docMk/>
            <pc:sldMk cId="0" sldId="258"/>
            <ac:spMk id="17" creationId="{42DE3D50-9B1B-47CF-B31F-1F9AD81DC552}"/>
          </ac:spMkLst>
        </pc:spChg>
        <pc:spChg chg="add del mod">
          <ac:chgData name="gia Khoi Nguyễn" userId="656d4639-53b5-4d80-9ba1-b82c25d5dd07" providerId="ADAL" clId="{9F0E49B5-8D53-4D77-AC14-0466E56177F6}" dt="2022-04-15T07:16:32.252" v="652" actId="478"/>
          <ac:spMkLst>
            <pc:docMk/>
            <pc:sldMk cId="0" sldId="258"/>
            <ac:spMk id="18" creationId="{30BCFFB8-15E3-40B1-AEA1-FB3400E22179}"/>
          </ac:spMkLst>
        </pc:spChg>
        <pc:spChg chg="add del mod">
          <ac:chgData name="gia Khoi Nguyễn" userId="656d4639-53b5-4d80-9ba1-b82c25d5dd07" providerId="ADAL" clId="{9F0E49B5-8D53-4D77-AC14-0466E56177F6}" dt="2022-04-15T07:16:31.228" v="651" actId="478"/>
          <ac:spMkLst>
            <pc:docMk/>
            <pc:sldMk cId="0" sldId="258"/>
            <ac:spMk id="19" creationId="{F7B5AD12-4045-4B5F-AE5F-3923587A544A}"/>
          </ac:spMkLst>
        </pc:spChg>
        <pc:spChg chg="mod">
          <ac:chgData name="gia Khoi Nguyễn" userId="656d4639-53b5-4d80-9ba1-b82c25d5dd07" providerId="ADAL" clId="{9F0E49B5-8D53-4D77-AC14-0466E56177F6}" dt="2022-04-15T06:06:06.669" v="169" actId="20577"/>
          <ac:spMkLst>
            <pc:docMk/>
            <pc:sldMk cId="0" sldId="258"/>
            <ac:spMk id="197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6:42.360" v="196" actId="20577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7:03.373" v="251" actId="20577"/>
          <ac:spMkLst>
            <pc:docMk/>
            <pc:sldMk cId="0" sldId="258"/>
            <ac:spMk id="200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7:18.493" v="284" actId="20577"/>
          <ac:spMkLst>
            <pc:docMk/>
            <pc:sldMk cId="0" sldId="258"/>
            <ac:spMk id="201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7:33:31.488" v="1319" actId="20577"/>
          <ac:spMkLst>
            <pc:docMk/>
            <pc:sldMk cId="0" sldId="258"/>
            <ac:spMk id="203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7:23.047" v="301" actId="20577"/>
          <ac:spMkLst>
            <pc:docMk/>
            <pc:sldMk cId="0" sldId="258"/>
            <ac:spMk id="204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7:45.505" v="464" actId="20577"/>
          <ac:spMkLst>
            <pc:docMk/>
            <pc:sldMk cId="0" sldId="258"/>
            <ac:spMk id="206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7:52.701" v="488" actId="20577"/>
          <ac:spMkLst>
            <pc:docMk/>
            <pc:sldMk cId="0" sldId="258"/>
            <ac:spMk id="207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8:02.656" v="556" actId="20577"/>
          <ac:spMkLst>
            <pc:docMk/>
            <pc:sldMk cId="0" sldId="258"/>
            <ac:spMk id="209" creationId="{00000000-0000-0000-0000-000000000000}"/>
          </ac:spMkLst>
        </pc:spChg>
      </pc:sldChg>
      <pc:sldChg chg="addSp delSp modSp mod modTransition modClrScheme modAnim chgLayout">
        <pc:chgData name="gia Khoi Nguyễn" userId="656d4639-53b5-4d80-9ba1-b82c25d5dd07" providerId="ADAL" clId="{9F0E49B5-8D53-4D77-AC14-0466E56177F6}" dt="2022-04-15T08:47:44.455" v="3916"/>
        <pc:sldMkLst>
          <pc:docMk/>
          <pc:sldMk cId="0" sldId="259"/>
        </pc:sldMkLst>
        <pc:spChg chg="add del mod">
          <ac:chgData name="gia Khoi Nguyễn" userId="656d4639-53b5-4d80-9ba1-b82c25d5dd07" providerId="ADAL" clId="{9F0E49B5-8D53-4D77-AC14-0466E56177F6}" dt="2022-04-15T07:12:48.852" v="592"/>
          <ac:spMkLst>
            <pc:docMk/>
            <pc:sldMk cId="0" sldId="259"/>
            <ac:spMk id="6" creationId="{9F68B82B-3E5D-48DC-A574-CE7421513A9C}"/>
          </ac:spMkLst>
        </pc:spChg>
        <pc:spChg chg="add del mod">
          <ac:chgData name="gia Khoi Nguyễn" userId="656d4639-53b5-4d80-9ba1-b82c25d5dd07" providerId="ADAL" clId="{9F0E49B5-8D53-4D77-AC14-0466E56177F6}" dt="2022-04-15T07:13:05.245" v="598"/>
          <ac:spMkLst>
            <pc:docMk/>
            <pc:sldMk cId="0" sldId="259"/>
            <ac:spMk id="8" creationId="{BB9EEADD-8AA8-4F01-88CF-4CD2211AFE17}"/>
          </ac:spMkLst>
        </pc:spChg>
        <pc:spChg chg="add del">
          <ac:chgData name="gia Khoi Nguyễn" userId="656d4639-53b5-4d80-9ba1-b82c25d5dd07" providerId="ADAL" clId="{9F0E49B5-8D53-4D77-AC14-0466E56177F6}" dt="2022-04-15T07:13:21.370" v="610" actId="22"/>
          <ac:spMkLst>
            <pc:docMk/>
            <pc:sldMk cId="0" sldId="259"/>
            <ac:spMk id="10" creationId="{DBF3FDDB-0C8C-498D-9BC4-587DD71216B5}"/>
          </ac:spMkLst>
        </pc:spChg>
        <pc:spChg chg="add mod">
          <ac:chgData name="gia Khoi Nguyễn" userId="656d4639-53b5-4d80-9ba1-b82c25d5dd07" providerId="ADAL" clId="{9F0E49B5-8D53-4D77-AC14-0466E56177F6}" dt="2022-04-15T07:23:33.731" v="1204" actId="1076"/>
          <ac:spMkLst>
            <pc:docMk/>
            <pc:sldMk cId="0" sldId="259"/>
            <ac:spMk id="12" creationId="{7119482E-2B26-47DD-ACB2-EC8A390DE7D1}"/>
          </ac:spMkLst>
        </pc:spChg>
        <pc:spChg chg="add del mod">
          <ac:chgData name="gia Khoi Nguyễn" userId="656d4639-53b5-4d80-9ba1-b82c25d5dd07" providerId="ADAL" clId="{9F0E49B5-8D53-4D77-AC14-0466E56177F6}" dt="2022-04-15T07:17:07.420" v="669" actId="478"/>
          <ac:spMkLst>
            <pc:docMk/>
            <pc:sldMk cId="0" sldId="259"/>
            <ac:spMk id="13" creationId="{B57FEC97-8637-4CA1-B140-169FFEEEE863}"/>
          </ac:spMkLst>
        </pc:spChg>
        <pc:spChg chg="mod ord">
          <ac:chgData name="gia Khoi Nguyễn" userId="656d4639-53b5-4d80-9ba1-b82c25d5dd07" providerId="ADAL" clId="{9F0E49B5-8D53-4D77-AC14-0466E56177F6}" dt="2022-04-15T07:23:33.731" v="1204" actId="1076"/>
          <ac:spMkLst>
            <pc:docMk/>
            <pc:sldMk cId="0" sldId="259"/>
            <ac:spMk id="214" creationId="{00000000-0000-0000-0000-000000000000}"/>
          </ac:spMkLst>
        </pc:spChg>
        <pc:spChg chg="mod ord">
          <ac:chgData name="gia Khoi Nguyễn" userId="656d4639-53b5-4d80-9ba1-b82c25d5dd07" providerId="ADAL" clId="{9F0E49B5-8D53-4D77-AC14-0466E56177F6}" dt="2022-04-15T07:23:33.731" v="1204" actId="1076"/>
          <ac:spMkLst>
            <pc:docMk/>
            <pc:sldMk cId="0" sldId="259"/>
            <ac:spMk id="215" creationId="{00000000-0000-0000-0000-000000000000}"/>
          </ac:spMkLst>
        </pc:spChg>
        <pc:spChg chg="add del mod">
          <ac:chgData name="gia Khoi Nguyễn" userId="656d4639-53b5-4d80-9ba1-b82c25d5dd07" providerId="ADAL" clId="{9F0E49B5-8D53-4D77-AC14-0466E56177F6}" dt="2022-04-15T07:14:47.693" v="631" actId="1076"/>
          <ac:spMkLst>
            <pc:docMk/>
            <pc:sldMk cId="0" sldId="259"/>
            <ac:spMk id="216" creationId="{00000000-0000-0000-0000-000000000000}"/>
          </ac:spMkLst>
        </pc:spChg>
        <pc:spChg chg="add del mod">
          <ac:chgData name="gia Khoi Nguyễn" userId="656d4639-53b5-4d80-9ba1-b82c25d5dd07" providerId="ADAL" clId="{9F0E49B5-8D53-4D77-AC14-0466E56177F6}" dt="2022-04-15T07:14:46.176" v="629" actId="1076"/>
          <ac:spMkLst>
            <pc:docMk/>
            <pc:sldMk cId="0" sldId="259"/>
            <ac:spMk id="217" creationId="{00000000-0000-0000-0000-000000000000}"/>
          </ac:spMkLst>
        </pc:spChg>
        <pc:picChg chg="add del mod">
          <ac:chgData name="gia Khoi Nguyễn" userId="656d4639-53b5-4d80-9ba1-b82c25d5dd07" providerId="ADAL" clId="{9F0E49B5-8D53-4D77-AC14-0466E56177F6}" dt="2022-04-15T07:13:16.038" v="602" actId="478"/>
          <ac:picMkLst>
            <pc:docMk/>
            <pc:sldMk cId="0" sldId="259"/>
            <ac:picMk id="2" creationId="{B318E096-E04D-4DD3-A4C6-D3ED81D658AF}"/>
          </ac:picMkLst>
        </pc:picChg>
        <pc:picChg chg="add del">
          <ac:chgData name="gia Khoi Nguyễn" userId="656d4639-53b5-4d80-9ba1-b82c25d5dd07" providerId="ADAL" clId="{9F0E49B5-8D53-4D77-AC14-0466E56177F6}" dt="2022-04-15T07:16:56.531" v="659" actId="22"/>
          <ac:picMkLst>
            <pc:docMk/>
            <pc:sldMk cId="0" sldId="259"/>
            <ac:picMk id="7" creationId="{299285C9-2AAE-4EDB-BB63-5A7E895981F6}"/>
          </ac:picMkLst>
        </pc:picChg>
      </pc:sldChg>
      <pc:sldChg chg="modSp del mod ord modTransition">
        <pc:chgData name="gia Khoi Nguyễn" userId="656d4639-53b5-4d80-9ba1-b82c25d5dd07" providerId="ADAL" clId="{9F0E49B5-8D53-4D77-AC14-0466E56177F6}" dt="2022-04-15T07:12:53.838" v="595" actId="47"/>
        <pc:sldMkLst>
          <pc:docMk/>
          <pc:sldMk cId="0" sldId="260"/>
        </pc:sldMkLst>
        <pc:spChg chg="mod">
          <ac:chgData name="gia Khoi Nguyễn" userId="656d4639-53b5-4d80-9ba1-b82c25d5dd07" providerId="ADAL" clId="{9F0E49B5-8D53-4D77-AC14-0466E56177F6}" dt="2022-04-15T06:08:48.122" v="564"/>
          <ac:spMkLst>
            <pc:docMk/>
            <pc:sldMk cId="0" sldId="260"/>
            <ac:spMk id="222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6:08:56.732" v="568" actId="14100"/>
          <ac:spMkLst>
            <pc:docMk/>
            <pc:sldMk cId="0" sldId="260"/>
            <ac:spMk id="223" creationId="{00000000-0000-0000-0000-000000000000}"/>
          </ac:spMkLst>
        </pc:spChg>
      </pc:sldChg>
      <pc:sldChg chg="addSp delSp modSp mod modTransition">
        <pc:chgData name="gia Khoi Nguyễn" userId="656d4639-53b5-4d80-9ba1-b82c25d5dd07" providerId="ADAL" clId="{9F0E49B5-8D53-4D77-AC14-0466E56177F6}" dt="2022-04-15T08:47:44.455" v="3916"/>
        <pc:sldMkLst>
          <pc:docMk/>
          <pc:sldMk cId="0" sldId="261"/>
        </pc:sldMkLst>
        <pc:spChg chg="add del">
          <ac:chgData name="gia Khoi Nguyễn" userId="656d4639-53b5-4d80-9ba1-b82c25d5dd07" providerId="ADAL" clId="{9F0E49B5-8D53-4D77-AC14-0466E56177F6}" dt="2022-04-15T07:29:44.050" v="1263" actId="22"/>
          <ac:spMkLst>
            <pc:docMk/>
            <pc:sldMk cId="0" sldId="261"/>
            <ac:spMk id="5" creationId="{F7E70EC4-4F22-441B-B694-3D57DB005C36}"/>
          </ac:spMkLst>
        </pc:spChg>
        <pc:spChg chg="add del">
          <ac:chgData name="gia Khoi Nguyễn" userId="656d4639-53b5-4d80-9ba1-b82c25d5dd07" providerId="ADAL" clId="{9F0E49B5-8D53-4D77-AC14-0466E56177F6}" dt="2022-04-15T07:29:47.829" v="1267" actId="22"/>
          <ac:spMkLst>
            <pc:docMk/>
            <pc:sldMk cId="0" sldId="261"/>
            <ac:spMk id="9" creationId="{6A89836C-D802-4B2E-8A92-FFC804B3FF18}"/>
          </ac:spMkLst>
        </pc:spChg>
        <pc:spChg chg="add mod">
          <ac:chgData name="gia Khoi Nguyễn" userId="656d4639-53b5-4d80-9ba1-b82c25d5dd07" providerId="ADAL" clId="{9F0E49B5-8D53-4D77-AC14-0466E56177F6}" dt="2022-04-15T07:29:50.729" v="1269" actId="1076"/>
          <ac:spMkLst>
            <pc:docMk/>
            <pc:sldMk cId="0" sldId="261"/>
            <ac:spMk id="11" creationId="{C18A5DBF-F3F6-435A-A9C6-0EB3A00481B0}"/>
          </ac:spMkLst>
        </pc:spChg>
        <pc:spChg chg="mod">
          <ac:chgData name="gia Khoi Nguyễn" userId="656d4639-53b5-4d80-9ba1-b82c25d5dd07" providerId="ADAL" clId="{9F0E49B5-8D53-4D77-AC14-0466E56177F6}" dt="2022-04-15T07:29:35.352" v="1261" actId="20577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7:34:36.477" v="1606" actId="20577"/>
          <ac:spMkLst>
            <pc:docMk/>
            <pc:sldMk cId="0" sldId="261"/>
            <ac:spMk id="230" creationId="{00000000-0000-0000-0000-000000000000}"/>
          </ac:spMkLst>
        </pc:spChg>
        <pc:picChg chg="add del">
          <ac:chgData name="gia Khoi Nguyễn" userId="656d4639-53b5-4d80-9ba1-b82c25d5dd07" providerId="ADAL" clId="{9F0E49B5-8D53-4D77-AC14-0466E56177F6}" dt="2022-04-15T07:29:44.788" v="1265" actId="22"/>
          <ac:picMkLst>
            <pc:docMk/>
            <pc:sldMk cId="0" sldId="261"/>
            <ac:picMk id="4" creationId="{E7A3D166-B4E3-4835-8083-7CF20550CA77}"/>
          </ac:picMkLst>
        </pc:picChg>
      </pc:sldChg>
      <pc:sldChg chg="addSp delSp modSp mod modTransition">
        <pc:chgData name="gia Khoi Nguyễn" userId="656d4639-53b5-4d80-9ba1-b82c25d5dd07" providerId="ADAL" clId="{9F0E49B5-8D53-4D77-AC14-0466E56177F6}" dt="2022-04-15T08:47:44.455" v="3916"/>
        <pc:sldMkLst>
          <pc:docMk/>
          <pc:sldMk cId="0" sldId="262"/>
        </pc:sldMkLst>
        <pc:spChg chg="add del mod">
          <ac:chgData name="gia Khoi Nguyễn" userId="656d4639-53b5-4d80-9ba1-b82c25d5dd07" providerId="ADAL" clId="{9F0E49B5-8D53-4D77-AC14-0466E56177F6}" dt="2022-04-15T07:43:11.323" v="2016" actId="478"/>
          <ac:spMkLst>
            <pc:docMk/>
            <pc:sldMk cId="0" sldId="262"/>
            <ac:spMk id="2" creationId="{532D81E2-86E0-4A5A-97EF-4C055E5849C0}"/>
          </ac:spMkLst>
        </pc:spChg>
        <pc:spChg chg="add del mod">
          <ac:chgData name="gia Khoi Nguyễn" userId="656d4639-53b5-4d80-9ba1-b82c25d5dd07" providerId="ADAL" clId="{9F0E49B5-8D53-4D77-AC14-0466E56177F6}" dt="2022-04-15T08:46:49.040" v="3908" actId="478"/>
          <ac:spMkLst>
            <pc:docMk/>
            <pc:sldMk cId="0" sldId="262"/>
            <ac:spMk id="4" creationId="{CCBEB164-33AB-469C-A850-5F154779889F}"/>
          </ac:spMkLst>
        </pc:spChg>
        <pc:spChg chg="mod">
          <ac:chgData name="gia Khoi Nguyễn" userId="656d4639-53b5-4d80-9ba1-b82c25d5dd07" providerId="ADAL" clId="{9F0E49B5-8D53-4D77-AC14-0466E56177F6}" dt="2022-04-15T07:38:04.402" v="1949"/>
          <ac:spMkLst>
            <pc:docMk/>
            <pc:sldMk cId="0" sldId="262"/>
            <ac:spMk id="15" creationId="{3EEC351E-DE8F-4947-8A7A-25B09716C9BC}"/>
          </ac:spMkLst>
        </pc:spChg>
        <pc:spChg chg="mod">
          <ac:chgData name="gia Khoi Nguyễn" userId="656d4639-53b5-4d80-9ba1-b82c25d5dd07" providerId="ADAL" clId="{9F0E49B5-8D53-4D77-AC14-0466E56177F6}" dt="2022-04-15T07:38:04.402" v="1949"/>
          <ac:spMkLst>
            <pc:docMk/>
            <pc:sldMk cId="0" sldId="262"/>
            <ac:spMk id="16" creationId="{BBB6145A-EC3F-4F38-8DC2-A4A4E7DD9B7C}"/>
          </ac:spMkLst>
        </pc:spChg>
        <pc:spChg chg="mod">
          <ac:chgData name="gia Khoi Nguyễn" userId="656d4639-53b5-4d80-9ba1-b82c25d5dd07" providerId="ADAL" clId="{9F0E49B5-8D53-4D77-AC14-0466E56177F6}" dt="2022-04-15T07:38:04.402" v="1949"/>
          <ac:spMkLst>
            <pc:docMk/>
            <pc:sldMk cId="0" sldId="262"/>
            <ac:spMk id="17" creationId="{7CBACBF1-FE50-49A6-9C73-CBA16AD6959D}"/>
          </ac:spMkLst>
        </pc:spChg>
        <pc:spChg chg="mod">
          <ac:chgData name="gia Khoi Nguyễn" userId="656d4639-53b5-4d80-9ba1-b82c25d5dd07" providerId="ADAL" clId="{9F0E49B5-8D53-4D77-AC14-0466E56177F6}" dt="2022-04-15T07:38:04.402" v="1949"/>
          <ac:spMkLst>
            <pc:docMk/>
            <pc:sldMk cId="0" sldId="262"/>
            <ac:spMk id="18" creationId="{33A7B030-E8B6-4C82-81C9-D0F513EFA11E}"/>
          </ac:spMkLst>
        </pc:spChg>
        <pc:spChg chg="add mod">
          <ac:chgData name="gia Khoi Nguyễn" userId="656d4639-53b5-4d80-9ba1-b82c25d5dd07" providerId="ADAL" clId="{9F0E49B5-8D53-4D77-AC14-0466E56177F6}" dt="2022-04-15T07:38:22.206" v="1955" actId="1076"/>
          <ac:spMkLst>
            <pc:docMk/>
            <pc:sldMk cId="0" sldId="262"/>
            <ac:spMk id="19" creationId="{DA6CC242-D083-4E3B-8A3B-A6585AED6DD2}"/>
          </ac:spMkLst>
        </pc:spChg>
        <pc:spChg chg="add mod">
          <ac:chgData name="gia Khoi Nguyễn" userId="656d4639-53b5-4d80-9ba1-b82c25d5dd07" providerId="ADAL" clId="{9F0E49B5-8D53-4D77-AC14-0466E56177F6}" dt="2022-04-15T08:46:51.266" v="3909" actId="1076"/>
          <ac:spMkLst>
            <pc:docMk/>
            <pc:sldMk cId="0" sldId="262"/>
            <ac:spMk id="21" creationId="{1624F9D7-7060-4277-9516-FC36C3957EE8}"/>
          </ac:spMkLst>
        </pc:spChg>
        <pc:spChg chg="del mod">
          <ac:chgData name="gia Khoi Nguyễn" userId="656d4639-53b5-4d80-9ba1-b82c25d5dd07" providerId="ADAL" clId="{9F0E49B5-8D53-4D77-AC14-0466E56177F6}" dt="2022-04-15T08:46:47.540" v="3907" actId="478"/>
          <ac:spMkLst>
            <pc:docMk/>
            <pc:sldMk cId="0" sldId="262"/>
            <ac:spMk id="235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7:36:46.991" v="1623" actId="20577"/>
          <ac:spMkLst>
            <pc:docMk/>
            <pc:sldMk cId="0" sldId="262"/>
            <ac:spMk id="236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7:37:00.086" v="1716" actId="20577"/>
          <ac:spMkLst>
            <pc:docMk/>
            <pc:sldMk cId="0" sldId="262"/>
            <ac:spMk id="237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7:37:19.831" v="1782" actId="20577"/>
          <ac:spMkLst>
            <pc:docMk/>
            <pc:sldMk cId="0" sldId="262"/>
            <ac:spMk id="238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7:37:26.303" v="1828" actId="20577"/>
          <ac:spMkLst>
            <pc:docMk/>
            <pc:sldMk cId="0" sldId="262"/>
            <ac:spMk id="239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7:37:29.759" v="1846" actId="20577"/>
          <ac:spMkLst>
            <pc:docMk/>
            <pc:sldMk cId="0" sldId="262"/>
            <ac:spMk id="240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7:37:43.879" v="1948" actId="20577"/>
          <ac:spMkLst>
            <pc:docMk/>
            <pc:sldMk cId="0" sldId="262"/>
            <ac:spMk id="241" creationId="{00000000-0000-0000-0000-000000000000}"/>
          </ac:spMkLst>
        </pc:spChg>
        <pc:spChg chg="del">
          <ac:chgData name="gia Khoi Nguyễn" userId="656d4639-53b5-4d80-9ba1-b82c25d5dd07" providerId="ADAL" clId="{9F0E49B5-8D53-4D77-AC14-0466E56177F6}" dt="2022-04-15T07:38:10.833" v="1951" actId="478"/>
          <ac:spMkLst>
            <pc:docMk/>
            <pc:sldMk cId="0" sldId="262"/>
            <ac:spMk id="242" creationId="{00000000-0000-0000-0000-000000000000}"/>
          </ac:spMkLst>
        </pc:spChg>
        <pc:grpChg chg="add mod">
          <ac:chgData name="gia Khoi Nguyễn" userId="656d4639-53b5-4d80-9ba1-b82c25d5dd07" providerId="ADAL" clId="{9F0E49B5-8D53-4D77-AC14-0466E56177F6}" dt="2022-04-15T07:38:17.060" v="1954" actId="1076"/>
          <ac:grpSpMkLst>
            <pc:docMk/>
            <pc:sldMk cId="0" sldId="262"/>
            <ac:grpSpMk id="14" creationId="{F2D07AA4-36F0-4D0C-99A5-FDE18B74F99B}"/>
          </ac:grpSpMkLst>
        </pc:grpChg>
        <pc:grpChg chg="del">
          <ac:chgData name="gia Khoi Nguyễn" userId="656d4639-53b5-4d80-9ba1-b82c25d5dd07" providerId="ADAL" clId="{9F0E49B5-8D53-4D77-AC14-0466E56177F6}" dt="2022-04-15T07:38:11.335" v="1952" actId="478"/>
          <ac:grpSpMkLst>
            <pc:docMk/>
            <pc:sldMk cId="0" sldId="262"/>
            <ac:grpSpMk id="244" creationId="{00000000-0000-0000-0000-000000000000}"/>
          </ac:grpSpMkLst>
        </pc:grpChg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63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64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65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66"/>
        </pc:sldMkLst>
      </pc:sldChg>
      <pc:sldChg chg="addSp delSp modSp mod ord modTransition">
        <pc:chgData name="gia Khoi Nguyễn" userId="656d4639-53b5-4d80-9ba1-b82c25d5dd07" providerId="ADAL" clId="{9F0E49B5-8D53-4D77-AC14-0466E56177F6}" dt="2022-04-15T08:47:44.455" v="3916"/>
        <pc:sldMkLst>
          <pc:docMk/>
          <pc:sldMk cId="0" sldId="267"/>
        </pc:sldMkLst>
        <pc:spChg chg="mod">
          <ac:chgData name="gia Khoi Nguyễn" userId="656d4639-53b5-4d80-9ba1-b82c25d5dd07" providerId="ADAL" clId="{9F0E49B5-8D53-4D77-AC14-0466E56177F6}" dt="2022-04-15T08:11:40.274" v="2871" actId="1076"/>
          <ac:spMkLst>
            <pc:docMk/>
            <pc:sldMk cId="0" sldId="267"/>
            <ac:spMk id="328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1:40.274" v="2871" actId="1076"/>
          <ac:spMkLst>
            <pc:docMk/>
            <pc:sldMk cId="0" sldId="267"/>
            <ac:spMk id="329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1:42.190" v="2872" actId="1076"/>
          <ac:spMkLst>
            <pc:docMk/>
            <pc:sldMk cId="0" sldId="267"/>
            <ac:spMk id="330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1:40.274" v="2871" actId="1076"/>
          <ac:spMkLst>
            <pc:docMk/>
            <pc:sldMk cId="0" sldId="267"/>
            <ac:spMk id="331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1:46.040" v="2873" actId="1076"/>
          <ac:spMkLst>
            <pc:docMk/>
            <pc:sldMk cId="0" sldId="267"/>
            <ac:spMk id="332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1:46.040" v="2873" actId="1076"/>
          <ac:spMkLst>
            <pc:docMk/>
            <pc:sldMk cId="0" sldId="267"/>
            <ac:spMk id="333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1:46.040" v="2873" actId="1076"/>
          <ac:spMkLst>
            <pc:docMk/>
            <pc:sldMk cId="0" sldId="267"/>
            <ac:spMk id="334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2:03.566" v="2877" actId="14100"/>
          <ac:spMkLst>
            <pc:docMk/>
            <pc:sldMk cId="0" sldId="267"/>
            <ac:spMk id="335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2:03.566" v="2877" actId="14100"/>
          <ac:spMkLst>
            <pc:docMk/>
            <pc:sldMk cId="0" sldId="267"/>
            <ac:spMk id="336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12:03.566" v="2877" actId="14100"/>
          <ac:spMkLst>
            <pc:docMk/>
            <pc:sldMk cId="0" sldId="267"/>
            <ac:spMk id="337" creationId="{00000000-0000-0000-0000-000000000000}"/>
          </ac:spMkLst>
        </pc:spChg>
        <pc:picChg chg="add del mod">
          <ac:chgData name="gia Khoi Nguyễn" userId="656d4639-53b5-4d80-9ba1-b82c25d5dd07" providerId="ADAL" clId="{9F0E49B5-8D53-4D77-AC14-0466E56177F6}" dt="2022-04-15T08:11:16.930" v="2869" actId="478"/>
          <ac:picMkLst>
            <pc:docMk/>
            <pc:sldMk cId="0" sldId="267"/>
            <ac:picMk id="12" creationId="{585FA10C-2132-43E0-B24F-66BE905A8A20}"/>
          </ac:picMkLst>
        </pc:picChg>
        <pc:picChg chg="add mod">
          <ac:chgData name="gia Khoi Nguyễn" userId="656d4639-53b5-4d80-9ba1-b82c25d5dd07" providerId="ADAL" clId="{9F0E49B5-8D53-4D77-AC14-0466E56177F6}" dt="2022-04-15T08:12:39.609" v="2897" actId="1076"/>
          <ac:picMkLst>
            <pc:docMk/>
            <pc:sldMk cId="0" sldId="267"/>
            <ac:picMk id="13" creationId="{82574EEF-E421-4137-BD8B-5F1ADCBD5290}"/>
          </ac:picMkLst>
        </pc:picChg>
        <pc:picChg chg="add mod">
          <ac:chgData name="gia Khoi Nguyễn" userId="656d4639-53b5-4d80-9ba1-b82c25d5dd07" providerId="ADAL" clId="{9F0E49B5-8D53-4D77-AC14-0466E56177F6}" dt="2022-04-15T08:12:22.276" v="2888" actId="1076"/>
          <ac:picMkLst>
            <pc:docMk/>
            <pc:sldMk cId="0" sldId="267"/>
            <ac:picMk id="14" creationId="{080D13D5-948D-4965-9CA4-F9BC138A011A}"/>
          </ac:picMkLst>
        </pc:picChg>
        <pc:picChg chg="add mod">
          <ac:chgData name="gia Khoi Nguyễn" userId="656d4639-53b5-4d80-9ba1-b82c25d5dd07" providerId="ADAL" clId="{9F0E49B5-8D53-4D77-AC14-0466E56177F6}" dt="2022-04-15T08:12:35.646" v="2895" actId="1076"/>
          <ac:picMkLst>
            <pc:docMk/>
            <pc:sldMk cId="0" sldId="267"/>
            <ac:picMk id="15" creationId="{5C92E7C4-07C6-4FB3-8109-CBD9AD32AC18}"/>
          </ac:picMkLst>
        </pc:picChg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68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69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0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1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2"/>
        </pc:sldMkLst>
      </pc:sldChg>
      <pc:sldChg chg="addSp delSp modSp mod ord modTransition">
        <pc:chgData name="gia Khoi Nguyễn" userId="656d4639-53b5-4d80-9ba1-b82c25d5dd07" providerId="ADAL" clId="{9F0E49B5-8D53-4D77-AC14-0466E56177F6}" dt="2022-04-15T08:47:44.455" v="3916"/>
        <pc:sldMkLst>
          <pc:docMk/>
          <pc:sldMk cId="0" sldId="273"/>
        </pc:sldMkLst>
        <pc:spChg chg="add del">
          <ac:chgData name="gia Khoi Nguyễn" userId="656d4639-53b5-4d80-9ba1-b82c25d5dd07" providerId="ADAL" clId="{9F0E49B5-8D53-4D77-AC14-0466E56177F6}" dt="2022-04-15T07:52:42.469" v="2232" actId="22"/>
          <ac:spMkLst>
            <pc:docMk/>
            <pc:sldMk cId="0" sldId="273"/>
            <ac:spMk id="4" creationId="{CECEF124-AA13-44DC-BF9C-2AF04F28883B}"/>
          </ac:spMkLst>
        </pc:spChg>
        <pc:spChg chg="add mod">
          <ac:chgData name="gia Khoi Nguyễn" userId="656d4639-53b5-4d80-9ba1-b82c25d5dd07" providerId="ADAL" clId="{9F0E49B5-8D53-4D77-AC14-0466E56177F6}" dt="2022-04-15T07:52:57.567" v="2238" actId="1076"/>
          <ac:spMkLst>
            <pc:docMk/>
            <pc:sldMk cId="0" sldId="273"/>
            <ac:spMk id="6" creationId="{0B48FFD9-E122-4DB4-B3EC-96A1D836CC18}"/>
          </ac:spMkLst>
        </pc:spChg>
        <pc:spChg chg="mod">
          <ac:chgData name="gia Khoi Nguyễn" userId="656d4639-53b5-4d80-9ba1-b82c25d5dd07" providerId="ADAL" clId="{9F0E49B5-8D53-4D77-AC14-0466E56177F6}" dt="2022-04-15T07:52:54.027" v="2237" actId="1076"/>
          <ac:spMkLst>
            <pc:docMk/>
            <pc:sldMk cId="0" sldId="273"/>
            <ac:spMk id="455" creationId="{00000000-0000-0000-0000-000000000000}"/>
          </ac:spMkLst>
        </pc:spChg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4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5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6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7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8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79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0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1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2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3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4"/>
        </pc:sldMkLst>
      </pc:sldChg>
      <pc:sldChg chg="addSp delSp modSp mod ord modTransition modClrScheme chgLayout">
        <pc:chgData name="gia Khoi Nguyễn" userId="656d4639-53b5-4d80-9ba1-b82c25d5dd07" providerId="ADAL" clId="{9F0E49B5-8D53-4D77-AC14-0466E56177F6}" dt="2022-04-15T08:47:44.455" v="3916"/>
        <pc:sldMkLst>
          <pc:docMk/>
          <pc:sldMk cId="0" sldId="285"/>
        </pc:sldMkLst>
        <pc:spChg chg="add del mod">
          <ac:chgData name="gia Khoi Nguyễn" userId="656d4639-53b5-4d80-9ba1-b82c25d5dd07" providerId="ADAL" clId="{9F0E49B5-8D53-4D77-AC14-0466E56177F6}" dt="2022-04-15T08:31:10.802" v="3008"/>
          <ac:spMkLst>
            <pc:docMk/>
            <pc:sldMk cId="0" sldId="285"/>
            <ac:spMk id="4" creationId="{C757E367-B2EE-410B-BBEC-9415ED92A843}"/>
          </ac:spMkLst>
        </pc:spChg>
        <pc:spChg chg="add del mod">
          <ac:chgData name="gia Khoi Nguyễn" userId="656d4639-53b5-4d80-9ba1-b82c25d5dd07" providerId="ADAL" clId="{9F0E49B5-8D53-4D77-AC14-0466E56177F6}" dt="2022-04-15T08:33:12.835" v="3126" actId="20577"/>
          <ac:spMkLst>
            <pc:docMk/>
            <pc:sldMk cId="0" sldId="285"/>
            <ac:spMk id="5" creationId="{25140164-154C-402B-A63F-F4E7DED83E0C}"/>
          </ac:spMkLst>
        </pc:spChg>
        <pc:spChg chg="add del mod">
          <ac:chgData name="gia Khoi Nguyễn" userId="656d4639-53b5-4d80-9ba1-b82c25d5dd07" providerId="ADAL" clId="{9F0E49B5-8D53-4D77-AC14-0466E56177F6}" dt="2022-04-15T08:29:19.237" v="2986" actId="478"/>
          <ac:spMkLst>
            <pc:docMk/>
            <pc:sldMk cId="0" sldId="285"/>
            <ac:spMk id="9" creationId="{78558BE8-D954-4F6A-9B08-984B66107678}"/>
          </ac:spMkLst>
        </pc:spChg>
        <pc:spChg chg="add del">
          <ac:chgData name="gia Khoi Nguyễn" userId="656d4639-53b5-4d80-9ba1-b82c25d5dd07" providerId="ADAL" clId="{9F0E49B5-8D53-4D77-AC14-0466E56177F6}" dt="2022-04-15T08:29:16.177" v="2983" actId="22"/>
          <ac:spMkLst>
            <pc:docMk/>
            <pc:sldMk cId="0" sldId="285"/>
            <ac:spMk id="11" creationId="{84B11DAE-228C-46C2-BDF6-480760CD5A63}"/>
          </ac:spMkLst>
        </pc:spChg>
        <pc:spChg chg="add mod">
          <ac:chgData name="gia Khoi Nguyễn" userId="656d4639-53b5-4d80-9ba1-b82c25d5dd07" providerId="ADAL" clId="{9F0E49B5-8D53-4D77-AC14-0466E56177F6}" dt="2022-04-15T08:29:25.900" v="2990" actId="1076"/>
          <ac:spMkLst>
            <pc:docMk/>
            <pc:sldMk cId="0" sldId="285"/>
            <ac:spMk id="13" creationId="{5BCE8B60-65FC-4CD9-8975-54C12841AAFD}"/>
          </ac:spMkLst>
        </pc:spChg>
        <pc:spChg chg="mod ord">
          <ac:chgData name="gia Khoi Nguyễn" userId="656d4639-53b5-4d80-9ba1-b82c25d5dd07" providerId="ADAL" clId="{9F0E49B5-8D53-4D77-AC14-0466E56177F6}" dt="2022-04-15T08:36:26.689" v="3281" actId="20577"/>
          <ac:spMkLst>
            <pc:docMk/>
            <pc:sldMk cId="0" sldId="285"/>
            <ac:spMk id="600" creationId="{00000000-0000-0000-0000-000000000000}"/>
          </ac:spMkLst>
        </pc:spChg>
        <pc:spChg chg="del mod ord">
          <ac:chgData name="gia Khoi Nguyễn" userId="656d4639-53b5-4d80-9ba1-b82c25d5dd07" providerId="ADAL" clId="{9F0E49B5-8D53-4D77-AC14-0466E56177F6}" dt="2022-04-15T08:29:50.329" v="3001" actId="478"/>
          <ac:spMkLst>
            <pc:docMk/>
            <pc:sldMk cId="0" sldId="285"/>
            <ac:spMk id="601" creationId="{00000000-0000-0000-0000-000000000000}"/>
          </ac:spMkLst>
        </pc:spChg>
        <pc:spChg chg="del mod ord">
          <ac:chgData name="gia Khoi Nguyễn" userId="656d4639-53b5-4d80-9ba1-b82c25d5dd07" providerId="ADAL" clId="{9F0E49B5-8D53-4D77-AC14-0466E56177F6}" dt="2022-04-15T08:29:49.087" v="3000" actId="478"/>
          <ac:spMkLst>
            <pc:docMk/>
            <pc:sldMk cId="0" sldId="285"/>
            <ac:spMk id="602" creationId="{00000000-0000-0000-0000-000000000000}"/>
          </ac:spMkLst>
        </pc:spChg>
        <pc:spChg chg="del mod ord">
          <ac:chgData name="gia Khoi Nguyễn" userId="656d4639-53b5-4d80-9ba1-b82c25d5dd07" providerId="ADAL" clId="{9F0E49B5-8D53-4D77-AC14-0466E56177F6}" dt="2022-04-15T08:29:48.041" v="2999" actId="478"/>
          <ac:spMkLst>
            <pc:docMk/>
            <pc:sldMk cId="0" sldId="285"/>
            <ac:spMk id="603" creationId="{00000000-0000-0000-0000-000000000000}"/>
          </ac:spMkLst>
        </pc:spChg>
        <pc:spChg chg="del mod ord">
          <ac:chgData name="gia Khoi Nguyễn" userId="656d4639-53b5-4d80-9ba1-b82c25d5dd07" providerId="ADAL" clId="{9F0E49B5-8D53-4D77-AC14-0466E56177F6}" dt="2022-04-15T08:29:46.280" v="2998" actId="478"/>
          <ac:spMkLst>
            <pc:docMk/>
            <pc:sldMk cId="0" sldId="285"/>
            <ac:spMk id="604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33:45.292" v="3133" actId="14100"/>
          <ac:spMkLst>
            <pc:docMk/>
            <pc:sldMk cId="0" sldId="285"/>
            <ac:spMk id="605" creationId="{00000000-0000-0000-0000-000000000000}"/>
          </ac:spMkLst>
        </pc:spChg>
        <pc:spChg chg="mod">
          <ac:chgData name="gia Khoi Nguyễn" userId="656d4639-53b5-4d80-9ba1-b82c25d5dd07" providerId="ADAL" clId="{9F0E49B5-8D53-4D77-AC14-0466E56177F6}" dt="2022-04-15T08:33:49.256" v="3134" actId="14100"/>
          <ac:spMkLst>
            <pc:docMk/>
            <pc:sldMk cId="0" sldId="285"/>
            <ac:spMk id="606" creationId="{00000000-0000-0000-0000-000000000000}"/>
          </ac:spMkLst>
        </pc:spChg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6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7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8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89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0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1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2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3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4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5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6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7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8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299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0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1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2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3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4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5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6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7"/>
        </pc:sldMkLst>
      </pc:sldChg>
      <pc:sldChg chg="del">
        <pc:chgData name="gia Khoi Nguyễn" userId="656d4639-53b5-4d80-9ba1-b82c25d5dd07" providerId="ADAL" clId="{9F0E49B5-8D53-4D77-AC14-0466E56177F6}" dt="2022-04-15T08:43:51.326" v="3791" actId="47"/>
        <pc:sldMkLst>
          <pc:docMk/>
          <pc:sldMk cId="0" sldId="308"/>
        </pc:sldMkLst>
      </pc:sldChg>
      <pc:sldChg chg="addSp delSp modSp new mod modTransition modClrScheme chgLayout">
        <pc:chgData name="gia Khoi Nguyễn" userId="656d4639-53b5-4d80-9ba1-b82c25d5dd07" providerId="ADAL" clId="{9F0E49B5-8D53-4D77-AC14-0466E56177F6}" dt="2022-04-15T08:47:44.455" v="3916"/>
        <pc:sldMkLst>
          <pc:docMk/>
          <pc:sldMk cId="2131751806" sldId="309"/>
        </pc:sldMkLst>
        <pc:spChg chg="del mod ord">
          <ac:chgData name="gia Khoi Nguyễn" userId="656d4639-53b5-4d80-9ba1-b82c25d5dd07" providerId="ADAL" clId="{9F0E49B5-8D53-4D77-AC14-0466E56177F6}" dt="2022-04-15T07:41:47.984" v="1957" actId="700"/>
          <ac:spMkLst>
            <pc:docMk/>
            <pc:sldMk cId="2131751806" sldId="309"/>
            <ac:spMk id="2" creationId="{AA3A9C51-3000-4E5B-9BE9-3B34CCC29FCA}"/>
          </ac:spMkLst>
        </pc:spChg>
        <pc:spChg chg="del">
          <ac:chgData name="gia Khoi Nguyễn" userId="656d4639-53b5-4d80-9ba1-b82c25d5dd07" providerId="ADAL" clId="{9F0E49B5-8D53-4D77-AC14-0466E56177F6}" dt="2022-04-15T07:41:47.984" v="1957" actId="700"/>
          <ac:spMkLst>
            <pc:docMk/>
            <pc:sldMk cId="2131751806" sldId="309"/>
            <ac:spMk id="3" creationId="{8A8BDE29-D6A9-4AA1-B445-890DE5137706}"/>
          </ac:spMkLst>
        </pc:spChg>
        <pc:spChg chg="del">
          <ac:chgData name="gia Khoi Nguyễn" userId="656d4639-53b5-4d80-9ba1-b82c25d5dd07" providerId="ADAL" clId="{9F0E49B5-8D53-4D77-AC14-0466E56177F6}" dt="2022-04-15T07:41:47.984" v="1957" actId="700"/>
          <ac:spMkLst>
            <pc:docMk/>
            <pc:sldMk cId="2131751806" sldId="309"/>
            <ac:spMk id="4" creationId="{7B8A4A71-6AA6-4527-A4DE-16E9789DB67D}"/>
          </ac:spMkLst>
        </pc:spChg>
        <pc:spChg chg="del">
          <ac:chgData name="gia Khoi Nguyễn" userId="656d4639-53b5-4d80-9ba1-b82c25d5dd07" providerId="ADAL" clId="{9F0E49B5-8D53-4D77-AC14-0466E56177F6}" dt="2022-04-15T07:41:47.984" v="1957" actId="700"/>
          <ac:spMkLst>
            <pc:docMk/>
            <pc:sldMk cId="2131751806" sldId="309"/>
            <ac:spMk id="5" creationId="{8606B5A4-1F54-47B4-A988-88BC25009904}"/>
          </ac:spMkLst>
        </pc:spChg>
        <pc:spChg chg="del">
          <ac:chgData name="gia Khoi Nguyễn" userId="656d4639-53b5-4d80-9ba1-b82c25d5dd07" providerId="ADAL" clId="{9F0E49B5-8D53-4D77-AC14-0466E56177F6}" dt="2022-04-15T07:41:47.984" v="1957" actId="700"/>
          <ac:spMkLst>
            <pc:docMk/>
            <pc:sldMk cId="2131751806" sldId="309"/>
            <ac:spMk id="6" creationId="{572B4A46-C5C3-4ADA-8594-045EB000B05F}"/>
          </ac:spMkLst>
        </pc:spChg>
        <pc:spChg chg="del">
          <ac:chgData name="gia Khoi Nguyễn" userId="656d4639-53b5-4d80-9ba1-b82c25d5dd07" providerId="ADAL" clId="{9F0E49B5-8D53-4D77-AC14-0466E56177F6}" dt="2022-04-15T07:41:47.984" v="1957" actId="700"/>
          <ac:spMkLst>
            <pc:docMk/>
            <pc:sldMk cId="2131751806" sldId="309"/>
            <ac:spMk id="7" creationId="{E4E83FF5-1AAA-4DEA-A9C6-E9C8112C69FC}"/>
          </ac:spMkLst>
        </pc:spChg>
        <pc:spChg chg="del">
          <ac:chgData name="gia Khoi Nguyễn" userId="656d4639-53b5-4d80-9ba1-b82c25d5dd07" providerId="ADAL" clId="{9F0E49B5-8D53-4D77-AC14-0466E56177F6}" dt="2022-04-15T07:41:47.984" v="1957" actId="700"/>
          <ac:spMkLst>
            <pc:docMk/>
            <pc:sldMk cId="2131751806" sldId="309"/>
            <ac:spMk id="8" creationId="{9FE8A6B4-F7B3-40A0-882A-A3B92D84E1D4}"/>
          </ac:spMkLst>
        </pc:spChg>
        <pc:spChg chg="add mod ord">
          <ac:chgData name="gia Khoi Nguyễn" userId="656d4639-53b5-4d80-9ba1-b82c25d5dd07" providerId="ADAL" clId="{9F0E49B5-8D53-4D77-AC14-0466E56177F6}" dt="2022-04-15T07:42:14.441" v="2013" actId="20577"/>
          <ac:spMkLst>
            <pc:docMk/>
            <pc:sldMk cId="2131751806" sldId="309"/>
            <ac:spMk id="9" creationId="{AC4151EE-32AD-4BF7-A45D-49658016BA22}"/>
          </ac:spMkLst>
        </pc:spChg>
        <pc:spChg chg="add del">
          <ac:chgData name="gia Khoi Nguyễn" userId="656d4639-53b5-4d80-9ba1-b82c25d5dd07" providerId="ADAL" clId="{9F0E49B5-8D53-4D77-AC14-0466E56177F6}" dt="2022-04-15T07:43:17.910" v="2018" actId="22"/>
          <ac:spMkLst>
            <pc:docMk/>
            <pc:sldMk cId="2131751806" sldId="309"/>
            <ac:spMk id="11" creationId="{5B24034B-B736-4120-AB7E-3C638C49E51C}"/>
          </ac:spMkLst>
        </pc:spChg>
        <pc:spChg chg="add del">
          <ac:chgData name="gia Khoi Nguyễn" userId="656d4639-53b5-4d80-9ba1-b82c25d5dd07" providerId="ADAL" clId="{9F0E49B5-8D53-4D77-AC14-0466E56177F6}" dt="2022-04-15T07:43:56.137" v="2025" actId="22"/>
          <ac:spMkLst>
            <pc:docMk/>
            <pc:sldMk cId="2131751806" sldId="309"/>
            <ac:spMk id="14" creationId="{DD0B2DED-358E-480E-BE04-4FAED9BDCFFC}"/>
          </ac:spMkLst>
        </pc:spChg>
        <pc:spChg chg="add mod">
          <ac:chgData name="gia Khoi Nguyễn" userId="656d4639-53b5-4d80-9ba1-b82c25d5dd07" providerId="ADAL" clId="{9F0E49B5-8D53-4D77-AC14-0466E56177F6}" dt="2022-04-15T07:46:16.670" v="2118" actId="1076"/>
          <ac:spMkLst>
            <pc:docMk/>
            <pc:sldMk cId="2131751806" sldId="309"/>
            <ac:spMk id="16" creationId="{1A2EC5ED-13FE-4A95-BF3B-318030617BB8}"/>
          </ac:spMkLst>
        </pc:spChg>
        <pc:spChg chg="add mod">
          <ac:chgData name="gia Khoi Nguyễn" userId="656d4639-53b5-4d80-9ba1-b82c25d5dd07" providerId="ADAL" clId="{9F0E49B5-8D53-4D77-AC14-0466E56177F6}" dt="2022-04-15T07:46:16.670" v="2118" actId="1076"/>
          <ac:spMkLst>
            <pc:docMk/>
            <pc:sldMk cId="2131751806" sldId="309"/>
            <ac:spMk id="18" creationId="{17212915-CEF4-496D-87B3-F6E7C18DCC40}"/>
          </ac:spMkLst>
        </pc:spChg>
        <pc:spChg chg="add mod">
          <ac:chgData name="gia Khoi Nguyễn" userId="656d4639-53b5-4d80-9ba1-b82c25d5dd07" providerId="ADAL" clId="{9F0E49B5-8D53-4D77-AC14-0466E56177F6}" dt="2022-04-15T07:46:16.670" v="2118" actId="1076"/>
          <ac:spMkLst>
            <pc:docMk/>
            <pc:sldMk cId="2131751806" sldId="309"/>
            <ac:spMk id="20" creationId="{98406666-B835-489A-A280-C607C8FF0F8F}"/>
          </ac:spMkLst>
        </pc:spChg>
        <pc:picChg chg="add mod">
          <ac:chgData name="gia Khoi Nguyễn" userId="656d4639-53b5-4d80-9ba1-b82c25d5dd07" providerId="ADAL" clId="{9F0E49B5-8D53-4D77-AC14-0466E56177F6}" dt="2022-04-15T07:46:52.026" v="2123" actId="1076"/>
          <ac:picMkLst>
            <pc:docMk/>
            <pc:sldMk cId="2131751806" sldId="309"/>
            <ac:picMk id="2050" creationId="{EC523375-2229-4762-8B2A-161D5E8DDE34}"/>
          </ac:picMkLst>
        </pc:picChg>
        <pc:picChg chg="add mod">
          <ac:chgData name="gia Khoi Nguyễn" userId="656d4639-53b5-4d80-9ba1-b82c25d5dd07" providerId="ADAL" clId="{9F0E49B5-8D53-4D77-AC14-0466E56177F6}" dt="2022-04-15T07:46:16.670" v="2118" actId="1076"/>
          <ac:picMkLst>
            <pc:docMk/>
            <pc:sldMk cId="2131751806" sldId="309"/>
            <ac:picMk id="2052" creationId="{ED236BC9-1E2F-48D0-A04F-CE648899AAB5}"/>
          </ac:picMkLst>
        </pc:picChg>
        <pc:picChg chg="add mod">
          <ac:chgData name="gia Khoi Nguyễn" userId="656d4639-53b5-4d80-9ba1-b82c25d5dd07" providerId="ADAL" clId="{9F0E49B5-8D53-4D77-AC14-0466E56177F6}" dt="2022-04-15T07:47:01.677" v="2124" actId="1076"/>
          <ac:picMkLst>
            <pc:docMk/>
            <pc:sldMk cId="2131751806" sldId="309"/>
            <ac:picMk id="2054" creationId="{8622AE89-CD9A-4AE7-9544-599B0800B664}"/>
          </ac:picMkLst>
        </pc:picChg>
      </pc:sldChg>
      <pc:sldChg chg="addSp modSp new del mod modTransition">
        <pc:chgData name="gia Khoi Nguyễn" userId="656d4639-53b5-4d80-9ba1-b82c25d5dd07" providerId="ADAL" clId="{9F0E49B5-8D53-4D77-AC14-0466E56177F6}" dt="2022-04-15T07:25:49.870" v="1214" actId="47"/>
        <pc:sldMkLst>
          <pc:docMk/>
          <pc:sldMk cId="2240524152" sldId="309"/>
        </pc:sldMkLst>
        <pc:spChg chg="add mod">
          <ac:chgData name="gia Khoi Nguyễn" userId="656d4639-53b5-4d80-9ba1-b82c25d5dd07" providerId="ADAL" clId="{9F0E49B5-8D53-4D77-AC14-0466E56177F6}" dt="2022-04-15T07:25:24.408" v="1209" actId="1076"/>
          <ac:spMkLst>
            <pc:docMk/>
            <pc:sldMk cId="2240524152" sldId="309"/>
            <ac:spMk id="2" creationId="{5CD1FBF9-C6CA-438C-84D7-501882BB865B}"/>
          </ac:spMkLst>
        </pc:spChg>
        <pc:spChg chg="add mod">
          <ac:chgData name="gia Khoi Nguyễn" userId="656d4639-53b5-4d80-9ba1-b82c25d5dd07" providerId="ADAL" clId="{9F0E49B5-8D53-4D77-AC14-0466E56177F6}" dt="2022-04-15T07:25:24.408" v="1209" actId="1076"/>
          <ac:spMkLst>
            <pc:docMk/>
            <pc:sldMk cId="2240524152" sldId="309"/>
            <ac:spMk id="3" creationId="{D3193084-84E8-42DA-951E-EAE4E6638F90}"/>
          </ac:spMkLst>
        </pc:spChg>
      </pc:sldChg>
      <pc:sldChg chg="addSp delSp modSp new mod modTransition modClrScheme modAnim chgLayout">
        <pc:chgData name="gia Khoi Nguyễn" userId="656d4639-53b5-4d80-9ba1-b82c25d5dd07" providerId="ADAL" clId="{9F0E49B5-8D53-4D77-AC14-0466E56177F6}" dt="2022-04-15T08:47:44.455" v="3916"/>
        <pc:sldMkLst>
          <pc:docMk/>
          <pc:sldMk cId="2911967940" sldId="310"/>
        </pc:sldMkLst>
        <pc:spChg chg="del mod ord">
          <ac:chgData name="gia Khoi Nguyễn" userId="656d4639-53b5-4d80-9ba1-b82c25d5dd07" providerId="ADAL" clId="{9F0E49B5-8D53-4D77-AC14-0466E56177F6}" dt="2022-04-15T07:51:55.356" v="2167" actId="700"/>
          <ac:spMkLst>
            <pc:docMk/>
            <pc:sldMk cId="2911967940" sldId="310"/>
            <ac:spMk id="2" creationId="{7FD976C5-827F-43A0-A8CB-ADC75A14090C}"/>
          </ac:spMkLst>
        </pc:spChg>
        <pc:spChg chg="add mod ord">
          <ac:chgData name="gia Khoi Nguyễn" userId="656d4639-53b5-4d80-9ba1-b82c25d5dd07" providerId="ADAL" clId="{9F0E49B5-8D53-4D77-AC14-0466E56177F6}" dt="2022-04-15T07:55:31.874" v="2258" actId="207"/>
          <ac:spMkLst>
            <pc:docMk/>
            <pc:sldMk cId="2911967940" sldId="310"/>
            <ac:spMk id="3" creationId="{EF14FAB8-FCAB-4D30-88BF-6954E79E5D8D}"/>
          </ac:spMkLst>
        </pc:spChg>
        <pc:spChg chg="add del mod ord">
          <ac:chgData name="gia Khoi Nguyễn" userId="656d4639-53b5-4d80-9ba1-b82c25d5dd07" providerId="ADAL" clId="{9F0E49B5-8D53-4D77-AC14-0466E56177F6}" dt="2022-04-15T07:52:07.445" v="2221" actId="478"/>
          <ac:spMkLst>
            <pc:docMk/>
            <pc:sldMk cId="2911967940" sldId="310"/>
            <ac:spMk id="4" creationId="{D2FF4839-8792-4C61-83A6-56E4DE2E297F}"/>
          </ac:spMkLst>
        </pc:spChg>
        <pc:spChg chg="add del mod ord">
          <ac:chgData name="gia Khoi Nguyễn" userId="656d4639-53b5-4d80-9ba1-b82c25d5dd07" providerId="ADAL" clId="{9F0E49B5-8D53-4D77-AC14-0466E56177F6}" dt="2022-04-15T07:52:08.879" v="2223" actId="478"/>
          <ac:spMkLst>
            <pc:docMk/>
            <pc:sldMk cId="2911967940" sldId="310"/>
            <ac:spMk id="5" creationId="{394843A7-4F70-4438-99C3-A38FBA9BF84D}"/>
          </ac:spMkLst>
        </pc:spChg>
        <pc:spChg chg="add del mod ord">
          <ac:chgData name="gia Khoi Nguyễn" userId="656d4639-53b5-4d80-9ba1-b82c25d5dd07" providerId="ADAL" clId="{9F0E49B5-8D53-4D77-AC14-0466E56177F6}" dt="2022-04-15T07:52:06.653" v="2220" actId="478"/>
          <ac:spMkLst>
            <pc:docMk/>
            <pc:sldMk cId="2911967940" sldId="310"/>
            <ac:spMk id="6" creationId="{B9913B45-1DE3-4E97-BBAF-C90B28DDF1CC}"/>
          </ac:spMkLst>
        </pc:spChg>
        <pc:spChg chg="add del mod ord">
          <ac:chgData name="gia Khoi Nguyễn" userId="656d4639-53b5-4d80-9ba1-b82c25d5dd07" providerId="ADAL" clId="{9F0E49B5-8D53-4D77-AC14-0466E56177F6}" dt="2022-04-15T07:52:08.143" v="2222" actId="478"/>
          <ac:spMkLst>
            <pc:docMk/>
            <pc:sldMk cId="2911967940" sldId="310"/>
            <ac:spMk id="7" creationId="{15847EF8-7357-427E-BE62-628374E51007}"/>
          </ac:spMkLst>
        </pc:spChg>
        <pc:spChg chg="add del">
          <ac:chgData name="gia Khoi Nguyễn" userId="656d4639-53b5-4d80-9ba1-b82c25d5dd07" providerId="ADAL" clId="{9F0E49B5-8D53-4D77-AC14-0466E56177F6}" dt="2022-04-15T07:52:15.116" v="2225" actId="22"/>
          <ac:spMkLst>
            <pc:docMk/>
            <pc:sldMk cId="2911967940" sldId="310"/>
            <ac:spMk id="9" creationId="{79EB39B0-72CC-48AC-B93A-1DAACE1E66EB}"/>
          </ac:spMkLst>
        </pc:spChg>
        <pc:spChg chg="add del mod">
          <ac:chgData name="gia Khoi Nguyễn" userId="656d4639-53b5-4d80-9ba1-b82c25d5dd07" providerId="ADAL" clId="{9F0E49B5-8D53-4D77-AC14-0466E56177F6}" dt="2022-04-15T07:53:33.646" v="2244" actId="478"/>
          <ac:spMkLst>
            <pc:docMk/>
            <pc:sldMk cId="2911967940" sldId="310"/>
            <ac:spMk id="11" creationId="{4A8E8521-46B0-4900-B00A-02B2ACDEA1D5}"/>
          </ac:spMkLst>
        </pc:spChg>
        <pc:grpChg chg="add mod">
          <ac:chgData name="gia Khoi Nguyễn" userId="656d4639-53b5-4d80-9ba1-b82c25d5dd07" providerId="ADAL" clId="{9F0E49B5-8D53-4D77-AC14-0466E56177F6}" dt="2022-04-15T07:59:25.492" v="2293" actId="164"/>
          <ac:grpSpMkLst>
            <pc:docMk/>
            <pc:sldMk cId="2911967940" sldId="310"/>
            <ac:grpSpMk id="22" creationId="{EE684536-B98A-4FF4-BDD8-945E198287B0}"/>
          </ac:grpSpMkLst>
        </pc:grpChg>
        <pc:picChg chg="add mod">
          <ac:chgData name="gia Khoi Nguyễn" userId="656d4639-53b5-4d80-9ba1-b82c25d5dd07" providerId="ADAL" clId="{9F0E49B5-8D53-4D77-AC14-0466E56177F6}" dt="2022-04-15T07:53:50.914" v="2248" actId="1076"/>
          <ac:picMkLst>
            <pc:docMk/>
            <pc:sldMk cId="2911967940" sldId="310"/>
            <ac:picMk id="13" creationId="{D700D3C0-1646-452F-AAD5-9CA7F5CCA6DC}"/>
          </ac:picMkLst>
        </pc:picChg>
        <pc:picChg chg="add del mod">
          <ac:chgData name="gia Khoi Nguyễn" userId="656d4639-53b5-4d80-9ba1-b82c25d5dd07" providerId="ADAL" clId="{9F0E49B5-8D53-4D77-AC14-0466E56177F6}" dt="2022-04-15T07:58:04.463" v="2280" actId="478"/>
          <ac:picMkLst>
            <pc:docMk/>
            <pc:sldMk cId="2911967940" sldId="310"/>
            <ac:picMk id="14" creationId="{0F9423F2-8443-4AE7-8659-EAAFE1DF05BD}"/>
          </ac:picMkLst>
        </pc:picChg>
        <pc:picChg chg="add mod">
          <ac:chgData name="gia Khoi Nguyễn" userId="656d4639-53b5-4d80-9ba1-b82c25d5dd07" providerId="ADAL" clId="{9F0E49B5-8D53-4D77-AC14-0466E56177F6}" dt="2022-04-15T07:59:25.492" v="2293" actId="164"/>
          <ac:picMkLst>
            <pc:docMk/>
            <pc:sldMk cId="2911967940" sldId="310"/>
            <ac:picMk id="16" creationId="{F10DD59C-3903-47E5-8F2C-D7BA770588D1}"/>
          </ac:picMkLst>
        </pc:picChg>
        <pc:cxnChg chg="add mod">
          <ac:chgData name="gia Khoi Nguyễn" userId="656d4639-53b5-4d80-9ba1-b82c25d5dd07" providerId="ADAL" clId="{9F0E49B5-8D53-4D77-AC14-0466E56177F6}" dt="2022-04-15T07:59:25.492" v="2293" actId="164"/>
          <ac:cxnSpMkLst>
            <pc:docMk/>
            <pc:sldMk cId="2911967940" sldId="310"/>
            <ac:cxnSpMk id="18" creationId="{EA3E0DA5-AF2F-415C-94FF-54AD0B134C8F}"/>
          </ac:cxnSpMkLst>
        </pc:cxnChg>
        <pc:cxnChg chg="add mod">
          <ac:chgData name="gia Khoi Nguyễn" userId="656d4639-53b5-4d80-9ba1-b82c25d5dd07" providerId="ADAL" clId="{9F0E49B5-8D53-4D77-AC14-0466E56177F6}" dt="2022-04-15T07:59:25.492" v="2293" actId="164"/>
          <ac:cxnSpMkLst>
            <pc:docMk/>
            <pc:sldMk cId="2911967940" sldId="310"/>
            <ac:cxnSpMk id="20" creationId="{0BE8C341-72D7-4A59-BE29-77016BFBD885}"/>
          </ac:cxnSpMkLst>
        </pc:cxnChg>
      </pc:sldChg>
      <pc:sldChg chg="addSp delSp modSp new del mod modTransition modClrScheme chgLayout">
        <pc:chgData name="gia Khoi Nguyễn" userId="656d4639-53b5-4d80-9ba1-b82c25d5dd07" providerId="ADAL" clId="{9F0E49B5-8D53-4D77-AC14-0466E56177F6}" dt="2022-04-15T08:03:15.378" v="2399" actId="47"/>
        <pc:sldMkLst>
          <pc:docMk/>
          <pc:sldMk cId="2081758368" sldId="311"/>
        </pc:sldMkLst>
        <pc:spChg chg="del">
          <ac:chgData name="gia Khoi Nguyễn" userId="656d4639-53b5-4d80-9ba1-b82c25d5dd07" providerId="ADAL" clId="{9F0E49B5-8D53-4D77-AC14-0466E56177F6}" dt="2022-04-15T07:55:07.379" v="2250" actId="700"/>
          <ac:spMkLst>
            <pc:docMk/>
            <pc:sldMk cId="2081758368" sldId="311"/>
            <ac:spMk id="2" creationId="{43C2A732-1F80-441F-AF9A-08451D153C56}"/>
          </ac:spMkLst>
        </pc:spChg>
        <pc:spChg chg="del">
          <ac:chgData name="gia Khoi Nguyễn" userId="656d4639-53b5-4d80-9ba1-b82c25d5dd07" providerId="ADAL" clId="{9F0E49B5-8D53-4D77-AC14-0466E56177F6}" dt="2022-04-15T07:55:07.379" v="2250" actId="700"/>
          <ac:spMkLst>
            <pc:docMk/>
            <pc:sldMk cId="2081758368" sldId="311"/>
            <ac:spMk id="3" creationId="{381F9B09-40BF-4CAB-BAEB-49C68C65CD1C}"/>
          </ac:spMkLst>
        </pc:spChg>
        <pc:spChg chg="del">
          <ac:chgData name="gia Khoi Nguyễn" userId="656d4639-53b5-4d80-9ba1-b82c25d5dd07" providerId="ADAL" clId="{9F0E49B5-8D53-4D77-AC14-0466E56177F6}" dt="2022-04-15T07:55:07.379" v="2250" actId="700"/>
          <ac:spMkLst>
            <pc:docMk/>
            <pc:sldMk cId="2081758368" sldId="311"/>
            <ac:spMk id="4" creationId="{B1E8D6E5-02AF-4141-9210-626C1C2ED169}"/>
          </ac:spMkLst>
        </pc:spChg>
        <pc:spChg chg="del">
          <ac:chgData name="gia Khoi Nguyễn" userId="656d4639-53b5-4d80-9ba1-b82c25d5dd07" providerId="ADAL" clId="{9F0E49B5-8D53-4D77-AC14-0466E56177F6}" dt="2022-04-15T07:55:07.379" v="2250" actId="700"/>
          <ac:spMkLst>
            <pc:docMk/>
            <pc:sldMk cId="2081758368" sldId="311"/>
            <ac:spMk id="5" creationId="{3B0217A1-D361-4BF0-93DA-A753E91E5B19}"/>
          </ac:spMkLst>
        </pc:spChg>
        <pc:spChg chg="del">
          <ac:chgData name="gia Khoi Nguyễn" userId="656d4639-53b5-4d80-9ba1-b82c25d5dd07" providerId="ADAL" clId="{9F0E49B5-8D53-4D77-AC14-0466E56177F6}" dt="2022-04-15T07:55:07.379" v="2250" actId="700"/>
          <ac:spMkLst>
            <pc:docMk/>
            <pc:sldMk cId="2081758368" sldId="311"/>
            <ac:spMk id="6" creationId="{A737095A-CE37-458D-810C-3F9186F8E46A}"/>
          </ac:spMkLst>
        </pc:spChg>
        <pc:spChg chg="add del mod">
          <ac:chgData name="gia Khoi Nguyễn" userId="656d4639-53b5-4d80-9ba1-b82c25d5dd07" providerId="ADAL" clId="{9F0E49B5-8D53-4D77-AC14-0466E56177F6}" dt="2022-04-15T07:57:41.600" v="2272" actId="478"/>
          <ac:spMkLst>
            <pc:docMk/>
            <pc:sldMk cId="2081758368" sldId="311"/>
            <ac:spMk id="8" creationId="{526D5F2F-D375-4017-A50A-12229960C0C2}"/>
          </ac:spMkLst>
        </pc:spChg>
        <pc:spChg chg="add del">
          <ac:chgData name="gia Khoi Nguyễn" userId="656d4639-53b5-4d80-9ba1-b82c25d5dd07" providerId="ADAL" clId="{9F0E49B5-8D53-4D77-AC14-0466E56177F6}" dt="2022-04-15T08:02:48.405" v="2298" actId="22"/>
          <ac:spMkLst>
            <pc:docMk/>
            <pc:sldMk cId="2081758368" sldId="311"/>
            <ac:spMk id="10" creationId="{E7540A11-9853-4166-99B0-3713BD780383}"/>
          </ac:spMkLst>
        </pc:spChg>
        <pc:spChg chg="add mod">
          <ac:chgData name="gia Khoi Nguyễn" userId="656d4639-53b5-4d80-9ba1-b82c25d5dd07" providerId="ADAL" clId="{9F0E49B5-8D53-4D77-AC14-0466E56177F6}" dt="2022-04-15T08:03:00.776" v="2359" actId="1076"/>
          <ac:spMkLst>
            <pc:docMk/>
            <pc:sldMk cId="2081758368" sldId="311"/>
            <ac:spMk id="12" creationId="{3F62FBD8-7CEA-4355-B892-3C24113DDE08}"/>
          </ac:spMkLst>
        </pc:spChg>
        <pc:picChg chg="add del mod">
          <ac:chgData name="gia Khoi Nguyễn" userId="656d4639-53b5-4d80-9ba1-b82c25d5dd07" providerId="ADAL" clId="{9F0E49B5-8D53-4D77-AC14-0466E56177F6}" dt="2022-04-15T07:57:40.599" v="2271" actId="478"/>
          <ac:picMkLst>
            <pc:docMk/>
            <pc:sldMk cId="2081758368" sldId="311"/>
            <ac:picMk id="7" creationId="{5E7A5E47-FB10-4936-978A-B664946D64FA}"/>
          </ac:picMkLst>
        </pc:picChg>
      </pc:sldChg>
      <pc:sldChg chg="addSp delSp modSp new mod modTransition modClrScheme modAnim chgLayout">
        <pc:chgData name="gia Khoi Nguyễn" userId="656d4639-53b5-4d80-9ba1-b82c25d5dd07" providerId="ADAL" clId="{9F0E49B5-8D53-4D77-AC14-0466E56177F6}" dt="2022-04-15T08:47:44.455" v="3916"/>
        <pc:sldMkLst>
          <pc:docMk/>
          <pc:sldMk cId="3293357709" sldId="311"/>
        </pc:sldMkLst>
        <pc:spChg chg="del">
          <ac:chgData name="gia Khoi Nguyễn" userId="656d4639-53b5-4d80-9ba1-b82c25d5dd07" providerId="ADAL" clId="{9F0E49B5-8D53-4D77-AC14-0466E56177F6}" dt="2022-04-15T08:16:27.591" v="2899" actId="700"/>
          <ac:spMkLst>
            <pc:docMk/>
            <pc:sldMk cId="3293357709" sldId="311"/>
            <ac:spMk id="2" creationId="{FA537E0B-D871-433E-B12C-0F1B6739B4E5}"/>
          </ac:spMkLst>
        </pc:spChg>
        <pc:spChg chg="add del">
          <ac:chgData name="gia Khoi Nguyễn" userId="656d4639-53b5-4d80-9ba1-b82c25d5dd07" providerId="ADAL" clId="{9F0E49B5-8D53-4D77-AC14-0466E56177F6}" dt="2022-04-15T08:16:31.728" v="2903" actId="22"/>
          <ac:spMkLst>
            <pc:docMk/>
            <pc:sldMk cId="3293357709" sldId="311"/>
            <ac:spMk id="4" creationId="{7E5456E7-3233-45C1-9A36-1537EF1DE076}"/>
          </ac:spMkLst>
        </pc:spChg>
        <pc:spChg chg="add mod">
          <ac:chgData name="gia Khoi Nguyễn" userId="656d4639-53b5-4d80-9ba1-b82c25d5dd07" providerId="ADAL" clId="{9F0E49B5-8D53-4D77-AC14-0466E56177F6}" dt="2022-04-15T08:19:14.015" v="2929" actId="1076"/>
          <ac:spMkLst>
            <pc:docMk/>
            <pc:sldMk cId="3293357709" sldId="311"/>
            <ac:spMk id="6" creationId="{1CCA42F6-AC51-4F99-94F1-2E4F9324D914}"/>
          </ac:spMkLst>
        </pc:spChg>
        <pc:spChg chg="add del">
          <ac:chgData name="gia Khoi Nguyễn" userId="656d4639-53b5-4d80-9ba1-b82c25d5dd07" providerId="ADAL" clId="{9F0E49B5-8D53-4D77-AC14-0466E56177F6}" dt="2022-04-15T08:18:53.834" v="2920" actId="22"/>
          <ac:spMkLst>
            <pc:docMk/>
            <pc:sldMk cId="3293357709" sldId="311"/>
            <ac:spMk id="8" creationId="{20E576AC-F753-4269-A7FD-C933B28BD45E}"/>
          </ac:spMkLst>
        </pc:spChg>
        <pc:spChg chg="add mod">
          <ac:chgData name="gia Khoi Nguyễn" userId="656d4639-53b5-4d80-9ba1-b82c25d5dd07" providerId="ADAL" clId="{9F0E49B5-8D53-4D77-AC14-0466E56177F6}" dt="2022-04-15T08:19:16.759" v="2930" actId="1076"/>
          <ac:spMkLst>
            <pc:docMk/>
            <pc:sldMk cId="3293357709" sldId="311"/>
            <ac:spMk id="10" creationId="{CF7FB02C-2B02-4887-8D01-473B94D5CA0C}"/>
          </ac:spMkLst>
        </pc:spChg>
        <pc:picChg chg="add del mod">
          <ac:chgData name="gia Khoi Nguyễn" userId="656d4639-53b5-4d80-9ba1-b82c25d5dd07" providerId="ADAL" clId="{9F0E49B5-8D53-4D77-AC14-0466E56177F6}" dt="2022-04-15T08:23:57.709" v="2935" actId="21"/>
          <ac:picMkLst>
            <pc:docMk/>
            <pc:sldMk cId="3293357709" sldId="311"/>
            <ac:picMk id="12" creationId="{7A4C00FE-8E73-4732-9042-229E919F7FC3}"/>
          </ac:picMkLst>
        </pc:picChg>
      </pc:sldChg>
      <pc:sldChg chg="delSp modSp add del mod delAnim">
        <pc:chgData name="gia Khoi Nguyễn" userId="656d4639-53b5-4d80-9ba1-b82c25d5dd07" providerId="ADAL" clId="{9F0E49B5-8D53-4D77-AC14-0466E56177F6}" dt="2022-04-15T08:04:13.761" v="2488" actId="47"/>
        <pc:sldMkLst>
          <pc:docMk/>
          <pc:sldMk cId="3637230298" sldId="312"/>
        </pc:sldMkLst>
        <pc:spChg chg="mod">
          <ac:chgData name="gia Khoi Nguyễn" userId="656d4639-53b5-4d80-9ba1-b82c25d5dd07" providerId="ADAL" clId="{9F0E49B5-8D53-4D77-AC14-0466E56177F6}" dt="2022-04-15T08:03:13.893" v="2398" actId="20577"/>
          <ac:spMkLst>
            <pc:docMk/>
            <pc:sldMk cId="3637230298" sldId="312"/>
            <ac:spMk id="3" creationId="{EF14FAB8-FCAB-4D30-88BF-6954E79E5D8D}"/>
          </ac:spMkLst>
        </pc:spChg>
        <pc:grpChg chg="del">
          <ac:chgData name="gia Khoi Nguyễn" userId="656d4639-53b5-4d80-9ba1-b82c25d5dd07" providerId="ADAL" clId="{9F0E49B5-8D53-4D77-AC14-0466E56177F6}" dt="2022-04-15T08:03:22.299" v="2401" actId="478"/>
          <ac:grpSpMkLst>
            <pc:docMk/>
            <pc:sldMk cId="3637230298" sldId="312"/>
            <ac:grpSpMk id="22" creationId="{EE684536-B98A-4FF4-BDD8-945E198287B0}"/>
          </ac:grpSpMkLst>
        </pc:grpChg>
        <pc:picChg chg="del">
          <ac:chgData name="gia Khoi Nguyễn" userId="656d4639-53b5-4d80-9ba1-b82c25d5dd07" providerId="ADAL" clId="{9F0E49B5-8D53-4D77-AC14-0466E56177F6}" dt="2022-04-15T08:03:20.953" v="2400" actId="478"/>
          <ac:picMkLst>
            <pc:docMk/>
            <pc:sldMk cId="3637230298" sldId="312"/>
            <ac:picMk id="13" creationId="{D700D3C0-1646-452F-AAD5-9CA7F5CCA6DC}"/>
          </ac:picMkLst>
        </pc:picChg>
      </pc:sldChg>
      <pc:sldChg chg="addSp delSp modSp new del">
        <pc:chgData name="gia Khoi Nguyễn" userId="656d4639-53b5-4d80-9ba1-b82c25d5dd07" providerId="ADAL" clId="{9F0E49B5-8D53-4D77-AC14-0466E56177F6}" dt="2022-04-15T08:43:51.338" v="3792" actId="47"/>
        <pc:sldMkLst>
          <pc:docMk/>
          <pc:sldMk cId="3896484035" sldId="312"/>
        </pc:sldMkLst>
        <pc:picChg chg="add del mod">
          <ac:chgData name="gia Khoi Nguyễn" userId="656d4639-53b5-4d80-9ba1-b82c25d5dd07" providerId="ADAL" clId="{9F0E49B5-8D53-4D77-AC14-0466E56177F6}" dt="2022-04-15T08:24:06.313" v="2937"/>
          <ac:picMkLst>
            <pc:docMk/>
            <pc:sldMk cId="3896484035" sldId="312"/>
            <ac:picMk id="2" creationId="{F85BD174-D46F-4423-907F-600B10753810}"/>
          </ac:picMkLst>
        </pc:picChg>
      </pc:sldChg>
      <pc:sldChg chg="addSp delSp modSp add mod modTransition delAnim">
        <pc:chgData name="gia Khoi Nguyễn" userId="656d4639-53b5-4d80-9ba1-b82c25d5dd07" providerId="ADAL" clId="{9F0E49B5-8D53-4D77-AC14-0466E56177F6}" dt="2022-04-15T08:47:44.455" v="3916"/>
        <pc:sldMkLst>
          <pc:docMk/>
          <pc:sldMk cId="4175783000" sldId="313"/>
        </pc:sldMkLst>
        <pc:spChg chg="del mod">
          <ac:chgData name="gia Khoi Nguyễn" userId="656d4639-53b5-4d80-9ba1-b82c25d5dd07" providerId="ADAL" clId="{9F0E49B5-8D53-4D77-AC14-0466E56177F6}" dt="2022-04-15T08:24:12.923" v="2940" actId="478"/>
          <ac:spMkLst>
            <pc:docMk/>
            <pc:sldMk cId="4175783000" sldId="313"/>
            <ac:spMk id="6" creationId="{1CCA42F6-AC51-4F99-94F1-2E4F9324D914}"/>
          </ac:spMkLst>
        </pc:spChg>
        <pc:picChg chg="add mod">
          <ac:chgData name="gia Khoi Nguyễn" userId="656d4639-53b5-4d80-9ba1-b82c25d5dd07" providerId="ADAL" clId="{9F0E49B5-8D53-4D77-AC14-0466E56177F6}" dt="2022-04-15T08:25:38.670" v="2950" actId="1076"/>
          <ac:picMkLst>
            <pc:docMk/>
            <pc:sldMk cId="4175783000" sldId="313"/>
            <ac:picMk id="3" creationId="{97440A6C-3767-499F-BFFF-3DDF8CB42182}"/>
          </ac:picMkLst>
        </pc:picChg>
        <pc:picChg chg="add mod">
          <ac:chgData name="gia Khoi Nguyễn" userId="656d4639-53b5-4d80-9ba1-b82c25d5dd07" providerId="ADAL" clId="{9F0E49B5-8D53-4D77-AC14-0466E56177F6}" dt="2022-04-15T08:25:37.158" v="2949" actId="1076"/>
          <ac:picMkLst>
            <pc:docMk/>
            <pc:sldMk cId="4175783000" sldId="313"/>
            <ac:picMk id="4" creationId="{611DB649-AABE-47A9-A66C-ED511B1F102D}"/>
          </ac:picMkLst>
        </pc:picChg>
      </pc:sldChg>
      <pc:sldChg chg="addSp delSp modSp add mod modTransition delAnim">
        <pc:chgData name="gia Khoi Nguyễn" userId="656d4639-53b5-4d80-9ba1-b82c25d5dd07" providerId="ADAL" clId="{9F0E49B5-8D53-4D77-AC14-0466E56177F6}" dt="2022-04-15T08:47:44.455" v="3916"/>
        <pc:sldMkLst>
          <pc:docMk/>
          <pc:sldMk cId="2450591011" sldId="314"/>
        </pc:sldMkLst>
        <pc:spChg chg="del">
          <ac:chgData name="gia Khoi Nguyễn" userId="656d4639-53b5-4d80-9ba1-b82c25d5dd07" providerId="ADAL" clId="{9F0E49B5-8D53-4D77-AC14-0466E56177F6}" dt="2022-04-15T08:26:32.252" v="2952" actId="478"/>
          <ac:spMkLst>
            <pc:docMk/>
            <pc:sldMk cId="2450591011" sldId="314"/>
            <ac:spMk id="6" creationId="{1CCA42F6-AC51-4F99-94F1-2E4F9324D914}"/>
          </ac:spMkLst>
        </pc:spChg>
        <pc:picChg chg="add mod">
          <ac:chgData name="gia Khoi Nguyễn" userId="656d4639-53b5-4d80-9ba1-b82c25d5dd07" providerId="ADAL" clId="{9F0E49B5-8D53-4D77-AC14-0466E56177F6}" dt="2022-04-15T08:27:34.901" v="2974" actId="1076"/>
          <ac:picMkLst>
            <pc:docMk/>
            <pc:sldMk cId="2450591011" sldId="314"/>
            <ac:picMk id="4" creationId="{B4B060B1-C002-4D95-A3F8-F063F1EC07CC}"/>
          </ac:picMkLst>
        </pc:picChg>
        <pc:picChg chg="add del mod">
          <ac:chgData name="gia Khoi Nguyễn" userId="656d4639-53b5-4d80-9ba1-b82c25d5dd07" providerId="ADAL" clId="{9F0E49B5-8D53-4D77-AC14-0466E56177F6}" dt="2022-04-15T08:27:02.384" v="2960" actId="21"/>
          <ac:picMkLst>
            <pc:docMk/>
            <pc:sldMk cId="2450591011" sldId="314"/>
            <ac:picMk id="5" creationId="{6C29F19B-94D5-40AC-86E6-DA288DC6C846}"/>
          </ac:picMkLst>
        </pc:picChg>
        <pc:picChg chg="add mod">
          <ac:chgData name="gia Khoi Nguyễn" userId="656d4639-53b5-4d80-9ba1-b82c25d5dd07" providerId="ADAL" clId="{9F0E49B5-8D53-4D77-AC14-0466E56177F6}" dt="2022-04-15T08:27:33.399" v="2973" actId="1076"/>
          <ac:picMkLst>
            <pc:docMk/>
            <pc:sldMk cId="2450591011" sldId="314"/>
            <ac:picMk id="7" creationId="{0683D563-C6E3-4299-957E-51A32DF02F9F}"/>
          </ac:picMkLst>
        </pc:picChg>
      </pc:sldChg>
      <pc:sldChg chg="addSp delSp modSp add del mod">
        <pc:chgData name="gia Khoi Nguyễn" userId="656d4639-53b5-4d80-9ba1-b82c25d5dd07" providerId="ADAL" clId="{9F0E49B5-8D53-4D77-AC14-0466E56177F6}" dt="2022-04-15T08:27:20.096" v="2966" actId="47"/>
        <pc:sldMkLst>
          <pc:docMk/>
          <pc:sldMk cId="817838957" sldId="315"/>
        </pc:sldMkLst>
        <pc:picChg chg="add del mod">
          <ac:chgData name="gia Khoi Nguyễn" userId="656d4639-53b5-4d80-9ba1-b82c25d5dd07" providerId="ADAL" clId="{9F0E49B5-8D53-4D77-AC14-0466E56177F6}" dt="2022-04-15T08:27:19.135" v="2965" actId="21"/>
          <ac:picMkLst>
            <pc:docMk/>
            <pc:sldMk cId="817838957" sldId="315"/>
            <ac:picMk id="5" creationId="{AB5A5065-6EAA-45A3-8927-89D8D25528A3}"/>
          </ac:picMkLst>
        </pc:picChg>
      </pc:sldChg>
      <pc:sldChg chg="addSp delSp modSp add mod modTransition">
        <pc:chgData name="gia Khoi Nguyễn" userId="656d4639-53b5-4d80-9ba1-b82c25d5dd07" providerId="ADAL" clId="{9F0E49B5-8D53-4D77-AC14-0466E56177F6}" dt="2022-04-15T08:47:44.455" v="3916"/>
        <pc:sldMkLst>
          <pc:docMk/>
          <pc:sldMk cId="1077046592" sldId="315"/>
        </pc:sldMkLst>
        <pc:spChg chg="mod">
          <ac:chgData name="gia Khoi Nguyễn" userId="656d4639-53b5-4d80-9ba1-b82c25d5dd07" providerId="ADAL" clId="{9F0E49B5-8D53-4D77-AC14-0466E56177F6}" dt="2022-04-15T08:38:33.322" v="3473" actId="20577"/>
          <ac:spMkLst>
            <pc:docMk/>
            <pc:sldMk cId="1077046592" sldId="315"/>
            <ac:spMk id="5" creationId="{25140164-154C-402B-A63F-F4E7DED83E0C}"/>
          </ac:spMkLst>
        </pc:spChg>
        <pc:spChg chg="add mod ord">
          <ac:chgData name="gia Khoi Nguyễn" userId="656d4639-53b5-4d80-9ba1-b82c25d5dd07" providerId="ADAL" clId="{9F0E49B5-8D53-4D77-AC14-0466E56177F6}" dt="2022-04-15T08:40:08.732" v="3528" actId="1076"/>
          <ac:spMkLst>
            <pc:docMk/>
            <pc:sldMk cId="1077046592" sldId="315"/>
            <ac:spMk id="7" creationId="{A748F0B4-6BEA-4627-A534-3B5DAE7480AD}"/>
          </ac:spMkLst>
        </pc:spChg>
        <pc:spChg chg="add mod">
          <ac:chgData name="gia Khoi Nguyễn" userId="656d4639-53b5-4d80-9ba1-b82c25d5dd07" providerId="ADAL" clId="{9F0E49B5-8D53-4D77-AC14-0466E56177F6}" dt="2022-04-15T08:40:11.153" v="3529" actId="14100"/>
          <ac:spMkLst>
            <pc:docMk/>
            <pc:sldMk cId="1077046592" sldId="315"/>
            <ac:spMk id="8" creationId="{4E18681D-79A0-46F0-9BB7-AB8C0E54B105}"/>
          </ac:spMkLst>
        </pc:spChg>
        <pc:spChg chg="mod">
          <ac:chgData name="gia Khoi Nguyễn" userId="656d4639-53b5-4d80-9ba1-b82c25d5dd07" providerId="ADAL" clId="{9F0E49B5-8D53-4D77-AC14-0466E56177F6}" dt="2022-04-15T08:36:30.408" v="3284" actId="20577"/>
          <ac:spMkLst>
            <pc:docMk/>
            <pc:sldMk cId="1077046592" sldId="315"/>
            <ac:spMk id="600" creationId="{00000000-0000-0000-0000-000000000000}"/>
          </ac:spMkLst>
        </pc:spChg>
        <pc:spChg chg="del">
          <ac:chgData name="gia Khoi Nguyễn" userId="656d4639-53b5-4d80-9ba1-b82c25d5dd07" providerId="ADAL" clId="{9F0E49B5-8D53-4D77-AC14-0466E56177F6}" dt="2022-04-15T08:34:07.191" v="3136" actId="478"/>
          <ac:spMkLst>
            <pc:docMk/>
            <pc:sldMk cId="1077046592" sldId="315"/>
            <ac:spMk id="605" creationId="{00000000-0000-0000-0000-000000000000}"/>
          </ac:spMkLst>
        </pc:spChg>
        <pc:spChg chg="del mod">
          <ac:chgData name="gia Khoi Nguyễn" userId="656d4639-53b5-4d80-9ba1-b82c25d5dd07" providerId="ADAL" clId="{9F0E49B5-8D53-4D77-AC14-0466E56177F6}" dt="2022-04-15T08:39:30.033" v="3521" actId="478"/>
          <ac:spMkLst>
            <pc:docMk/>
            <pc:sldMk cId="1077046592" sldId="315"/>
            <ac:spMk id="606" creationId="{00000000-0000-0000-0000-000000000000}"/>
          </ac:spMkLst>
        </pc:spChg>
      </pc:sldChg>
      <pc:sldChg chg="addSp delSp modSp add mod modTransition">
        <pc:chgData name="gia Khoi Nguyễn" userId="656d4639-53b5-4d80-9ba1-b82c25d5dd07" providerId="ADAL" clId="{9F0E49B5-8D53-4D77-AC14-0466E56177F6}" dt="2022-04-15T08:47:44.455" v="3916"/>
        <pc:sldMkLst>
          <pc:docMk/>
          <pc:sldMk cId="1517424100" sldId="316"/>
        </pc:sldMkLst>
        <pc:spChg chg="mod">
          <ac:chgData name="gia Khoi Nguyễn" userId="656d4639-53b5-4d80-9ba1-b82c25d5dd07" providerId="ADAL" clId="{9F0E49B5-8D53-4D77-AC14-0466E56177F6}" dt="2022-04-15T08:42:49.680" v="3785" actId="20577"/>
          <ac:spMkLst>
            <pc:docMk/>
            <pc:sldMk cId="1517424100" sldId="316"/>
            <ac:spMk id="5" creationId="{25140164-154C-402B-A63F-F4E7DED83E0C}"/>
          </ac:spMkLst>
        </pc:spChg>
        <pc:spChg chg="del mod">
          <ac:chgData name="gia Khoi Nguyễn" userId="656d4639-53b5-4d80-9ba1-b82c25d5dd07" providerId="ADAL" clId="{9F0E49B5-8D53-4D77-AC14-0466E56177F6}" dt="2022-04-15T08:40:28.521" v="3531" actId="478"/>
          <ac:spMkLst>
            <pc:docMk/>
            <pc:sldMk cId="1517424100" sldId="316"/>
            <ac:spMk id="7" creationId="{A748F0B4-6BEA-4627-A534-3B5DAE7480AD}"/>
          </ac:spMkLst>
        </pc:spChg>
        <pc:spChg chg="add del mod ord">
          <ac:chgData name="gia Khoi Nguyễn" userId="656d4639-53b5-4d80-9ba1-b82c25d5dd07" providerId="ADAL" clId="{9F0E49B5-8D53-4D77-AC14-0466E56177F6}" dt="2022-04-15T08:42:35.857" v="3781" actId="478"/>
          <ac:spMkLst>
            <pc:docMk/>
            <pc:sldMk cId="1517424100" sldId="316"/>
            <ac:spMk id="8" creationId="{AFC81E87-827E-465B-8B1B-478964B41DB3}"/>
          </ac:spMkLst>
        </pc:spChg>
        <pc:spChg chg="add mod ord">
          <ac:chgData name="gia Khoi Nguyễn" userId="656d4639-53b5-4d80-9ba1-b82c25d5dd07" providerId="ADAL" clId="{9F0E49B5-8D53-4D77-AC14-0466E56177F6}" dt="2022-04-15T08:42:52.401" v="3786" actId="14100"/>
          <ac:spMkLst>
            <pc:docMk/>
            <pc:sldMk cId="1517424100" sldId="316"/>
            <ac:spMk id="9" creationId="{64ADDF1F-FBDF-4D47-8F8A-97D2891B5678}"/>
          </ac:spMkLst>
        </pc:spChg>
        <pc:spChg chg="add mod ord">
          <ac:chgData name="gia Khoi Nguyễn" userId="656d4639-53b5-4d80-9ba1-b82c25d5dd07" providerId="ADAL" clId="{9F0E49B5-8D53-4D77-AC14-0466E56177F6}" dt="2022-04-15T08:42:59.106" v="3790" actId="1076"/>
          <ac:spMkLst>
            <pc:docMk/>
            <pc:sldMk cId="1517424100" sldId="316"/>
            <ac:spMk id="10" creationId="{D9A10782-32EC-41AE-8868-85A0C50B96A4}"/>
          </ac:spMkLst>
        </pc:spChg>
        <pc:spChg chg="del mod">
          <ac:chgData name="gia Khoi Nguyễn" userId="656d4639-53b5-4d80-9ba1-b82c25d5dd07" providerId="ADAL" clId="{9F0E49B5-8D53-4D77-AC14-0466E56177F6}" dt="2022-04-15T08:40:27.298" v="3530" actId="478"/>
          <ac:spMkLst>
            <pc:docMk/>
            <pc:sldMk cId="1517424100" sldId="316"/>
            <ac:spMk id="606" creationId="{00000000-0000-0000-0000-000000000000}"/>
          </ac:spMkLst>
        </pc:spChg>
      </pc:sldChg>
      <pc:sldChg chg="addSp modSp new mod modTransition modClrScheme chgLayout">
        <pc:chgData name="gia Khoi Nguyễn" userId="656d4639-53b5-4d80-9ba1-b82c25d5dd07" providerId="ADAL" clId="{9F0E49B5-8D53-4D77-AC14-0466E56177F6}" dt="2022-04-15T08:47:44.455" v="3916"/>
        <pc:sldMkLst>
          <pc:docMk/>
          <pc:sldMk cId="4156788588" sldId="317"/>
        </pc:sldMkLst>
        <pc:spChg chg="add mod">
          <ac:chgData name="gia Khoi Nguyễn" userId="656d4639-53b5-4d80-9ba1-b82c25d5dd07" providerId="ADAL" clId="{9F0E49B5-8D53-4D77-AC14-0466E56177F6}" dt="2022-04-15T08:44:37.160" v="3888" actId="20577"/>
          <ac:spMkLst>
            <pc:docMk/>
            <pc:sldMk cId="4156788588" sldId="317"/>
            <ac:spMk id="2" creationId="{A1AE0B5F-CE3F-49EE-871F-5A040C065861}"/>
          </ac:spMkLst>
        </pc:spChg>
      </pc:sldChg>
      <pc:sldMasterChg chg="delSldLayout">
        <pc:chgData name="gia Khoi Nguyễn" userId="656d4639-53b5-4d80-9ba1-b82c25d5dd07" providerId="ADAL" clId="{9F0E49B5-8D53-4D77-AC14-0466E56177F6}" dt="2022-04-15T08:43:51.326" v="3791" actId="47"/>
        <pc:sldMasterMkLst>
          <pc:docMk/>
          <pc:sldMasterMk cId="0" sldId="2147483675"/>
        </pc:sldMasterMkLst>
        <pc:sldLayoutChg chg="del">
          <pc:chgData name="gia Khoi Nguyễn" userId="656d4639-53b5-4d80-9ba1-b82c25d5dd07" providerId="ADAL" clId="{9F0E49B5-8D53-4D77-AC14-0466E56177F6}" dt="2022-04-15T07:12:53.838" v="595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gia Khoi Nguyễn" userId="656d4639-53b5-4d80-9ba1-b82c25d5dd07" providerId="ADAL" clId="{9F0E49B5-8D53-4D77-AC14-0466E56177F6}" dt="2022-04-15T06:08:08.203" v="557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5"/>
            <pc:sldLayoutMk cId="0" sldId="2147483673"/>
          </pc:sldLayoutMkLst>
        </pc:sldLayoutChg>
      </pc:sldMasterChg>
      <pc:sldMasterChg chg="del delSldLayout">
        <pc:chgData name="gia Khoi Nguyễn" userId="656d4639-53b5-4d80-9ba1-b82c25d5dd07" providerId="ADAL" clId="{9F0E49B5-8D53-4D77-AC14-0466E56177F6}" dt="2022-04-15T08:43:51.326" v="3791" actId="47"/>
        <pc:sldMasterMkLst>
          <pc:docMk/>
          <pc:sldMasterMk cId="0" sldId="2147483676"/>
        </pc:sldMasterMkLst>
        <pc:sldLayoutChg chg="del">
          <pc:chgData name="gia Khoi Nguyễn" userId="656d4639-53b5-4d80-9ba1-b82c25d5dd07" providerId="ADAL" clId="{9F0E49B5-8D53-4D77-AC14-0466E56177F6}" dt="2022-04-15T08:43:51.326" v="3791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99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3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60" r:id="rId6"/>
    <p:sldLayoutId id="2147483662" r:id="rId7"/>
    <p:sldLayoutId id="2147483663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WEBSITE</a:t>
            </a:r>
            <a:r>
              <a:rPr lang="en-US" sz="4000" dirty="0">
                <a:solidFill>
                  <a:schemeClr val="accent1"/>
                </a:solidFill>
              </a:rPr>
              <a:t> GIỚI THIỆU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ĐỊA ĐIỂM ẨM THỰC</a:t>
            </a:r>
            <a:endParaRPr lang="en-US" sz="4000"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Niên luận ngành Mạng máy tính và Truyền thông dữ liệu</a:t>
            </a:r>
            <a:endParaRPr dirty="0"/>
          </a:p>
        </p:txBody>
      </p:sp>
      <p:sp>
        <p:nvSpPr>
          <p:cNvPr id="4" name="Google Shape;250;p41">
            <a:extLst>
              <a:ext uri="{FF2B5EF4-FFF2-40B4-BE49-F238E27FC236}">
                <a16:creationId xmlns:a16="http://schemas.microsoft.com/office/drawing/2014/main" id="{085A4B68-11AF-4B83-A120-3C2A36BE0091}"/>
              </a:ext>
            </a:extLst>
          </p:cNvPr>
          <p:cNvSpPr txBox="1">
            <a:spLocks/>
          </p:cNvSpPr>
          <p:nvPr/>
        </p:nvSpPr>
        <p:spPr>
          <a:xfrm>
            <a:off x="4281714" y="4301671"/>
            <a:ext cx="4649584" cy="68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vi-VN" sz="1400" i="1" dirty="0">
                <a:latin typeface="Montserrat" panose="00000500000000000000" pitchFamily="2" charset="0"/>
              </a:rPr>
              <a:t>Sinh viên thực hiện:	Nguyễn Gia Khôi</a:t>
            </a:r>
          </a:p>
          <a:p>
            <a:pPr marL="0" indent="0"/>
            <a:r>
              <a:rPr lang="vi-VN" sz="1400" i="1" dirty="0">
                <a:latin typeface="Montserrat" panose="00000500000000000000" pitchFamily="2" charset="0"/>
              </a:rPr>
              <a:t>Giảng viên hướng dẫn: Đỗ Thanh Nghị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CCA42F6-AC51-4F99-94F1-2E4F9324D914}"/>
              </a:ext>
            </a:extLst>
          </p:cNvPr>
          <p:cNvSpPr txBox="1"/>
          <p:nvPr/>
        </p:nvSpPr>
        <p:spPr>
          <a:xfrm>
            <a:off x="807720" y="1729392"/>
            <a:ext cx="4572000" cy="2778005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50FA7B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({}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>
                <a:solidFill>
                  <a:srgbClr val="8BE9FD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E9F284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F1FA8C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050" dirty="0">
                <a:solidFill>
                  <a:srgbClr val="E9F284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E9F284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F1FA8C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HomeTitle</a:t>
            </a:r>
            <a:r>
              <a:rPr lang="en-US" sz="1050" dirty="0">
                <a:solidFill>
                  <a:srgbClr val="E9F284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Gi</a:t>
            </a:r>
            <a:r>
              <a:rPr lang="en-US" sz="1050" dirty="0">
                <a:solidFill>
                  <a:srgbClr val="F8F8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thi</a:t>
            </a:r>
            <a:r>
              <a:rPr lang="en-US" sz="1050" dirty="0">
                <a:solidFill>
                  <a:srgbClr val="F8F8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đ</a:t>
            </a:r>
            <a:r>
              <a:rPr lang="en-US" sz="1050" dirty="0">
                <a:solidFill>
                  <a:srgbClr val="F8F8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đi</a:t>
            </a:r>
            <a:r>
              <a:rPr lang="en-US" sz="1050" dirty="0">
                <a:solidFill>
                  <a:srgbClr val="F8F8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050" dirty="0">
                <a:solidFill>
                  <a:srgbClr val="F8F8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th</a:t>
            </a:r>
            <a:r>
              <a:rPr lang="en-US" sz="1050" dirty="0">
                <a:solidFill>
                  <a:srgbClr val="F8F8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C</a:t>
            </a:r>
            <a:r>
              <a:rPr lang="en-US" sz="1050" dirty="0">
                <a:solidFill>
                  <a:srgbClr val="F8F8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Th</a:t>
            </a:r>
            <a:r>
              <a:rPr lang="en-US" sz="1050" dirty="0">
                <a:solidFill>
                  <a:srgbClr val="F8F8F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&lt;/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</a:t>
            </a:r>
            <a:r>
              <a:rPr lang="en-US" sz="1050" dirty="0" err="1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</a:t>
            </a:r>
            <a:r>
              <a:rPr lang="en-US" sz="1050" i="1" dirty="0" err="1">
                <a:solidFill>
                  <a:srgbClr val="8BE9FD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ListRestaurant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</a:t>
            </a:r>
            <a:r>
              <a:rPr lang="en-US" sz="1050" dirty="0" err="1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</a:t>
            </a:r>
            <a:r>
              <a:rPr lang="en-US" sz="1050" i="1" dirty="0" err="1">
                <a:solidFill>
                  <a:srgbClr val="8BE9FD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ListReview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&lt;/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)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79C6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1050" dirty="0">
                <a:solidFill>
                  <a:srgbClr val="F8F8F2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50FA7B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F7FB02C-2B02-4887-8D01-473B94D5CA0C}"/>
              </a:ext>
            </a:extLst>
          </p:cNvPr>
          <p:cNvSpPr txBox="1"/>
          <p:nvPr/>
        </p:nvSpPr>
        <p:spPr>
          <a:xfrm>
            <a:off x="807720" y="4584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vi-VN" sz="2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Phát triển </a:t>
            </a:r>
            <a:r>
              <a:rPr kumimoji="0" lang="vi-V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Client</a:t>
            </a:r>
            <a:r>
              <a:rPr kumimoji="0" lang="vi-VN" sz="2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57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F7FB02C-2B02-4887-8D01-473B94D5CA0C}"/>
              </a:ext>
            </a:extLst>
          </p:cNvPr>
          <p:cNvSpPr txBox="1"/>
          <p:nvPr/>
        </p:nvSpPr>
        <p:spPr>
          <a:xfrm>
            <a:off x="807720" y="4584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vi-VN" sz="2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Phát triển </a:t>
            </a:r>
            <a:r>
              <a:rPr kumimoji="0" lang="vi-V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Client</a:t>
            </a:r>
            <a:r>
              <a:rPr kumimoji="0" lang="vi-VN" sz="2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4B060B1-C002-4D95-A3F8-F063F1EC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4" y="1172578"/>
            <a:ext cx="4647946" cy="2179966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683D563-C6E3-4299-957E-51A32DF02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0" y="2451458"/>
            <a:ext cx="4808220" cy="22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91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F7FB02C-2B02-4887-8D01-473B94D5CA0C}"/>
              </a:ext>
            </a:extLst>
          </p:cNvPr>
          <p:cNvSpPr txBox="1"/>
          <p:nvPr/>
        </p:nvSpPr>
        <p:spPr>
          <a:xfrm>
            <a:off x="807720" y="4584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vi-VN" sz="2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Phát triển </a:t>
            </a:r>
            <a:r>
              <a:rPr kumimoji="0" lang="vi-V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Client</a:t>
            </a:r>
            <a:r>
              <a:rPr kumimoji="0" lang="vi-VN" sz="2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11DB649-AABE-47A9-A66C-ED511B1F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897032"/>
            <a:ext cx="3921228" cy="2088228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97440A6C-3767-499F-BFFF-3DDF8CB4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04" y="1889412"/>
            <a:ext cx="4085416" cy="20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3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>
            <a:spLocks noGrp="1"/>
          </p:cNvSpPr>
          <p:nvPr>
            <p:ph type="title" idx="4294967295"/>
          </p:nvPr>
        </p:nvSpPr>
        <p:spPr>
          <a:xfrm>
            <a:off x="2409508" y="540703"/>
            <a:ext cx="6132512" cy="48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605" name="Google Shape;605;p59"/>
          <p:cNvSpPr/>
          <p:nvPr/>
        </p:nvSpPr>
        <p:spPr>
          <a:xfrm rot="10800000" flipH="1">
            <a:off x="0" y="1991100"/>
            <a:ext cx="1154624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9"/>
          <p:cNvSpPr/>
          <p:nvPr/>
        </p:nvSpPr>
        <p:spPr>
          <a:xfrm rot="10800000" flipH="1">
            <a:off x="7640664" y="1882919"/>
            <a:ext cx="1503336" cy="17030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BCE8B60-65FC-4CD9-8975-54C12841AAFD}"/>
              </a:ext>
            </a:extLst>
          </p:cNvPr>
          <p:cNvSpPr txBox="1"/>
          <p:nvPr/>
        </p:nvSpPr>
        <p:spPr>
          <a:xfrm>
            <a:off x="717800" y="94949"/>
            <a:ext cx="1485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0</a:t>
            </a:r>
            <a:r>
              <a:rPr kumimoji="0" lang="vi-V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5140164-154C-402B-A63F-F4E7DED83E0C}"/>
              </a:ext>
            </a:extLst>
          </p:cNvPr>
          <p:cNvSpPr txBox="1"/>
          <p:nvPr/>
        </p:nvSpPr>
        <p:spPr>
          <a:xfrm>
            <a:off x="1968284" y="1882919"/>
            <a:ext cx="56723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>
                <a:solidFill>
                  <a:schemeClr val="accent1">
                    <a:lumMod val="75000"/>
                  </a:schemeClr>
                </a:solidFill>
              </a:rPr>
              <a:t>Áp dụng thành công: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chemeClr val="accent1">
                    <a:lumMod val="75000"/>
                  </a:schemeClr>
                </a:solidFill>
              </a:rPr>
              <a:t>TypeORM</a:t>
            </a:r>
            <a:endParaRPr lang="vi-VN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chemeClr val="accent1">
                    <a:lumMod val="75000"/>
                  </a:schemeClr>
                </a:solidFill>
              </a:rPr>
              <a:t>GraphQL</a:t>
            </a:r>
            <a:endParaRPr lang="vi-VN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chemeClr val="accent1">
                    <a:lumMod val="75000"/>
                  </a:schemeClr>
                </a:solidFill>
              </a:rPr>
              <a:t>Google</a:t>
            </a:r>
            <a:r>
              <a:rPr lang="vi-VN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1800" dirty="0" err="1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vi-VN" sz="1800" dirty="0">
                <a:solidFill>
                  <a:schemeClr val="accent1">
                    <a:lumMod val="75000"/>
                  </a:schemeClr>
                </a:solidFill>
              </a:rPr>
              <a:t> API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5;p59">
            <a:extLst>
              <a:ext uri="{FF2B5EF4-FFF2-40B4-BE49-F238E27FC236}">
                <a16:creationId xmlns:a16="http://schemas.microsoft.com/office/drawing/2014/main" id="{A748F0B4-6BEA-4627-A534-3B5DAE7480AD}"/>
              </a:ext>
            </a:extLst>
          </p:cNvPr>
          <p:cNvSpPr/>
          <p:nvPr/>
        </p:nvSpPr>
        <p:spPr>
          <a:xfrm rot="10800000" flipH="1">
            <a:off x="695421" y="1480560"/>
            <a:ext cx="1154624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9"/>
          <p:cNvSpPr txBox="1">
            <a:spLocks noGrp="1"/>
          </p:cNvSpPr>
          <p:nvPr>
            <p:ph type="title" idx="4294967295"/>
          </p:nvPr>
        </p:nvSpPr>
        <p:spPr>
          <a:xfrm>
            <a:off x="2409508" y="540703"/>
            <a:ext cx="6132512" cy="48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BCE8B60-65FC-4CD9-8975-54C12841AAFD}"/>
              </a:ext>
            </a:extLst>
          </p:cNvPr>
          <p:cNvSpPr txBox="1"/>
          <p:nvPr/>
        </p:nvSpPr>
        <p:spPr>
          <a:xfrm>
            <a:off x="717800" y="94949"/>
            <a:ext cx="1485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0</a:t>
            </a:r>
            <a:r>
              <a:rPr kumimoji="0" lang="vi-V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5140164-154C-402B-A63F-F4E7DED83E0C}"/>
              </a:ext>
            </a:extLst>
          </p:cNvPr>
          <p:cNvSpPr txBox="1"/>
          <p:nvPr/>
        </p:nvSpPr>
        <p:spPr>
          <a:xfrm>
            <a:off x="1968284" y="1882919"/>
            <a:ext cx="56723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>
                <a:solidFill>
                  <a:schemeClr val="accent1">
                    <a:lumMod val="75000"/>
                  </a:schemeClr>
                </a:solidFill>
              </a:rPr>
              <a:t>Hạn Chế: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accent1">
                    <a:lumMod val="75000"/>
                  </a:schemeClr>
                </a:solidFill>
              </a:rPr>
              <a:t>Giao diện chưa tối ưu cho điện thoại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accent1">
                    <a:lumMod val="75000"/>
                  </a:schemeClr>
                </a:solidFill>
              </a:rPr>
              <a:t>Trang </a:t>
            </a:r>
            <a:r>
              <a:rPr lang="vi-VN" sz="1800" dirty="0" err="1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vi-VN" sz="1800" dirty="0">
                <a:solidFill>
                  <a:schemeClr val="accent1">
                    <a:lumMod val="75000"/>
                  </a:schemeClr>
                </a:solidFill>
              </a:rPr>
              <a:t> ít tính năng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Google Shape;606;p59">
            <a:extLst>
              <a:ext uri="{FF2B5EF4-FFF2-40B4-BE49-F238E27FC236}">
                <a16:creationId xmlns:a16="http://schemas.microsoft.com/office/drawing/2014/main" id="{4E18681D-79A0-46F0-9BB7-AB8C0E54B105}"/>
              </a:ext>
            </a:extLst>
          </p:cNvPr>
          <p:cNvSpPr/>
          <p:nvPr/>
        </p:nvSpPr>
        <p:spPr>
          <a:xfrm flipH="1">
            <a:off x="266700" y="1967408"/>
            <a:ext cx="1465106" cy="15340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EFEFEF"/>
                </a:solidFill>
              </a:rPr>
              <a:t>Hướng phát triển</a:t>
            </a:r>
            <a:endParaRPr sz="1800" b="1" dirty="0">
              <a:solidFill>
                <a:srgbClr val="EFEF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46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05;p59">
            <a:extLst>
              <a:ext uri="{FF2B5EF4-FFF2-40B4-BE49-F238E27FC236}">
                <a16:creationId xmlns:a16="http://schemas.microsoft.com/office/drawing/2014/main" id="{D9A10782-32EC-41AE-8868-85A0C50B96A4}"/>
              </a:ext>
            </a:extLst>
          </p:cNvPr>
          <p:cNvSpPr/>
          <p:nvPr/>
        </p:nvSpPr>
        <p:spPr>
          <a:xfrm rot="10800000" flipH="1">
            <a:off x="6175263" y="2400213"/>
            <a:ext cx="1154624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06;p59">
            <a:extLst>
              <a:ext uri="{FF2B5EF4-FFF2-40B4-BE49-F238E27FC236}">
                <a16:creationId xmlns:a16="http://schemas.microsoft.com/office/drawing/2014/main" id="{64ADDF1F-FBDF-4D47-8F8A-97D2891B5678}"/>
              </a:ext>
            </a:extLst>
          </p:cNvPr>
          <p:cNvSpPr/>
          <p:nvPr/>
        </p:nvSpPr>
        <p:spPr>
          <a:xfrm flipH="1">
            <a:off x="717800" y="1807664"/>
            <a:ext cx="6460240" cy="2009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EFEFEF"/>
                </a:solidFill>
              </a:rPr>
              <a:t>Hướng phát triển</a:t>
            </a:r>
            <a:endParaRPr sz="1800" b="1" dirty="0">
              <a:solidFill>
                <a:srgbClr val="EFEFEF"/>
              </a:solidFill>
            </a:endParaRPr>
          </a:p>
        </p:txBody>
      </p:sp>
      <p:sp>
        <p:nvSpPr>
          <p:cNvPr id="600" name="Google Shape;600;p59"/>
          <p:cNvSpPr txBox="1">
            <a:spLocks noGrp="1"/>
          </p:cNvSpPr>
          <p:nvPr>
            <p:ph type="title" idx="4294967295"/>
          </p:nvPr>
        </p:nvSpPr>
        <p:spPr>
          <a:xfrm>
            <a:off x="2409508" y="540703"/>
            <a:ext cx="6132512" cy="48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BCE8B60-65FC-4CD9-8975-54C12841AAFD}"/>
              </a:ext>
            </a:extLst>
          </p:cNvPr>
          <p:cNvSpPr txBox="1"/>
          <p:nvPr/>
        </p:nvSpPr>
        <p:spPr>
          <a:xfrm>
            <a:off x="717800" y="94949"/>
            <a:ext cx="1485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0</a:t>
            </a:r>
            <a:r>
              <a:rPr kumimoji="0" lang="vi-V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5140164-154C-402B-A63F-F4E7DED83E0C}"/>
              </a:ext>
            </a:extLst>
          </p:cNvPr>
          <p:cNvSpPr txBox="1"/>
          <p:nvPr/>
        </p:nvSpPr>
        <p:spPr>
          <a:xfrm>
            <a:off x="957588" y="1916789"/>
            <a:ext cx="6132511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>
                <a:solidFill>
                  <a:schemeClr val="accent3">
                    <a:lumMod val="50000"/>
                  </a:schemeClr>
                </a:solidFill>
              </a:rPr>
              <a:t>Hướng phát triển: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accent3">
                    <a:lumMod val="50000"/>
                  </a:schemeClr>
                </a:solidFill>
              </a:rPr>
              <a:t>Thiết kế lại giao diện cho điện thoại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accent3">
                    <a:lumMod val="50000"/>
                  </a:schemeClr>
                </a:solidFill>
              </a:rPr>
              <a:t>Thêm tính năng chỉ đường, tính khoảng cách trên </a:t>
            </a:r>
            <a:r>
              <a:rPr lang="vi-VN" sz="1800" dirty="0" err="1">
                <a:solidFill>
                  <a:schemeClr val="accent3">
                    <a:lumMod val="50000"/>
                  </a:schemeClr>
                </a:solidFill>
              </a:rPr>
              <a:t>map</a:t>
            </a:r>
            <a:endParaRPr lang="vi-VN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24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AE0B5F-CE3F-49EE-871F-5A040C06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169999"/>
            <a:ext cx="5571461" cy="3293143"/>
          </a:xfrm>
        </p:spPr>
        <p:txBody>
          <a:bodyPr/>
          <a:lstStyle/>
          <a:p>
            <a:r>
              <a:rPr lang="vi-VN" dirty="0" err="1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88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Nội dung trình bày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Giới thiệu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Nội dung và lý do chọn đề tài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Chức năng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Các chức năng và yêu cầu của hệ thống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Quá trình</a:t>
            </a:r>
            <a:r>
              <a:rPr lang="en" dirty="0"/>
              <a:t>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Quá trình phát triển hệ thống</a:t>
            </a: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Kết luận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Kết quả đạt được và kết luận</a:t>
            </a:r>
            <a:endParaRPr dirty="0"/>
          </a:p>
        </p:txBody>
      </p:sp>
      <p:sp>
        <p:nvSpPr>
          <p:cNvPr id="18" name="Google Shape;216;p33">
            <a:extLst>
              <a:ext uri="{FF2B5EF4-FFF2-40B4-BE49-F238E27FC236}">
                <a16:creationId xmlns:a16="http://schemas.microsoft.com/office/drawing/2014/main" id="{30BCFFB8-15E3-40B1-AEA1-FB3400E22179}"/>
              </a:ext>
            </a:extLst>
          </p:cNvPr>
          <p:cNvSpPr/>
          <p:nvPr/>
        </p:nvSpPr>
        <p:spPr>
          <a:xfrm>
            <a:off x="-2702161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7;p33">
            <a:extLst>
              <a:ext uri="{FF2B5EF4-FFF2-40B4-BE49-F238E27FC236}">
                <a16:creationId xmlns:a16="http://schemas.microsoft.com/office/drawing/2014/main" id="{F7B5AD12-4045-4B5F-AE5F-3923587A544A}"/>
              </a:ext>
            </a:extLst>
          </p:cNvPr>
          <p:cNvSpPr/>
          <p:nvPr/>
        </p:nvSpPr>
        <p:spPr>
          <a:xfrm>
            <a:off x="-1506486" y="25719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 idx="4294967295"/>
          </p:nvPr>
        </p:nvSpPr>
        <p:spPr>
          <a:xfrm>
            <a:off x="2061029" y="1805529"/>
            <a:ext cx="3995738" cy="476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dirty="0"/>
              <a:t>Giới thiệu</a:t>
            </a: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4294967295"/>
          </p:nvPr>
        </p:nvSpPr>
        <p:spPr>
          <a:xfrm>
            <a:off x="921657" y="2571600"/>
            <a:ext cx="4792663" cy="2316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600" dirty="0"/>
              <a:t>Với sự phát triển của </a:t>
            </a:r>
            <a:r>
              <a:rPr lang="vi-VN" sz="1600" dirty="0" err="1"/>
              <a:t>internet</a:t>
            </a:r>
            <a:r>
              <a:rPr lang="vi-VN" sz="1600" dirty="0"/>
              <a:t>, thông tin ngày càng dễ tiếp cận với chúng ta hơn. Để bắt kịp với sự phát triển đó, tôi xin chọn đề tài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600" i="1" dirty="0"/>
              <a:t>Xây dựng </a:t>
            </a:r>
            <a:r>
              <a:rPr lang="vi-VN" sz="1600" i="1" dirty="0" err="1"/>
              <a:t>website</a:t>
            </a:r>
            <a:r>
              <a:rPr lang="vi-VN" sz="1600" i="1" dirty="0"/>
              <a:t> giới thiệu địa điểm ẩm thực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1600"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27800" y="25719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119482E-2B26-47DD-ACB2-EC8A390DE7D1}"/>
              </a:ext>
            </a:extLst>
          </p:cNvPr>
          <p:cNvSpPr txBox="1"/>
          <p:nvPr/>
        </p:nvSpPr>
        <p:spPr>
          <a:xfrm>
            <a:off x="819223" y="1220754"/>
            <a:ext cx="17377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sym typeface="Montserrat"/>
              </a:rPr>
              <a:t>01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Chức năng hệ thống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Đây là trang </a:t>
            </a:r>
            <a:r>
              <a:rPr lang="vi-VN" dirty="0" err="1"/>
              <a:t>web</a:t>
            </a:r>
            <a:r>
              <a:rPr lang="vi-VN" dirty="0"/>
              <a:t> cho phép các thành viên chia sẻ địa điểm mà mình yêu thích, Cùng nhau bình luận, đánh giá về nơi ấy.</a:t>
            </a:r>
            <a:endParaRPr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18A5DBF-F3F6-435A-A9C6-0EB3A00481B0}"/>
              </a:ext>
            </a:extLst>
          </p:cNvPr>
          <p:cNvSpPr txBox="1"/>
          <p:nvPr/>
        </p:nvSpPr>
        <p:spPr>
          <a:xfrm>
            <a:off x="3468375" y="41308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  <a:tabLst/>
              <a:defRPr/>
            </a:pPr>
            <a:r>
              <a:rPr kumimoji="0" lang="e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sym typeface="Montserrat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Tài khoản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Tài khoản đăng nhập của từng thành viên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Quán ăn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Địa điểm ẩm thực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Bài viết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Nơi chia sẻ trải nghiệm của các thành viên</a:t>
            </a:r>
            <a:endParaRPr dirty="0"/>
          </a:p>
        </p:txBody>
      </p:sp>
      <p:sp>
        <p:nvSpPr>
          <p:cNvPr id="243" name="Google Shape;243;p36"/>
          <p:cNvSpPr/>
          <p:nvPr/>
        </p:nvSpPr>
        <p:spPr>
          <a:xfrm>
            <a:off x="1706286" y="1967624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523;p54">
            <a:extLst>
              <a:ext uri="{FF2B5EF4-FFF2-40B4-BE49-F238E27FC236}">
                <a16:creationId xmlns:a16="http://schemas.microsoft.com/office/drawing/2014/main" id="{F2D07AA4-36F0-4D0C-99A5-FDE18B74F99B}"/>
              </a:ext>
            </a:extLst>
          </p:cNvPr>
          <p:cNvGrpSpPr/>
          <p:nvPr/>
        </p:nvGrpSpPr>
        <p:grpSpPr>
          <a:xfrm>
            <a:off x="4384441" y="1976360"/>
            <a:ext cx="374918" cy="374910"/>
            <a:chOff x="-46404975" y="1966100"/>
            <a:chExt cx="302475" cy="297950"/>
          </a:xfrm>
        </p:grpSpPr>
        <p:sp>
          <p:nvSpPr>
            <p:cNvPr id="15" name="Google Shape;524;p54">
              <a:extLst>
                <a:ext uri="{FF2B5EF4-FFF2-40B4-BE49-F238E27FC236}">
                  <a16:creationId xmlns:a16="http://schemas.microsoft.com/office/drawing/2014/main" id="{3EEC351E-DE8F-4947-8A7A-25B09716C9BC}"/>
                </a:ext>
              </a:extLst>
            </p:cNvPr>
            <p:cNvSpPr/>
            <p:nvPr/>
          </p:nvSpPr>
          <p:spPr>
            <a:xfrm>
              <a:off x="-46349850" y="1966100"/>
              <a:ext cx="38625" cy="86850"/>
            </a:xfrm>
            <a:custGeom>
              <a:avLst/>
              <a:gdLst/>
              <a:ahLst/>
              <a:cxnLst/>
              <a:rect l="l" t="t" r="r" b="b"/>
              <a:pathLst>
                <a:path w="1545" h="3474" extrusionOk="0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5;p54">
              <a:extLst>
                <a:ext uri="{FF2B5EF4-FFF2-40B4-BE49-F238E27FC236}">
                  <a16:creationId xmlns:a16="http://schemas.microsoft.com/office/drawing/2014/main" id="{BBB6145A-EC3F-4F38-8DC2-A4A4E7DD9B7C}"/>
                </a:ext>
              </a:extLst>
            </p:cNvPr>
            <p:cNvSpPr/>
            <p:nvPr/>
          </p:nvSpPr>
          <p:spPr>
            <a:xfrm>
              <a:off x="-46297875" y="1966100"/>
              <a:ext cx="38625" cy="86850"/>
            </a:xfrm>
            <a:custGeom>
              <a:avLst/>
              <a:gdLst/>
              <a:ahLst/>
              <a:cxnLst/>
              <a:rect l="l" t="t" r="r" b="b"/>
              <a:pathLst>
                <a:path w="1545" h="3474" extrusionOk="0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6;p54">
              <a:extLst>
                <a:ext uri="{FF2B5EF4-FFF2-40B4-BE49-F238E27FC236}">
                  <a16:creationId xmlns:a16="http://schemas.microsoft.com/office/drawing/2014/main" id="{7CBACBF1-FE50-49A6-9C73-CBA16AD6959D}"/>
                </a:ext>
              </a:extLst>
            </p:cNvPr>
            <p:cNvSpPr/>
            <p:nvPr/>
          </p:nvSpPr>
          <p:spPr>
            <a:xfrm>
              <a:off x="-46244300" y="1966100"/>
              <a:ext cx="38600" cy="86850"/>
            </a:xfrm>
            <a:custGeom>
              <a:avLst/>
              <a:gdLst/>
              <a:ahLst/>
              <a:cxnLst/>
              <a:rect l="l" t="t" r="r" b="b"/>
              <a:pathLst>
                <a:path w="1544" h="3474" extrusionOk="0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7;p54">
              <a:extLst>
                <a:ext uri="{FF2B5EF4-FFF2-40B4-BE49-F238E27FC236}">
                  <a16:creationId xmlns:a16="http://schemas.microsoft.com/office/drawing/2014/main" id="{33A7B030-E8B6-4C82-81C9-D0F513EFA11E}"/>
                </a:ext>
              </a:extLst>
            </p:cNvPr>
            <p:cNvSpPr/>
            <p:nvPr/>
          </p:nvSpPr>
          <p:spPr>
            <a:xfrm>
              <a:off x="-46404975" y="2070250"/>
              <a:ext cx="302475" cy="193800"/>
            </a:xfrm>
            <a:custGeom>
              <a:avLst/>
              <a:gdLst/>
              <a:ahLst/>
              <a:cxnLst/>
              <a:rect l="l" t="t" r="r" b="b"/>
              <a:pathLst>
                <a:path w="12099" h="7752" extrusionOk="0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528;p54">
            <a:extLst>
              <a:ext uri="{FF2B5EF4-FFF2-40B4-BE49-F238E27FC236}">
                <a16:creationId xmlns:a16="http://schemas.microsoft.com/office/drawing/2014/main" id="{DA6CC242-D083-4E3B-8A3B-A6585AED6DD2}"/>
              </a:ext>
            </a:extLst>
          </p:cNvPr>
          <p:cNvSpPr/>
          <p:nvPr/>
        </p:nvSpPr>
        <p:spPr>
          <a:xfrm>
            <a:off x="7062745" y="1992602"/>
            <a:ext cx="324609" cy="37282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29;p35">
            <a:extLst>
              <a:ext uri="{FF2B5EF4-FFF2-40B4-BE49-F238E27FC236}">
                <a16:creationId xmlns:a16="http://schemas.microsoft.com/office/drawing/2014/main" id="{1624F9D7-7060-4277-9516-FC36C3957EE8}"/>
              </a:ext>
            </a:extLst>
          </p:cNvPr>
          <p:cNvSpPr txBox="1">
            <a:spLocks/>
          </p:cNvSpPr>
          <p:nvPr/>
        </p:nvSpPr>
        <p:spPr>
          <a:xfrm>
            <a:off x="2579820" y="503420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vi-VN" dirty="0"/>
              <a:t>Chức năng hệ thống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8">
            <a:extLst>
              <a:ext uri="{FF2B5EF4-FFF2-40B4-BE49-F238E27FC236}">
                <a16:creationId xmlns:a16="http://schemas.microsoft.com/office/drawing/2014/main" id="{AC4151EE-32AD-4BF7-A45D-4965801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Chọn môi trường phát triển</a:t>
            </a:r>
            <a:endParaRPr lang="en-US" dirty="0"/>
          </a:p>
        </p:txBody>
      </p:sp>
      <p:pic>
        <p:nvPicPr>
          <p:cNvPr id="2050" name="Picture 2" descr="Express.js-icon | Brands EA - EZ">
            <a:extLst>
              <a:ext uri="{FF2B5EF4-FFF2-40B4-BE49-F238E27FC236}">
                <a16:creationId xmlns:a16="http://schemas.microsoft.com/office/drawing/2014/main" id="{EC523375-2229-4762-8B2A-161D5E8D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54" y="1909738"/>
            <a:ext cx="773264" cy="4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A2EC5ED-13FE-4A95-BF3B-318030617BB8}"/>
              </a:ext>
            </a:extLst>
          </p:cNvPr>
          <p:cNvSpPr txBox="1"/>
          <p:nvPr/>
        </p:nvSpPr>
        <p:spPr>
          <a:xfrm>
            <a:off x="2198915" y="2000113"/>
            <a:ext cx="263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vi-VN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Express JS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D236BC9-1E2F-48D0-A04F-CE648899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43" y="2600185"/>
            <a:ext cx="813458" cy="70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17212915-CEF4-496D-87B3-F6E7C18DCC40}"/>
              </a:ext>
            </a:extLst>
          </p:cNvPr>
          <p:cNvSpPr txBox="1"/>
          <p:nvPr/>
        </p:nvSpPr>
        <p:spPr>
          <a:xfrm>
            <a:off x="2198915" y="28152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vi-V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React</a:t>
            </a:r>
            <a:r>
              <a:rPr kumimoji="0" lang="vi-VN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 JS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622AE89-CD9A-4AE7-9544-599B0800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54" y="3557595"/>
            <a:ext cx="705448" cy="70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8406666-B835-489A-A280-C607C8FF0F8F}"/>
              </a:ext>
            </a:extLst>
          </p:cNvPr>
          <p:cNvSpPr txBox="1"/>
          <p:nvPr/>
        </p:nvSpPr>
        <p:spPr>
          <a:xfrm>
            <a:off x="2198915" y="37256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lang="vi-V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sym typeface="Montserrat"/>
              </a:rPr>
              <a:t>Google</a:t>
            </a:r>
            <a:r>
              <a:rPr lang="vi-V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sym typeface="Montserrat"/>
              </a:rPr>
              <a:t> </a:t>
            </a:r>
            <a:r>
              <a:rPr lang="vi-V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sym typeface="Montserrat"/>
              </a:rPr>
              <a:t>Map</a:t>
            </a:r>
            <a:r>
              <a:rPr lang="vi-V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sym typeface="Montserrat"/>
              </a:rPr>
              <a:t> API</a:t>
            </a:r>
            <a:endParaRPr kumimoji="0" lang="vi-VN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31751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691453" y="1750571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Quá trình phát triển</a:t>
            </a:r>
            <a:endParaRPr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48FFD9-E122-4DB4-B3EC-96A1D836CC18}"/>
              </a:ext>
            </a:extLst>
          </p:cNvPr>
          <p:cNvSpPr txBox="1"/>
          <p:nvPr/>
        </p:nvSpPr>
        <p:spPr>
          <a:xfrm>
            <a:off x="691453" y="797710"/>
            <a:ext cx="458288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  <a:tabLst/>
              <a:defRPr/>
            </a:pPr>
            <a:r>
              <a:rPr kumimoji="0" lang="e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0</a:t>
            </a:r>
            <a:r>
              <a:rPr kumimoji="0" lang="vi-VN" sz="7000" b="1" i="0" u="none" strike="noStrike" kern="0" cap="none" spc="0" normalizeH="0" baseline="0" noProof="0" dirty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3</a:t>
            </a:r>
            <a:endParaRPr kumimoji="0" lang="en" sz="7000" b="1" i="0" u="none" strike="noStrike" kern="0" cap="none" spc="0" normalizeH="0" baseline="0" noProof="0" dirty="0">
              <a:ln>
                <a:noFill/>
              </a:ln>
              <a:solidFill>
                <a:srgbClr val="4A8CFF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EF14FAB8-FCAB-4D30-88BF-6954E79E5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647" y="400493"/>
            <a:ext cx="7718425" cy="573087"/>
          </a:xfrm>
        </p:spPr>
        <p:txBody>
          <a:bodyPr/>
          <a:lstStyle/>
          <a:p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Thiết kế cơ sở dữ liệu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700D3C0-1646-452F-AAD5-9CA7F5CC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7" y="1316869"/>
            <a:ext cx="5008725" cy="3492802"/>
          </a:xfrm>
          <a:prstGeom prst="rect">
            <a:avLst/>
          </a:prstGeom>
        </p:spPr>
      </p:pic>
      <p:grpSp>
        <p:nvGrpSpPr>
          <p:cNvPr id="22" name="Nhóm 21">
            <a:extLst>
              <a:ext uri="{FF2B5EF4-FFF2-40B4-BE49-F238E27FC236}">
                <a16:creationId xmlns:a16="http://schemas.microsoft.com/office/drawing/2014/main" id="{EE684536-B98A-4FF4-BDD8-945E198287B0}"/>
              </a:ext>
            </a:extLst>
          </p:cNvPr>
          <p:cNvGrpSpPr/>
          <p:nvPr/>
        </p:nvGrpSpPr>
        <p:grpSpPr>
          <a:xfrm>
            <a:off x="3389086" y="1258242"/>
            <a:ext cx="4267201" cy="2386781"/>
            <a:chOff x="3389086" y="1258242"/>
            <a:chExt cx="4267201" cy="2386781"/>
          </a:xfrm>
        </p:grpSpPr>
        <p:pic>
          <p:nvPicPr>
            <p:cNvPr id="16" name="Hình ảnh 15">
              <a:extLst>
                <a:ext uri="{FF2B5EF4-FFF2-40B4-BE49-F238E27FC236}">
                  <a16:creationId xmlns:a16="http://schemas.microsoft.com/office/drawing/2014/main" id="{F10DD59C-3903-47E5-8F2C-D7BA77058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7335" y="1258242"/>
              <a:ext cx="2288952" cy="6726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8" name="Đường nối Thẳng 17">
              <a:extLst>
                <a:ext uri="{FF2B5EF4-FFF2-40B4-BE49-F238E27FC236}">
                  <a16:creationId xmlns:a16="http://schemas.microsoft.com/office/drawing/2014/main" id="{EA3E0DA5-AF2F-415C-94FF-54AD0B134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86" y="1316869"/>
              <a:ext cx="1978249" cy="20504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ờng nối Thẳng 19">
              <a:extLst>
                <a:ext uri="{FF2B5EF4-FFF2-40B4-BE49-F238E27FC236}">
                  <a16:creationId xmlns:a16="http://schemas.microsoft.com/office/drawing/2014/main" id="{0BE8C341-72D7-4A59-BE29-77016BFBD8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1715" y="1930914"/>
              <a:ext cx="3374572" cy="17141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967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5399600" y="1063475"/>
            <a:ext cx="3026400" cy="4584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093406" y="1063475"/>
            <a:ext cx="3026400" cy="4584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7900" y="17282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Phát triển Server </a:t>
            </a:r>
            <a:endParaRPr dirty="0"/>
          </a:p>
        </p:txBody>
      </p:sp>
      <p:sp>
        <p:nvSpPr>
          <p:cNvPr id="331" name="Google Shape;331;p41"/>
          <p:cNvSpPr/>
          <p:nvPr/>
        </p:nvSpPr>
        <p:spPr>
          <a:xfrm>
            <a:off x="717701" y="1063475"/>
            <a:ext cx="3026400" cy="4584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154794" y="1072071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b="1" dirty="0" err="1">
                <a:solidFill>
                  <a:schemeClr val="lt1"/>
                </a:solidFill>
              </a:rPr>
              <a:t>Models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3820615" y="1072071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b="1" dirty="0" err="1">
                <a:solidFill>
                  <a:schemeClr val="lt1"/>
                </a:solidFill>
              </a:rPr>
              <a:t>Resolvers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6254008" y="1072071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b="1" dirty="0" err="1">
                <a:solidFill>
                  <a:schemeClr val="lt1"/>
                </a:solidFill>
              </a:rPr>
              <a:t>Functions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4294967295"/>
          </p:nvPr>
        </p:nvSpPr>
        <p:spPr>
          <a:xfrm>
            <a:off x="899303" y="1539067"/>
            <a:ext cx="2433300" cy="1233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vi-VN" sz="1400" dirty="0" err="1">
                <a:solidFill>
                  <a:schemeClr val="dk1"/>
                </a:solidFill>
              </a:rPr>
              <a:t>TypeORM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vi-VN" sz="1400" dirty="0">
                <a:solidFill>
                  <a:schemeClr val="dk1"/>
                </a:solidFill>
              </a:rPr>
              <a:t>Tạo </a:t>
            </a:r>
            <a:r>
              <a:rPr lang="vi-VN" sz="1400" dirty="0" err="1">
                <a:solidFill>
                  <a:schemeClr val="dk1"/>
                </a:solidFill>
              </a:rPr>
              <a:t>model</a:t>
            </a:r>
            <a:r>
              <a:rPr lang="vi-VN" sz="1400" dirty="0">
                <a:solidFill>
                  <a:schemeClr val="dk1"/>
                </a:solidFill>
              </a:rPr>
              <a:t> từ kỹ thuật ORM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vi-VN" sz="1400" dirty="0">
                <a:solidFill>
                  <a:schemeClr val="dk1"/>
                </a:solidFill>
              </a:rPr>
              <a:t>Ánh xạ thành cơ sở dữ liệu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36" name="Google Shape;336;p41"/>
          <p:cNvSpPr txBox="1">
            <a:spLocks noGrp="1"/>
          </p:cNvSpPr>
          <p:nvPr>
            <p:ph type="subTitle" idx="4294967295"/>
          </p:nvPr>
        </p:nvSpPr>
        <p:spPr>
          <a:xfrm>
            <a:off x="3318103" y="1539067"/>
            <a:ext cx="2433300" cy="1233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vi-VN" sz="1400" dirty="0" err="1">
                <a:solidFill>
                  <a:schemeClr val="dk1"/>
                </a:solidFill>
              </a:rPr>
              <a:t>GraphQL</a:t>
            </a:r>
            <a:endParaRPr lang="vi-VN"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vi-VN" sz="1400" dirty="0">
                <a:solidFill>
                  <a:schemeClr val="dk1"/>
                </a:solidFill>
              </a:rPr>
              <a:t>Phân giải và xử lý các truy xuất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4294967295"/>
          </p:nvPr>
        </p:nvSpPr>
        <p:spPr>
          <a:xfrm>
            <a:off x="5736903" y="1539067"/>
            <a:ext cx="2433300" cy="1233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vi-VN" sz="1400" dirty="0">
                <a:solidFill>
                  <a:schemeClr val="dk1"/>
                </a:solidFill>
              </a:rPr>
              <a:t>Bảo mật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vi-VN" sz="1400" dirty="0" err="1">
                <a:solidFill>
                  <a:schemeClr val="dk1"/>
                </a:solidFill>
              </a:rPr>
              <a:t>Upload</a:t>
            </a:r>
            <a:r>
              <a:rPr lang="vi-VN" sz="1400" dirty="0">
                <a:solidFill>
                  <a:schemeClr val="dk1"/>
                </a:solidFill>
              </a:rPr>
              <a:t> </a:t>
            </a:r>
            <a:r>
              <a:rPr lang="vi-VN" sz="1400" dirty="0" err="1">
                <a:solidFill>
                  <a:schemeClr val="dk1"/>
                </a:solidFill>
              </a:rPr>
              <a:t>file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3" name="Hình ảnh 12" descr="Ảnh có chứa văn bản, thiết bị điện tử, ảnh chụp màn hình&#10;&#10;Mô tả được tạo tự động">
            <a:extLst>
              <a:ext uri="{FF2B5EF4-FFF2-40B4-BE49-F238E27FC236}">
                <a16:creationId xmlns:a16="http://schemas.microsoft.com/office/drawing/2014/main" id="{82574EEF-E421-4137-BD8B-5F1ADCBD5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94" y="2878616"/>
            <a:ext cx="1720626" cy="2034002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80D13D5-948D-4965-9CA4-F9BC138A0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103" y="2878616"/>
            <a:ext cx="2481482" cy="2034002"/>
          </a:xfrm>
          <a:prstGeom prst="rect">
            <a:avLst/>
          </a:prstGeom>
        </p:spPr>
      </p:pic>
      <p:pic>
        <p:nvPicPr>
          <p:cNvPr id="15" name="Hình ảnh 14" descr="Ảnh có chứa văn bản&#10;&#10;Mô tả được tạo tự động">
            <a:extLst>
              <a:ext uri="{FF2B5EF4-FFF2-40B4-BE49-F238E27FC236}">
                <a16:creationId xmlns:a16="http://schemas.microsoft.com/office/drawing/2014/main" id="{5C92E7C4-07C6-4FB3-8109-CBD9AD32A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856" y="2878616"/>
            <a:ext cx="2438469" cy="808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389</Words>
  <Application>Microsoft Office PowerPoint</Application>
  <PresentationFormat>Trình chiếu Trên màn hình (16:9)</PresentationFormat>
  <Paragraphs>86</Paragraphs>
  <Slides>16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Montserrat</vt:lpstr>
      <vt:lpstr>Fira Sans Extra Condensed Medium</vt:lpstr>
      <vt:lpstr>Arial</vt:lpstr>
      <vt:lpstr>Calibri</vt:lpstr>
      <vt:lpstr>Fira Code</vt:lpstr>
      <vt:lpstr>Management Consulting Toolkit by Slidesgo</vt:lpstr>
      <vt:lpstr>WEBSITE GIỚI THIỆU ĐỊA ĐIỂM ẨM THỰC</vt:lpstr>
      <vt:lpstr>Nội dung trình bày</vt:lpstr>
      <vt:lpstr>Giới thiệu</vt:lpstr>
      <vt:lpstr>Chức năng hệ thống</vt:lpstr>
      <vt:lpstr>Bản trình bày PowerPoint</vt:lpstr>
      <vt:lpstr>Chọn môi trường phát triển</vt:lpstr>
      <vt:lpstr>Quá trình phát triển</vt:lpstr>
      <vt:lpstr>Thiết kế cơ sở dữ liệu</vt:lpstr>
      <vt:lpstr>Phát triển Server </vt:lpstr>
      <vt:lpstr>Bản trình bày PowerPoint</vt:lpstr>
      <vt:lpstr>Bản trình bày PowerPoint</vt:lpstr>
      <vt:lpstr>Bản trình bày PowerPoint</vt:lpstr>
      <vt:lpstr>Kết luận</vt:lpstr>
      <vt:lpstr>Kết luận</vt:lpstr>
      <vt:lpstr>Kết luận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cp:lastModifiedBy>gia Khoi Nguyễn</cp:lastModifiedBy>
  <cp:revision>1</cp:revision>
  <dcterms:modified xsi:type="dcterms:W3CDTF">2022-04-15T08:47:52Z</dcterms:modified>
</cp:coreProperties>
</file>