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Default Extension="tiff" ContentType="image/tif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diagrams/quickStyle15.xml" ContentType="application/vnd.openxmlformats-officedocument.drawingml.diagramStyle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76"/>
  </p:notesMasterIdLst>
  <p:handoutMasterIdLst>
    <p:handoutMasterId r:id="rId77"/>
  </p:handoutMasterIdLst>
  <p:sldIdLst>
    <p:sldId id="312" r:id="rId2"/>
    <p:sldId id="323" r:id="rId3"/>
    <p:sldId id="324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3" r:id="rId28"/>
    <p:sldId id="414" r:id="rId29"/>
    <p:sldId id="415" r:id="rId30"/>
    <p:sldId id="412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387" r:id="rId7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jani Deb" initials="DD" lastIdx="4" clrIdx="0"/>
  <p:cmAuthor id="1" name="dhrutis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2302E"/>
    <a:srgbClr val="990000"/>
    <a:srgbClr val="85312F"/>
    <a:srgbClr val="E6FEFD"/>
    <a:srgbClr val="000099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4728" autoAdjust="0"/>
  </p:normalViewPr>
  <p:slideViewPr>
    <p:cSldViewPr>
      <p:cViewPr>
        <p:scale>
          <a:sx n="75" d="100"/>
          <a:sy n="75" d="100"/>
        </p:scale>
        <p:origin x="-42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6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Variable names may consist of Unicode letters and digits, underscore (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_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), and dollar sign (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$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).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A variable’s name must begin with a letter, the dollar sign (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$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), or the underscore character (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_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).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9FC1ADC8-7F36-47E7-B130-C3A42FC82872}">
      <dgm:prSet custT="1"/>
      <dgm:spPr/>
      <dgm:t>
        <a:bodyPr/>
        <a:lstStyle/>
        <a:p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8C52DD2E-B684-443D-A914-0BE5D3DC3799}" type="parTrans" cxnId="{619F78A7-E08E-4B48-AA47-92CCC7861812}">
      <dgm:prSet/>
      <dgm:spPr/>
      <dgm:t>
        <a:bodyPr/>
        <a:lstStyle/>
        <a:p>
          <a:endParaRPr lang="en-IN"/>
        </a:p>
      </dgm:t>
    </dgm:pt>
    <dgm:pt modelId="{DBA31889-FDE3-462B-822B-367B3969F235}" type="sibTrans" cxnId="{619F78A7-E08E-4B48-AA47-92CCC7861812}">
      <dgm:prSet/>
      <dgm:spPr/>
      <dgm:t>
        <a:bodyPr/>
        <a:lstStyle/>
        <a:p>
          <a:endParaRPr lang="en-IN"/>
        </a:p>
      </dgm:t>
    </dgm:pt>
    <dgm:pt modelId="{504AD80A-1828-4AD0-A2B4-AC81A8B79AA6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convention, however, is to always begin your variable names with a letter, not ‘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$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’ or ‘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_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’.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0F299833-B2D7-40A7-98AB-F3F593A4D8A2}" type="parTrans" cxnId="{1C80C4B9-1C3E-44EB-A29E-E068F56E3A87}">
      <dgm:prSet/>
      <dgm:spPr/>
      <dgm:t>
        <a:bodyPr/>
        <a:lstStyle/>
        <a:p>
          <a:endParaRPr lang="en-IN"/>
        </a:p>
      </dgm:t>
    </dgm:pt>
    <dgm:pt modelId="{6ABA12B4-5712-443D-A883-686ED84EBDD3}" type="sibTrans" cxnId="{1C80C4B9-1C3E-44EB-A29E-E068F56E3A87}">
      <dgm:prSet/>
      <dgm:spPr/>
      <dgm:t>
        <a:bodyPr/>
        <a:lstStyle/>
        <a:p>
          <a:endParaRPr lang="en-IN"/>
        </a:p>
      </dgm:t>
    </dgm:pt>
    <dgm:pt modelId="{0A21F743-DB4F-4E13-9F9F-66D5EACF952E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Variable names must not be a keyword or reserved word in Java.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2D3F154-1023-47B2-BDF5-7C4F725EA757}" type="parTrans" cxnId="{A59EFFD0-F785-4163-9EC2-281FBE82633A}">
      <dgm:prSet/>
      <dgm:spPr/>
      <dgm:t>
        <a:bodyPr/>
        <a:lstStyle/>
        <a:p>
          <a:endParaRPr lang="en-US"/>
        </a:p>
      </dgm:t>
    </dgm:pt>
    <dgm:pt modelId="{E00DC918-A6A1-451D-8E45-9BF19712D1A1}" type="sibTrans" cxnId="{A59EFFD0-F785-4163-9EC2-281FBE82633A}">
      <dgm:prSet/>
      <dgm:spPr/>
      <dgm:t>
        <a:bodyPr/>
        <a:lstStyle/>
        <a:p>
          <a:endParaRPr lang="en-US"/>
        </a:p>
      </dgm:t>
    </dgm:pt>
    <dgm:pt modelId="{CAE5658F-AF95-4DFC-85D2-247D574B07E0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Variable names in Java are case-sensitive.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E4B2760-142D-4150-9BF4-B60B340776C5}" type="parTrans" cxnId="{86E4FA89-1632-4A77-B1D2-DE210D029802}">
      <dgm:prSet/>
      <dgm:spPr/>
      <dgm:t>
        <a:bodyPr/>
        <a:lstStyle/>
        <a:p>
          <a:endParaRPr lang="en-US"/>
        </a:p>
      </dgm:t>
    </dgm:pt>
    <dgm:pt modelId="{7FB1ED9B-AB76-4DFD-ADE9-8D72208280D3}" type="sibTrans" cxnId="{86E4FA89-1632-4A77-B1D2-DE210D029802}">
      <dgm:prSet/>
      <dgm:spPr/>
      <dgm:t>
        <a:bodyPr/>
        <a:lstStyle/>
        <a:p>
          <a:endParaRPr lang="en-US"/>
        </a:p>
      </dgm:t>
    </dgm:pt>
    <dgm:pt modelId="{8A07FBF3-0DD1-4B00-9958-8020063A1E47}">
      <dgm:prSet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For example, the variable names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number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and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Number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refer to two different variables.</a:t>
          </a:r>
          <a:endParaRPr lang="en-US" sz="1600" b="0" dirty="0">
            <a:latin typeface="Calibri" pitchFamily="34" charset="0"/>
            <a:cs typeface="Calibri" pitchFamily="34" charset="0"/>
          </a:endParaRPr>
        </a:p>
      </dgm:t>
    </dgm:pt>
    <dgm:pt modelId="{7CC74921-645A-43CE-8D50-003E5DA68748}" type="parTrans" cxnId="{FA06793C-EDFE-4097-AD82-FD83A216A4A1}">
      <dgm:prSet/>
      <dgm:spPr/>
      <dgm:t>
        <a:bodyPr/>
        <a:lstStyle/>
        <a:p>
          <a:endParaRPr lang="en-US"/>
        </a:p>
      </dgm:t>
    </dgm:pt>
    <dgm:pt modelId="{CDE03D24-69F9-465C-9D6B-D6D740D2C60E}" type="sibTrans" cxnId="{FA06793C-EDFE-4097-AD82-FD83A216A4A1}">
      <dgm:prSet/>
      <dgm:spPr/>
      <dgm:t>
        <a:bodyPr/>
        <a:lstStyle/>
        <a:p>
          <a:endParaRPr lang="en-US"/>
        </a:p>
      </dgm:t>
    </dgm:pt>
    <dgm:pt modelId="{8D5B2211-5107-46F6-9C51-418C7B14FBAC}">
      <dgm:prSet/>
      <dgm:spPr/>
      <dgm:t>
        <a:bodyPr/>
        <a:lstStyle/>
        <a:p>
          <a:r>
            <a:rPr lang="en-US" dirty="0" smtClean="0"/>
            <a:t>If a variable name comprises a single word, the name should be in lowercase.</a:t>
          </a:r>
          <a:endParaRPr lang="en-US" dirty="0"/>
        </a:p>
      </dgm:t>
    </dgm:pt>
    <dgm:pt modelId="{BE0AA34A-5A9F-4726-BD4F-0E423FDBAF2C}" type="parTrans" cxnId="{62789690-4FBF-48B8-B0FE-F76E78F3B75F}">
      <dgm:prSet/>
      <dgm:spPr/>
      <dgm:t>
        <a:bodyPr/>
        <a:lstStyle/>
        <a:p>
          <a:endParaRPr lang="en-US"/>
        </a:p>
      </dgm:t>
    </dgm:pt>
    <dgm:pt modelId="{84B6D3CF-AE36-4338-A84B-1CBF3EC49E6F}" type="sibTrans" cxnId="{62789690-4FBF-48B8-B0FE-F76E78F3B75F}">
      <dgm:prSet/>
      <dgm:spPr/>
      <dgm:t>
        <a:bodyPr/>
        <a:lstStyle/>
        <a:p>
          <a:endParaRPr lang="en-US"/>
        </a:p>
      </dgm:t>
    </dgm:pt>
    <dgm:pt modelId="{2BA7D027-D9D2-4E9C-B88F-98DAFBCC2BC9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For example,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velocity</a:t>
          </a:r>
          <a:r>
            <a:rPr lang="en-US" sz="1600" dirty="0" smtClean="0"/>
            <a:t>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or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ratio</a:t>
          </a:r>
          <a:r>
            <a:rPr lang="en-US" sz="1600" dirty="0" smtClean="0"/>
            <a:t>.</a:t>
          </a:r>
          <a:endParaRPr lang="en-US" sz="1600" dirty="0"/>
        </a:p>
      </dgm:t>
    </dgm:pt>
    <dgm:pt modelId="{7E5744E8-901F-4772-9DB2-49D9BF2D6DEE}" type="parTrans" cxnId="{FAC07538-6856-4A80-9A5C-EE586AC6C22E}">
      <dgm:prSet/>
      <dgm:spPr/>
      <dgm:t>
        <a:bodyPr/>
        <a:lstStyle/>
        <a:p>
          <a:endParaRPr lang="en-US"/>
        </a:p>
      </dgm:t>
    </dgm:pt>
    <dgm:pt modelId="{22A4B361-2B52-461D-93D2-E1F2A8CA927B}" type="sibTrans" cxnId="{FAC07538-6856-4A80-9A5C-EE586AC6C22E}">
      <dgm:prSet/>
      <dgm:spPr/>
      <dgm:t>
        <a:bodyPr/>
        <a:lstStyle/>
        <a:p>
          <a:endParaRPr lang="en-US"/>
        </a:p>
      </dgm:t>
    </dgm:pt>
    <dgm:pt modelId="{E4C760DF-0AC5-47AD-9B1B-A57955C33063}">
      <dgm:prSet/>
      <dgm:spPr/>
      <dgm:t>
        <a:bodyPr/>
        <a:lstStyle/>
        <a:p>
          <a:r>
            <a:rPr lang="en-US" dirty="0" smtClean="0"/>
            <a:t>If the variable name consists of more than one word, the first letter of each subsequent word should be capitalized.</a:t>
          </a:r>
          <a:endParaRPr lang="en-US" dirty="0"/>
        </a:p>
      </dgm:t>
    </dgm:pt>
    <dgm:pt modelId="{9C5AC360-D22B-414D-A5EB-052C4B7CDA1E}" type="parTrans" cxnId="{6AF4F7CE-CB84-430A-BD19-596B65207FAF}">
      <dgm:prSet/>
      <dgm:spPr/>
      <dgm:t>
        <a:bodyPr/>
        <a:lstStyle/>
        <a:p>
          <a:endParaRPr lang="en-US"/>
        </a:p>
      </dgm:t>
    </dgm:pt>
    <dgm:pt modelId="{393F0CF4-8863-48D2-BE2E-CE6CE3CE60E1}" type="sibTrans" cxnId="{6AF4F7CE-CB84-430A-BD19-596B65207FAF}">
      <dgm:prSet/>
      <dgm:spPr/>
      <dgm:t>
        <a:bodyPr/>
        <a:lstStyle/>
        <a:p>
          <a:endParaRPr lang="en-US"/>
        </a:p>
      </dgm:t>
    </dgm:pt>
    <dgm:pt modelId="{91DCC6DF-D252-4EB6-9DA1-A5AA51E24300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For example, </a:t>
          </a:r>
          <a:r>
            <a:rPr lang="en-US" sz="1600" b="1" dirty="0" err="1" smtClean="0">
              <a:latin typeface="Courier New" pitchFamily="49" charset="0"/>
              <a:cs typeface="Courier New" pitchFamily="49" charset="0"/>
            </a:rPr>
            <a:t>employeeNumber</a:t>
          </a:r>
          <a:r>
            <a:rPr lang="en-US" sz="1600" dirty="0" smtClean="0"/>
            <a:t>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and</a:t>
          </a:r>
          <a:r>
            <a:rPr lang="en-US" sz="1600" dirty="0" smtClean="0"/>
            <a:t> </a:t>
          </a:r>
          <a:r>
            <a:rPr lang="en-US" sz="1600" b="1" dirty="0" err="1" smtClean="0">
              <a:latin typeface="Courier New" pitchFamily="49" charset="0"/>
              <a:cs typeface="Courier New" pitchFamily="49" charset="0"/>
            </a:rPr>
            <a:t>accountBalance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US" sz="1600" b="1" dirty="0">
            <a:latin typeface="Courier New" pitchFamily="49" charset="0"/>
            <a:cs typeface="Courier New" pitchFamily="49" charset="0"/>
          </a:endParaRPr>
        </a:p>
      </dgm:t>
    </dgm:pt>
    <dgm:pt modelId="{8E01B7B5-D806-4373-93BF-AC63F3590EF7}" type="parTrans" cxnId="{CA1F23AD-BAFA-4AB1-BBDF-7070B76D3334}">
      <dgm:prSet/>
      <dgm:spPr/>
      <dgm:t>
        <a:bodyPr/>
        <a:lstStyle/>
        <a:p>
          <a:endParaRPr lang="en-US"/>
        </a:p>
      </dgm:t>
    </dgm:pt>
    <dgm:pt modelId="{D3470E31-7830-4852-A0C3-E4471CB4F9BD}" type="sibTrans" cxnId="{CA1F23AD-BAFA-4AB1-BBDF-7070B76D3334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IN"/>
        </a:p>
      </dgm:t>
    </dgm:pt>
    <dgm:pt modelId="{8AFF8CDB-0AF9-4EA6-BECC-E63ACC5B5E29}" type="pres">
      <dgm:prSet presAssocID="{8A9CBDE3-943D-44B1-AA3B-2C775C191735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6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IN"/>
        </a:p>
      </dgm:t>
    </dgm:pt>
    <dgm:pt modelId="{A3794F34-CF38-4878-8BA7-B0E44BC4E8BE}" type="pres">
      <dgm:prSet presAssocID="{8A9CBDE3-943D-44B1-AA3B-2C775C191735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IN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IN"/>
        </a:p>
      </dgm:t>
    </dgm:pt>
    <dgm:pt modelId="{DD0F1857-B597-431D-9A0F-C159A0C4F7FE}" type="pres">
      <dgm:prSet presAssocID="{0B2AD9EF-F3ED-4D54-857D-CC1F43F8AFD6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6" custScaleX="129950" custScaleY="12571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IN"/>
        </a:p>
      </dgm:t>
    </dgm:pt>
    <dgm:pt modelId="{B6BC36D8-D5B0-4749-B56F-AC6C50C43627}" type="pres">
      <dgm:prSet presAssocID="{0B2AD9EF-F3ED-4D54-857D-CC1F43F8AFD6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682AA1-7C93-43C3-A132-3C82FDD5BE77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C5ED51DD-BA68-42C0-91CD-A1D435C594C1}" type="pres">
      <dgm:prSet presAssocID="{0A21F743-DB4F-4E13-9F9F-66D5EACF952E}" presName="parentLin" presStyleCnt="0"/>
      <dgm:spPr/>
      <dgm:t>
        <a:bodyPr/>
        <a:lstStyle/>
        <a:p>
          <a:endParaRPr lang="en-US"/>
        </a:p>
      </dgm:t>
    </dgm:pt>
    <dgm:pt modelId="{ECAA7BFA-7494-49BF-BD7F-5B6C5DE1096F}" type="pres">
      <dgm:prSet presAssocID="{0A21F743-DB4F-4E13-9F9F-66D5EACF952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3D3091F5-5FF4-40CC-85E2-B15786BC5DC2}" type="pres">
      <dgm:prSet presAssocID="{0A21F743-DB4F-4E13-9F9F-66D5EACF952E}" presName="parentText" presStyleLbl="node1" presStyleIdx="2" presStyleCnt="6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9011B-8D1F-452E-A592-4DB64B71F6D8}" type="pres">
      <dgm:prSet presAssocID="{0A21F743-DB4F-4E13-9F9F-66D5EACF952E}" presName="negativeSpace" presStyleCnt="0"/>
      <dgm:spPr/>
      <dgm:t>
        <a:bodyPr/>
        <a:lstStyle/>
        <a:p>
          <a:endParaRPr lang="en-US"/>
        </a:p>
      </dgm:t>
    </dgm:pt>
    <dgm:pt modelId="{BB573B39-C117-4056-B59E-E746146EB7BB}" type="pres">
      <dgm:prSet presAssocID="{0A21F743-DB4F-4E13-9F9F-66D5EACF952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646D6-207B-4F95-9CF5-FDB4927BBB60}" type="pres">
      <dgm:prSet presAssocID="{E00DC918-A6A1-451D-8E45-9BF19712D1A1}" presName="spaceBetweenRectangles" presStyleCnt="0"/>
      <dgm:spPr/>
      <dgm:t>
        <a:bodyPr/>
        <a:lstStyle/>
        <a:p>
          <a:endParaRPr lang="en-US"/>
        </a:p>
      </dgm:t>
    </dgm:pt>
    <dgm:pt modelId="{029A4823-D963-4EFD-9497-A112A48B3270}" type="pres">
      <dgm:prSet presAssocID="{CAE5658F-AF95-4DFC-85D2-247D574B07E0}" presName="parentLin" presStyleCnt="0"/>
      <dgm:spPr/>
      <dgm:t>
        <a:bodyPr/>
        <a:lstStyle/>
        <a:p>
          <a:endParaRPr lang="en-US"/>
        </a:p>
      </dgm:t>
    </dgm:pt>
    <dgm:pt modelId="{54ACBB1D-FD0D-40C9-844B-5E8472F44038}" type="pres">
      <dgm:prSet presAssocID="{CAE5658F-AF95-4DFC-85D2-247D574B07E0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5A247BD-F827-4056-AAC0-1BE5A6C186E2}" type="pres">
      <dgm:prSet presAssocID="{CAE5658F-AF95-4DFC-85D2-247D574B07E0}" presName="parentText" presStyleLbl="node1" presStyleIdx="3" presStyleCnt="6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D5F24-6B40-49A8-86AF-76F2EF74680A}" type="pres">
      <dgm:prSet presAssocID="{CAE5658F-AF95-4DFC-85D2-247D574B07E0}" presName="negativeSpace" presStyleCnt="0"/>
      <dgm:spPr/>
      <dgm:t>
        <a:bodyPr/>
        <a:lstStyle/>
        <a:p>
          <a:endParaRPr lang="en-US"/>
        </a:p>
      </dgm:t>
    </dgm:pt>
    <dgm:pt modelId="{E63443A9-37DB-493D-9A3A-93F4408EFE23}" type="pres">
      <dgm:prSet presAssocID="{CAE5658F-AF95-4DFC-85D2-247D574B07E0}" presName="childText" presStyleLbl="conFgAcc1" presStyleIdx="3" presStyleCnt="6" custLinFactNeighborY="-37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59885-EEA5-4E47-A567-A1082E089823}" type="pres">
      <dgm:prSet presAssocID="{7FB1ED9B-AB76-4DFD-ADE9-8D72208280D3}" presName="spaceBetweenRectangles" presStyleCnt="0"/>
      <dgm:spPr/>
      <dgm:t>
        <a:bodyPr/>
        <a:lstStyle/>
        <a:p>
          <a:endParaRPr lang="en-US"/>
        </a:p>
      </dgm:t>
    </dgm:pt>
    <dgm:pt modelId="{9047DD86-F001-4544-BD42-6B7797002CCC}" type="pres">
      <dgm:prSet presAssocID="{8D5B2211-5107-46F6-9C51-418C7B14FBAC}" presName="parentLin" presStyleCnt="0"/>
      <dgm:spPr/>
      <dgm:t>
        <a:bodyPr/>
        <a:lstStyle/>
        <a:p>
          <a:endParaRPr lang="en-US"/>
        </a:p>
      </dgm:t>
    </dgm:pt>
    <dgm:pt modelId="{468BB078-AC5C-4D20-9809-14AFF9ED86B7}" type="pres">
      <dgm:prSet presAssocID="{8D5B2211-5107-46F6-9C51-418C7B14FBA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5F2094E8-AC82-49C7-86D6-B837D6D04812}" type="pres">
      <dgm:prSet presAssocID="{8D5B2211-5107-46F6-9C51-418C7B14FBAC}" presName="parentText" presStyleLbl="node1" presStyleIdx="4" presStyleCnt="6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D5807-D46E-4392-8EC4-D5569BB982D3}" type="pres">
      <dgm:prSet presAssocID="{8D5B2211-5107-46F6-9C51-418C7B14FBAC}" presName="negativeSpace" presStyleCnt="0"/>
      <dgm:spPr/>
      <dgm:t>
        <a:bodyPr/>
        <a:lstStyle/>
        <a:p>
          <a:endParaRPr lang="en-US"/>
        </a:p>
      </dgm:t>
    </dgm:pt>
    <dgm:pt modelId="{80E9D019-56B7-4A30-8B4D-4A6D3B3FFC2E}" type="pres">
      <dgm:prSet presAssocID="{8D5B2211-5107-46F6-9C51-418C7B14FBAC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05EC8-19DA-44D8-8F8F-24CCE79AB1C0}" type="pres">
      <dgm:prSet presAssocID="{84B6D3CF-AE36-4338-A84B-1CBF3EC49E6F}" presName="spaceBetweenRectangles" presStyleCnt="0"/>
      <dgm:spPr/>
      <dgm:t>
        <a:bodyPr/>
        <a:lstStyle/>
        <a:p>
          <a:endParaRPr lang="en-US"/>
        </a:p>
      </dgm:t>
    </dgm:pt>
    <dgm:pt modelId="{923031B7-1D1E-4026-8CEF-6F5C556C1390}" type="pres">
      <dgm:prSet presAssocID="{E4C760DF-0AC5-47AD-9B1B-A57955C33063}" presName="parentLin" presStyleCnt="0"/>
      <dgm:spPr/>
      <dgm:t>
        <a:bodyPr/>
        <a:lstStyle/>
        <a:p>
          <a:endParaRPr lang="en-US"/>
        </a:p>
      </dgm:t>
    </dgm:pt>
    <dgm:pt modelId="{7C3D4369-4A48-4AD8-921D-1B5B262BAA99}" type="pres">
      <dgm:prSet presAssocID="{E4C760DF-0AC5-47AD-9B1B-A57955C33063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61148C3B-ADBA-4D2A-999D-081757F8648A}" type="pres">
      <dgm:prSet presAssocID="{E4C760DF-0AC5-47AD-9B1B-A57955C33063}" presName="parentText" presStyleLbl="node1" presStyleIdx="5" presStyleCnt="6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0EA89-8FCA-4509-B553-C924D3918884}" type="pres">
      <dgm:prSet presAssocID="{E4C760DF-0AC5-47AD-9B1B-A57955C33063}" presName="negativeSpace" presStyleCnt="0"/>
      <dgm:spPr/>
      <dgm:t>
        <a:bodyPr/>
        <a:lstStyle/>
        <a:p>
          <a:endParaRPr lang="en-US"/>
        </a:p>
      </dgm:t>
    </dgm:pt>
    <dgm:pt modelId="{0257B637-34E3-4B92-9F11-7A25ADEC5D42}" type="pres">
      <dgm:prSet presAssocID="{E4C760DF-0AC5-47AD-9B1B-A57955C33063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9F78A7-E08E-4B48-AA47-92CCC7861812}" srcId="{8A9CBDE3-943D-44B1-AA3B-2C775C191735}" destId="{9FC1ADC8-7F36-47E7-B130-C3A42FC82872}" srcOrd="0" destOrd="0" parTransId="{8C52DD2E-B684-443D-A914-0BE5D3DC3799}" sibTransId="{DBA31889-FDE3-462B-822B-367B3969F235}"/>
    <dgm:cxn modelId="{FA06793C-EDFE-4097-AD82-FD83A216A4A1}" srcId="{CAE5658F-AF95-4DFC-85D2-247D574B07E0}" destId="{8A07FBF3-0DD1-4B00-9958-8020063A1E47}" srcOrd="0" destOrd="0" parTransId="{7CC74921-645A-43CE-8D50-003E5DA68748}" sibTransId="{CDE03D24-69F9-465C-9D6B-D6D740D2C60E}"/>
    <dgm:cxn modelId="{A59EFFD0-F785-4163-9EC2-281FBE82633A}" srcId="{77C6A721-0D40-49DF-9896-538D015E2C22}" destId="{0A21F743-DB4F-4E13-9F9F-66D5EACF952E}" srcOrd="2" destOrd="0" parTransId="{52D3F154-1023-47B2-BDF5-7C4F725EA757}" sibTransId="{E00DC918-A6A1-451D-8E45-9BF19712D1A1}"/>
    <dgm:cxn modelId="{FE87F1C9-8590-43E4-B237-96E414A2AD93}" type="presOf" srcId="{91DCC6DF-D252-4EB6-9DA1-A5AA51E24300}" destId="{0257B637-34E3-4B92-9F11-7A25ADEC5D42}" srcOrd="0" destOrd="0" presId="urn:microsoft.com/office/officeart/2005/8/layout/list1"/>
    <dgm:cxn modelId="{7A7001B2-7835-4C01-A220-ABFC6221CDFA}" type="presOf" srcId="{0B2AD9EF-F3ED-4D54-857D-CC1F43F8AFD6}" destId="{DD0F1857-B597-431D-9A0F-C159A0C4F7FE}" srcOrd="0" destOrd="0" presId="urn:microsoft.com/office/officeart/2005/8/layout/list1"/>
    <dgm:cxn modelId="{DDA3DA3C-91A3-4864-AE15-53BDDAF47593}" type="presOf" srcId="{0A21F743-DB4F-4E13-9F9F-66D5EACF952E}" destId="{3D3091F5-5FF4-40CC-85E2-B15786BC5DC2}" srcOrd="1" destOrd="0" presId="urn:microsoft.com/office/officeart/2005/8/layout/list1"/>
    <dgm:cxn modelId="{CAB20C54-B551-44CD-99B0-057A905930DF}" type="presOf" srcId="{CAE5658F-AF95-4DFC-85D2-247D574B07E0}" destId="{54ACBB1D-FD0D-40C9-844B-5E8472F44038}" srcOrd="0" destOrd="0" presId="urn:microsoft.com/office/officeart/2005/8/layout/list1"/>
    <dgm:cxn modelId="{2A8174CB-F2FD-4A3C-8E1F-24C256E3EDF0}" type="presOf" srcId="{9FC1ADC8-7F36-47E7-B130-C3A42FC82872}" destId="{A3794F34-CF38-4878-8BA7-B0E44BC4E8BE}" srcOrd="0" destOrd="0" presId="urn:microsoft.com/office/officeart/2005/8/layout/list1"/>
    <dgm:cxn modelId="{14C13927-848F-4650-B77A-A730732F86B1}" type="presOf" srcId="{504AD80A-1828-4AD0-A2B4-AC81A8B79AA6}" destId="{B6BC36D8-D5B0-4749-B56F-AC6C50C43627}" srcOrd="0" destOrd="0" presId="urn:microsoft.com/office/officeart/2005/8/layout/list1"/>
    <dgm:cxn modelId="{86E4FA89-1632-4A77-B1D2-DE210D029802}" srcId="{77C6A721-0D40-49DF-9896-538D015E2C22}" destId="{CAE5658F-AF95-4DFC-85D2-247D574B07E0}" srcOrd="3" destOrd="0" parTransId="{5E4B2760-142D-4150-9BF4-B60B340776C5}" sibTransId="{7FB1ED9B-AB76-4DFD-ADE9-8D72208280D3}"/>
    <dgm:cxn modelId="{6AF4F7CE-CB84-430A-BD19-596B65207FAF}" srcId="{77C6A721-0D40-49DF-9896-538D015E2C22}" destId="{E4C760DF-0AC5-47AD-9B1B-A57955C33063}" srcOrd="5" destOrd="0" parTransId="{9C5AC360-D22B-414D-A5EB-052C4B7CDA1E}" sibTransId="{393F0CF4-8863-48D2-BE2E-CE6CE3CE60E1}"/>
    <dgm:cxn modelId="{D37C0C91-FD60-4875-9462-5DB5BE7A61D1}" type="presOf" srcId="{8A07FBF3-0DD1-4B00-9958-8020063A1E47}" destId="{E63443A9-37DB-493D-9A3A-93F4408EFE23}" srcOrd="0" destOrd="0" presId="urn:microsoft.com/office/officeart/2005/8/layout/list1"/>
    <dgm:cxn modelId="{D9036E42-6969-4B6B-BECE-ABF666D4165E}" type="presOf" srcId="{8A9CBDE3-943D-44B1-AA3B-2C775C191735}" destId="{8AFF8CDB-0AF9-4EA6-BECC-E63ACC5B5E29}" srcOrd="0" destOrd="0" presId="urn:microsoft.com/office/officeart/2005/8/layout/list1"/>
    <dgm:cxn modelId="{3822822F-00FC-4498-8B0F-39055954C116}" type="presOf" srcId="{E4C760DF-0AC5-47AD-9B1B-A57955C33063}" destId="{7C3D4369-4A48-4AD8-921D-1B5B262BAA99}" srcOrd="0" destOrd="0" presId="urn:microsoft.com/office/officeart/2005/8/layout/list1"/>
    <dgm:cxn modelId="{FAC07538-6856-4A80-9A5C-EE586AC6C22E}" srcId="{8D5B2211-5107-46F6-9C51-418C7B14FBAC}" destId="{2BA7D027-D9D2-4E9C-B88F-98DAFBCC2BC9}" srcOrd="0" destOrd="0" parTransId="{7E5744E8-901F-4772-9DB2-49D9BF2D6DEE}" sibTransId="{22A4B361-2B52-461D-93D2-E1F2A8CA927B}"/>
    <dgm:cxn modelId="{9CA735E9-A0E1-4509-9311-235E1AA021F8}" type="presOf" srcId="{2BA7D027-D9D2-4E9C-B88F-98DAFBCC2BC9}" destId="{80E9D019-56B7-4A30-8B4D-4A6D3B3FFC2E}" srcOrd="0" destOrd="0" presId="urn:microsoft.com/office/officeart/2005/8/layout/list1"/>
    <dgm:cxn modelId="{CE9AA344-7B6B-4D61-97D8-1E798317FFE3}" type="presOf" srcId="{CAE5658F-AF95-4DFC-85D2-247D574B07E0}" destId="{F5A247BD-F827-4056-AAC0-1BE5A6C186E2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FBFE4F76-BC0B-47EB-B66C-EE730AE6B84A}" type="presOf" srcId="{E4C760DF-0AC5-47AD-9B1B-A57955C33063}" destId="{61148C3B-ADBA-4D2A-999D-081757F8648A}" srcOrd="1" destOrd="0" presId="urn:microsoft.com/office/officeart/2005/8/layout/list1"/>
    <dgm:cxn modelId="{0C3994EE-FF7D-4C75-8C25-0AD9F0DDF23D}" type="presOf" srcId="{8D5B2211-5107-46F6-9C51-418C7B14FBAC}" destId="{468BB078-AC5C-4D20-9809-14AFF9ED86B7}" srcOrd="0" destOrd="0" presId="urn:microsoft.com/office/officeart/2005/8/layout/list1"/>
    <dgm:cxn modelId="{E4D6343F-4814-4646-8C22-D8EBB7C3AA33}" type="presOf" srcId="{8A9CBDE3-943D-44B1-AA3B-2C775C191735}" destId="{944BAB04-7C51-4F32-B3D9-6B3BFE861060}" srcOrd="1" destOrd="0" presId="urn:microsoft.com/office/officeart/2005/8/layout/list1"/>
    <dgm:cxn modelId="{CA1F23AD-BAFA-4AB1-BBDF-7070B76D3334}" srcId="{E4C760DF-0AC5-47AD-9B1B-A57955C33063}" destId="{91DCC6DF-D252-4EB6-9DA1-A5AA51E24300}" srcOrd="0" destOrd="0" parTransId="{8E01B7B5-D806-4373-93BF-AC63F3590EF7}" sibTransId="{D3470E31-7830-4852-A0C3-E4471CB4F9BD}"/>
    <dgm:cxn modelId="{5769A58E-8D74-415E-981F-08289BCA36AD}" type="presOf" srcId="{8D5B2211-5107-46F6-9C51-418C7B14FBAC}" destId="{5F2094E8-AC82-49C7-86D6-B837D6D04812}" srcOrd="1" destOrd="0" presId="urn:microsoft.com/office/officeart/2005/8/layout/list1"/>
    <dgm:cxn modelId="{6B14D25E-DD92-4DB9-A4F4-0CA46EC89DFF}" type="presOf" srcId="{0B2AD9EF-F3ED-4D54-857D-CC1F43F8AFD6}" destId="{0BC5C34C-6965-41B3-8AB2-EFFE6BA44191}" srcOrd="1" destOrd="0" presId="urn:microsoft.com/office/officeart/2005/8/layout/list1"/>
    <dgm:cxn modelId="{4C4076E5-8F93-46D6-AC4F-558A1B84FF1F}" type="presOf" srcId="{0A21F743-DB4F-4E13-9F9F-66D5EACF952E}" destId="{ECAA7BFA-7494-49BF-BD7F-5B6C5DE1096F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A1B7292F-519B-4770-BBEC-184FF0B83CC9}" type="presOf" srcId="{77C6A721-0D40-49DF-9896-538D015E2C22}" destId="{726BFED6-59D2-4F7E-90B2-0814C54F0E71}" srcOrd="0" destOrd="0" presId="urn:microsoft.com/office/officeart/2005/8/layout/list1"/>
    <dgm:cxn modelId="{62789690-4FBF-48B8-B0FE-F76E78F3B75F}" srcId="{77C6A721-0D40-49DF-9896-538D015E2C22}" destId="{8D5B2211-5107-46F6-9C51-418C7B14FBAC}" srcOrd="4" destOrd="0" parTransId="{BE0AA34A-5A9F-4726-BD4F-0E423FDBAF2C}" sibTransId="{84B6D3CF-AE36-4338-A84B-1CBF3EC49E6F}"/>
    <dgm:cxn modelId="{1C80C4B9-1C3E-44EB-A29E-E068F56E3A87}" srcId="{0B2AD9EF-F3ED-4D54-857D-CC1F43F8AFD6}" destId="{504AD80A-1828-4AD0-A2B4-AC81A8B79AA6}" srcOrd="0" destOrd="0" parTransId="{0F299833-B2D7-40A7-98AB-F3F593A4D8A2}" sibTransId="{6ABA12B4-5712-443D-A883-686ED84EBDD3}"/>
    <dgm:cxn modelId="{6B95CE80-4F66-4A10-A7FC-562342B82BE0}" type="presParOf" srcId="{726BFED6-59D2-4F7E-90B2-0814C54F0E71}" destId="{9825C2F4-6259-4087-975F-D7E57656305B}" srcOrd="0" destOrd="0" presId="urn:microsoft.com/office/officeart/2005/8/layout/list1"/>
    <dgm:cxn modelId="{C47C9C51-D7A4-475E-9403-125F1DBAFB94}" type="presParOf" srcId="{9825C2F4-6259-4087-975F-D7E57656305B}" destId="{8AFF8CDB-0AF9-4EA6-BECC-E63ACC5B5E29}" srcOrd="0" destOrd="0" presId="urn:microsoft.com/office/officeart/2005/8/layout/list1"/>
    <dgm:cxn modelId="{3A67DF95-7A83-4DC0-9450-99F451463B2A}" type="presParOf" srcId="{9825C2F4-6259-4087-975F-D7E57656305B}" destId="{944BAB04-7C51-4F32-B3D9-6B3BFE861060}" srcOrd="1" destOrd="0" presId="urn:microsoft.com/office/officeart/2005/8/layout/list1"/>
    <dgm:cxn modelId="{6E312166-AA00-47C3-9D17-EB7E513B2819}" type="presParOf" srcId="{726BFED6-59D2-4F7E-90B2-0814C54F0E71}" destId="{0B92971E-CD3F-40AB-A72B-D3F249C8A999}" srcOrd="1" destOrd="0" presId="urn:microsoft.com/office/officeart/2005/8/layout/list1"/>
    <dgm:cxn modelId="{B7372F3B-7D6D-41A5-B511-ACEFF063488A}" type="presParOf" srcId="{726BFED6-59D2-4F7E-90B2-0814C54F0E71}" destId="{A3794F34-CF38-4878-8BA7-B0E44BC4E8BE}" srcOrd="2" destOrd="0" presId="urn:microsoft.com/office/officeart/2005/8/layout/list1"/>
    <dgm:cxn modelId="{649C0FD0-F9A9-45ED-8DDC-DF40DFFDB314}" type="presParOf" srcId="{726BFED6-59D2-4F7E-90B2-0814C54F0E71}" destId="{F2E948CE-AB6E-441B-9C84-EB73198946D1}" srcOrd="3" destOrd="0" presId="urn:microsoft.com/office/officeart/2005/8/layout/list1"/>
    <dgm:cxn modelId="{1DAC383D-F075-4ADA-8956-2149B7F240A2}" type="presParOf" srcId="{726BFED6-59D2-4F7E-90B2-0814C54F0E71}" destId="{29C14D80-9378-4DBC-8F98-7A1924A78E08}" srcOrd="4" destOrd="0" presId="urn:microsoft.com/office/officeart/2005/8/layout/list1"/>
    <dgm:cxn modelId="{14E72A64-096C-4836-BA55-080E749EE5E6}" type="presParOf" srcId="{29C14D80-9378-4DBC-8F98-7A1924A78E08}" destId="{DD0F1857-B597-431D-9A0F-C159A0C4F7FE}" srcOrd="0" destOrd="0" presId="urn:microsoft.com/office/officeart/2005/8/layout/list1"/>
    <dgm:cxn modelId="{BEAF5CF9-B220-42BD-8075-C4BDC796D2FF}" type="presParOf" srcId="{29C14D80-9378-4DBC-8F98-7A1924A78E08}" destId="{0BC5C34C-6965-41B3-8AB2-EFFE6BA44191}" srcOrd="1" destOrd="0" presId="urn:microsoft.com/office/officeart/2005/8/layout/list1"/>
    <dgm:cxn modelId="{AA16A4BC-A578-41C7-8139-C19CF60B2A4D}" type="presParOf" srcId="{726BFED6-59D2-4F7E-90B2-0814C54F0E71}" destId="{CA2529F1-05C9-4708-AE54-66005BE69934}" srcOrd="5" destOrd="0" presId="urn:microsoft.com/office/officeart/2005/8/layout/list1"/>
    <dgm:cxn modelId="{5B4ECEB8-E449-47A1-9F59-844655D93F93}" type="presParOf" srcId="{726BFED6-59D2-4F7E-90B2-0814C54F0E71}" destId="{B6BC36D8-D5B0-4749-B56F-AC6C50C43627}" srcOrd="6" destOrd="0" presId="urn:microsoft.com/office/officeart/2005/8/layout/list1"/>
    <dgm:cxn modelId="{488A4F2B-A4AA-4D07-90E8-D319BE4F101B}" type="presParOf" srcId="{726BFED6-59D2-4F7E-90B2-0814C54F0E71}" destId="{79682AA1-7C93-43C3-A132-3C82FDD5BE77}" srcOrd="7" destOrd="0" presId="urn:microsoft.com/office/officeart/2005/8/layout/list1"/>
    <dgm:cxn modelId="{D011AD85-D454-4B0A-B5FD-4ADC906843FD}" type="presParOf" srcId="{726BFED6-59D2-4F7E-90B2-0814C54F0E71}" destId="{C5ED51DD-BA68-42C0-91CD-A1D435C594C1}" srcOrd="8" destOrd="0" presId="urn:microsoft.com/office/officeart/2005/8/layout/list1"/>
    <dgm:cxn modelId="{F3D1469C-939E-484D-B314-8272F3A0EF90}" type="presParOf" srcId="{C5ED51DD-BA68-42C0-91CD-A1D435C594C1}" destId="{ECAA7BFA-7494-49BF-BD7F-5B6C5DE1096F}" srcOrd="0" destOrd="0" presId="urn:microsoft.com/office/officeart/2005/8/layout/list1"/>
    <dgm:cxn modelId="{64F4DA29-2A7F-4CEF-BA22-5BBEA257DF0C}" type="presParOf" srcId="{C5ED51DD-BA68-42C0-91CD-A1D435C594C1}" destId="{3D3091F5-5FF4-40CC-85E2-B15786BC5DC2}" srcOrd="1" destOrd="0" presId="urn:microsoft.com/office/officeart/2005/8/layout/list1"/>
    <dgm:cxn modelId="{C451F19B-ED7F-41B7-8FDE-A3B208996D23}" type="presParOf" srcId="{726BFED6-59D2-4F7E-90B2-0814C54F0E71}" destId="{91E9011B-8D1F-452E-A592-4DB64B71F6D8}" srcOrd="9" destOrd="0" presId="urn:microsoft.com/office/officeart/2005/8/layout/list1"/>
    <dgm:cxn modelId="{2F3B0699-149B-4B51-949F-23AB91F27B92}" type="presParOf" srcId="{726BFED6-59D2-4F7E-90B2-0814C54F0E71}" destId="{BB573B39-C117-4056-B59E-E746146EB7BB}" srcOrd="10" destOrd="0" presId="urn:microsoft.com/office/officeart/2005/8/layout/list1"/>
    <dgm:cxn modelId="{3904E72F-D8F7-4950-990F-722458830121}" type="presParOf" srcId="{726BFED6-59D2-4F7E-90B2-0814C54F0E71}" destId="{BEC646D6-207B-4F95-9CF5-FDB4927BBB60}" srcOrd="11" destOrd="0" presId="urn:microsoft.com/office/officeart/2005/8/layout/list1"/>
    <dgm:cxn modelId="{59D98EAD-9081-4DDB-88C4-913502F68FAB}" type="presParOf" srcId="{726BFED6-59D2-4F7E-90B2-0814C54F0E71}" destId="{029A4823-D963-4EFD-9497-A112A48B3270}" srcOrd="12" destOrd="0" presId="urn:microsoft.com/office/officeart/2005/8/layout/list1"/>
    <dgm:cxn modelId="{CD7C85F4-8871-48AD-8B93-3C98C05CDAC7}" type="presParOf" srcId="{029A4823-D963-4EFD-9497-A112A48B3270}" destId="{54ACBB1D-FD0D-40C9-844B-5E8472F44038}" srcOrd="0" destOrd="0" presId="urn:microsoft.com/office/officeart/2005/8/layout/list1"/>
    <dgm:cxn modelId="{9D438DF9-5819-4F20-9BAF-6E6727BEAF6A}" type="presParOf" srcId="{029A4823-D963-4EFD-9497-A112A48B3270}" destId="{F5A247BD-F827-4056-AAC0-1BE5A6C186E2}" srcOrd="1" destOrd="0" presId="urn:microsoft.com/office/officeart/2005/8/layout/list1"/>
    <dgm:cxn modelId="{2C4EEA9A-A88C-41D7-9ECE-DB4C17504A78}" type="presParOf" srcId="{726BFED6-59D2-4F7E-90B2-0814C54F0E71}" destId="{E73D5F24-6B40-49A8-86AF-76F2EF74680A}" srcOrd="13" destOrd="0" presId="urn:microsoft.com/office/officeart/2005/8/layout/list1"/>
    <dgm:cxn modelId="{22176752-A888-4AFC-9D2E-976A19ED0AEB}" type="presParOf" srcId="{726BFED6-59D2-4F7E-90B2-0814C54F0E71}" destId="{E63443A9-37DB-493D-9A3A-93F4408EFE23}" srcOrd="14" destOrd="0" presId="urn:microsoft.com/office/officeart/2005/8/layout/list1"/>
    <dgm:cxn modelId="{4FEDD2B8-05E6-4C8D-8492-EC4721AE3770}" type="presParOf" srcId="{726BFED6-59D2-4F7E-90B2-0814C54F0E71}" destId="{C3F59885-EEA5-4E47-A567-A1082E089823}" srcOrd="15" destOrd="0" presId="urn:microsoft.com/office/officeart/2005/8/layout/list1"/>
    <dgm:cxn modelId="{A44D75F3-377B-4188-9AD6-5B5E178A92FE}" type="presParOf" srcId="{726BFED6-59D2-4F7E-90B2-0814C54F0E71}" destId="{9047DD86-F001-4544-BD42-6B7797002CCC}" srcOrd="16" destOrd="0" presId="urn:microsoft.com/office/officeart/2005/8/layout/list1"/>
    <dgm:cxn modelId="{A20C6F87-EFA5-4A06-912F-354CAC97FC23}" type="presParOf" srcId="{9047DD86-F001-4544-BD42-6B7797002CCC}" destId="{468BB078-AC5C-4D20-9809-14AFF9ED86B7}" srcOrd="0" destOrd="0" presId="urn:microsoft.com/office/officeart/2005/8/layout/list1"/>
    <dgm:cxn modelId="{7721EB2E-812D-405A-A835-2CBB52220128}" type="presParOf" srcId="{9047DD86-F001-4544-BD42-6B7797002CCC}" destId="{5F2094E8-AC82-49C7-86D6-B837D6D04812}" srcOrd="1" destOrd="0" presId="urn:microsoft.com/office/officeart/2005/8/layout/list1"/>
    <dgm:cxn modelId="{92722579-1215-40DB-99FF-FC068638DA61}" type="presParOf" srcId="{726BFED6-59D2-4F7E-90B2-0814C54F0E71}" destId="{DDFD5807-D46E-4392-8EC4-D5569BB982D3}" srcOrd="17" destOrd="0" presId="urn:microsoft.com/office/officeart/2005/8/layout/list1"/>
    <dgm:cxn modelId="{B4B588AC-4D7A-41C4-B37E-DAB9BB92CBD5}" type="presParOf" srcId="{726BFED6-59D2-4F7E-90B2-0814C54F0E71}" destId="{80E9D019-56B7-4A30-8B4D-4A6D3B3FFC2E}" srcOrd="18" destOrd="0" presId="urn:microsoft.com/office/officeart/2005/8/layout/list1"/>
    <dgm:cxn modelId="{461C973D-032F-4219-B14F-911AB7CB2B06}" type="presParOf" srcId="{726BFED6-59D2-4F7E-90B2-0814C54F0E71}" destId="{AFA05EC8-19DA-44D8-8F8F-24CCE79AB1C0}" srcOrd="19" destOrd="0" presId="urn:microsoft.com/office/officeart/2005/8/layout/list1"/>
    <dgm:cxn modelId="{0AE0D983-3248-447F-8E1A-EC781B3BD95F}" type="presParOf" srcId="{726BFED6-59D2-4F7E-90B2-0814C54F0E71}" destId="{923031B7-1D1E-4026-8CEF-6F5C556C1390}" srcOrd="20" destOrd="0" presId="urn:microsoft.com/office/officeart/2005/8/layout/list1"/>
    <dgm:cxn modelId="{9DEDB6B0-9F20-46F1-ABEB-9BBABFC64D3E}" type="presParOf" srcId="{923031B7-1D1E-4026-8CEF-6F5C556C1390}" destId="{7C3D4369-4A48-4AD8-921D-1B5B262BAA99}" srcOrd="0" destOrd="0" presId="urn:microsoft.com/office/officeart/2005/8/layout/list1"/>
    <dgm:cxn modelId="{31912799-2386-4D78-8D88-0994CF331B0B}" type="presParOf" srcId="{923031B7-1D1E-4026-8CEF-6F5C556C1390}" destId="{61148C3B-ADBA-4D2A-999D-081757F8648A}" srcOrd="1" destOrd="0" presId="urn:microsoft.com/office/officeart/2005/8/layout/list1"/>
    <dgm:cxn modelId="{0505A736-662B-4648-B67C-CA4AB10CDAA2}" type="presParOf" srcId="{726BFED6-59D2-4F7E-90B2-0814C54F0E71}" destId="{1470EA89-8FCA-4509-B553-C924D3918884}" srcOrd="21" destOrd="0" presId="urn:microsoft.com/office/officeart/2005/8/layout/list1"/>
    <dgm:cxn modelId="{CFDDDDBE-870A-455F-8BCC-C3DBB3BFFF15}" type="presParOf" srcId="{726BFED6-59D2-4F7E-90B2-0814C54F0E71}" destId="{0257B637-34E3-4B92-9F11-7A25ADEC5D4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6EE5A7-12B3-4BFF-863E-125E15754D75}" type="doc">
      <dgm:prSet loTypeId="urn:microsoft.com/office/officeart/2005/8/layout/pyramid2" loCatId="list" qsTypeId="urn:microsoft.com/office/officeart/2005/8/quickstyle/3d5" qsCatId="3D" csTypeId="urn:microsoft.com/office/officeart/2005/8/colors/colorful3" csCatId="colorful" phldr="1"/>
      <dgm:spPr/>
    </dgm:pt>
    <dgm:pt modelId="{9DE4A96A-039A-4976-8F8C-CF2756548D9A}">
      <dgm:prSet phldrT="[Text]"/>
      <dgm:spPr/>
      <dgm:t>
        <a:bodyPr/>
        <a:lstStyle/>
        <a:p>
          <a:r>
            <a:rPr lang="en-US" b="1" dirty="0" smtClean="0"/>
            <a:t>Assignment Operator</a:t>
          </a:r>
          <a:endParaRPr lang="en-US" b="1" dirty="0"/>
        </a:p>
      </dgm:t>
    </dgm:pt>
    <dgm:pt modelId="{14E382AF-C42F-45B7-B116-25A92D1F846E}" type="parTrans" cxnId="{A9005695-BC03-4614-9CFF-67B5B24B2EA2}">
      <dgm:prSet/>
      <dgm:spPr/>
      <dgm:t>
        <a:bodyPr/>
        <a:lstStyle/>
        <a:p>
          <a:endParaRPr lang="en-US"/>
        </a:p>
      </dgm:t>
    </dgm:pt>
    <dgm:pt modelId="{963833F9-CAF4-46D0-8784-9C6588DFC199}" type="sibTrans" cxnId="{A9005695-BC03-4614-9CFF-67B5B24B2EA2}">
      <dgm:prSet/>
      <dgm:spPr/>
      <dgm:t>
        <a:bodyPr/>
        <a:lstStyle/>
        <a:p>
          <a:endParaRPr lang="en-US"/>
        </a:p>
      </dgm:t>
    </dgm:pt>
    <dgm:pt modelId="{8484AF59-DB4E-425F-8D39-375B30ED9827}">
      <dgm:prSet phldrT="[Text]"/>
      <dgm:spPr/>
      <dgm:t>
        <a:bodyPr/>
        <a:lstStyle/>
        <a:p>
          <a:r>
            <a:rPr lang="en-US" b="1" dirty="0" smtClean="0"/>
            <a:t>Arithmetic Operator</a:t>
          </a:r>
          <a:endParaRPr lang="en-US" b="1" dirty="0"/>
        </a:p>
      </dgm:t>
    </dgm:pt>
    <dgm:pt modelId="{15026EF9-D246-46F6-A60A-FE970184BC24}" type="parTrans" cxnId="{16AAE693-FE2E-421A-BB70-72BE0EEE5E1A}">
      <dgm:prSet/>
      <dgm:spPr/>
      <dgm:t>
        <a:bodyPr/>
        <a:lstStyle/>
        <a:p>
          <a:endParaRPr lang="en-US"/>
        </a:p>
      </dgm:t>
    </dgm:pt>
    <dgm:pt modelId="{410D3735-C392-48AF-B0BD-9230D006A187}" type="sibTrans" cxnId="{16AAE693-FE2E-421A-BB70-72BE0EEE5E1A}">
      <dgm:prSet/>
      <dgm:spPr/>
      <dgm:t>
        <a:bodyPr/>
        <a:lstStyle/>
        <a:p>
          <a:endParaRPr lang="en-US"/>
        </a:p>
      </dgm:t>
    </dgm:pt>
    <dgm:pt modelId="{69B51FB7-B22F-42AF-89E0-574A36C93AF5}">
      <dgm:prSet phldrT="[Text]"/>
      <dgm:spPr/>
      <dgm:t>
        <a:bodyPr/>
        <a:lstStyle/>
        <a:p>
          <a:r>
            <a:rPr lang="en-US" b="1" dirty="0" smtClean="0"/>
            <a:t>Unary Operator</a:t>
          </a:r>
          <a:endParaRPr lang="en-US" b="1" dirty="0"/>
        </a:p>
      </dgm:t>
    </dgm:pt>
    <dgm:pt modelId="{E081F276-11E3-457D-AF26-8AE7F1F34067}" type="parTrans" cxnId="{E32FE3EA-851B-439F-BE45-434ED1703DDD}">
      <dgm:prSet/>
      <dgm:spPr/>
      <dgm:t>
        <a:bodyPr/>
        <a:lstStyle/>
        <a:p>
          <a:endParaRPr lang="en-US"/>
        </a:p>
      </dgm:t>
    </dgm:pt>
    <dgm:pt modelId="{82B7AA83-F836-46D6-96AF-44C667D00427}" type="sibTrans" cxnId="{E32FE3EA-851B-439F-BE45-434ED1703DDD}">
      <dgm:prSet/>
      <dgm:spPr/>
      <dgm:t>
        <a:bodyPr/>
        <a:lstStyle/>
        <a:p>
          <a:endParaRPr lang="en-US"/>
        </a:p>
      </dgm:t>
    </dgm:pt>
    <dgm:pt modelId="{4030E3ED-29E9-4281-A6C5-39B26273FFD5}">
      <dgm:prSet phldrT="[Text]"/>
      <dgm:spPr/>
      <dgm:t>
        <a:bodyPr/>
        <a:lstStyle/>
        <a:p>
          <a:r>
            <a:rPr lang="en-US" b="1" dirty="0" smtClean="0"/>
            <a:t>Conditional Operator</a:t>
          </a:r>
          <a:endParaRPr lang="en-US" b="1" dirty="0"/>
        </a:p>
      </dgm:t>
    </dgm:pt>
    <dgm:pt modelId="{45A3A711-26BB-44CD-B026-1578EE5D5E9D}" type="parTrans" cxnId="{8F329973-223C-4E41-8B22-BF292AD5B0D7}">
      <dgm:prSet/>
      <dgm:spPr/>
      <dgm:t>
        <a:bodyPr/>
        <a:lstStyle/>
        <a:p>
          <a:endParaRPr lang="en-US"/>
        </a:p>
      </dgm:t>
    </dgm:pt>
    <dgm:pt modelId="{07F29F33-7AE0-46EC-AFDC-065CFC14BB3B}" type="sibTrans" cxnId="{8F329973-223C-4E41-8B22-BF292AD5B0D7}">
      <dgm:prSet/>
      <dgm:spPr/>
      <dgm:t>
        <a:bodyPr/>
        <a:lstStyle/>
        <a:p>
          <a:endParaRPr lang="en-US"/>
        </a:p>
      </dgm:t>
    </dgm:pt>
    <dgm:pt modelId="{3563E01C-E9AC-46AD-89AE-CC2D50D7CF2F}">
      <dgm:prSet phldrT="[Text]"/>
      <dgm:spPr/>
      <dgm:t>
        <a:bodyPr/>
        <a:lstStyle/>
        <a:p>
          <a:r>
            <a:rPr lang="en-US" b="1" dirty="0" smtClean="0"/>
            <a:t>Logical Operator</a:t>
          </a:r>
          <a:endParaRPr lang="en-US" b="1" dirty="0"/>
        </a:p>
      </dgm:t>
    </dgm:pt>
    <dgm:pt modelId="{1EE9A1F5-C52E-4205-A686-6220C4AE649B}" type="parTrans" cxnId="{959C6B3A-7A01-4907-AF00-950DF6F87EC5}">
      <dgm:prSet/>
      <dgm:spPr/>
      <dgm:t>
        <a:bodyPr/>
        <a:lstStyle/>
        <a:p>
          <a:endParaRPr lang="en-US"/>
        </a:p>
      </dgm:t>
    </dgm:pt>
    <dgm:pt modelId="{AA39600E-73A6-42C0-9CF4-18D4E5BB6977}" type="sibTrans" cxnId="{959C6B3A-7A01-4907-AF00-950DF6F87EC5}">
      <dgm:prSet/>
      <dgm:spPr/>
      <dgm:t>
        <a:bodyPr/>
        <a:lstStyle/>
        <a:p>
          <a:endParaRPr lang="en-US"/>
        </a:p>
      </dgm:t>
    </dgm:pt>
    <dgm:pt modelId="{308E0956-D871-4075-B4CD-9811156EB85A}">
      <dgm:prSet phldrT="[Text]"/>
      <dgm:spPr/>
      <dgm:t>
        <a:bodyPr/>
        <a:lstStyle/>
        <a:p>
          <a:r>
            <a:rPr lang="en-US" b="1" dirty="0" smtClean="0"/>
            <a:t>Assignment Operator</a:t>
          </a:r>
          <a:endParaRPr lang="en-US" b="1" dirty="0"/>
        </a:p>
      </dgm:t>
    </dgm:pt>
    <dgm:pt modelId="{11E7DB19-0175-4E72-A043-5F861C5A8A72}" type="parTrans" cxnId="{BDA6F76E-2486-4363-A43A-A4CF3BF030DF}">
      <dgm:prSet/>
      <dgm:spPr/>
      <dgm:t>
        <a:bodyPr/>
        <a:lstStyle/>
        <a:p>
          <a:endParaRPr lang="en-US"/>
        </a:p>
      </dgm:t>
    </dgm:pt>
    <dgm:pt modelId="{B4D5E394-E16E-458A-AD26-B3119B6E72B2}" type="sibTrans" cxnId="{BDA6F76E-2486-4363-A43A-A4CF3BF030DF}">
      <dgm:prSet/>
      <dgm:spPr/>
      <dgm:t>
        <a:bodyPr/>
        <a:lstStyle/>
        <a:p>
          <a:endParaRPr lang="en-US"/>
        </a:p>
      </dgm:t>
    </dgm:pt>
    <dgm:pt modelId="{306EF951-5D8B-4329-9CB4-AE008D21C624}">
      <dgm:prSet phldrT="[Text]"/>
      <dgm:spPr/>
      <dgm:t>
        <a:bodyPr/>
        <a:lstStyle/>
        <a:p>
          <a:r>
            <a:rPr lang="en-US" b="1" smtClean="0"/>
            <a:t>Bitwise Operator</a:t>
          </a:r>
          <a:endParaRPr lang="en-US" b="1" dirty="0"/>
        </a:p>
      </dgm:t>
    </dgm:pt>
    <dgm:pt modelId="{A6833A1A-1044-43AD-B9B8-7960BD2B3F8F}" type="parTrans" cxnId="{6E1448D7-E032-4259-B9E5-22D28917198E}">
      <dgm:prSet/>
      <dgm:spPr/>
      <dgm:t>
        <a:bodyPr/>
        <a:lstStyle/>
        <a:p>
          <a:endParaRPr lang="en-US"/>
        </a:p>
      </dgm:t>
    </dgm:pt>
    <dgm:pt modelId="{6F16E743-CD19-4B47-9870-5419601054B1}" type="sibTrans" cxnId="{6E1448D7-E032-4259-B9E5-22D28917198E}">
      <dgm:prSet/>
      <dgm:spPr/>
      <dgm:t>
        <a:bodyPr/>
        <a:lstStyle/>
        <a:p>
          <a:endParaRPr lang="en-US"/>
        </a:p>
      </dgm:t>
    </dgm:pt>
    <dgm:pt modelId="{3D6650F8-0695-449B-9A58-7FFF87F93C97}" type="pres">
      <dgm:prSet presAssocID="{7C6EE5A7-12B3-4BFF-863E-125E15754D75}" presName="compositeShape" presStyleCnt="0">
        <dgm:presLayoutVars>
          <dgm:dir/>
          <dgm:resizeHandles/>
        </dgm:presLayoutVars>
      </dgm:prSet>
      <dgm:spPr/>
    </dgm:pt>
    <dgm:pt modelId="{C993926E-DEDE-48F5-9312-EA7DEB292B5B}" type="pres">
      <dgm:prSet presAssocID="{7C6EE5A7-12B3-4BFF-863E-125E15754D75}" presName="pyramid" presStyleLbl="node1" presStyleIdx="0" presStyleCnt="1"/>
      <dgm:spPr/>
    </dgm:pt>
    <dgm:pt modelId="{A226DB66-4504-46A8-91B7-A83E3055D79D}" type="pres">
      <dgm:prSet presAssocID="{7C6EE5A7-12B3-4BFF-863E-125E15754D75}" presName="theList" presStyleCnt="0"/>
      <dgm:spPr/>
    </dgm:pt>
    <dgm:pt modelId="{C26B4A49-4854-4BB2-B855-48D93D04CE77}" type="pres">
      <dgm:prSet presAssocID="{9DE4A96A-039A-4976-8F8C-CF2756548D9A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81425-18EB-4166-9280-49350C185128}" type="pres">
      <dgm:prSet presAssocID="{9DE4A96A-039A-4976-8F8C-CF2756548D9A}" presName="aSpace" presStyleCnt="0"/>
      <dgm:spPr/>
    </dgm:pt>
    <dgm:pt modelId="{D5CC3E39-1A53-43B8-8D80-3E970AEFE211}" type="pres">
      <dgm:prSet presAssocID="{8484AF59-DB4E-425F-8D39-375B30ED9827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41DFA-F573-4DE6-A593-42220082FCD5}" type="pres">
      <dgm:prSet presAssocID="{8484AF59-DB4E-425F-8D39-375B30ED9827}" presName="aSpace" presStyleCnt="0"/>
      <dgm:spPr/>
    </dgm:pt>
    <dgm:pt modelId="{8730EA65-1E8F-4D80-8100-99EA23A6F3BA}" type="pres">
      <dgm:prSet presAssocID="{69B51FB7-B22F-42AF-89E0-574A36C93AF5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90575-5C78-4BAE-AEB3-5ADC8FD2B469}" type="pres">
      <dgm:prSet presAssocID="{69B51FB7-B22F-42AF-89E0-574A36C93AF5}" presName="aSpace" presStyleCnt="0"/>
      <dgm:spPr/>
    </dgm:pt>
    <dgm:pt modelId="{4B4BF98A-964D-4AF9-A2F8-19D063A29420}" type="pres">
      <dgm:prSet presAssocID="{4030E3ED-29E9-4281-A6C5-39B26273FFD5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2AEE3-950A-4CC6-BD8F-3DCB948AA749}" type="pres">
      <dgm:prSet presAssocID="{4030E3ED-29E9-4281-A6C5-39B26273FFD5}" presName="aSpace" presStyleCnt="0"/>
      <dgm:spPr/>
    </dgm:pt>
    <dgm:pt modelId="{6A4A2C42-A1EA-4AE7-BC32-5D1A6A5CF18A}" type="pres">
      <dgm:prSet presAssocID="{3563E01C-E9AC-46AD-89AE-CC2D50D7CF2F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28B11-7BDD-4839-840D-F2E81FFDE3E9}" type="pres">
      <dgm:prSet presAssocID="{3563E01C-E9AC-46AD-89AE-CC2D50D7CF2F}" presName="aSpace" presStyleCnt="0"/>
      <dgm:spPr/>
    </dgm:pt>
    <dgm:pt modelId="{BF3BA7B0-F677-4CFC-B787-33F1BEE56ABA}" type="pres">
      <dgm:prSet presAssocID="{308E0956-D871-4075-B4CD-9811156EB85A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4D36E-4413-4AC9-B0B3-BB0A5A716278}" type="pres">
      <dgm:prSet presAssocID="{308E0956-D871-4075-B4CD-9811156EB85A}" presName="aSpace" presStyleCnt="0"/>
      <dgm:spPr/>
    </dgm:pt>
    <dgm:pt modelId="{9F4C45DA-869D-45CB-ADA6-80F7C2222E7D}" type="pres">
      <dgm:prSet presAssocID="{306EF951-5D8B-4329-9CB4-AE008D21C624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0C914-F93F-4A46-9F39-E19F909E866A}" type="pres">
      <dgm:prSet presAssocID="{306EF951-5D8B-4329-9CB4-AE008D21C624}" presName="aSpace" presStyleCnt="0"/>
      <dgm:spPr/>
    </dgm:pt>
  </dgm:ptLst>
  <dgm:cxnLst>
    <dgm:cxn modelId="{12304B44-BBA2-488B-9E63-2819BADEEDB4}" type="presOf" srcId="{308E0956-D871-4075-B4CD-9811156EB85A}" destId="{BF3BA7B0-F677-4CFC-B787-33F1BEE56ABA}" srcOrd="0" destOrd="0" presId="urn:microsoft.com/office/officeart/2005/8/layout/pyramid2"/>
    <dgm:cxn modelId="{BB722154-C165-4B01-97DA-2A95884E8508}" type="presOf" srcId="{69B51FB7-B22F-42AF-89E0-574A36C93AF5}" destId="{8730EA65-1E8F-4D80-8100-99EA23A6F3BA}" srcOrd="0" destOrd="0" presId="urn:microsoft.com/office/officeart/2005/8/layout/pyramid2"/>
    <dgm:cxn modelId="{959C6B3A-7A01-4907-AF00-950DF6F87EC5}" srcId="{7C6EE5A7-12B3-4BFF-863E-125E15754D75}" destId="{3563E01C-E9AC-46AD-89AE-CC2D50D7CF2F}" srcOrd="4" destOrd="0" parTransId="{1EE9A1F5-C52E-4205-A686-6220C4AE649B}" sibTransId="{AA39600E-73A6-42C0-9CF4-18D4E5BB6977}"/>
    <dgm:cxn modelId="{E32FE3EA-851B-439F-BE45-434ED1703DDD}" srcId="{7C6EE5A7-12B3-4BFF-863E-125E15754D75}" destId="{69B51FB7-B22F-42AF-89E0-574A36C93AF5}" srcOrd="2" destOrd="0" parTransId="{E081F276-11E3-457D-AF26-8AE7F1F34067}" sibTransId="{82B7AA83-F836-46D6-96AF-44C667D00427}"/>
    <dgm:cxn modelId="{676B061E-82A6-4095-A42D-FD133779E864}" type="presOf" srcId="{8484AF59-DB4E-425F-8D39-375B30ED9827}" destId="{D5CC3E39-1A53-43B8-8D80-3E970AEFE211}" srcOrd="0" destOrd="0" presId="urn:microsoft.com/office/officeart/2005/8/layout/pyramid2"/>
    <dgm:cxn modelId="{60E9E921-378B-4066-BBC9-2F4F006E0F0B}" type="presOf" srcId="{9DE4A96A-039A-4976-8F8C-CF2756548D9A}" destId="{C26B4A49-4854-4BB2-B855-48D93D04CE77}" srcOrd="0" destOrd="0" presId="urn:microsoft.com/office/officeart/2005/8/layout/pyramid2"/>
    <dgm:cxn modelId="{E712CAD3-EE66-4794-A543-3E8741D1D4D2}" type="presOf" srcId="{4030E3ED-29E9-4281-A6C5-39B26273FFD5}" destId="{4B4BF98A-964D-4AF9-A2F8-19D063A29420}" srcOrd="0" destOrd="0" presId="urn:microsoft.com/office/officeart/2005/8/layout/pyramid2"/>
    <dgm:cxn modelId="{65373E4B-5826-4A76-9F19-A5F7C591D1AD}" type="presOf" srcId="{7C6EE5A7-12B3-4BFF-863E-125E15754D75}" destId="{3D6650F8-0695-449B-9A58-7FFF87F93C97}" srcOrd="0" destOrd="0" presId="urn:microsoft.com/office/officeart/2005/8/layout/pyramid2"/>
    <dgm:cxn modelId="{6E1448D7-E032-4259-B9E5-22D28917198E}" srcId="{7C6EE5A7-12B3-4BFF-863E-125E15754D75}" destId="{306EF951-5D8B-4329-9CB4-AE008D21C624}" srcOrd="6" destOrd="0" parTransId="{A6833A1A-1044-43AD-B9B8-7960BD2B3F8F}" sibTransId="{6F16E743-CD19-4B47-9870-5419601054B1}"/>
    <dgm:cxn modelId="{A9005695-BC03-4614-9CFF-67B5B24B2EA2}" srcId="{7C6EE5A7-12B3-4BFF-863E-125E15754D75}" destId="{9DE4A96A-039A-4976-8F8C-CF2756548D9A}" srcOrd="0" destOrd="0" parTransId="{14E382AF-C42F-45B7-B116-25A92D1F846E}" sibTransId="{963833F9-CAF4-46D0-8784-9C6588DFC199}"/>
    <dgm:cxn modelId="{BDA6F76E-2486-4363-A43A-A4CF3BF030DF}" srcId="{7C6EE5A7-12B3-4BFF-863E-125E15754D75}" destId="{308E0956-D871-4075-B4CD-9811156EB85A}" srcOrd="5" destOrd="0" parTransId="{11E7DB19-0175-4E72-A043-5F861C5A8A72}" sibTransId="{B4D5E394-E16E-458A-AD26-B3119B6E72B2}"/>
    <dgm:cxn modelId="{8F329973-223C-4E41-8B22-BF292AD5B0D7}" srcId="{7C6EE5A7-12B3-4BFF-863E-125E15754D75}" destId="{4030E3ED-29E9-4281-A6C5-39B26273FFD5}" srcOrd="3" destOrd="0" parTransId="{45A3A711-26BB-44CD-B026-1578EE5D5E9D}" sibTransId="{07F29F33-7AE0-46EC-AFDC-065CFC14BB3B}"/>
    <dgm:cxn modelId="{3BB2AE87-0C23-4675-B27D-78E789BB5DB3}" type="presOf" srcId="{306EF951-5D8B-4329-9CB4-AE008D21C624}" destId="{9F4C45DA-869D-45CB-ADA6-80F7C2222E7D}" srcOrd="0" destOrd="0" presId="urn:microsoft.com/office/officeart/2005/8/layout/pyramid2"/>
    <dgm:cxn modelId="{16AAE693-FE2E-421A-BB70-72BE0EEE5E1A}" srcId="{7C6EE5A7-12B3-4BFF-863E-125E15754D75}" destId="{8484AF59-DB4E-425F-8D39-375B30ED9827}" srcOrd="1" destOrd="0" parTransId="{15026EF9-D246-46F6-A60A-FE970184BC24}" sibTransId="{410D3735-C392-48AF-B0BD-9230D006A187}"/>
    <dgm:cxn modelId="{9319EFD9-C957-43AD-B451-DB19A1E94BC1}" type="presOf" srcId="{3563E01C-E9AC-46AD-89AE-CC2D50D7CF2F}" destId="{6A4A2C42-A1EA-4AE7-BC32-5D1A6A5CF18A}" srcOrd="0" destOrd="0" presId="urn:microsoft.com/office/officeart/2005/8/layout/pyramid2"/>
    <dgm:cxn modelId="{4121BFD8-5084-4444-9F6B-5F41B7507827}" type="presParOf" srcId="{3D6650F8-0695-449B-9A58-7FFF87F93C97}" destId="{C993926E-DEDE-48F5-9312-EA7DEB292B5B}" srcOrd="0" destOrd="0" presId="urn:microsoft.com/office/officeart/2005/8/layout/pyramid2"/>
    <dgm:cxn modelId="{DAE1412F-9AD2-4878-A72E-3D1992254DA8}" type="presParOf" srcId="{3D6650F8-0695-449B-9A58-7FFF87F93C97}" destId="{A226DB66-4504-46A8-91B7-A83E3055D79D}" srcOrd="1" destOrd="0" presId="urn:microsoft.com/office/officeart/2005/8/layout/pyramid2"/>
    <dgm:cxn modelId="{8B70F149-0B50-42C5-95AA-59FC989B4DBB}" type="presParOf" srcId="{A226DB66-4504-46A8-91B7-A83E3055D79D}" destId="{C26B4A49-4854-4BB2-B855-48D93D04CE77}" srcOrd="0" destOrd="0" presId="urn:microsoft.com/office/officeart/2005/8/layout/pyramid2"/>
    <dgm:cxn modelId="{A7F93512-DC4B-40CE-85E4-FACD2904E789}" type="presParOf" srcId="{A226DB66-4504-46A8-91B7-A83E3055D79D}" destId="{ADB81425-18EB-4166-9280-49350C185128}" srcOrd="1" destOrd="0" presId="urn:microsoft.com/office/officeart/2005/8/layout/pyramid2"/>
    <dgm:cxn modelId="{E4F67264-CB1C-476E-A8D4-A79EB96BD1DB}" type="presParOf" srcId="{A226DB66-4504-46A8-91B7-A83E3055D79D}" destId="{D5CC3E39-1A53-43B8-8D80-3E970AEFE211}" srcOrd="2" destOrd="0" presId="urn:microsoft.com/office/officeart/2005/8/layout/pyramid2"/>
    <dgm:cxn modelId="{8001E787-7299-485F-9D42-F48C2287513E}" type="presParOf" srcId="{A226DB66-4504-46A8-91B7-A83E3055D79D}" destId="{FC941DFA-F573-4DE6-A593-42220082FCD5}" srcOrd="3" destOrd="0" presId="urn:microsoft.com/office/officeart/2005/8/layout/pyramid2"/>
    <dgm:cxn modelId="{81CE65EE-F721-471D-99A3-8A2E34888B36}" type="presParOf" srcId="{A226DB66-4504-46A8-91B7-A83E3055D79D}" destId="{8730EA65-1E8F-4D80-8100-99EA23A6F3BA}" srcOrd="4" destOrd="0" presId="urn:microsoft.com/office/officeart/2005/8/layout/pyramid2"/>
    <dgm:cxn modelId="{868971AF-27DE-49FC-B08F-947E17283DA5}" type="presParOf" srcId="{A226DB66-4504-46A8-91B7-A83E3055D79D}" destId="{DB890575-5C78-4BAE-AEB3-5ADC8FD2B469}" srcOrd="5" destOrd="0" presId="urn:microsoft.com/office/officeart/2005/8/layout/pyramid2"/>
    <dgm:cxn modelId="{49D3C392-1A23-43A4-A3B7-5C873CFD04E7}" type="presParOf" srcId="{A226DB66-4504-46A8-91B7-A83E3055D79D}" destId="{4B4BF98A-964D-4AF9-A2F8-19D063A29420}" srcOrd="6" destOrd="0" presId="urn:microsoft.com/office/officeart/2005/8/layout/pyramid2"/>
    <dgm:cxn modelId="{8E6235E6-FC4E-45B0-99AD-D4C5788AAD4F}" type="presParOf" srcId="{A226DB66-4504-46A8-91B7-A83E3055D79D}" destId="{F282AEE3-950A-4CC6-BD8F-3DCB948AA749}" srcOrd="7" destOrd="0" presId="urn:microsoft.com/office/officeart/2005/8/layout/pyramid2"/>
    <dgm:cxn modelId="{54801383-7373-4565-99FB-56304178BA99}" type="presParOf" srcId="{A226DB66-4504-46A8-91B7-A83E3055D79D}" destId="{6A4A2C42-A1EA-4AE7-BC32-5D1A6A5CF18A}" srcOrd="8" destOrd="0" presId="urn:microsoft.com/office/officeart/2005/8/layout/pyramid2"/>
    <dgm:cxn modelId="{4498AB13-7CAB-4A98-8E36-FB5557404632}" type="presParOf" srcId="{A226DB66-4504-46A8-91B7-A83E3055D79D}" destId="{3B928B11-7BDD-4839-840D-F2E81FFDE3E9}" srcOrd="9" destOrd="0" presId="urn:microsoft.com/office/officeart/2005/8/layout/pyramid2"/>
    <dgm:cxn modelId="{077D61DE-8ED6-4C97-A68E-6C71F4414CAD}" type="presParOf" srcId="{A226DB66-4504-46A8-91B7-A83E3055D79D}" destId="{BF3BA7B0-F677-4CFC-B787-33F1BEE56ABA}" srcOrd="10" destOrd="0" presId="urn:microsoft.com/office/officeart/2005/8/layout/pyramid2"/>
    <dgm:cxn modelId="{558736E0-9862-46DC-9ECE-0594C7C2ECDE}" type="presParOf" srcId="{A226DB66-4504-46A8-91B7-A83E3055D79D}" destId="{6884D36E-4413-4AC9-B0B3-BB0A5A716278}" srcOrd="11" destOrd="0" presId="urn:microsoft.com/office/officeart/2005/8/layout/pyramid2"/>
    <dgm:cxn modelId="{B49532F9-ACD9-4FB6-8E5A-E7CFBB3A0756}" type="presParOf" srcId="{A226DB66-4504-46A8-91B7-A83E3055D79D}" destId="{9F4C45DA-869D-45CB-ADA6-80F7C2222E7D}" srcOrd="12" destOrd="0" presId="urn:microsoft.com/office/officeart/2005/8/layout/pyramid2"/>
    <dgm:cxn modelId="{68380190-E7CA-46ED-9D34-A7191C93BEC4}" type="presParOf" srcId="{A226DB66-4504-46A8-91B7-A83E3055D79D}" destId="{C110C914-F93F-4A46-9F39-E19F909E866A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95B75A-7F90-4881-852A-49067DE164BE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In other words, it allows you to create a chain of assignments.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F9A5E06E-DB87-46D0-BC8A-40904CA4ED26}" type="sibTrans" cxnId="{5DED2C7D-4D68-4806-9C59-BA92514D6520}">
      <dgm:prSet/>
      <dgm:spPr/>
      <dgm:t>
        <a:bodyPr/>
        <a:lstStyle/>
        <a:p>
          <a:endParaRPr lang="en-US"/>
        </a:p>
      </dgm:t>
    </dgm:pt>
    <dgm:pt modelId="{6467DB73-E384-4EC9-A7D1-DD2F92FE9873}" type="parTrans" cxnId="{5DED2C7D-4D68-4806-9C59-BA92514D6520}">
      <dgm:prSet/>
      <dgm:spPr/>
      <dgm:t>
        <a:bodyPr/>
        <a:lstStyle/>
        <a:p>
          <a:endParaRPr lang="en-US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Assigning values to more than one variable can be done at a time.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This operator is used to assign the value on its right to the operand on its left. 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The basic assignment operator is a single equal to sign, ‘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=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’. 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4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1F139-FCF8-4F82-BDFA-1E5E9B6140CB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6F82222C-B9D7-4C6B-A126-5859A0F5C7B9}" type="pres">
      <dgm:prSet presAssocID="{BF95B75A-7F90-4881-852A-49067DE164BE}" presName="parentLin" presStyleCnt="0"/>
      <dgm:spPr/>
      <dgm:t>
        <a:bodyPr/>
        <a:lstStyle/>
        <a:p>
          <a:endParaRPr lang="en-US"/>
        </a:p>
      </dgm:t>
    </dgm:pt>
    <dgm:pt modelId="{B966827C-A511-45C3-BEEB-C23033B09430}" type="pres">
      <dgm:prSet presAssocID="{BF95B75A-7F90-4881-852A-49067DE164B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9BC1222-FDC4-408B-8721-051BAC14BB31}" type="pres">
      <dgm:prSet presAssocID="{BF95B75A-7F90-4881-852A-49067DE164BE}" presName="parentText" presStyleLbl="node1" presStyleIdx="3" presStyleCnt="4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A9165-49C4-4604-9215-9AD6BFEB90F1}" type="pres">
      <dgm:prSet presAssocID="{BF95B75A-7F90-4881-852A-49067DE164BE}" presName="negativeSpace" presStyleCnt="0"/>
      <dgm:spPr/>
      <dgm:t>
        <a:bodyPr/>
        <a:lstStyle/>
        <a:p>
          <a:endParaRPr lang="en-US"/>
        </a:p>
      </dgm:t>
    </dgm:pt>
    <dgm:pt modelId="{E1CE1C1D-AA20-4F04-93FC-419BD1931C7D}" type="pres">
      <dgm:prSet presAssocID="{BF95B75A-7F90-4881-852A-49067DE164B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D910C6-0845-4F49-B84E-D634132475FE}" type="presOf" srcId="{BF95B75A-7F90-4881-852A-49067DE164BE}" destId="{59BC1222-FDC4-408B-8721-051BAC14BB31}" srcOrd="1" destOrd="0" presId="urn:microsoft.com/office/officeart/2005/8/layout/list1"/>
    <dgm:cxn modelId="{47828A96-A965-4F93-893F-7E4F8E2D5C19}" type="presOf" srcId="{8A9CBDE3-943D-44B1-AA3B-2C775C191735}" destId="{944BAB04-7C51-4F32-B3D9-6B3BFE861060}" srcOrd="1" destOrd="0" presId="urn:microsoft.com/office/officeart/2005/8/layout/list1"/>
    <dgm:cxn modelId="{437482B1-7D55-4959-B7CF-63D92D12F38B}" type="presOf" srcId="{8A9CBDE3-943D-44B1-AA3B-2C775C191735}" destId="{8AFF8CDB-0AF9-4EA6-BECC-E63ACC5B5E29}" srcOrd="0" destOrd="0" presId="urn:microsoft.com/office/officeart/2005/8/layout/list1"/>
    <dgm:cxn modelId="{5DED2C7D-4D68-4806-9C59-BA92514D6520}" srcId="{77C6A721-0D40-49DF-9896-538D015E2C22}" destId="{BF95B75A-7F90-4881-852A-49067DE164BE}" srcOrd="3" destOrd="0" parTransId="{6467DB73-E384-4EC9-A7D1-DD2F92FE9873}" sibTransId="{F9A5E06E-DB87-46D0-BC8A-40904CA4ED26}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4C7B7765-6BF2-4736-9D53-A5B1987196C9}" type="presOf" srcId="{6CBA835F-12DC-4712-8CC3-59D46C8B909D}" destId="{EA9570EB-7D53-4F83-BD89-18364F7966D1}" srcOrd="0" destOrd="0" presId="urn:microsoft.com/office/officeart/2005/8/layout/list1"/>
    <dgm:cxn modelId="{734E4D5D-71AE-491F-8FF5-3D6E466719D6}" type="presOf" srcId="{6CBA835F-12DC-4712-8CC3-59D46C8B909D}" destId="{DB92616B-573E-402D-8DA0-86C7108371DC}" srcOrd="1" destOrd="0" presId="urn:microsoft.com/office/officeart/2005/8/layout/list1"/>
    <dgm:cxn modelId="{6D544C36-D8F4-4503-A23F-509BD6CA3654}" type="presOf" srcId="{77C6A721-0D40-49DF-9896-538D015E2C22}" destId="{726BFED6-59D2-4F7E-90B2-0814C54F0E71}" srcOrd="0" destOrd="0" presId="urn:microsoft.com/office/officeart/2005/8/layout/list1"/>
    <dgm:cxn modelId="{12B7E319-C39A-4026-82CA-B5AF3C877217}" type="presOf" srcId="{BF95B75A-7F90-4881-852A-49067DE164BE}" destId="{B966827C-A511-45C3-BEEB-C23033B09430}" srcOrd="0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069B1930-5A16-45ED-9F97-EA17B1C29ED3}" type="presOf" srcId="{0B2AD9EF-F3ED-4D54-857D-CC1F43F8AFD6}" destId="{0BC5C34C-6965-41B3-8AB2-EFFE6BA44191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56F892EB-2B69-4587-80CE-F78D44BACC8F}" type="presOf" srcId="{0B2AD9EF-F3ED-4D54-857D-CC1F43F8AFD6}" destId="{DD0F1857-B597-431D-9A0F-C159A0C4F7FE}" srcOrd="0" destOrd="0" presId="urn:microsoft.com/office/officeart/2005/8/layout/list1"/>
    <dgm:cxn modelId="{FE9F4EE0-9A99-4BA0-BEF2-340DF4001F4B}" type="presParOf" srcId="{726BFED6-59D2-4F7E-90B2-0814C54F0E71}" destId="{9825C2F4-6259-4087-975F-D7E57656305B}" srcOrd="0" destOrd="0" presId="urn:microsoft.com/office/officeart/2005/8/layout/list1"/>
    <dgm:cxn modelId="{D08EC435-1D3B-4595-BCD0-C6CA9FA24160}" type="presParOf" srcId="{9825C2F4-6259-4087-975F-D7E57656305B}" destId="{8AFF8CDB-0AF9-4EA6-BECC-E63ACC5B5E29}" srcOrd="0" destOrd="0" presId="urn:microsoft.com/office/officeart/2005/8/layout/list1"/>
    <dgm:cxn modelId="{63E0D34E-3D8E-4294-8F72-9A76F3224721}" type="presParOf" srcId="{9825C2F4-6259-4087-975F-D7E57656305B}" destId="{944BAB04-7C51-4F32-B3D9-6B3BFE861060}" srcOrd="1" destOrd="0" presId="urn:microsoft.com/office/officeart/2005/8/layout/list1"/>
    <dgm:cxn modelId="{E65BECF5-DC67-4B52-BB7A-2A145E1DCD67}" type="presParOf" srcId="{726BFED6-59D2-4F7E-90B2-0814C54F0E71}" destId="{0B92971E-CD3F-40AB-A72B-D3F249C8A999}" srcOrd="1" destOrd="0" presId="urn:microsoft.com/office/officeart/2005/8/layout/list1"/>
    <dgm:cxn modelId="{883853EA-79E7-43FF-ABC2-D57B005E5423}" type="presParOf" srcId="{726BFED6-59D2-4F7E-90B2-0814C54F0E71}" destId="{A3794F34-CF38-4878-8BA7-B0E44BC4E8BE}" srcOrd="2" destOrd="0" presId="urn:microsoft.com/office/officeart/2005/8/layout/list1"/>
    <dgm:cxn modelId="{7D38BAC4-3682-49EF-95CF-160033011364}" type="presParOf" srcId="{726BFED6-59D2-4F7E-90B2-0814C54F0E71}" destId="{F2E948CE-AB6E-441B-9C84-EB73198946D1}" srcOrd="3" destOrd="0" presId="urn:microsoft.com/office/officeart/2005/8/layout/list1"/>
    <dgm:cxn modelId="{886C1B86-97D1-4646-A44A-6E2E6AA25F50}" type="presParOf" srcId="{726BFED6-59D2-4F7E-90B2-0814C54F0E71}" destId="{29C14D80-9378-4DBC-8F98-7A1924A78E08}" srcOrd="4" destOrd="0" presId="urn:microsoft.com/office/officeart/2005/8/layout/list1"/>
    <dgm:cxn modelId="{1037B276-9C01-40F2-BBF5-A5B040C37E1C}" type="presParOf" srcId="{29C14D80-9378-4DBC-8F98-7A1924A78E08}" destId="{DD0F1857-B597-431D-9A0F-C159A0C4F7FE}" srcOrd="0" destOrd="0" presId="urn:microsoft.com/office/officeart/2005/8/layout/list1"/>
    <dgm:cxn modelId="{3134E200-AC33-4E90-9BF8-57C4C0F58496}" type="presParOf" srcId="{29C14D80-9378-4DBC-8F98-7A1924A78E08}" destId="{0BC5C34C-6965-41B3-8AB2-EFFE6BA44191}" srcOrd="1" destOrd="0" presId="urn:microsoft.com/office/officeart/2005/8/layout/list1"/>
    <dgm:cxn modelId="{DB2B9034-39C2-49EF-888E-C3C83FEE2B8D}" type="presParOf" srcId="{726BFED6-59D2-4F7E-90B2-0814C54F0E71}" destId="{CA2529F1-05C9-4708-AE54-66005BE69934}" srcOrd="5" destOrd="0" presId="urn:microsoft.com/office/officeart/2005/8/layout/list1"/>
    <dgm:cxn modelId="{19D69705-E5E0-4397-9860-5BAF5CDBC126}" type="presParOf" srcId="{726BFED6-59D2-4F7E-90B2-0814C54F0E71}" destId="{B6BC36D8-D5B0-4749-B56F-AC6C50C43627}" srcOrd="6" destOrd="0" presId="urn:microsoft.com/office/officeart/2005/8/layout/list1"/>
    <dgm:cxn modelId="{899FA01B-F540-494E-9F65-3CD2F940A876}" type="presParOf" srcId="{726BFED6-59D2-4F7E-90B2-0814C54F0E71}" destId="{F8592033-9728-426D-B657-EA746F5D2E7F}" srcOrd="7" destOrd="0" presId="urn:microsoft.com/office/officeart/2005/8/layout/list1"/>
    <dgm:cxn modelId="{FCDA9256-1A53-4827-A467-73472D25E298}" type="presParOf" srcId="{726BFED6-59D2-4F7E-90B2-0814C54F0E71}" destId="{31C34959-0A23-4DA3-BCF2-F8D1D918B54E}" srcOrd="8" destOrd="0" presId="urn:microsoft.com/office/officeart/2005/8/layout/list1"/>
    <dgm:cxn modelId="{F9F02942-8B4E-4BDD-B44D-8AE1239AA16C}" type="presParOf" srcId="{31C34959-0A23-4DA3-BCF2-F8D1D918B54E}" destId="{EA9570EB-7D53-4F83-BD89-18364F7966D1}" srcOrd="0" destOrd="0" presId="urn:microsoft.com/office/officeart/2005/8/layout/list1"/>
    <dgm:cxn modelId="{87E6CAA1-CF17-4894-B82C-4CDDE21AE5B5}" type="presParOf" srcId="{31C34959-0A23-4DA3-BCF2-F8D1D918B54E}" destId="{DB92616B-573E-402D-8DA0-86C7108371DC}" srcOrd="1" destOrd="0" presId="urn:microsoft.com/office/officeart/2005/8/layout/list1"/>
    <dgm:cxn modelId="{BAC996C5-4554-4ECD-A7C8-171DB85AB3DE}" type="presParOf" srcId="{726BFED6-59D2-4F7E-90B2-0814C54F0E71}" destId="{84A3CF46-AA02-40BD-B79D-3D93C13365F9}" srcOrd="9" destOrd="0" presId="urn:microsoft.com/office/officeart/2005/8/layout/list1"/>
    <dgm:cxn modelId="{F748E524-EEE4-4339-8322-94A426F9E020}" type="presParOf" srcId="{726BFED6-59D2-4F7E-90B2-0814C54F0E71}" destId="{6C460B2E-B41F-4BE1-B515-98B1032B3945}" srcOrd="10" destOrd="0" presId="urn:microsoft.com/office/officeart/2005/8/layout/list1"/>
    <dgm:cxn modelId="{4ECCD7D3-540A-456E-8BD0-61AB154B6259}" type="presParOf" srcId="{726BFED6-59D2-4F7E-90B2-0814C54F0E71}" destId="{0661F139-FCF8-4F82-BDFA-1E5E9B6140CB}" srcOrd="11" destOrd="0" presId="urn:microsoft.com/office/officeart/2005/8/layout/list1"/>
    <dgm:cxn modelId="{1C9F4DE7-8AF1-4648-AC61-9C60DE4ACE60}" type="presParOf" srcId="{726BFED6-59D2-4F7E-90B2-0814C54F0E71}" destId="{6F82222C-B9D7-4C6B-A126-5859A0F5C7B9}" srcOrd="12" destOrd="0" presId="urn:microsoft.com/office/officeart/2005/8/layout/list1"/>
    <dgm:cxn modelId="{A52D545F-EE18-4F7C-A161-4C80BE3B8352}" type="presParOf" srcId="{6F82222C-B9D7-4C6B-A126-5859A0F5C7B9}" destId="{B966827C-A511-45C3-BEEB-C23033B09430}" srcOrd="0" destOrd="0" presId="urn:microsoft.com/office/officeart/2005/8/layout/list1"/>
    <dgm:cxn modelId="{0130C489-292A-43CC-9D0F-FE38F5FB9667}" type="presParOf" srcId="{6F82222C-B9D7-4C6B-A126-5859A0F5C7B9}" destId="{59BC1222-FDC4-408B-8721-051BAC14BB31}" srcOrd="1" destOrd="0" presId="urn:microsoft.com/office/officeart/2005/8/layout/list1"/>
    <dgm:cxn modelId="{E8F173DF-CA9A-4A6D-8419-2CB9A194CC6F}" type="presParOf" srcId="{726BFED6-59D2-4F7E-90B2-0814C54F0E71}" destId="{F90A9165-49C4-4604-9215-9AD6BFEB90F1}" srcOrd="13" destOrd="0" presId="urn:microsoft.com/office/officeart/2005/8/layout/list1"/>
    <dgm:cxn modelId="{6CE0712C-59F0-4111-AA60-FE1EC395076E}" type="presParOf" srcId="{726BFED6-59D2-4F7E-90B2-0814C54F0E71}" destId="{E1CE1C1D-AA20-4F04-93FC-419BD1931C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18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b="1" dirty="0" smtClean="0">
              <a:latin typeface="Courier New" pitchFamily="49" charset="0"/>
              <a:cs typeface="Courier New" pitchFamily="49" charset="0"/>
            </a:rPr>
            <a:t>(2*3+4/2)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&gt; 3 &amp;&amp; 3&lt;5 || 10&lt;9</a:t>
          </a:r>
          <a:endParaRPr lang="en-IN" sz="1600" dirty="0">
            <a:latin typeface="Courier New" pitchFamily="49" charset="0"/>
            <a:cs typeface="Courier New" pitchFamily="49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1800" b="1" dirty="0">
            <a:latin typeface="Calibri" pitchFamily="34" charset="0"/>
            <a:cs typeface="Calibri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US" sz="1600" b="1" dirty="0" smtClean="0">
              <a:latin typeface="Courier New" pitchFamily="49" charset="0"/>
              <a:cs typeface="Courier New" pitchFamily="49" charset="0"/>
            </a:rPr>
            <a:t>((2*3)+(4/2))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 &gt; 3 &amp;&amp; 3&lt;5 || 10&lt;9</a:t>
          </a:r>
          <a:endParaRPr lang="en-IN" sz="1600" dirty="0">
            <a:latin typeface="Courier New" pitchFamily="49" charset="0"/>
            <a:cs typeface="Courier New" pitchFamily="49" charset="0"/>
          </a:endParaRP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C185E26E-86F7-45B3-9227-AC26886DF8F1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3</a:t>
          </a:r>
          <a:endParaRPr lang="en-IN" sz="1800" b="1" dirty="0">
            <a:latin typeface="Calibri" pitchFamily="34" charset="0"/>
            <a:cs typeface="Calibri" pitchFamily="34" charset="0"/>
          </a:endParaRPr>
        </a:p>
      </dgm:t>
    </dgm:pt>
    <dgm:pt modelId="{3C2E6833-C634-484B-A9C5-031B4EC798BB}" type="parTrans" cxnId="{6827A9DA-A70C-45B5-BED0-4BA653BF4A4B}">
      <dgm:prSet/>
      <dgm:spPr/>
      <dgm:t>
        <a:bodyPr/>
        <a:lstStyle/>
        <a:p>
          <a:endParaRPr lang="en-IN"/>
        </a:p>
      </dgm:t>
    </dgm:pt>
    <dgm:pt modelId="{57EB8170-81B2-4AAF-8F85-2FEE1E1D4AC1}" type="sibTrans" cxnId="{6827A9DA-A70C-45B5-BED0-4BA653BF4A4B}">
      <dgm:prSet/>
      <dgm:spPr/>
      <dgm:t>
        <a:bodyPr/>
        <a:lstStyle/>
        <a:p>
          <a:endParaRPr lang="en-IN"/>
        </a:p>
      </dgm:t>
    </dgm:pt>
    <dgm:pt modelId="{7C276069-DD46-46F1-BB3A-75FCC583B8C3}">
      <dgm:prSet phldrT="[Text]" custT="1"/>
      <dgm:spPr/>
      <dgm:t>
        <a:bodyPr/>
        <a:lstStyle/>
        <a:p>
          <a:r>
            <a:rPr lang="en-US" sz="1600" b="1" dirty="0" smtClean="0">
              <a:latin typeface="Courier New" pitchFamily="49" charset="0"/>
              <a:cs typeface="Courier New" pitchFamily="49" charset="0"/>
            </a:rPr>
            <a:t>(6+2)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&gt;3 &amp;&amp; 3&lt;5 || 10&lt;9</a:t>
          </a:r>
          <a:endParaRPr lang="en-IN" sz="1600" dirty="0">
            <a:latin typeface="Courier New" pitchFamily="49" charset="0"/>
            <a:cs typeface="Courier New" pitchFamily="49" charset="0"/>
          </a:endParaRPr>
        </a:p>
      </dgm:t>
    </dgm:pt>
    <dgm:pt modelId="{CB8A5E46-9545-429E-AD57-A818DEE9D5CE}" type="parTrans" cxnId="{42D61FFD-5EC4-40BB-8E8D-31C1CD5445C6}">
      <dgm:prSet/>
      <dgm:spPr/>
      <dgm:t>
        <a:bodyPr/>
        <a:lstStyle/>
        <a:p>
          <a:endParaRPr lang="en-IN"/>
        </a:p>
      </dgm:t>
    </dgm:pt>
    <dgm:pt modelId="{5E02F42D-2810-4AD4-ABA6-94CCE27383F8}" type="sibTrans" cxnId="{42D61FFD-5EC4-40BB-8E8D-31C1CD5445C6}">
      <dgm:prSet/>
      <dgm:spPr/>
      <dgm:t>
        <a:bodyPr/>
        <a:lstStyle/>
        <a:p>
          <a:endParaRPr lang="en-IN"/>
        </a:p>
      </dgm:t>
    </dgm:pt>
    <dgm:pt modelId="{6EED533F-AF9B-43CF-9345-661DD6D8F48A}">
      <dgm:prSet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4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42AE75BA-9D3D-4442-98A1-79AAE299E46F}" type="parTrans" cxnId="{3A447816-1C0B-4E32-BBF3-D908E80E7678}">
      <dgm:prSet/>
      <dgm:spPr/>
      <dgm:t>
        <a:bodyPr/>
        <a:lstStyle/>
        <a:p>
          <a:endParaRPr lang="en-US"/>
        </a:p>
      </dgm:t>
    </dgm:pt>
    <dgm:pt modelId="{5F19A899-6463-4400-9FF2-C27014F55D57}" type="sibTrans" cxnId="{3A447816-1C0B-4E32-BBF3-D908E80E7678}">
      <dgm:prSet/>
      <dgm:spPr/>
      <dgm:t>
        <a:bodyPr/>
        <a:lstStyle/>
        <a:p>
          <a:endParaRPr lang="en-US"/>
        </a:p>
      </dgm:t>
    </dgm:pt>
    <dgm:pt modelId="{EA2FAC2F-7DB7-4357-B01A-6DFFAC848EBC}">
      <dgm:prSet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5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2EDBB1A4-D7BE-4859-B811-7926D0CF7C94}" type="parTrans" cxnId="{D77F789A-8652-4BBB-95FB-41A6EFBE5856}">
      <dgm:prSet/>
      <dgm:spPr/>
      <dgm:t>
        <a:bodyPr/>
        <a:lstStyle/>
        <a:p>
          <a:endParaRPr lang="en-US"/>
        </a:p>
      </dgm:t>
    </dgm:pt>
    <dgm:pt modelId="{EDD104E5-20CD-40C4-B172-AC4B316D5D5F}" type="sibTrans" cxnId="{D77F789A-8652-4BBB-95FB-41A6EFBE5856}">
      <dgm:prSet/>
      <dgm:spPr/>
      <dgm:t>
        <a:bodyPr/>
        <a:lstStyle/>
        <a:p>
          <a:endParaRPr lang="en-US"/>
        </a:p>
      </dgm:t>
    </dgm:pt>
    <dgm:pt modelId="{C9D0F3A8-5312-429A-B6EC-CCA2EFC4BD92}">
      <dgm:prSet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6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55E0B04C-25E1-4619-B905-62CE8D29873A}" type="parTrans" cxnId="{90BDA445-A5AD-491D-AC70-44BC9141CBB5}">
      <dgm:prSet/>
      <dgm:spPr/>
      <dgm:t>
        <a:bodyPr/>
        <a:lstStyle/>
        <a:p>
          <a:endParaRPr lang="en-US"/>
        </a:p>
      </dgm:t>
    </dgm:pt>
    <dgm:pt modelId="{8627D7DC-22D6-4430-B6C0-1EF90517B542}" type="sibTrans" cxnId="{90BDA445-A5AD-491D-AC70-44BC9141CBB5}">
      <dgm:prSet/>
      <dgm:spPr/>
      <dgm:t>
        <a:bodyPr/>
        <a:lstStyle/>
        <a:p>
          <a:endParaRPr lang="en-US"/>
        </a:p>
      </dgm:t>
    </dgm:pt>
    <dgm:pt modelId="{CC3EA092-DDBF-4A40-92FA-E3CE4518DA40}">
      <dgm:prSet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7</a:t>
          </a:r>
          <a:endParaRPr lang="en-US" sz="1800" b="1" dirty="0">
            <a:latin typeface="Calibri" pitchFamily="34" charset="0"/>
            <a:cs typeface="Calibri" pitchFamily="34" charset="0"/>
          </a:endParaRPr>
        </a:p>
      </dgm:t>
    </dgm:pt>
    <dgm:pt modelId="{284C63E4-F363-4384-9411-8EB6FF55179F}" type="parTrans" cxnId="{D6232C0B-06F8-427D-A70C-77EA2B9A4120}">
      <dgm:prSet/>
      <dgm:spPr/>
      <dgm:t>
        <a:bodyPr/>
        <a:lstStyle/>
        <a:p>
          <a:endParaRPr lang="en-US"/>
        </a:p>
      </dgm:t>
    </dgm:pt>
    <dgm:pt modelId="{9DD58AEE-9B23-4741-A9CF-9F486485A5ED}" type="sibTrans" cxnId="{D6232C0B-06F8-427D-A70C-77EA2B9A4120}">
      <dgm:prSet/>
      <dgm:spPr/>
      <dgm:t>
        <a:bodyPr/>
        <a:lstStyle/>
        <a:p>
          <a:endParaRPr lang="en-US"/>
        </a:p>
      </dgm:t>
    </dgm:pt>
    <dgm:pt modelId="{2475C19A-20D1-4F14-B7F5-A9748F8A114D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First the arithmetic operators are evaluated.</a:t>
          </a:r>
        </a:p>
      </dgm:t>
    </dgm:pt>
    <dgm:pt modelId="{6BB32B40-E9BE-4523-8CA1-928943CD47C6}" type="parTrans" cxnId="{F8E465F0-62B7-47CE-B38F-A3937149F2A6}">
      <dgm:prSet/>
      <dgm:spPr/>
      <dgm:t>
        <a:bodyPr/>
        <a:lstStyle/>
        <a:p>
          <a:endParaRPr lang="en-US"/>
        </a:p>
      </dgm:t>
    </dgm:pt>
    <dgm:pt modelId="{F755D2DC-5FDD-44D1-A024-F93E89FA8F30}" type="sibTrans" cxnId="{F8E465F0-62B7-47CE-B38F-A3937149F2A6}">
      <dgm:prSet/>
      <dgm:spPr/>
      <dgm:t>
        <a:bodyPr/>
        <a:lstStyle/>
        <a:p>
          <a:endParaRPr lang="en-US"/>
        </a:p>
      </dgm:t>
    </dgm:pt>
    <dgm:pt modelId="{B3638EC9-181A-4A18-8E0A-CB0BC008B673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Division and Multiplication are evaluated before addition and subtraction.</a:t>
          </a:r>
        </a:p>
      </dgm:t>
    </dgm:pt>
    <dgm:pt modelId="{19178C13-27A3-488D-9155-119A93B34C37}" type="parTrans" cxnId="{8E88C6CD-95C5-4C9F-967D-E4F60C10D462}">
      <dgm:prSet/>
      <dgm:spPr/>
      <dgm:t>
        <a:bodyPr/>
        <a:lstStyle/>
        <a:p>
          <a:endParaRPr lang="en-US"/>
        </a:p>
      </dgm:t>
    </dgm:pt>
    <dgm:pt modelId="{2A39A750-9111-4187-BC64-4CB0F876E97D}" type="sibTrans" cxnId="{8E88C6CD-95C5-4C9F-967D-E4F60C10D462}">
      <dgm:prSet/>
      <dgm:spPr/>
      <dgm:t>
        <a:bodyPr/>
        <a:lstStyle/>
        <a:p>
          <a:endParaRPr lang="en-US"/>
        </a:p>
      </dgm:t>
    </dgm:pt>
    <dgm:pt modelId="{D27C862E-2069-4F83-8F9E-804B9FF8D674}">
      <dgm:prSet custT="1"/>
      <dgm:spPr/>
      <dgm:t>
        <a:bodyPr/>
        <a:lstStyle/>
        <a:p>
          <a:r>
            <a:rPr lang="en-US" sz="1600" b="1" dirty="0" smtClean="0">
              <a:latin typeface="Courier New" pitchFamily="49" charset="0"/>
              <a:cs typeface="Courier New" pitchFamily="49" charset="0"/>
            </a:rPr>
            <a:t>(8&gt;3)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 &amp;&amp; [3&lt;5] || [10&lt;9]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401F25F9-6101-459C-A371-7B263F3EC621}" type="parTrans" cxnId="{4968F86E-D126-47B0-8BD0-9762ACD817D0}">
      <dgm:prSet/>
      <dgm:spPr/>
      <dgm:t>
        <a:bodyPr/>
        <a:lstStyle/>
        <a:p>
          <a:endParaRPr lang="en-US"/>
        </a:p>
      </dgm:t>
    </dgm:pt>
    <dgm:pt modelId="{860A6D5E-6975-41A4-9098-377DA6ADD2E5}" type="sibTrans" cxnId="{4968F86E-D126-47B0-8BD0-9762ACD817D0}">
      <dgm:prSet/>
      <dgm:spPr/>
      <dgm:t>
        <a:bodyPr/>
        <a:lstStyle/>
        <a:p>
          <a:endParaRPr lang="en-US"/>
        </a:p>
      </dgm:t>
    </dgm:pt>
    <dgm:pt modelId="{20E0544F-4043-4589-9D09-CB8EDE1A14C7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These are therefore evaluated from left to right.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E52D49-4E62-44B2-A2AC-0FA123C0DEFE}" type="parTrans" cxnId="{FB2ED0B1-FA89-4EAB-8BC0-9779901B3D02}">
      <dgm:prSet/>
      <dgm:spPr/>
      <dgm:t>
        <a:bodyPr/>
        <a:lstStyle/>
        <a:p>
          <a:endParaRPr lang="en-US"/>
        </a:p>
      </dgm:t>
    </dgm:pt>
    <dgm:pt modelId="{F377FE93-67B8-4B16-8598-24E3687B78B0}" type="sibTrans" cxnId="{FB2ED0B1-FA89-4EAB-8BC0-9779901B3D02}">
      <dgm:prSet/>
      <dgm:spPr/>
      <dgm:t>
        <a:bodyPr/>
        <a:lstStyle/>
        <a:p>
          <a:endParaRPr lang="en-US"/>
        </a:p>
      </dgm:t>
    </dgm:pt>
    <dgm:pt modelId="{28188A78-E5C4-406E-8DD8-5CA7B6472451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last to be evaluated are the logical operators.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&amp;&amp;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takes precedence over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||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9C418AD2-B707-4183-A851-BE214F6FDAAA}" type="parTrans" cxnId="{A082834B-54AB-4FB1-8BDC-5B9DE5402F96}">
      <dgm:prSet/>
      <dgm:spPr/>
      <dgm:t>
        <a:bodyPr/>
        <a:lstStyle/>
        <a:p>
          <a:endParaRPr lang="en-US"/>
        </a:p>
      </dgm:t>
    </dgm:pt>
    <dgm:pt modelId="{16C8FEFC-7960-44CC-BE33-72B6D2CAAF0F}" type="sibTrans" cxnId="{A082834B-54AB-4FB1-8BDC-5B9DE5402F96}">
      <dgm:prSet/>
      <dgm:spPr/>
      <dgm:t>
        <a:bodyPr/>
        <a:lstStyle/>
        <a:p>
          <a:endParaRPr lang="en-US"/>
        </a:p>
      </dgm:t>
    </dgm:pt>
    <dgm:pt modelId="{FB1070F2-5DF4-4D8B-8BEE-4445D74C3240}">
      <dgm:prSet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True || False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F12C1FEB-F3D8-4F1F-AF09-64CC53E22006}" type="parTrans" cxnId="{13F948A0-768C-4F86-882D-C5188F169FE2}">
      <dgm:prSet/>
      <dgm:spPr/>
      <dgm:t>
        <a:bodyPr/>
        <a:lstStyle/>
        <a:p>
          <a:endParaRPr lang="en-US"/>
        </a:p>
      </dgm:t>
    </dgm:pt>
    <dgm:pt modelId="{207BA1D9-D18D-4ABE-99AE-31E0A4EB9575}" type="sibTrans" cxnId="{13F948A0-768C-4F86-882D-C5188F169FE2}">
      <dgm:prSet/>
      <dgm:spPr/>
      <dgm:t>
        <a:bodyPr/>
        <a:lstStyle/>
        <a:p>
          <a:endParaRPr lang="en-US"/>
        </a:p>
      </dgm:t>
    </dgm:pt>
    <dgm:pt modelId="{37D0B60D-F09A-49FA-9098-91F9222DA3BB}">
      <dgm:prSet custT="1"/>
      <dgm:spPr/>
      <dgm:t>
        <a:bodyPr/>
        <a:lstStyle/>
        <a:p>
          <a:r>
            <a:rPr lang="en-US" sz="1600" dirty="0" smtClean="0">
              <a:latin typeface="Courier New" pitchFamily="49" charset="0"/>
              <a:cs typeface="Courier New" pitchFamily="49" charset="0"/>
            </a:rPr>
            <a:t>True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D9C37A72-85B1-476F-895B-45D521872272}" type="parTrans" cxnId="{04872BCA-B760-469C-956F-2475B80BF50F}">
      <dgm:prSet/>
      <dgm:spPr/>
      <dgm:t>
        <a:bodyPr/>
        <a:lstStyle/>
        <a:p>
          <a:endParaRPr lang="en-US"/>
        </a:p>
      </dgm:t>
    </dgm:pt>
    <dgm:pt modelId="{4AF90B83-83C1-4860-8441-5004B49F2454}" type="sibTrans" cxnId="{04872BCA-B760-469C-956F-2475B80BF50F}">
      <dgm:prSet/>
      <dgm:spPr/>
      <dgm:t>
        <a:bodyPr/>
        <a:lstStyle/>
        <a:p>
          <a:endParaRPr lang="en-US"/>
        </a:p>
      </dgm:t>
    </dgm:pt>
    <dgm:pt modelId="{2ACBC288-6355-4232-94D2-FE4655780FF5}">
      <dgm:prSet custT="1"/>
      <dgm:spPr/>
      <dgm:t>
        <a:bodyPr/>
        <a:lstStyle/>
        <a:p>
          <a:r>
            <a:rPr lang="en-US" sz="1600" b="1" dirty="0" smtClean="0">
              <a:latin typeface="Courier New" pitchFamily="49" charset="0"/>
              <a:cs typeface="Courier New" pitchFamily="49" charset="0"/>
            </a:rPr>
            <a:t>(True &amp;&amp; True) || </a:t>
          </a:r>
          <a:r>
            <a:rPr lang="en-US" sz="1600" dirty="0" smtClean="0">
              <a:latin typeface="Courier New" pitchFamily="49" charset="0"/>
              <a:cs typeface="Courier New" pitchFamily="49" charset="0"/>
            </a:rPr>
            <a:t>False</a:t>
          </a:r>
          <a:endParaRPr lang="en-US" sz="1600" dirty="0">
            <a:latin typeface="Courier New" pitchFamily="49" charset="0"/>
            <a:cs typeface="Courier New" pitchFamily="49" charset="0"/>
          </a:endParaRPr>
        </a:p>
      </dgm:t>
    </dgm:pt>
    <dgm:pt modelId="{D2DFFF49-589D-4929-8ECB-DFED5CC6A483}" type="parTrans" cxnId="{D7DF8A42-5CD6-419E-B955-51E4BBD32946}">
      <dgm:prSet/>
      <dgm:spPr/>
      <dgm:t>
        <a:bodyPr/>
        <a:lstStyle/>
        <a:p>
          <a:endParaRPr lang="en-US"/>
        </a:p>
      </dgm:t>
    </dgm:pt>
    <dgm:pt modelId="{F18A1420-FECF-4DAA-B659-2C23E37C8C84}" type="sibTrans" cxnId="{D7DF8A42-5CD6-419E-B955-51E4BBD32946}">
      <dgm:prSet/>
      <dgm:spPr/>
      <dgm:t>
        <a:bodyPr/>
        <a:lstStyle/>
        <a:p>
          <a:endParaRPr lang="en-US"/>
        </a:p>
      </dgm:t>
    </dgm:pt>
    <dgm:pt modelId="{157BE05C-3BB6-4969-B365-7E1C79BA208F}">
      <dgm:prSet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Next to be evaluated are the relational operators all of which have the same precedence.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CD5BA1B-9140-431B-922A-5EF74B896F67}" type="parTrans" cxnId="{4C91C5F5-DFC6-4BFB-9385-30E731ADD58C}">
      <dgm:prSet/>
      <dgm:spPr/>
      <dgm:t>
        <a:bodyPr/>
        <a:lstStyle/>
        <a:p>
          <a:endParaRPr lang="en-US"/>
        </a:p>
      </dgm:t>
    </dgm:pt>
    <dgm:pt modelId="{A26D9BB3-74DB-4B9E-AB79-7FE2D07E7CD5}" type="sibTrans" cxnId="{4C91C5F5-DFC6-4BFB-9385-30E731ADD58C}">
      <dgm:prSet/>
      <dgm:spPr/>
      <dgm:t>
        <a:bodyPr/>
        <a:lstStyle/>
        <a:p>
          <a:endParaRPr lang="en-US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7" custLinFactNeighborY="-928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7813E7-74B9-4DA5-84E0-D6A5D3831C71}" type="pres">
      <dgm:prSet presAssocID="{C47F5C0E-480E-4857-8EA5-80698EF7B449}" presName="descendantText" presStyleLbl="alignAcc1" presStyleIdx="1" presStyleCnt="7" custLinFactNeighborY="-142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035F10-E531-44D8-9CA0-1A228E8272E0}" type="pres">
      <dgm:prSet presAssocID="{1324405A-5E9F-4BD7-9078-542F171E5B3A}" presName="sp" presStyleCnt="0"/>
      <dgm:spPr/>
    </dgm:pt>
    <dgm:pt modelId="{8E6E05CF-3D20-4ED1-96D7-4A6FF64A34C5}" type="pres">
      <dgm:prSet presAssocID="{C185E26E-86F7-45B3-9227-AC26886DF8F1}" presName="composite" presStyleCnt="0"/>
      <dgm:spPr/>
    </dgm:pt>
    <dgm:pt modelId="{0937F89E-EDA7-4798-BA44-F9D42D5BB73A}" type="pres">
      <dgm:prSet presAssocID="{C185E26E-86F7-45B3-9227-AC26886DF8F1}" presName="parentText" presStyleLbl="alignNode1" presStyleIdx="2" presStyleCnt="7" custLinFactNeighborY="-1804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C7A345-F662-4E11-9EA4-B9B1E60DACE6}" type="pres">
      <dgm:prSet presAssocID="{C185E26E-86F7-45B3-9227-AC26886DF8F1}" presName="descendantText" presStyleLbl="alignAcc1" presStyleIdx="2" presStyleCnt="7" custLinFactNeighborY="-277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CE257B-C758-4578-B1EF-3A61B243B869}" type="pres">
      <dgm:prSet presAssocID="{57EB8170-81B2-4AAF-8F85-2FEE1E1D4AC1}" presName="sp" presStyleCnt="0"/>
      <dgm:spPr/>
    </dgm:pt>
    <dgm:pt modelId="{2E176D89-C684-493D-AEC9-EFCC49811EA1}" type="pres">
      <dgm:prSet presAssocID="{6EED533F-AF9B-43CF-9345-661DD6D8F48A}" presName="composite" presStyleCnt="0"/>
      <dgm:spPr/>
    </dgm:pt>
    <dgm:pt modelId="{52234974-BCAF-4B81-A23F-B310A42AA4CE}" type="pres">
      <dgm:prSet presAssocID="{6EED533F-AF9B-43CF-9345-661DD6D8F48A}" presName="parentText" presStyleLbl="alignNode1" presStyleIdx="3" presStyleCnt="7" custLinFactNeighborY="-268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48A20-1705-4A9D-8A8D-A4185BF505D6}" type="pres">
      <dgm:prSet presAssocID="{6EED533F-AF9B-43CF-9345-661DD6D8F48A}" presName="descendantText" presStyleLbl="alignAcc1" presStyleIdx="3" presStyleCnt="7" custLinFactNeighborY="-41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2E63C-749D-448B-9A91-EFB1BE9C9731}" type="pres">
      <dgm:prSet presAssocID="{5F19A899-6463-4400-9FF2-C27014F55D57}" presName="sp" presStyleCnt="0"/>
      <dgm:spPr/>
    </dgm:pt>
    <dgm:pt modelId="{6093810F-7366-4246-A629-C3470D89A125}" type="pres">
      <dgm:prSet presAssocID="{EA2FAC2F-7DB7-4357-B01A-6DFFAC848EBC}" presName="composite" presStyleCnt="0"/>
      <dgm:spPr/>
    </dgm:pt>
    <dgm:pt modelId="{8FCCC388-E1F3-49CA-A1D0-C5A1676E6466}" type="pres">
      <dgm:prSet presAssocID="{EA2FAC2F-7DB7-4357-B01A-6DFFAC848EBC}" presName="parentText" presStyleLbl="alignNode1" presStyleIdx="4" presStyleCnt="7" custLinFactNeighborY="-355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0A7C2-AA82-4C80-947A-98347FC8F88E}" type="pres">
      <dgm:prSet presAssocID="{EA2FAC2F-7DB7-4357-B01A-6DFFAC848EBC}" presName="descendantText" presStyleLbl="alignAcc1" presStyleIdx="4" presStyleCnt="7" custLinFactNeighborY="-54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939A3-4570-4838-A8E9-B1BD03E8133D}" type="pres">
      <dgm:prSet presAssocID="{EDD104E5-20CD-40C4-B172-AC4B316D5D5F}" presName="sp" presStyleCnt="0"/>
      <dgm:spPr/>
    </dgm:pt>
    <dgm:pt modelId="{76B86EF1-71C9-4186-9E45-D83A5F7F2F79}" type="pres">
      <dgm:prSet presAssocID="{C9D0F3A8-5312-429A-B6EC-CCA2EFC4BD92}" presName="composite" presStyleCnt="0"/>
      <dgm:spPr/>
    </dgm:pt>
    <dgm:pt modelId="{060D4355-7A16-40C1-B8D6-51876622920F}" type="pres">
      <dgm:prSet presAssocID="{C9D0F3A8-5312-429A-B6EC-CCA2EFC4BD92}" presName="parentText" presStyleLbl="alignNode1" presStyleIdx="5" presStyleCnt="7" custLinFactNeighborY="-449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6867-B6CF-4518-A9F6-FCD8FE50A021}" type="pres">
      <dgm:prSet presAssocID="{C9D0F3A8-5312-429A-B6EC-CCA2EFC4BD92}" presName="descendantText" presStyleLbl="alignAcc1" presStyleIdx="5" presStyleCnt="7" custLinFactNeighborY="-69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6FA95-FA07-4486-95B5-8F18E7E33C86}" type="pres">
      <dgm:prSet presAssocID="{8627D7DC-22D6-4430-B6C0-1EF90517B542}" presName="sp" presStyleCnt="0"/>
      <dgm:spPr/>
    </dgm:pt>
    <dgm:pt modelId="{F143D8B3-92DF-4965-BB2C-0AECFE96BCF2}" type="pres">
      <dgm:prSet presAssocID="{CC3EA092-DDBF-4A40-92FA-E3CE4518DA40}" presName="composite" presStyleCnt="0"/>
      <dgm:spPr/>
    </dgm:pt>
    <dgm:pt modelId="{6FC92C05-C10C-49FA-9D75-D0545B396E61}" type="pres">
      <dgm:prSet presAssocID="{CC3EA092-DDBF-4A40-92FA-E3CE4518DA40}" presName="parentText" presStyleLbl="alignNode1" presStyleIdx="6" presStyleCnt="7" custLinFactNeighborY="-531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3F4C0-259D-4459-8E16-EBE18C3BE824}" type="pres">
      <dgm:prSet presAssocID="{CC3EA092-DDBF-4A40-92FA-E3CE4518DA40}" presName="descendantText" presStyleLbl="alignAcc1" presStyleIdx="6" presStyleCnt="7" custLinFactNeighborY="-81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2AFB55-CA14-49AD-A4CD-8751DAA58083}" type="presOf" srcId="{157BE05C-3BB6-4969-B365-7E1C79BA208F}" destId="{80F48A20-1705-4A9D-8A8D-A4185BF505D6}" srcOrd="0" destOrd="1" presId="urn:microsoft.com/office/officeart/2005/8/layout/chevron2"/>
    <dgm:cxn modelId="{4C91C5F5-DFC6-4BFB-9385-30E731ADD58C}" srcId="{6EED533F-AF9B-43CF-9345-661DD6D8F48A}" destId="{157BE05C-3BB6-4969-B365-7E1C79BA208F}" srcOrd="1" destOrd="0" parTransId="{0CD5BA1B-9140-431B-922A-5EF74B896F67}" sibTransId="{A26D9BB3-74DB-4B9E-AB79-7FE2D07E7CD5}"/>
    <dgm:cxn modelId="{6827A9DA-A70C-45B5-BED0-4BA653BF4A4B}" srcId="{0E71EF99-BC11-47B0-8831-B51F9C5F6F0C}" destId="{C185E26E-86F7-45B3-9227-AC26886DF8F1}" srcOrd="2" destOrd="0" parTransId="{3C2E6833-C634-484B-A9C5-031B4EC798BB}" sibTransId="{57EB8170-81B2-4AAF-8F85-2FEE1E1D4AC1}"/>
    <dgm:cxn modelId="{9393FB47-2D32-46E0-96C7-7FDAFE54CBAF}" type="presOf" srcId="{28188A78-E5C4-406E-8DD8-5CA7B6472451}" destId="{85096867-B6CF-4518-A9F6-FCD8FE50A021}" srcOrd="0" destOrd="0" presId="urn:microsoft.com/office/officeart/2005/8/layout/chevron2"/>
    <dgm:cxn modelId="{B6D4C32F-9574-40FA-BAB8-697F5D7F7974}" type="presOf" srcId="{B3638EC9-181A-4A18-8E0A-CB0BC008B673}" destId="{127813E7-74B9-4DA5-84E0-D6A5D3831C71}" srcOrd="0" destOrd="1" presId="urn:microsoft.com/office/officeart/2005/8/layout/chevron2"/>
    <dgm:cxn modelId="{F8E465F0-62B7-47CE-B38F-A3937149F2A6}" srcId="{FB30BB82-62B6-4C7F-A588-56269CF23507}" destId="{2475C19A-20D1-4F14-B7F5-A9748F8A114D}" srcOrd="1" destOrd="0" parTransId="{6BB32B40-E9BE-4523-8CA1-928943CD47C6}" sibTransId="{F755D2DC-5FDD-44D1-A024-F93E89FA8F30}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0AD0F6A1-7ED4-451D-B43A-53E0AC5C6E45}" type="presOf" srcId="{0E71EF99-BC11-47B0-8831-B51F9C5F6F0C}" destId="{5F853222-32E8-4EEA-9889-F2C557FAEA71}" srcOrd="0" destOrd="0" presId="urn:microsoft.com/office/officeart/2005/8/layout/chevron2"/>
    <dgm:cxn modelId="{E3798F2D-CCBB-4854-90A9-B1F53E8AE40F}" type="presOf" srcId="{EA2FAC2F-7DB7-4357-B01A-6DFFAC848EBC}" destId="{8FCCC388-E1F3-49CA-A1D0-C5A1676E6466}" srcOrd="0" destOrd="0" presId="urn:microsoft.com/office/officeart/2005/8/layout/chevron2"/>
    <dgm:cxn modelId="{FB2ED0B1-FA89-4EAB-8BC0-9779901B3D02}" srcId="{EA2FAC2F-7DB7-4357-B01A-6DFFAC848EBC}" destId="{20E0544F-4043-4589-9D09-CB8EDE1A14C7}" srcOrd="0" destOrd="0" parTransId="{19E52D49-4E62-44B2-A2AC-0FA123C0DEFE}" sibTransId="{F377FE93-67B8-4B16-8598-24E3687B78B0}"/>
    <dgm:cxn modelId="{AD0B91E7-250E-4C78-A63C-B9A9BB493B36}" type="presOf" srcId="{7C3BA12F-9A0D-4E20-9A47-C2A1B7DC1BC1}" destId="{127813E7-74B9-4DA5-84E0-D6A5D3831C71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D7DF8A42-5CD6-419E-B955-51E4BBD32946}" srcId="{EA2FAC2F-7DB7-4357-B01A-6DFFAC848EBC}" destId="{2ACBC288-6355-4232-94D2-FE4655780FF5}" srcOrd="1" destOrd="0" parTransId="{D2DFFF49-589D-4929-8ECB-DFED5CC6A483}" sibTransId="{F18A1420-FECF-4DAA-B659-2C23E37C8C84}"/>
    <dgm:cxn modelId="{454D4027-BF4A-4648-8884-0E333E02E21E}" type="presOf" srcId="{6EED533F-AF9B-43CF-9345-661DD6D8F48A}" destId="{52234974-BCAF-4B81-A23F-B310A42AA4CE}" srcOrd="0" destOrd="0" presId="urn:microsoft.com/office/officeart/2005/8/layout/chevron2"/>
    <dgm:cxn modelId="{4968F86E-D126-47B0-8BD0-9762ACD817D0}" srcId="{6EED533F-AF9B-43CF-9345-661DD6D8F48A}" destId="{D27C862E-2069-4F83-8F9E-804B9FF8D674}" srcOrd="0" destOrd="0" parTransId="{401F25F9-6101-459C-A371-7B263F3EC621}" sibTransId="{860A6D5E-6975-41A4-9098-377DA6ADD2E5}"/>
    <dgm:cxn modelId="{D6232C0B-06F8-427D-A70C-77EA2B9A4120}" srcId="{0E71EF99-BC11-47B0-8831-B51F9C5F6F0C}" destId="{CC3EA092-DDBF-4A40-92FA-E3CE4518DA40}" srcOrd="6" destOrd="0" parTransId="{284C63E4-F363-4384-9411-8EB6FF55179F}" sibTransId="{9DD58AEE-9B23-4741-A9CF-9F486485A5ED}"/>
    <dgm:cxn modelId="{92FDABD0-ED19-4D3E-AE22-77A3223BDB8A}" type="presOf" srcId="{D27C862E-2069-4F83-8F9E-804B9FF8D674}" destId="{80F48A20-1705-4A9D-8A8D-A4185BF505D6}" srcOrd="0" destOrd="0" presId="urn:microsoft.com/office/officeart/2005/8/layout/chevron2"/>
    <dgm:cxn modelId="{1B9FE7B8-D866-448D-94F3-31AC2AA62022}" type="presOf" srcId="{FB1070F2-5DF4-4D8B-8BEE-4445D74C3240}" destId="{85096867-B6CF-4518-A9F6-FCD8FE50A021}" srcOrd="0" destOrd="1" presId="urn:microsoft.com/office/officeart/2005/8/layout/chevron2"/>
    <dgm:cxn modelId="{046FD4D6-074C-4E7F-A928-6021FDC2787B}" type="presOf" srcId="{37D0B60D-F09A-49FA-9098-91F9222DA3BB}" destId="{5053F4C0-259D-4459-8E16-EBE18C3BE824}" srcOrd="0" destOrd="0" presId="urn:microsoft.com/office/officeart/2005/8/layout/chevron2"/>
    <dgm:cxn modelId="{804DC051-1777-47C0-87E9-EFA3B9A4F6A5}" type="presOf" srcId="{B7BB5EE5-5D22-4303-AB09-0BC54AF2DF10}" destId="{BEBA01B6-5951-44BE-9030-3C2626CDD713}" srcOrd="0" destOrd="0" presId="urn:microsoft.com/office/officeart/2005/8/layout/chevron2"/>
    <dgm:cxn modelId="{3A447816-1C0B-4E32-BBF3-D908E80E7678}" srcId="{0E71EF99-BC11-47B0-8831-B51F9C5F6F0C}" destId="{6EED533F-AF9B-43CF-9345-661DD6D8F48A}" srcOrd="3" destOrd="0" parTransId="{42AE75BA-9D3D-4442-98A1-79AAE299E46F}" sibTransId="{5F19A899-6463-4400-9FF2-C27014F55D57}"/>
    <dgm:cxn modelId="{13F948A0-768C-4F86-882D-C5188F169FE2}" srcId="{C9D0F3A8-5312-429A-B6EC-CCA2EFC4BD92}" destId="{FB1070F2-5DF4-4D8B-8BEE-4445D74C3240}" srcOrd="1" destOrd="0" parTransId="{F12C1FEB-F3D8-4F1F-AF09-64CC53E22006}" sibTransId="{207BA1D9-D18D-4ABE-99AE-31E0A4EB9575}"/>
    <dgm:cxn modelId="{90BDA445-A5AD-491D-AC70-44BC9141CBB5}" srcId="{0E71EF99-BC11-47B0-8831-B51F9C5F6F0C}" destId="{C9D0F3A8-5312-429A-B6EC-CCA2EFC4BD92}" srcOrd="5" destOrd="0" parTransId="{55E0B04C-25E1-4619-B905-62CE8D29873A}" sibTransId="{8627D7DC-22D6-4430-B6C0-1EF90517B542}"/>
    <dgm:cxn modelId="{52927591-E173-4A0B-80E9-F6FD0FF8A6FB}" type="presOf" srcId="{20E0544F-4043-4589-9D09-CB8EDE1A14C7}" destId="{CAE0A7C2-AA82-4C80-947A-98347FC8F88E}" srcOrd="0" destOrd="0" presId="urn:microsoft.com/office/officeart/2005/8/layout/chevron2"/>
    <dgm:cxn modelId="{54A94524-FB84-4F5D-B8CA-B7512CA1E26E}" type="presOf" srcId="{7C276069-DD46-46F1-BB3A-75FCC583B8C3}" destId="{CBC7A345-F662-4E11-9EA4-B9B1E60DACE6}" srcOrd="0" destOrd="0" presId="urn:microsoft.com/office/officeart/2005/8/layout/chevron2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04872BCA-B760-469C-956F-2475B80BF50F}" srcId="{CC3EA092-DDBF-4A40-92FA-E3CE4518DA40}" destId="{37D0B60D-F09A-49FA-9098-91F9222DA3BB}" srcOrd="0" destOrd="0" parTransId="{D9C37A72-85B1-476F-895B-45D521872272}" sibTransId="{4AF90B83-83C1-4860-8441-5004B49F2454}"/>
    <dgm:cxn modelId="{97B9E285-0109-46FD-A8E2-3CC7F1AEADE2}" type="presOf" srcId="{2475C19A-20D1-4F14-B7F5-A9748F8A114D}" destId="{BEBA01B6-5951-44BE-9030-3C2626CDD713}" srcOrd="0" destOrd="1" presId="urn:microsoft.com/office/officeart/2005/8/layout/chevron2"/>
    <dgm:cxn modelId="{E2471CA5-CB75-4C39-97A8-06093FF60D5B}" type="presOf" srcId="{C9D0F3A8-5312-429A-B6EC-CCA2EFC4BD92}" destId="{060D4355-7A16-40C1-B8D6-51876622920F}" srcOrd="0" destOrd="0" presId="urn:microsoft.com/office/officeart/2005/8/layout/chevron2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CDECF3E1-F1C2-4BC5-98DD-A58429F6B0C6}" type="presOf" srcId="{2ACBC288-6355-4232-94D2-FE4655780FF5}" destId="{CAE0A7C2-AA82-4C80-947A-98347FC8F88E}" srcOrd="0" destOrd="1" presId="urn:microsoft.com/office/officeart/2005/8/layout/chevron2"/>
    <dgm:cxn modelId="{42D61FFD-5EC4-40BB-8E8D-31C1CD5445C6}" srcId="{C185E26E-86F7-45B3-9227-AC26886DF8F1}" destId="{7C276069-DD46-46F1-BB3A-75FCC583B8C3}" srcOrd="0" destOrd="0" parTransId="{CB8A5E46-9545-429E-AD57-A818DEE9D5CE}" sibTransId="{5E02F42D-2810-4AD4-ABA6-94CCE27383F8}"/>
    <dgm:cxn modelId="{2CFD6BF9-9696-4BDA-8DDC-9DCB72F5556E}" type="presOf" srcId="{CC3EA092-DDBF-4A40-92FA-E3CE4518DA40}" destId="{6FC92C05-C10C-49FA-9D75-D0545B396E61}" srcOrd="0" destOrd="0" presId="urn:microsoft.com/office/officeart/2005/8/layout/chevron2"/>
    <dgm:cxn modelId="{D77F789A-8652-4BBB-95FB-41A6EFBE5856}" srcId="{0E71EF99-BC11-47B0-8831-B51F9C5F6F0C}" destId="{EA2FAC2F-7DB7-4357-B01A-6DFFAC848EBC}" srcOrd="4" destOrd="0" parTransId="{2EDBB1A4-D7BE-4859-B811-7926D0CF7C94}" sibTransId="{EDD104E5-20CD-40C4-B172-AC4B316D5D5F}"/>
    <dgm:cxn modelId="{8E88C6CD-95C5-4C9F-967D-E4F60C10D462}" srcId="{C47F5C0E-480E-4857-8EA5-80698EF7B449}" destId="{B3638EC9-181A-4A18-8E0A-CB0BC008B673}" srcOrd="1" destOrd="0" parTransId="{19178C13-27A3-488D-9155-119A93B34C37}" sibTransId="{2A39A750-9111-4187-BC64-4CB0F876E97D}"/>
    <dgm:cxn modelId="{45AD0B4F-905E-4A0F-A464-D34EF00D1262}" type="presOf" srcId="{FB30BB82-62B6-4C7F-A588-56269CF23507}" destId="{CC64341B-5B77-4C3C-A125-490245E45573}" srcOrd="0" destOrd="0" presId="urn:microsoft.com/office/officeart/2005/8/layout/chevron2"/>
    <dgm:cxn modelId="{C3BFDB7B-585A-41E5-87C0-472E56B6CC4F}" type="presOf" srcId="{C47F5C0E-480E-4857-8EA5-80698EF7B449}" destId="{1166A8A4-1813-4D44-9BFB-92CDEBDAD00B}" srcOrd="0" destOrd="0" presId="urn:microsoft.com/office/officeart/2005/8/layout/chevron2"/>
    <dgm:cxn modelId="{AA9DC09A-0C77-4B46-A61C-FC8551B5A4E0}" type="presOf" srcId="{C185E26E-86F7-45B3-9227-AC26886DF8F1}" destId="{0937F89E-EDA7-4798-BA44-F9D42D5BB73A}" srcOrd="0" destOrd="0" presId="urn:microsoft.com/office/officeart/2005/8/layout/chevron2"/>
    <dgm:cxn modelId="{A082834B-54AB-4FB1-8BDC-5B9DE5402F96}" srcId="{C9D0F3A8-5312-429A-B6EC-CCA2EFC4BD92}" destId="{28188A78-E5C4-406E-8DD8-5CA7B6472451}" srcOrd="0" destOrd="0" parTransId="{9C418AD2-B707-4183-A851-BE214F6FDAAA}" sibTransId="{16C8FEFC-7960-44CC-BE33-72B6D2CAAF0F}"/>
    <dgm:cxn modelId="{22034EFB-54AA-4361-9357-3FD5DD964C2C}" type="presParOf" srcId="{5F853222-32E8-4EEA-9889-F2C557FAEA71}" destId="{1B30553C-D39C-4F46-8893-7B3137B02F5B}" srcOrd="0" destOrd="0" presId="urn:microsoft.com/office/officeart/2005/8/layout/chevron2"/>
    <dgm:cxn modelId="{26570099-02AF-4027-ADDB-46B73D0B3804}" type="presParOf" srcId="{1B30553C-D39C-4F46-8893-7B3137B02F5B}" destId="{CC64341B-5B77-4C3C-A125-490245E45573}" srcOrd="0" destOrd="0" presId="urn:microsoft.com/office/officeart/2005/8/layout/chevron2"/>
    <dgm:cxn modelId="{1E39F3AB-A945-4879-9565-44876CAA5FBE}" type="presParOf" srcId="{1B30553C-D39C-4F46-8893-7B3137B02F5B}" destId="{BEBA01B6-5951-44BE-9030-3C2626CDD713}" srcOrd="1" destOrd="0" presId="urn:microsoft.com/office/officeart/2005/8/layout/chevron2"/>
    <dgm:cxn modelId="{0CEBCA30-55B2-4BFE-98C7-9D9444C636C4}" type="presParOf" srcId="{5F853222-32E8-4EEA-9889-F2C557FAEA71}" destId="{03968F23-E314-42B7-ADFA-33C1EFCF901C}" srcOrd="1" destOrd="0" presId="urn:microsoft.com/office/officeart/2005/8/layout/chevron2"/>
    <dgm:cxn modelId="{3C3DCA26-011F-4FE4-A900-72442E6CABE9}" type="presParOf" srcId="{5F853222-32E8-4EEA-9889-F2C557FAEA71}" destId="{EBF94501-07FB-465E-862C-2860ECCFE699}" srcOrd="2" destOrd="0" presId="urn:microsoft.com/office/officeart/2005/8/layout/chevron2"/>
    <dgm:cxn modelId="{C4A49F51-13E6-43B9-97D9-7ADEE51AE998}" type="presParOf" srcId="{EBF94501-07FB-465E-862C-2860ECCFE699}" destId="{1166A8A4-1813-4D44-9BFB-92CDEBDAD00B}" srcOrd="0" destOrd="0" presId="urn:microsoft.com/office/officeart/2005/8/layout/chevron2"/>
    <dgm:cxn modelId="{998BF474-C679-49EB-AD2B-EA58A4655CC8}" type="presParOf" srcId="{EBF94501-07FB-465E-862C-2860ECCFE699}" destId="{127813E7-74B9-4DA5-84E0-D6A5D3831C71}" srcOrd="1" destOrd="0" presId="urn:microsoft.com/office/officeart/2005/8/layout/chevron2"/>
    <dgm:cxn modelId="{83273303-8687-42E6-A3D3-2BD89405A1DB}" type="presParOf" srcId="{5F853222-32E8-4EEA-9889-F2C557FAEA71}" destId="{CD035F10-E531-44D8-9CA0-1A228E8272E0}" srcOrd="3" destOrd="0" presId="urn:microsoft.com/office/officeart/2005/8/layout/chevron2"/>
    <dgm:cxn modelId="{E4B6E740-E68F-4917-95A4-A744754DD319}" type="presParOf" srcId="{5F853222-32E8-4EEA-9889-F2C557FAEA71}" destId="{8E6E05CF-3D20-4ED1-96D7-4A6FF64A34C5}" srcOrd="4" destOrd="0" presId="urn:microsoft.com/office/officeart/2005/8/layout/chevron2"/>
    <dgm:cxn modelId="{F95C22A4-4DED-4DFC-8CD1-0DB50CECB01C}" type="presParOf" srcId="{8E6E05CF-3D20-4ED1-96D7-4A6FF64A34C5}" destId="{0937F89E-EDA7-4798-BA44-F9D42D5BB73A}" srcOrd="0" destOrd="0" presId="urn:microsoft.com/office/officeart/2005/8/layout/chevron2"/>
    <dgm:cxn modelId="{2EF33815-3B37-450C-87E1-60DDD1DED1DC}" type="presParOf" srcId="{8E6E05CF-3D20-4ED1-96D7-4A6FF64A34C5}" destId="{CBC7A345-F662-4E11-9EA4-B9B1E60DACE6}" srcOrd="1" destOrd="0" presId="urn:microsoft.com/office/officeart/2005/8/layout/chevron2"/>
    <dgm:cxn modelId="{CF01924F-7A55-4BFA-8844-63447BAD8EC0}" type="presParOf" srcId="{5F853222-32E8-4EEA-9889-F2C557FAEA71}" destId="{0BCE257B-C758-4578-B1EF-3A61B243B869}" srcOrd="5" destOrd="0" presId="urn:microsoft.com/office/officeart/2005/8/layout/chevron2"/>
    <dgm:cxn modelId="{981D9B4A-B854-44EC-BADD-CFAB6B7B77FF}" type="presParOf" srcId="{5F853222-32E8-4EEA-9889-F2C557FAEA71}" destId="{2E176D89-C684-493D-AEC9-EFCC49811EA1}" srcOrd="6" destOrd="0" presId="urn:microsoft.com/office/officeart/2005/8/layout/chevron2"/>
    <dgm:cxn modelId="{EF79F755-9DA9-4996-B90B-2758382B64E4}" type="presParOf" srcId="{2E176D89-C684-493D-AEC9-EFCC49811EA1}" destId="{52234974-BCAF-4B81-A23F-B310A42AA4CE}" srcOrd="0" destOrd="0" presId="urn:microsoft.com/office/officeart/2005/8/layout/chevron2"/>
    <dgm:cxn modelId="{2329527C-A743-4C5C-B7CE-8FF30F2158C1}" type="presParOf" srcId="{2E176D89-C684-493D-AEC9-EFCC49811EA1}" destId="{80F48A20-1705-4A9D-8A8D-A4185BF505D6}" srcOrd="1" destOrd="0" presId="urn:microsoft.com/office/officeart/2005/8/layout/chevron2"/>
    <dgm:cxn modelId="{8950C69A-E82B-42D5-A595-9F34D08B68DC}" type="presParOf" srcId="{5F853222-32E8-4EEA-9889-F2C557FAEA71}" destId="{C2F2E63C-749D-448B-9A91-EFB1BE9C9731}" srcOrd="7" destOrd="0" presId="urn:microsoft.com/office/officeart/2005/8/layout/chevron2"/>
    <dgm:cxn modelId="{BE82833C-9845-4198-9E41-02E202274B70}" type="presParOf" srcId="{5F853222-32E8-4EEA-9889-F2C557FAEA71}" destId="{6093810F-7366-4246-A629-C3470D89A125}" srcOrd="8" destOrd="0" presId="urn:microsoft.com/office/officeart/2005/8/layout/chevron2"/>
    <dgm:cxn modelId="{49087642-CB33-4128-9CFA-5C17BC6036D5}" type="presParOf" srcId="{6093810F-7366-4246-A629-C3470D89A125}" destId="{8FCCC388-E1F3-49CA-A1D0-C5A1676E6466}" srcOrd="0" destOrd="0" presId="urn:microsoft.com/office/officeart/2005/8/layout/chevron2"/>
    <dgm:cxn modelId="{30FE7C0F-0D70-4219-ACF2-190E38760A9A}" type="presParOf" srcId="{6093810F-7366-4246-A629-C3470D89A125}" destId="{CAE0A7C2-AA82-4C80-947A-98347FC8F88E}" srcOrd="1" destOrd="0" presId="urn:microsoft.com/office/officeart/2005/8/layout/chevron2"/>
    <dgm:cxn modelId="{C354C0F6-0366-4F3B-B38F-98FC0444E2E1}" type="presParOf" srcId="{5F853222-32E8-4EEA-9889-F2C557FAEA71}" destId="{91F939A3-4570-4838-A8E9-B1BD03E8133D}" srcOrd="9" destOrd="0" presId="urn:microsoft.com/office/officeart/2005/8/layout/chevron2"/>
    <dgm:cxn modelId="{94BFED00-7802-4354-AE03-061D639A5E7E}" type="presParOf" srcId="{5F853222-32E8-4EEA-9889-F2C557FAEA71}" destId="{76B86EF1-71C9-4186-9E45-D83A5F7F2F79}" srcOrd="10" destOrd="0" presId="urn:microsoft.com/office/officeart/2005/8/layout/chevron2"/>
    <dgm:cxn modelId="{6043279B-28CC-49B1-B78B-567B84199D45}" type="presParOf" srcId="{76B86EF1-71C9-4186-9E45-D83A5F7F2F79}" destId="{060D4355-7A16-40C1-B8D6-51876622920F}" srcOrd="0" destOrd="0" presId="urn:microsoft.com/office/officeart/2005/8/layout/chevron2"/>
    <dgm:cxn modelId="{917803DD-B125-4D8F-B51A-CDF6BAEAD282}" type="presParOf" srcId="{76B86EF1-71C9-4186-9E45-D83A5F7F2F79}" destId="{85096867-B6CF-4518-A9F6-FCD8FE50A021}" srcOrd="1" destOrd="0" presId="urn:microsoft.com/office/officeart/2005/8/layout/chevron2"/>
    <dgm:cxn modelId="{F5AD80FD-5153-429A-9E66-9A2CE96ED99D}" type="presParOf" srcId="{5F853222-32E8-4EEA-9889-F2C557FAEA71}" destId="{61F6FA95-FA07-4486-95B5-8F18E7E33C86}" srcOrd="11" destOrd="0" presId="urn:microsoft.com/office/officeart/2005/8/layout/chevron2"/>
    <dgm:cxn modelId="{AF82E9DA-D56F-4ACE-BF5F-F54116DB6DC4}" type="presParOf" srcId="{5F853222-32E8-4EEA-9889-F2C557FAEA71}" destId="{F143D8B3-92DF-4965-BB2C-0AECFE96BCF2}" srcOrd="12" destOrd="0" presId="urn:microsoft.com/office/officeart/2005/8/layout/chevron2"/>
    <dgm:cxn modelId="{46DE151C-5FA6-4D67-ACD8-3C833D1210E4}" type="presParOf" srcId="{F143D8B3-92DF-4965-BB2C-0AECFE96BCF2}" destId="{6FC92C05-C10C-49FA-9D75-D0545B396E61}" srcOrd="0" destOrd="0" presId="urn:microsoft.com/office/officeart/2005/8/layout/chevron2"/>
    <dgm:cxn modelId="{8FBF72CE-BDFD-4885-852F-F175062023F8}" type="presParOf" srcId="{F143D8B3-92DF-4965-BB2C-0AECFE96BCF2}" destId="{5053F4C0-259D-4459-8E16-EBE18C3BE8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The ‘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*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’ has higher precedence than any other operator in the equation. 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Next, ‘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*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’ is the operator with the highest precedence. 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C185E26E-86F7-45B3-9227-AC26886DF8F1}">
      <dgm:prSet phldrT="[Text]"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dirty="0">
            <a:latin typeface="Calibri" pitchFamily="34" charset="0"/>
            <a:cs typeface="Calibri" pitchFamily="34" charset="0"/>
          </a:endParaRPr>
        </a:p>
      </dgm:t>
    </dgm:pt>
    <dgm:pt modelId="{3C2E6833-C634-484B-A9C5-031B4EC798BB}" type="parTrans" cxnId="{6827A9DA-A70C-45B5-BED0-4BA653BF4A4B}">
      <dgm:prSet/>
      <dgm:spPr/>
      <dgm:t>
        <a:bodyPr/>
        <a:lstStyle/>
        <a:p>
          <a:endParaRPr lang="en-IN"/>
        </a:p>
      </dgm:t>
    </dgm:pt>
    <dgm:pt modelId="{57EB8170-81B2-4AAF-8F85-2FEE1E1D4AC1}" type="sibTrans" cxnId="{6827A9DA-A70C-45B5-BED0-4BA653BF4A4B}">
      <dgm:prSet/>
      <dgm:spPr/>
      <dgm:t>
        <a:bodyPr/>
        <a:lstStyle/>
        <a:p>
          <a:endParaRPr lang="en-IN"/>
        </a:p>
      </dgm:t>
    </dgm:pt>
    <dgm:pt modelId="{7C276069-DD46-46F1-BB3A-75FCC583B8C3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As ‘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+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’ and ‘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-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‘ have the same precedence, the left </a:t>
          </a:r>
          <a:r>
            <a:rPr lang="en-US" sz="1600" b="0" dirty="0" err="1" smtClean="0">
              <a:latin typeface="Calibri" pitchFamily="34" charset="0"/>
              <a:cs typeface="Calibri" pitchFamily="34" charset="0"/>
            </a:rPr>
            <a:t>associativity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works out.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CB8A5E46-9545-429E-AD57-A818DEE9D5CE}" type="parTrans" cxnId="{42D61FFD-5EC4-40BB-8E8D-31C1CD5445C6}">
      <dgm:prSet/>
      <dgm:spPr/>
      <dgm:t>
        <a:bodyPr/>
        <a:lstStyle/>
        <a:p>
          <a:endParaRPr lang="en-IN"/>
        </a:p>
      </dgm:t>
    </dgm:pt>
    <dgm:pt modelId="{5E02F42D-2810-4AD4-ABA6-94CCE27383F8}" type="sibTrans" cxnId="{42D61FFD-5EC4-40BB-8E8D-31C1CD5445C6}">
      <dgm:prSet/>
      <dgm:spPr/>
      <dgm:t>
        <a:bodyPr/>
        <a:lstStyle/>
        <a:p>
          <a:endParaRPr lang="en-IN"/>
        </a:p>
      </dgm:t>
    </dgm:pt>
    <dgm:pt modelId="{6EED533F-AF9B-43CF-9345-661DD6D8F48A}">
      <dgm:prSet custT="1"/>
      <dgm:spPr/>
      <dgm:t>
        <a:bodyPr/>
        <a:lstStyle/>
        <a:p>
          <a:r>
            <a:rPr lang="en-US" sz="2000" b="1" dirty="0" smtClean="0">
              <a:latin typeface="Calibri" pitchFamily="34" charset="0"/>
              <a:cs typeface="Calibri" pitchFamily="34" charset="0"/>
            </a:rPr>
            <a:t>4</a:t>
          </a:r>
          <a:endParaRPr lang="en-US" sz="2000" b="1" dirty="0">
            <a:latin typeface="Calibri" pitchFamily="34" charset="0"/>
            <a:cs typeface="Calibri" pitchFamily="34" charset="0"/>
          </a:endParaRPr>
        </a:p>
      </dgm:t>
    </dgm:pt>
    <dgm:pt modelId="{42AE75BA-9D3D-4442-98A1-79AAE299E46F}" type="parTrans" cxnId="{3A447816-1C0B-4E32-BBF3-D908E80E7678}">
      <dgm:prSet/>
      <dgm:spPr/>
      <dgm:t>
        <a:bodyPr/>
        <a:lstStyle/>
        <a:p>
          <a:endParaRPr lang="en-US"/>
        </a:p>
      </dgm:t>
    </dgm:pt>
    <dgm:pt modelId="{5F19A899-6463-4400-9FF2-C27014F55D57}" type="sibTrans" cxnId="{3A447816-1C0B-4E32-BBF3-D908E80E7678}">
      <dgm:prSet/>
      <dgm:spPr/>
      <dgm:t>
        <a:bodyPr/>
        <a:lstStyle/>
        <a:p>
          <a:endParaRPr lang="en-US"/>
        </a:p>
      </dgm:t>
    </dgm:pt>
    <dgm:pt modelId="{D27C862E-2069-4F83-8F9E-804B9FF8D674}">
      <dgm:prSet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Finally, the expression is evaluated from left to right.</a:t>
          </a:r>
          <a:endParaRPr lang="en-US" sz="1600" b="0" dirty="0">
            <a:latin typeface="Calibri" pitchFamily="34" charset="0"/>
            <a:cs typeface="Calibri" pitchFamily="34" charset="0"/>
          </a:endParaRPr>
        </a:p>
      </dgm:t>
    </dgm:pt>
    <dgm:pt modelId="{401F25F9-6101-459C-A371-7B263F3EC621}" type="parTrans" cxnId="{4968F86E-D126-47B0-8BD0-9762ACD817D0}">
      <dgm:prSet/>
      <dgm:spPr/>
      <dgm:t>
        <a:bodyPr/>
        <a:lstStyle/>
        <a:p>
          <a:endParaRPr lang="en-US"/>
        </a:p>
      </dgm:t>
    </dgm:pt>
    <dgm:pt modelId="{860A6D5E-6975-41A4-9098-377DA6ADD2E5}" type="sibTrans" cxnId="{4968F86E-D126-47B0-8BD0-9762ACD817D0}">
      <dgm:prSet/>
      <dgm:spPr/>
      <dgm:t>
        <a:bodyPr/>
        <a:lstStyle/>
        <a:p>
          <a:endParaRPr lang="en-US"/>
        </a:p>
      </dgm:t>
    </dgm:pt>
    <dgm:pt modelId="{5EC25CB9-96C1-47E5-A60F-B699757F4951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2+10+4-5*6</a:t>
          </a:r>
        </a:p>
      </dgm:t>
    </dgm:pt>
    <dgm:pt modelId="{014F91A1-29EA-4028-A46C-5E84AEB07E37}" type="parTrans" cxnId="{2D5C46A0-49B0-4CC6-8DA2-013E82F1BB71}">
      <dgm:prSet/>
      <dgm:spPr/>
      <dgm:t>
        <a:bodyPr/>
        <a:lstStyle/>
        <a:p>
          <a:endParaRPr lang="en-US"/>
        </a:p>
      </dgm:t>
    </dgm:pt>
    <dgm:pt modelId="{3A79B3D6-B9D3-4F0B-8E45-58FACB64F26C}" type="sibTrans" cxnId="{2D5C46A0-49B0-4CC6-8DA2-013E82F1BB71}">
      <dgm:prSet/>
      <dgm:spPr/>
      <dgm:t>
        <a:bodyPr/>
        <a:lstStyle/>
        <a:p>
          <a:endParaRPr lang="en-US"/>
        </a:p>
      </dgm:t>
    </dgm:pt>
    <dgm:pt modelId="{D8682F57-492D-43D3-A4BC-F9CB22E9E7A1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However, as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7-1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is enclosed in parenthesis, it is evaluated first.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79DCA493-2FC7-459E-AD88-B4963EDF7A09}" type="parTrans" cxnId="{652C4E0C-F92E-4B32-8E81-6754B6982CB5}">
      <dgm:prSet/>
      <dgm:spPr/>
      <dgm:t>
        <a:bodyPr/>
        <a:lstStyle/>
        <a:p>
          <a:endParaRPr lang="en-US"/>
        </a:p>
      </dgm:t>
    </dgm:pt>
    <dgm:pt modelId="{DA58BAAB-A503-4A8C-87D9-AE6127E80A34}" type="sibTrans" cxnId="{652C4E0C-F92E-4B32-8E81-6754B6982CB5}">
      <dgm:prSet/>
      <dgm:spPr/>
      <dgm:t>
        <a:bodyPr/>
        <a:lstStyle/>
        <a:p>
          <a:endParaRPr lang="en-US"/>
        </a:p>
      </dgm:t>
    </dgm:pt>
    <dgm:pt modelId="{1C96D837-82B3-4F41-A528-1A34EDC76F72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2+10+4-30</a:t>
          </a:r>
        </a:p>
      </dgm:t>
    </dgm:pt>
    <dgm:pt modelId="{AFC22666-13C8-45B9-AC61-1E81EF3001CD}" type="parTrans" cxnId="{E4416E4C-EB22-40B9-AA20-0C67F08F86E0}">
      <dgm:prSet/>
      <dgm:spPr/>
      <dgm:t>
        <a:bodyPr/>
        <a:lstStyle/>
        <a:p>
          <a:endParaRPr lang="en-US"/>
        </a:p>
      </dgm:t>
    </dgm:pt>
    <dgm:pt modelId="{2EBD3C6F-5732-4409-86CC-4AB2B66F9BC9}" type="sibTrans" cxnId="{E4416E4C-EB22-40B9-AA20-0C67F08F86E0}">
      <dgm:prSet/>
      <dgm:spPr/>
      <dgm:t>
        <a:bodyPr/>
        <a:lstStyle/>
        <a:p>
          <a:endParaRPr lang="en-US"/>
        </a:p>
      </dgm:t>
    </dgm:pt>
    <dgm:pt modelId="{98EDAC91-5E5C-446C-91C5-88D3189F1A41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12+4-30</a:t>
          </a:r>
        </a:p>
      </dgm:t>
    </dgm:pt>
    <dgm:pt modelId="{D7761E30-ACDE-47B7-8449-12D57A283E72}" type="parTrans" cxnId="{9B3712AC-F2F5-427C-85C0-69591BBB7336}">
      <dgm:prSet/>
      <dgm:spPr/>
      <dgm:t>
        <a:bodyPr/>
        <a:lstStyle/>
        <a:p>
          <a:endParaRPr lang="en-US"/>
        </a:p>
      </dgm:t>
    </dgm:pt>
    <dgm:pt modelId="{D2CBFE42-41E3-4E6C-9321-AAAABE66432E}" type="sibTrans" cxnId="{9B3712AC-F2F5-427C-85C0-69591BBB7336}">
      <dgm:prSet/>
      <dgm:spPr/>
      <dgm:t>
        <a:bodyPr/>
        <a:lstStyle/>
        <a:p>
          <a:endParaRPr lang="en-US"/>
        </a:p>
      </dgm:t>
    </dgm:pt>
    <dgm:pt modelId="{B812745E-960A-4C5E-9AC6-BC43872C3CBF}">
      <dgm:prSet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6 – 30</a:t>
          </a:r>
        </a:p>
      </dgm:t>
    </dgm:pt>
    <dgm:pt modelId="{077A67B1-3293-40F1-9BB6-C3F798433BA3}" type="parTrans" cxnId="{47D4952C-378D-4975-8B03-F76ED3653A5B}">
      <dgm:prSet/>
      <dgm:spPr/>
      <dgm:t>
        <a:bodyPr/>
        <a:lstStyle/>
        <a:p>
          <a:endParaRPr lang="en-US"/>
        </a:p>
      </dgm:t>
    </dgm:pt>
    <dgm:pt modelId="{E5148689-D8BD-479A-B78C-4F1FF0A8910D}" type="sibTrans" cxnId="{47D4952C-378D-4975-8B03-F76ED3653A5B}">
      <dgm:prSet/>
      <dgm:spPr/>
      <dgm:t>
        <a:bodyPr/>
        <a:lstStyle/>
        <a:p>
          <a:endParaRPr lang="en-US"/>
        </a:p>
      </dgm:t>
    </dgm:pt>
    <dgm:pt modelId="{1EEC619A-D35C-4ECF-81B5-F79A1E04495F}">
      <dgm:prSet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The result is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-14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</a:p>
      </dgm:t>
    </dgm:pt>
    <dgm:pt modelId="{C00D23D8-8500-47E9-861A-70D50FF7364D}" type="parTrans" cxnId="{F0F9A82E-ED37-46E4-8302-389179A250B4}">
      <dgm:prSet/>
      <dgm:spPr/>
      <dgm:t>
        <a:bodyPr/>
        <a:lstStyle/>
        <a:p>
          <a:endParaRPr lang="en-US"/>
        </a:p>
      </dgm:t>
    </dgm:pt>
    <dgm:pt modelId="{BD50FF79-7D15-4A4F-B1F7-56D2F2D879D1}" type="sibTrans" cxnId="{F0F9A82E-ED37-46E4-8302-389179A250B4}">
      <dgm:prSet/>
      <dgm:spPr/>
      <dgm:t>
        <a:bodyPr/>
        <a:lstStyle/>
        <a:p>
          <a:endParaRPr lang="en-US"/>
        </a:p>
      </dgm:t>
    </dgm:pt>
    <dgm:pt modelId="{3FD685DD-41FE-443C-BA81-0CB203A8BE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Since there are no more parentheses, it is evaluated according to the rules.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104E90D6-365A-4A37-9770-24809D990742}" type="parTrans" cxnId="{F35D7947-8742-4728-94CD-CF1858378C29}">
      <dgm:prSet/>
      <dgm:spPr/>
      <dgm:t>
        <a:bodyPr/>
        <a:lstStyle/>
        <a:p>
          <a:endParaRPr lang="en-US"/>
        </a:p>
      </dgm:t>
    </dgm:pt>
    <dgm:pt modelId="{13C4281F-921B-4660-85DE-4838FC927A57}" type="sibTrans" cxnId="{F35D7947-8742-4728-94CD-CF1858378C29}">
      <dgm:prSet/>
      <dgm:spPr/>
      <dgm:t>
        <a:bodyPr/>
        <a:lstStyle/>
        <a:p>
          <a:endParaRPr lang="en-US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BA01B6-5951-44BE-9030-3C2626CDD713}" type="pres">
      <dgm:prSet presAssocID="{FB30BB82-62B6-4C7F-A588-56269CF2350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4" custLinFactNeighborY="-928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7813E7-74B9-4DA5-84E0-D6A5D3831C71}" type="pres">
      <dgm:prSet presAssocID="{C47F5C0E-480E-4857-8EA5-80698EF7B449}" presName="descendantText" presStyleLbl="alignAcc1" presStyleIdx="1" presStyleCnt="4" custLinFactNeighborY="-142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035F10-E531-44D8-9CA0-1A228E8272E0}" type="pres">
      <dgm:prSet presAssocID="{1324405A-5E9F-4BD7-9078-542F171E5B3A}" presName="sp" presStyleCnt="0"/>
      <dgm:spPr/>
    </dgm:pt>
    <dgm:pt modelId="{8E6E05CF-3D20-4ED1-96D7-4A6FF64A34C5}" type="pres">
      <dgm:prSet presAssocID="{C185E26E-86F7-45B3-9227-AC26886DF8F1}" presName="composite" presStyleCnt="0"/>
      <dgm:spPr/>
    </dgm:pt>
    <dgm:pt modelId="{0937F89E-EDA7-4798-BA44-F9D42D5BB73A}" type="pres">
      <dgm:prSet presAssocID="{C185E26E-86F7-45B3-9227-AC26886DF8F1}" presName="parentText" presStyleLbl="alignNode1" presStyleIdx="2" presStyleCnt="4" custLinFactNeighborY="-1804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C7A345-F662-4E11-9EA4-B9B1E60DACE6}" type="pres">
      <dgm:prSet presAssocID="{C185E26E-86F7-45B3-9227-AC26886DF8F1}" presName="descendantText" presStyleLbl="alignAcc1" presStyleIdx="2" presStyleCnt="4" custLinFactNeighborY="-2776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CE257B-C758-4578-B1EF-3A61B243B869}" type="pres">
      <dgm:prSet presAssocID="{57EB8170-81B2-4AAF-8F85-2FEE1E1D4AC1}" presName="sp" presStyleCnt="0"/>
      <dgm:spPr/>
    </dgm:pt>
    <dgm:pt modelId="{2E176D89-C684-493D-AEC9-EFCC49811EA1}" type="pres">
      <dgm:prSet presAssocID="{6EED533F-AF9B-43CF-9345-661DD6D8F48A}" presName="composite" presStyleCnt="0"/>
      <dgm:spPr/>
    </dgm:pt>
    <dgm:pt modelId="{52234974-BCAF-4B81-A23F-B310A42AA4CE}" type="pres">
      <dgm:prSet presAssocID="{6EED533F-AF9B-43CF-9345-661DD6D8F48A}" presName="parentText" presStyleLbl="alignNode1" presStyleIdx="3" presStyleCnt="4" custLinFactNeighborY="-2681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48A20-1705-4A9D-8A8D-A4185BF505D6}" type="pres">
      <dgm:prSet presAssocID="{6EED533F-AF9B-43CF-9345-661DD6D8F48A}" presName="descendantText" presStyleLbl="alignAcc1" presStyleIdx="3" presStyleCnt="4" custLinFactNeighborY="-41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2EC2FE-90BC-4C0B-AE05-C951FAA8E1BA}" type="presOf" srcId="{6EED533F-AF9B-43CF-9345-661DD6D8F48A}" destId="{52234974-BCAF-4B81-A23F-B310A42AA4CE}" srcOrd="0" destOrd="0" presId="urn:microsoft.com/office/officeart/2005/8/layout/chevron2"/>
    <dgm:cxn modelId="{652C4E0C-F92E-4B32-8E81-6754B6982CB5}" srcId="{FB30BB82-62B6-4C7F-A588-56269CF23507}" destId="{D8682F57-492D-43D3-A4BC-F9CB22E9E7A1}" srcOrd="1" destOrd="0" parTransId="{79DCA493-2FC7-459E-AD88-B4963EDF7A09}" sibTransId="{DA58BAAB-A503-4A8C-87D9-AE6127E80A34}"/>
    <dgm:cxn modelId="{F0F9A82E-ED37-46E4-8302-389179A250B4}" srcId="{6EED533F-AF9B-43CF-9345-661DD6D8F48A}" destId="{1EEC619A-D35C-4ECF-81B5-F79A1E04495F}" srcOrd="2" destOrd="0" parTransId="{C00D23D8-8500-47E9-861A-70D50FF7364D}" sibTransId="{BD50FF79-7D15-4A4F-B1F7-56D2F2D879D1}"/>
    <dgm:cxn modelId="{4E7E04DE-5997-42B7-A719-C22C6A444509}" type="presOf" srcId="{3FD685DD-41FE-443C-BA81-0CB203A8BED6}" destId="{127813E7-74B9-4DA5-84E0-D6A5D3831C71}" srcOrd="0" destOrd="1" presId="urn:microsoft.com/office/officeart/2005/8/layout/chevron2"/>
    <dgm:cxn modelId="{288683ED-7C32-4331-B1C0-9083610C386C}" type="presOf" srcId="{C185E26E-86F7-45B3-9227-AC26886DF8F1}" destId="{0937F89E-EDA7-4798-BA44-F9D42D5BB73A}" srcOrd="0" destOrd="0" presId="urn:microsoft.com/office/officeart/2005/8/layout/chevron2"/>
    <dgm:cxn modelId="{47D4952C-378D-4975-8B03-F76ED3653A5B}" srcId="{6EED533F-AF9B-43CF-9345-661DD6D8F48A}" destId="{B812745E-960A-4C5E-9AC6-BC43872C3CBF}" srcOrd="1" destOrd="0" parTransId="{077A67B1-3293-40F1-9BB6-C3F798433BA3}" sibTransId="{E5148689-D8BD-479A-B78C-4F1FF0A8910D}"/>
    <dgm:cxn modelId="{E4416E4C-EB22-40B9-AA20-0C67F08F86E0}" srcId="{C47F5C0E-480E-4857-8EA5-80698EF7B449}" destId="{1C96D837-82B3-4F41-A528-1A34EDC76F72}" srcOrd="2" destOrd="0" parTransId="{AFC22666-13C8-45B9-AC61-1E81EF3001CD}" sibTransId="{2EBD3C6F-5732-4409-86CC-4AB2B66F9BC9}"/>
    <dgm:cxn modelId="{29AAD3FB-BBB3-4CBE-9414-4611EEA15B05}" type="presOf" srcId="{1C96D837-82B3-4F41-A528-1A34EDC76F72}" destId="{127813E7-74B9-4DA5-84E0-D6A5D3831C71}" srcOrd="0" destOrd="2" presId="urn:microsoft.com/office/officeart/2005/8/layout/chevron2"/>
    <dgm:cxn modelId="{9B3712AC-F2F5-427C-85C0-69591BBB7336}" srcId="{C185E26E-86F7-45B3-9227-AC26886DF8F1}" destId="{98EDAC91-5E5C-446C-91C5-88D3189F1A41}" srcOrd="1" destOrd="0" parTransId="{D7761E30-ACDE-47B7-8449-12D57A283E72}" sibTransId="{D2CBFE42-41E3-4E6C-9321-AAAABE66432E}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6827A9DA-A70C-45B5-BED0-4BA653BF4A4B}" srcId="{0E71EF99-BC11-47B0-8831-B51F9C5F6F0C}" destId="{C185E26E-86F7-45B3-9227-AC26886DF8F1}" srcOrd="2" destOrd="0" parTransId="{3C2E6833-C634-484B-A9C5-031B4EC798BB}" sibTransId="{57EB8170-81B2-4AAF-8F85-2FEE1E1D4AC1}"/>
    <dgm:cxn modelId="{3A447816-1C0B-4E32-BBF3-D908E80E7678}" srcId="{0E71EF99-BC11-47B0-8831-B51F9C5F6F0C}" destId="{6EED533F-AF9B-43CF-9345-661DD6D8F48A}" srcOrd="3" destOrd="0" parTransId="{42AE75BA-9D3D-4442-98A1-79AAE299E46F}" sibTransId="{5F19A899-6463-4400-9FF2-C27014F55D57}"/>
    <dgm:cxn modelId="{4968F86E-D126-47B0-8BD0-9762ACD817D0}" srcId="{6EED533F-AF9B-43CF-9345-661DD6D8F48A}" destId="{D27C862E-2069-4F83-8F9E-804B9FF8D674}" srcOrd="0" destOrd="0" parTransId="{401F25F9-6101-459C-A371-7B263F3EC621}" sibTransId="{860A6D5E-6975-41A4-9098-377DA6ADD2E5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023B01E1-FEDC-4E4A-963D-00E760278A0B}" type="presOf" srcId="{D27C862E-2069-4F83-8F9E-804B9FF8D674}" destId="{80F48A20-1705-4A9D-8A8D-A4185BF505D6}" srcOrd="0" destOrd="0" presId="urn:microsoft.com/office/officeart/2005/8/layout/chevron2"/>
    <dgm:cxn modelId="{2557DC2F-4B8A-4F7D-B86C-683663E17251}" type="presOf" srcId="{5EC25CB9-96C1-47E5-A60F-B699757F4951}" destId="{BEBA01B6-5951-44BE-9030-3C2626CDD713}" srcOrd="0" destOrd="2" presId="urn:microsoft.com/office/officeart/2005/8/layout/chevron2"/>
    <dgm:cxn modelId="{64DA669D-9F90-4F82-9E35-DF47C58B0E94}" type="presOf" srcId="{0E71EF99-BC11-47B0-8831-B51F9C5F6F0C}" destId="{5F853222-32E8-4EEA-9889-F2C557FAEA71}" srcOrd="0" destOrd="0" presId="urn:microsoft.com/office/officeart/2005/8/layout/chevron2"/>
    <dgm:cxn modelId="{42D61FFD-5EC4-40BB-8E8D-31C1CD5445C6}" srcId="{C185E26E-86F7-45B3-9227-AC26886DF8F1}" destId="{7C276069-DD46-46F1-BB3A-75FCC583B8C3}" srcOrd="0" destOrd="0" parTransId="{CB8A5E46-9545-429E-AD57-A818DEE9D5CE}" sibTransId="{5E02F42D-2810-4AD4-ABA6-94CCE27383F8}"/>
    <dgm:cxn modelId="{963B61DD-4C20-46A8-A41A-76D435B1A3BD}" type="presOf" srcId="{7C276069-DD46-46F1-BB3A-75FCC583B8C3}" destId="{CBC7A345-F662-4E11-9EA4-B9B1E60DACE6}" srcOrd="0" destOrd="0" presId="urn:microsoft.com/office/officeart/2005/8/layout/chevron2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8A8D517E-39E6-47E1-BC96-04BDC63AAB79}" type="presOf" srcId="{B812745E-960A-4C5E-9AC6-BC43872C3CBF}" destId="{80F48A20-1705-4A9D-8A8D-A4185BF505D6}" srcOrd="0" destOrd="1" presId="urn:microsoft.com/office/officeart/2005/8/layout/chevron2"/>
    <dgm:cxn modelId="{E8AA9318-4F03-4662-8526-7C2289B3F789}" type="presOf" srcId="{FB30BB82-62B6-4C7F-A588-56269CF23507}" destId="{CC64341B-5B77-4C3C-A125-490245E45573}" srcOrd="0" destOrd="0" presId="urn:microsoft.com/office/officeart/2005/8/layout/chevron2"/>
    <dgm:cxn modelId="{BBDE704C-9CAB-473A-86C2-18B5EC6FB720}" type="presOf" srcId="{1EEC619A-D35C-4ECF-81B5-F79A1E04495F}" destId="{80F48A20-1705-4A9D-8A8D-A4185BF505D6}" srcOrd="0" destOrd="2" presId="urn:microsoft.com/office/officeart/2005/8/layout/chevron2"/>
    <dgm:cxn modelId="{157AE9F8-64A0-4D06-9A7C-9C9A1DAD988E}" type="presOf" srcId="{7C3BA12F-9A0D-4E20-9A47-C2A1B7DC1BC1}" destId="{127813E7-74B9-4DA5-84E0-D6A5D3831C71}" srcOrd="0" destOrd="0" presId="urn:microsoft.com/office/officeart/2005/8/layout/chevron2"/>
    <dgm:cxn modelId="{01818CBE-3D50-411D-9352-7552051E3501}" type="presOf" srcId="{B7BB5EE5-5D22-4303-AB09-0BC54AF2DF10}" destId="{BEBA01B6-5951-44BE-9030-3C2626CDD713}" srcOrd="0" destOrd="0" presId="urn:microsoft.com/office/officeart/2005/8/layout/chevron2"/>
    <dgm:cxn modelId="{11182357-436C-4DF1-A34A-5FC07CB71DC7}" type="presOf" srcId="{98EDAC91-5E5C-446C-91C5-88D3189F1A41}" destId="{CBC7A345-F662-4E11-9EA4-B9B1E60DACE6}" srcOrd="0" destOrd="1" presId="urn:microsoft.com/office/officeart/2005/8/layout/chevron2"/>
    <dgm:cxn modelId="{66368AC1-7FF2-4614-8CB4-F2D07E22C8A5}" type="presOf" srcId="{D8682F57-492D-43D3-A4BC-F9CB22E9E7A1}" destId="{BEBA01B6-5951-44BE-9030-3C2626CDD713}" srcOrd="0" destOrd="1" presId="urn:microsoft.com/office/officeart/2005/8/layout/chevron2"/>
    <dgm:cxn modelId="{F35D7947-8742-4728-94CD-CF1858378C29}" srcId="{C47F5C0E-480E-4857-8EA5-80698EF7B449}" destId="{3FD685DD-41FE-443C-BA81-0CB203A8BED6}" srcOrd="1" destOrd="0" parTransId="{104E90D6-365A-4A37-9770-24809D990742}" sibTransId="{13C4281F-921B-4660-85DE-4838FC927A57}"/>
    <dgm:cxn modelId="{2D5C46A0-49B0-4CC6-8DA2-013E82F1BB71}" srcId="{FB30BB82-62B6-4C7F-A588-56269CF23507}" destId="{5EC25CB9-96C1-47E5-A60F-B699757F4951}" srcOrd="2" destOrd="0" parTransId="{014F91A1-29EA-4028-A46C-5E84AEB07E37}" sibTransId="{3A79B3D6-B9D3-4F0B-8E45-58FACB64F26C}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FCDCC552-D4BE-466E-BC1D-F0C362CE1B76}" type="presOf" srcId="{C47F5C0E-480E-4857-8EA5-80698EF7B449}" destId="{1166A8A4-1813-4D44-9BFB-92CDEBDAD00B}" srcOrd="0" destOrd="0" presId="urn:microsoft.com/office/officeart/2005/8/layout/chevron2"/>
    <dgm:cxn modelId="{EE7867C8-F7C7-4A15-B820-2F9F7A3FE07B}" type="presParOf" srcId="{5F853222-32E8-4EEA-9889-F2C557FAEA71}" destId="{1B30553C-D39C-4F46-8893-7B3137B02F5B}" srcOrd="0" destOrd="0" presId="urn:microsoft.com/office/officeart/2005/8/layout/chevron2"/>
    <dgm:cxn modelId="{6B98E46A-3447-4C66-B7D9-9504463AD595}" type="presParOf" srcId="{1B30553C-D39C-4F46-8893-7B3137B02F5B}" destId="{CC64341B-5B77-4C3C-A125-490245E45573}" srcOrd="0" destOrd="0" presId="urn:microsoft.com/office/officeart/2005/8/layout/chevron2"/>
    <dgm:cxn modelId="{B2CA563D-A4B8-44C5-A1CB-98E44C6F774A}" type="presParOf" srcId="{1B30553C-D39C-4F46-8893-7B3137B02F5B}" destId="{BEBA01B6-5951-44BE-9030-3C2626CDD713}" srcOrd="1" destOrd="0" presId="urn:microsoft.com/office/officeart/2005/8/layout/chevron2"/>
    <dgm:cxn modelId="{1BEF6361-AC85-4417-9BAC-D61BECF7A05C}" type="presParOf" srcId="{5F853222-32E8-4EEA-9889-F2C557FAEA71}" destId="{03968F23-E314-42B7-ADFA-33C1EFCF901C}" srcOrd="1" destOrd="0" presId="urn:microsoft.com/office/officeart/2005/8/layout/chevron2"/>
    <dgm:cxn modelId="{0AE862F0-354D-4F0D-8D7D-BF34488AE3D4}" type="presParOf" srcId="{5F853222-32E8-4EEA-9889-F2C557FAEA71}" destId="{EBF94501-07FB-465E-862C-2860ECCFE699}" srcOrd="2" destOrd="0" presId="urn:microsoft.com/office/officeart/2005/8/layout/chevron2"/>
    <dgm:cxn modelId="{09AAE088-D994-402A-BAB5-A3BF140DF76E}" type="presParOf" srcId="{EBF94501-07FB-465E-862C-2860ECCFE699}" destId="{1166A8A4-1813-4D44-9BFB-92CDEBDAD00B}" srcOrd="0" destOrd="0" presId="urn:microsoft.com/office/officeart/2005/8/layout/chevron2"/>
    <dgm:cxn modelId="{CC38DDB9-12DD-4ED6-8D7E-0CCC4E750E0A}" type="presParOf" srcId="{EBF94501-07FB-465E-862C-2860ECCFE699}" destId="{127813E7-74B9-4DA5-84E0-D6A5D3831C71}" srcOrd="1" destOrd="0" presId="urn:microsoft.com/office/officeart/2005/8/layout/chevron2"/>
    <dgm:cxn modelId="{CD377DA7-1BBA-4F22-A5E3-6021EA4F4B31}" type="presParOf" srcId="{5F853222-32E8-4EEA-9889-F2C557FAEA71}" destId="{CD035F10-E531-44D8-9CA0-1A228E8272E0}" srcOrd="3" destOrd="0" presId="urn:microsoft.com/office/officeart/2005/8/layout/chevron2"/>
    <dgm:cxn modelId="{289FB201-8831-4325-A251-4A420F34EB59}" type="presParOf" srcId="{5F853222-32E8-4EEA-9889-F2C557FAEA71}" destId="{8E6E05CF-3D20-4ED1-96D7-4A6FF64A34C5}" srcOrd="4" destOrd="0" presId="urn:microsoft.com/office/officeart/2005/8/layout/chevron2"/>
    <dgm:cxn modelId="{B94718A2-A6D8-4BE6-B807-029C7113F1E7}" type="presParOf" srcId="{8E6E05CF-3D20-4ED1-96D7-4A6FF64A34C5}" destId="{0937F89E-EDA7-4798-BA44-F9D42D5BB73A}" srcOrd="0" destOrd="0" presId="urn:microsoft.com/office/officeart/2005/8/layout/chevron2"/>
    <dgm:cxn modelId="{C6AD69BA-CA5D-459A-82C0-508123CB3FCB}" type="presParOf" srcId="{8E6E05CF-3D20-4ED1-96D7-4A6FF64A34C5}" destId="{CBC7A345-F662-4E11-9EA4-B9B1E60DACE6}" srcOrd="1" destOrd="0" presId="urn:microsoft.com/office/officeart/2005/8/layout/chevron2"/>
    <dgm:cxn modelId="{50A0ACA7-AAFC-42A9-8BED-C922BBB3D99A}" type="presParOf" srcId="{5F853222-32E8-4EEA-9889-F2C557FAEA71}" destId="{0BCE257B-C758-4578-B1EF-3A61B243B869}" srcOrd="5" destOrd="0" presId="urn:microsoft.com/office/officeart/2005/8/layout/chevron2"/>
    <dgm:cxn modelId="{F17D33C1-509B-4DC4-A135-9309F6D917FF}" type="presParOf" srcId="{5F853222-32E8-4EEA-9889-F2C557FAEA71}" destId="{2E176D89-C684-493D-AEC9-EFCC49811EA1}" srcOrd="6" destOrd="0" presId="urn:microsoft.com/office/officeart/2005/8/layout/chevron2"/>
    <dgm:cxn modelId="{7C1BCA64-942D-468E-87CB-C493A626D1C6}" type="presParOf" srcId="{2E176D89-C684-493D-AEC9-EFCC49811EA1}" destId="{52234974-BCAF-4B81-A23F-B310A42AA4CE}" srcOrd="0" destOrd="0" presId="urn:microsoft.com/office/officeart/2005/8/layout/chevron2"/>
    <dgm:cxn modelId="{E8BBBB3A-AAD7-4A1B-8A65-B6B3B7212EB6}" type="presParOf" srcId="{2E176D89-C684-493D-AEC9-EFCC49811EA1}" destId="{80F48A20-1705-4A9D-8A8D-A4185BF505D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95B75A-7F90-4881-852A-49067DE164BE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long(64 bits)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to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float, double</a:t>
          </a:r>
          <a:endParaRPr lang="en-IN" sz="1600" b="0" dirty="0" smtClean="0">
            <a:latin typeface="Courier New" pitchFamily="49" charset="0"/>
            <a:cs typeface="Courier New" pitchFamily="49" charset="0"/>
          </a:endParaRPr>
        </a:p>
      </dgm:t>
    </dgm:pt>
    <dgm:pt modelId="{F9A5E06E-DB87-46D0-BC8A-40904CA4ED26}" type="sibTrans" cxnId="{5DED2C7D-4D68-4806-9C59-BA92514D6520}">
      <dgm:prSet/>
      <dgm:spPr/>
      <dgm:t>
        <a:bodyPr/>
        <a:lstStyle/>
        <a:p>
          <a:endParaRPr lang="en-US"/>
        </a:p>
      </dgm:t>
    </dgm:pt>
    <dgm:pt modelId="{6467DB73-E384-4EC9-A7D1-DD2F92FE9873}" type="parTrans" cxnId="{5DED2C7D-4D68-4806-9C59-BA92514D6520}">
      <dgm:prSet/>
      <dgm:spPr/>
      <dgm:t>
        <a:bodyPr/>
        <a:lstStyle/>
        <a:p>
          <a:endParaRPr lang="en-US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int (32 bits)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to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long, float, double</a:t>
          </a:r>
          <a:endParaRPr lang="en-IN" sz="1600" b="0" dirty="0" smtClean="0">
            <a:latin typeface="Courier New" pitchFamily="49" charset="0"/>
            <a:cs typeface="Courier New" pitchFamily="49" charset="0"/>
          </a:endParaRPr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short(16 bits)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to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int, long, float, double</a:t>
          </a:r>
          <a:endParaRPr lang="en-IN" sz="1600" b="0" dirty="0" smtClean="0">
            <a:latin typeface="Courier New" pitchFamily="49" charset="0"/>
            <a:cs typeface="Courier New" pitchFamily="49" charset="0"/>
          </a:endParaRPr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byte (8 bits)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to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short, int, long, float, double</a:t>
          </a:r>
          <a:endParaRPr lang="en-IN" sz="1600" b="0" dirty="0">
            <a:latin typeface="Courier New" pitchFamily="49" charset="0"/>
            <a:cs typeface="Courier New" pitchFamily="49" charset="0"/>
          </a:endParaRPr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4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1F139-FCF8-4F82-BDFA-1E5E9B6140CB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6F82222C-B9D7-4C6B-A126-5859A0F5C7B9}" type="pres">
      <dgm:prSet presAssocID="{BF95B75A-7F90-4881-852A-49067DE164BE}" presName="parentLin" presStyleCnt="0"/>
      <dgm:spPr/>
      <dgm:t>
        <a:bodyPr/>
        <a:lstStyle/>
        <a:p>
          <a:endParaRPr lang="en-US"/>
        </a:p>
      </dgm:t>
    </dgm:pt>
    <dgm:pt modelId="{B966827C-A511-45C3-BEEB-C23033B09430}" type="pres">
      <dgm:prSet presAssocID="{BF95B75A-7F90-4881-852A-49067DE164B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9BC1222-FDC4-408B-8721-051BAC14BB31}" type="pres">
      <dgm:prSet presAssocID="{BF95B75A-7F90-4881-852A-49067DE164BE}" presName="parentText" presStyleLbl="node1" presStyleIdx="3" presStyleCnt="4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A9165-49C4-4604-9215-9AD6BFEB90F1}" type="pres">
      <dgm:prSet presAssocID="{BF95B75A-7F90-4881-852A-49067DE164BE}" presName="negativeSpace" presStyleCnt="0"/>
      <dgm:spPr/>
      <dgm:t>
        <a:bodyPr/>
        <a:lstStyle/>
        <a:p>
          <a:endParaRPr lang="en-US"/>
        </a:p>
      </dgm:t>
    </dgm:pt>
    <dgm:pt modelId="{E1CE1C1D-AA20-4F04-93FC-419BD1931C7D}" type="pres">
      <dgm:prSet presAssocID="{BF95B75A-7F90-4881-852A-49067DE164B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EFD4A9-DEAD-4A4B-9807-EA7AC663130A}" type="presOf" srcId="{8A9CBDE3-943D-44B1-AA3B-2C775C191735}" destId="{8AFF8CDB-0AF9-4EA6-BECC-E63ACC5B5E29}" srcOrd="0" destOrd="0" presId="urn:microsoft.com/office/officeart/2005/8/layout/list1"/>
    <dgm:cxn modelId="{70FF8AEA-991A-42A7-9BE6-0A593A82E202}" type="presOf" srcId="{BF95B75A-7F90-4881-852A-49067DE164BE}" destId="{59BC1222-FDC4-408B-8721-051BAC14BB31}" srcOrd="1" destOrd="0" presId="urn:microsoft.com/office/officeart/2005/8/layout/list1"/>
    <dgm:cxn modelId="{5DED2C7D-4D68-4806-9C59-BA92514D6520}" srcId="{77C6A721-0D40-49DF-9896-538D015E2C22}" destId="{BF95B75A-7F90-4881-852A-49067DE164BE}" srcOrd="3" destOrd="0" parTransId="{6467DB73-E384-4EC9-A7D1-DD2F92FE9873}" sibTransId="{F9A5E06E-DB87-46D0-BC8A-40904CA4ED26}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9BBB5B39-4FA6-4FEC-B61E-4F4E8B62F39F}" type="presOf" srcId="{0B2AD9EF-F3ED-4D54-857D-CC1F43F8AFD6}" destId="{DD0F1857-B597-431D-9A0F-C159A0C4F7FE}" srcOrd="0" destOrd="0" presId="urn:microsoft.com/office/officeart/2005/8/layout/list1"/>
    <dgm:cxn modelId="{AFB84C97-0678-4B14-8315-691BA021A702}" type="presOf" srcId="{77C6A721-0D40-49DF-9896-538D015E2C22}" destId="{726BFED6-59D2-4F7E-90B2-0814C54F0E71}" srcOrd="0" destOrd="0" presId="urn:microsoft.com/office/officeart/2005/8/layout/list1"/>
    <dgm:cxn modelId="{E64A8C55-A267-4194-B12D-3A3A8F9C7473}" type="presOf" srcId="{0B2AD9EF-F3ED-4D54-857D-CC1F43F8AFD6}" destId="{0BC5C34C-6965-41B3-8AB2-EFFE6BA44191}" srcOrd="1" destOrd="0" presId="urn:microsoft.com/office/officeart/2005/8/layout/list1"/>
    <dgm:cxn modelId="{5783F654-DEE1-44E5-BFB7-2EFEB1D0FDF8}" type="presOf" srcId="{6CBA835F-12DC-4712-8CC3-59D46C8B909D}" destId="{EA9570EB-7D53-4F83-BD89-18364F7966D1}" srcOrd="0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A8477F00-AD6D-4854-83D0-D69B13B7CEC3}" type="presOf" srcId="{8A9CBDE3-943D-44B1-AA3B-2C775C191735}" destId="{944BAB04-7C51-4F32-B3D9-6B3BFE861060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8D2D7327-C07E-46FB-AAD3-B5B044514AE3}" type="presOf" srcId="{6CBA835F-12DC-4712-8CC3-59D46C8B909D}" destId="{DB92616B-573E-402D-8DA0-86C7108371DC}" srcOrd="1" destOrd="0" presId="urn:microsoft.com/office/officeart/2005/8/layout/list1"/>
    <dgm:cxn modelId="{E7FCDE4D-44A2-4EC4-ADC1-B2A3C2F01D95}" type="presOf" srcId="{BF95B75A-7F90-4881-852A-49067DE164BE}" destId="{B966827C-A511-45C3-BEEB-C23033B09430}" srcOrd="0" destOrd="0" presId="urn:microsoft.com/office/officeart/2005/8/layout/list1"/>
    <dgm:cxn modelId="{E743C1C6-1A8E-4D88-8BCE-3FEAF8B1C771}" type="presParOf" srcId="{726BFED6-59D2-4F7E-90B2-0814C54F0E71}" destId="{9825C2F4-6259-4087-975F-D7E57656305B}" srcOrd="0" destOrd="0" presId="urn:microsoft.com/office/officeart/2005/8/layout/list1"/>
    <dgm:cxn modelId="{1D75B488-4927-442C-8D31-112FA6CCF213}" type="presParOf" srcId="{9825C2F4-6259-4087-975F-D7E57656305B}" destId="{8AFF8CDB-0AF9-4EA6-BECC-E63ACC5B5E29}" srcOrd="0" destOrd="0" presId="urn:microsoft.com/office/officeart/2005/8/layout/list1"/>
    <dgm:cxn modelId="{4743D762-A74A-44D4-8A5C-5D83EF740013}" type="presParOf" srcId="{9825C2F4-6259-4087-975F-D7E57656305B}" destId="{944BAB04-7C51-4F32-B3D9-6B3BFE861060}" srcOrd="1" destOrd="0" presId="urn:microsoft.com/office/officeart/2005/8/layout/list1"/>
    <dgm:cxn modelId="{68661C28-5765-4147-A294-C02ECEF6B009}" type="presParOf" srcId="{726BFED6-59D2-4F7E-90B2-0814C54F0E71}" destId="{0B92971E-CD3F-40AB-A72B-D3F249C8A999}" srcOrd="1" destOrd="0" presId="urn:microsoft.com/office/officeart/2005/8/layout/list1"/>
    <dgm:cxn modelId="{C0A0A6ED-340C-405D-BA0E-EBFB8FB84C3A}" type="presParOf" srcId="{726BFED6-59D2-4F7E-90B2-0814C54F0E71}" destId="{A3794F34-CF38-4878-8BA7-B0E44BC4E8BE}" srcOrd="2" destOrd="0" presId="urn:microsoft.com/office/officeart/2005/8/layout/list1"/>
    <dgm:cxn modelId="{5E2F2767-253C-4278-AFE0-594078FF7A94}" type="presParOf" srcId="{726BFED6-59D2-4F7E-90B2-0814C54F0E71}" destId="{F2E948CE-AB6E-441B-9C84-EB73198946D1}" srcOrd="3" destOrd="0" presId="urn:microsoft.com/office/officeart/2005/8/layout/list1"/>
    <dgm:cxn modelId="{9C8E72C2-D7F4-46AC-89DE-CFAC2D550E83}" type="presParOf" srcId="{726BFED6-59D2-4F7E-90B2-0814C54F0E71}" destId="{29C14D80-9378-4DBC-8F98-7A1924A78E08}" srcOrd="4" destOrd="0" presId="urn:microsoft.com/office/officeart/2005/8/layout/list1"/>
    <dgm:cxn modelId="{BDE91287-8D17-42D8-8363-42EC3740539F}" type="presParOf" srcId="{29C14D80-9378-4DBC-8F98-7A1924A78E08}" destId="{DD0F1857-B597-431D-9A0F-C159A0C4F7FE}" srcOrd="0" destOrd="0" presId="urn:microsoft.com/office/officeart/2005/8/layout/list1"/>
    <dgm:cxn modelId="{93F13EB7-7FD2-4C52-B8C5-D5D9BDA49893}" type="presParOf" srcId="{29C14D80-9378-4DBC-8F98-7A1924A78E08}" destId="{0BC5C34C-6965-41B3-8AB2-EFFE6BA44191}" srcOrd="1" destOrd="0" presId="urn:microsoft.com/office/officeart/2005/8/layout/list1"/>
    <dgm:cxn modelId="{554586A8-32CD-40DE-A0C1-E9760B37FEA0}" type="presParOf" srcId="{726BFED6-59D2-4F7E-90B2-0814C54F0E71}" destId="{CA2529F1-05C9-4708-AE54-66005BE69934}" srcOrd="5" destOrd="0" presId="urn:microsoft.com/office/officeart/2005/8/layout/list1"/>
    <dgm:cxn modelId="{7BBB99E3-91EF-402E-84E6-2FFBB702588A}" type="presParOf" srcId="{726BFED6-59D2-4F7E-90B2-0814C54F0E71}" destId="{B6BC36D8-D5B0-4749-B56F-AC6C50C43627}" srcOrd="6" destOrd="0" presId="urn:microsoft.com/office/officeart/2005/8/layout/list1"/>
    <dgm:cxn modelId="{C2DDA745-F63B-405D-9F51-ECFEBDE126D9}" type="presParOf" srcId="{726BFED6-59D2-4F7E-90B2-0814C54F0E71}" destId="{F8592033-9728-426D-B657-EA746F5D2E7F}" srcOrd="7" destOrd="0" presId="urn:microsoft.com/office/officeart/2005/8/layout/list1"/>
    <dgm:cxn modelId="{12148D9F-5C5E-4398-986F-BDE9DF80724D}" type="presParOf" srcId="{726BFED6-59D2-4F7E-90B2-0814C54F0E71}" destId="{31C34959-0A23-4DA3-BCF2-F8D1D918B54E}" srcOrd="8" destOrd="0" presId="urn:microsoft.com/office/officeart/2005/8/layout/list1"/>
    <dgm:cxn modelId="{5BA06566-C893-4733-AD4A-CBF54F708DB4}" type="presParOf" srcId="{31C34959-0A23-4DA3-BCF2-F8D1D918B54E}" destId="{EA9570EB-7D53-4F83-BD89-18364F7966D1}" srcOrd="0" destOrd="0" presId="urn:microsoft.com/office/officeart/2005/8/layout/list1"/>
    <dgm:cxn modelId="{E9B2A519-4C61-476B-9716-6E19AF79C0C2}" type="presParOf" srcId="{31C34959-0A23-4DA3-BCF2-F8D1D918B54E}" destId="{DB92616B-573E-402D-8DA0-86C7108371DC}" srcOrd="1" destOrd="0" presId="urn:microsoft.com/office/officeart/2005/8/layout/list1"/>
    <dgm:cxn modelId="{46929FAC-7838-4B7E-9219-97D57E2B1F09}" type="presParOf" srcId="{726BFED6-59D2-4F7E-90B2-0814C54F0E71}" destId="{84A3CF46-AA02-40BD-B79D-3D93C13365F9}" srcOrd="9" destOrd="0" presId="urn:microsoft.com/office/officeart/2005/8/layout/list1"/>
    <dgm:cxn modelId="{E34F3C43-560F-4999-AD0D-19F2919D91D6}" type="presParOf" srcId="{726BFED6-59D2-4F7E-90B2-0814C54F0E71}" destId="{6C460B2E-B41F-4BE1-B515-98B1032B3945}" srcOrd="10" destOrd="0" presId="urn:microsoft.com/office/officeart/2005/8/layout/list1"/>
    <dgm:cxn modelId="{2FE06C4C-C26A-4C15-8E8F-1F232C0214E4}" type="presParOf" srcId="{726BFED6-59D2-4F7E-90B2-0814C54F0E71}" destId="{0661F139-FCF8-4F82-BDFA-1E5E9B6140CB}" srcOrd="11" destOrd="0" presId="urn:microsoft.com/office/officeart/2005/8/layout/list1"/>
    <dgm:cxn modelId="{2438F7B1-15FB-4823-8B73-6055CF579ACF}" type="presParOf" srcId="{726BFED6-59D2-4F7E-90B2-0814C54F0E71}" destId="{6F82222C-B9D7-4C6B-A126-5859A0F5C7B9}" srcOrd="12" destOrd="0" presId="urn:microsoft.com/office/officeart/2005/8/layout/list1"/>
    <dgm:cxn modelId="{9D8E3B21-09ED-4B40-A099-3385A0E72733}" type="presParOf" srcId="{6F82222C-B9D7-4C6B-A126-5859A0F5C7B9}" destId="{B966827C-A511-45C3-BEEB-C23033B09430}" srcOrd="0" destOrd="0" presId="urn:microsoft.com/office/officeart/2005/8/layout/list1"/>
    <dgm:cxn modelId="{50742883-AC49-4859-AA0F-DA667E86AA4A}" type="presParOf" srcId="{6F82222C-B9D7-4C6B-A126-5859A0F5C7B9}" destId="{59BC1222-FDC4-408B-8721-051BAC14BB31}" srcOrd="1" destOrd="0" presId="urn:microsoft.com/office/officeart/2005/8/layout/list1"/>
    <dgm:cxn modelId="{CE0A23FB-C6A8-4FE5-974F-5CDB7E982047}" type="presParOf" srcId="{726BFED6-59D2-4F7E-90B2-0814C54F0E71}" destId="{F90A9165-49C4-4604-9215-9AD6BFEB90F1}" srcOrd="13" destOrd="0" presId="urn:microsoft.com/office/officeart/2005/8/layout/list1"/>
    <dgm:cxn modelId="{A050F17F-5BD6-4800-BCAA-1DEE879674B6}" type="presParOf" srcId="{726BFED6-59D2-4F7E-90B2-0814C54F0E71}" destId="{E1CE1C1D-AA20-4F04-93FC-419BD1931C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F95B75A-7F90-4881-852A-49067DE164BE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If one operand is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double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then, the whole expression is promoted to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double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F9A5E06E-DB87-46D0-BC8A-40904CA4ED26}" type="sibTrans" cxnId="{5DED2C7D-4D68-4806-9C59-BA92514D6520}">
      <dgm:prSet/>
      <dgm:spPr/>
      <dgm:t>
        <a:bodyPr/>
        <a:lstStyle/>
        <a:p>
          <a:endParaRPr lang="en-US"/>
        </a:p>
      </dgm:t>
    </dgm:pt>
    <dgm:pt modelId="{6467DB73-E384-4EC9-A7D1-DD2F92FE9873}" type="parTrans" cxnId="{5DED2C7D-4D68-4806-9C59-BA92514D6520}">
      <dgm:prSet/>
      <dgm:spPr/>
      <dgm:t>
        <a:bodyPr/>
        <a:lstStyle/>
        <a:p>
          <a:endParaRPr lang="en-US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If one operand is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float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then, the whole expression is promoted to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float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If one operand is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long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, the whole expression is promoted to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long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All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byte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and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short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values are promoted to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int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type.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4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1F139-FCF8-4F82-BDFA-1E5E9B6140CB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6F82222C-B9D7-4C6B-A126-5859A0F5C7B9}" type="pres">
      <dgm:prSet presAssocID="{BF95B75A-7F90-4881-852A-49067DE164BE}" presName="parentLin" presStyleCnt="0"/>
      <dgm:spPr/>
      <dgm:t>
        <a:bodyPr/>
        <a:lstStyle/>
        <a:p>
          <a:endParaRPr lang="en-US"/>
        </a:p>
      </dgm:t>
    </dgm:pt>
    <dgm:pt modelId="{B966827C-A511-45C3-BEEB-C23033B09430}" type="pres">
      <dgm:prSet presAssocID="{BF95B75A-7F90-4881-852A-49067DE164B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59BC1222-FDC4-408B-8721-051BAC14BB31}" type="pres">
      <dgm:prSet presAssocID="{BF95B75A-7F90-4881-852A-49067DE164BE}" presName="parentText" presStyleLbl="node1" presStyleIdx="3" presStyleCnt="4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A9165-49C4-4604-9215-9AD6BFEB90F1}" type="pres">
      <dgm:prSet presAssocID="{BF95B75A-7F90-4881-852A-49067DE164BE}" presName="negativeSpace" presStyleCnt="0"/>
      <dgm:spPr/>
      <dgm:t>
        <a:bodyPr/>
        <a:lstStyle/>
        <a:p>
          <a:endParaRPr lang="en-US"/>
        </a:p>
      </dgm:t>
    </dgm:pt>
    <dgm:pt modelId="{E1CE1C1D-AA20-4F04-93FC-419BD1931C7D}" type="pres">
      <dgm:prSet presAssocID="{BF95B75A-7F90-4881-852A-49067DE164B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0A2439-B2DC-4C4D-9333-7A0259D7C706}" type="presOf" srcId="{8A9CBDE3-943D-44B1-AA3B-2C775C191735}" destId="{944BAB04-7C51-4F32-B3D9-6B3BFE861060}" srcOrd="1" destOrd="0" presId="urn:microsoft.com/office/officeart/2005/8/layout/list1"/>
    <dgm:cxn modelId="{21C5AD64-1C3F-4A05-98A7-58138F219A29}" type="presOf" srcId="{0B2AD9EF-F3ED-4D54-857D-CC1F43F8AFD6}" destId="{DD0F1857-B597-431D-9A0F-C159A0C4F7FE}" srcOrd="0" destOrd="0" presId="urn:microsoft.com/office/officeart/2005/8/layout/list1"/>
    <dgm:cxn modelId="{E18E33B6-9AD2-4EDA-8023-2724E885FD00}" type="presOf" srcId="{BF95B75A-7F90-4881-852A-49067DE164BE}" destId="{B966827C-A511-45C3-BEEB-C23033B09430}" srcOrd="0" destOrd="0" presId="urn:microsoft.com/office/officeart/2005/8/layout/list1"/>
    <dgm:cxn modelId="{5DED2C7D-4D68-4806-9C59-BA92514D6520}" srcId="{77C6A721-0D40-49DF-9896-538D015E2C22}" destId="{BF95B75A-7F90-4881-852A-49067DE164BE}" srcOrd="3" destOrd="0" parTransId="{6467DB73-E384-4EC9-A7D1-DD2F92FE9873}" sibTransId="{F9A5E06E-DB87-46D0-BC8A-40904CA4ED26}"/>
    <dgm:cxn modelId="{83DBC19B-5092-440C-9517-7CB64D488E91}" type="presOf" srcId="{BF95B75A-7F90-4881-852A-49067DE164BE}" destId="{59BC1222-FDC4-408B-8721-051BAC14BB31}" srcOrd="1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53B0519A-E8AB-47DD-B4E7-5FD680FE39AA}" type="presOf" srcId="{6CBA835F-12DC-4712-8CC3-59D46C8B909D}" destId="{DB92616B-573E-402D-8DA0-86C7108371DC}" srcOrd="1" destOrd="0" presId="urn:microsoft.com/office/officeart/2005/8/layout/list1"/>
    <dgm:cxn modelId="{D6490F32-91E5-463D-B0C8-AFA6528709DE}" type="presOf" srcId="{8A9CBDE3-943D-44B1-AA3B-2C775C191735}" destId="{8AFF8CDB-0AF9-4EA6-BECC-E63ACC5B5E29}" srcOrd="0" destOrd="0" presId="urn:microsoft.com/office/officeart/2005/8/layout/list1"/>
    <dgm:cxn modelId="{04894C0B-CA79-4C87-9F67-A5D77FCB6AF2}" type="presOf" srcId="{6CBA835F-12DC-4712-8CC3-59D46C8B909D}" destId="{EA9570EB-7D53-4F83-BD89-18364F7966D1}" srcOrd="0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09C46AFF-4215-4B3E-BA02-7C351904E6F4}" type="presOf" srcId="{77C6A721-0D40-49DF-9896-538D015E2C22}" destId="{726BFED6-59D2-4F7E-90B2-0814C54F0E71}" srcOrd="0" destOrd="0" presId="urn:microsoft.com/office/officeart/2005/8/layout/list1"/>
    <dgm:cxn modelId="{759CFC05-082D-43DF-9B0B-AA7B991AB88D}" type="presOf" srcId="{0B2AD9EF-F3ED-4D54-857D-CC1F43F8AFD6}" destId="{0BC5C34C-6965-41B3-8AB2-EFFE6BA44191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66D5258B-72EA-401E-83DA-0D56E1455846}" type="presParOf" srcId="{726BFED6-59D2-4F7E-90B2-0814C54F0E71}" destId="{9825C2F4-6259-4087-975F-D7E57656305B}" srcOrd="0" destOrd="0" presId="urn:microsoft.com/office/officeart/2005/8/layout/list1"/>
    <dgm:cxn modelId="{A247FF18-414D-46F0-82AF-931C3E19575E}" type="presParOf" srcId="{9825C2F4-6259-4087-975F-D7E57656305B}" destId="{8AFF8CDB-0AF9-4EA6-BECC-E63ACC5B5E29}" srcOrd="0" destOrd="0" presId="urn:microsoft.com/office/officeart/2005/8/layout/list1"/>
    <dgm:cxn modelId="{E0F2A6D7-8230-4EE2-B09D-833C573A58F7}" type="presParOf" srcId="{9825C2F4-6259-4087-975F-D7E57656305B}" destId="{944BAB04-7C51-4F32-B3D9-6B3BFE861060}" srcOrd="1" destOrd="0" presId="urn:microsoft.com/office/officeart/2005/8/layout/list1"/>
    <dgm:cxn modelId="{9C3114C6-02CC-4617-B690-91085F1CB2C6}" type="presParOf" srcId="{726BFED6-59D2-4F7E-90B2-0814C54F0E71}" destId="{0B92971E-CD3F-40AB-A72B-D3F249C8A999}" srcOrd="1" destOrd="0" presId="urn:microsoft.com/office/officeart/2005/8/layout/list1"/>
    <dgm:cxn modelId="{6F58FEB1-C344-4228-A689-B1BCD32274D8}" type="presParOf" srcId="{726BFED6-59D2-4F7E-90B2-0814C54F0E71}" destId="{A3794F34-CF38-4878-8BA7-B0E44BC4E8BE}" srcOrd="2" destOrd="0" presId="urn:microsoft.com/office/officeart/2005/8/layout/list1"/>
    <dgm:cxn modelId="{D8251401-582A-4C10-BE7C-63C92190FAA2}" type="presParOf" srcId="{726BFED6-59D2-4F7E-90B2-0814C54F0E71}" destId="{F2E948CE-AB6E-441B-9C84-EB73198946D1}" srcOrd="3" destOrd="0" presId="urn:microsoft.com/office/officeart/2005/8/layout/list1"/>
    <dgm:cxn modelId="{A4734133-FC16-4259-857B-A4DBA7DF22FD}" type="presParOf" srcId="{726BFED6-59D2-4F7E-90B2-0814C54F0E71}" destId="{29C14D80-9378-4DBC-8F98-7A1924A78E08}" srcOrd="4" destOrd="0" presId="urn:microsoft.com/office/officeart/2005/8/layout/list1"/>
    <dgm:cxn modelId="{E0A20F79-ACFD-4C95-8A3A-68D80A7AD1CA}" type="presParOf" srcId="{29C14D80-9378-4DBC-8F98-7A1924A78E08}" destId="{DD0F1857-B597-431D-9A0F-C159A0C4F7FE}" srcOrd="0" destOrd="0" presId="urn:microsoft.com/office/officeart/2005/8/layout/list1"/>
    <dgm:cxn modelId="{9A860BB1-1D9A-46E1-B666-C9B968899D8A}" type="presParOf" srcId="{29C14D80-9378-4DBC-8F98-7A1924A78E08}" destId="{0BC5C34C-6965-41B3-8AB2-EFFE6BA44191}" srcOrd="1" destOrd="0" presId="urn:microsoft.com/office/officeart/2005/8/layout/list1"/>
    <dgm:cxn modelId="{04B6421F-B4E9-4825-BA13-6FBCD7187EF8}" type="presParOf" srcId="{726BFED6-59D2-4F7E-90B2-0814C54F0E71}" destId="{CA2529F1-05C9-4708-AE54-66005BE69934}" srcOrd="5" destOrd="0" presId="urn:microsoft.com/office/officeart/2005/8/layout/list1"/>
    <dgm:cxn modelId="{57D4EA3C-B42E-43C7-BF80-F2F28FFA899D}" type="presParOf" srcId="{726BFED6-59D2-4F7E-90B2-0814C54F0E71}" destId="{B6BC36D8-D5B0-4749-B56F-AC6C50C43627}" srcOrd="6" destOrd="0" presId="urn:microsoft.com/office/officeart/2005/8/layout/list1"/>
    <dgm:cxn modelId="{74BE1781-C72C-45E2-AD24-1BAD9FF6CBF3}" type="presParOf" srcId="{726BFED6-59D2-4F7E-90B2-0814C54F0E71}" destId="{F8592033-9728-426D-B657-EA746F5D2E7F}" srcOrd="7" destOrd="0" presId="urn:microsoft.com/office/officeart/2005/8/layout/list1"/>
    <dgm:cxn modelId="{A4CDD5F9-94BF-497D-86B6-090D48738186}" type="presParOf" srcId="{726BFED6-59D2-4F7E-90B2-0814C54F0E71}" destId="{31C34959-0A23-4DA3-BCF2-F8D1D918B54E}" srcOrd="8" destOrd="0" presId="urn:microsoft.com/office/officeart/2005/8/layout/list1"/>
    <dgm:cxn modelId="{BC841F98-F4EC-4CCC-8CA4-646C8943D482}" type="presParOf" srcId="{31C34959-0A23-4DA3-BCF2-F8D1D918B54E}" destId="{EA9570EB-7D53-4F83-BD89-18364F7966D1}" srcOrd="0" destOrd="0" presId="urn:microsoft.com/office/officeart/2005/8/layout/list1"/>
    <dgm:cxn modelId="{54EBD9D7-AD61-4A97-B681-6B771976E49F}" type="presParOf" srcId="{31C34959-0A23-4DA3-BCF2-F8D1D918B54E}" destId="{DB92616B-573E-402D-8DA0-86C7108371DC}" srcOrd="1" destOrd="0" presId="urn:microsoft.com/office/officeart/2005/8/layout/list1"/>
    <dgm:cxn modelId="{D2646CB5-ACB9-41E4-B7D0-C45814F38869}" type="presParOf" srcId="{726BFED6-59D2-4F7E-90B2-0814C54F0E71}" destId="{84A3CF46-AA02-40BD-B79D-3D93C13365F9}" srcOrd="9" destOrd="0" presId="urn:microsoft.com/office/officeart/2005/8/layout/list1"/>
    <dgm:cxn modelId="{2835EDE7-B9F4-4E01-AC07-18DDF6CCA4AE}" type="presParOf" srcId="{726BFED6-59D2-4F7E-90B2-0814C54F0E71}" destId="{6C460B2E-B41F-4BE1-B515-98B1032B3945}" srcOrd="10" destOrd="0" presId="urn:microsoft.com/office/officeart/2005/8/layout/list1"/>
    <dgm:cxn modelId="{9A09D984-72FA-4381-9148-157FA64FA451}" type="presParOf" srcId="{726BFED6-59D2-4F7E-90B2-0814C54F0E71}" destId="{0661F139-FCF8-4F82-BDFA-1E5E9B6140CB}" srcOrd="11" destOrd="0" presId="urn:microsoft.com/office/officeart/2005/8/layout/list1"/>
    <dgm:cxn modelId="{E89C0CE9-ED77-4C05-8619-AFC557B0EA01}" type="presParOf" srcId="{726BFED6-59D2-4F7E-90B2-0814C54F0E71}" destId="{6F82222C-B9D7-4C6B-A126-5859A0F5C7B9}" srcOrd="12" destOrd="0" presId="urn:microsoft.com/office/officeart/2005/8/layout/list1"/>
    <dgm:cxn modelId="{08822E4F-DD95-4708-A274-437F10FF4461}" type="presParOf" srcId="{6F82222C-B9D7-4C6B-A126-5859A0F5C7B9}" destId="{B966827C-A511-45C3-BEEB-C23033B09430}" srcOrd="0" destOrd="0" presId="urn:microsoft.com/office/officeart/2005/8/layout/list1"/>
    <dgm:cxn modelId="{DB43C269-86F8-4EC4-86BF-C241BF1B38FC}" type="presParOf" srcId="{6F82222C-B9D7-4C6B-A126-5859A0F5C7B9}" destId="{59BC1222-FDC4-408B-8721-051BAC14BB31}" srcOrd="1" destOrd="0" presId="urn:microsoft.com/office/officeart/2005/8/layout/list1"/>
    <dgm:cxn modelId="{E7515545-B52A-44FB-A384-12E7EFDC1B32}" type="presParOf" srcId="{726BFED6-59D2-4F7E-90B2-0814C54F0E71}" destId="{F90A9165-49C4-4604-9215-9AD6BFEB90F1}" srcOrd="13" destOrd="0" presId="urn:microsoft.com/office/officeart/2005/8/layout/list1"/>
    <dgm:cxn modelId="{B36D946E-D227-4107-B6F6-0337DF9085C9}" type="presParOf" srcId="{726BFED6-59D2-4F7E-90B2-0814C54F0E71}" destId="{E1CE1C1D-AA20-4F04-93FC-419BD1931C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The Java programming language provides eight primitive data types to store data in Java programs. 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A primitive data type, also called built-in data type, stores a single value at a time, such as a number or a character.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The size of each data type will be same on all machines while executing a Java program.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DD5AE934-B640-4251-9FDB-F781E70174AC}">
      <dgm:prSet phldrT="[Text]" custT="1"/>
      <dgm:spPr/>
      <dgm:t>
        <a:bodyPr/>
        <a:lstStyle/>
        <a:p>
          <a:r>
            <a:rPr lang="en-US" sz="1600" b="1" dirty="0" smtClean="0">
              <a:latin typeface="Calibri" pitchFamily="34" charset="0"/>
              <a:cs typeface="Calibri" pitchFamily="34" charset="0"/>
            </a:rPr>
            <a:t>The primitive data types are predefined in the Java language and are identified as reserved words.</a:t>
          </a:r>
          <a:endParaRPr lang="en-IN" sz="1600" b="1" dirty="0" smtClean="0">
            <a:latin typeface="Calibri" pitchFamily="34" charset="0"/>
            <a:cs typeface="Calibri" pitchFamily="34" charset="0"/>
          </a:endParaRPr>
        </a:p>
      </dgm:t>
    </dgm:pt>
    <dgm:pt modelId="{8B18CF05-53BF-4D51-903E-A1D7730E009A}" type="parTrans" cxnId="{406BB7D5-6B8A-493A-AFF7-306B29B38762}">
      <dgm:prSet/>
      <dgm:spPr/>
      <dgm:t>
        <a:bodyPr/>
        <a:lstStyle/>
        <a:p>
          <a:endParaRPr lang="en-US"/>
        </a:p>
      </dgm:t>
    </dgm:pt>
    <dgm:pt modelId="{31EFD0D2-AA8A-4EEE-B49C-CFAE3C8D5A3F}" type="sibTrans" cxnId="{406BB7D5-6B8A-493A-AFF7-306B29B38762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4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4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BA896-8E3A-47DC-8C8C-83674EE30B70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EF8C6F92-9520-4E43-9C49-2BDF446F695B}" type="pres">
      <dgm:prSet presAssocID="{DD5AE934-B640-4251-9FDB-F781E70174AC}" presName="parentLin" presStyleCnt="0"/>
      <dgm:spPr/>
      <dgm:t>
        <a:bodyPr/>
        <a:lstStyle/>
        <a:p>
          <a:endParaRPr lang="en-US"/>
        </a:p>
      </dgm:t>
    </dgm:pt>
    <dgm:pt modelId="{CCC38E65-02B5-48A6-A775-367530D2205B}" type="pres">
      <dgm:prSet presAssocID="{DD5AE934-B640-4251-9FDB-F781E70174A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9FEF209-BD61-4188-BCF0-5C9151731D6C}" type="pres">
      <dgm:prSet presAssocID="{DD5AE934-B640-4251-9FDB-F781E70174AC}" presName="parentText" presStyleLbl="node1" presStyleIdx="3" presStyleCnt="4" custScaleX="1291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D747E-C9AF-4509-A691-C1E1788801FF}" type="pres">
      <dgm:prSet presAssocID="{DD5AE934-B640-4251-9FDB-F781E70174AC}" presName="negativeSpace" presStyleCnt="0"/>
      <dgm:spPr/>
      <dgm:t>
        <a:bodyPr/>
        <a:lstStyle/>
        <a:p>
          <a:endParaRPr lang="en-US"/>
        </a:p>
      </dgm:t>
    </dgm:pt>
    <dgm:pt modelId="{DBA63C16-A83F-4E19-9777-D4A8F47AD8F9}" type="pres">
      <dgm:prSet presAssocID="{DD5AE934-B640-4251-9FDB-F781E70174A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CB676036-C048-462B-B3BE-C414232EF14F}" type="presOf" srcId="{DD5AE934-B640-4251-9FDB-F781E70174AC}" destId="{19FEF209-BD61-4188-BCF0-5C9151731D6C}" srcOrd="1" destOrd="0" presId="urn:microsoft.com/office/officeart/2005/8/layout/list1"/>
    <dgm:cxn modelId="{FEFADC97-2B50-4555-8F40-FC85AAA6733A}" type="presOf" srcId="{6CBA835F-12DC-4712-8CC3-59D46C8B909D}" destId="{EA9570EB-7D53-4F83-BD89-18364F7966D1}" srcOrd="0" destOrd="0" presId="urn:microsoft.com/office/officeart/2005/8/layout/list1"/>
    <dgm:cxn modelId="{EC695893-4D4F-4144-9CE4-A8EAA4187398}" type="presOf" srcId="{6CBA835F-12DC-4712-8CC3-59D46C8B909D}" destId="{DB92616B-573E-402D-8DA0-86C7108371DC}" srcOrd="1" destOrd="0" presId="urn:microsoft.com/office/officeart/2005/8/layout/list1"/>
    <dgm:cxn modelId="{7CF73991-62FE-4C6C-9960-5F0899703B6A}" type="presOf" srcId="{8A9CBDE3-943D-44B1-AA3B-2C775C191735}" destId="{8AFF8CDB-0AF9-4EA6-BECC-E63ACC5B5E29}" srcOrd="0" destOrd="0" presId="urn:microsoft.com/office/officeart/2005/8/layout/list1"/>
    <dgm:cxn modelId="{421D02BC-031B-4B3F-96E1-961FC6CBFBAA}" type="presOf" srcId="{0B2AD9EF-F3ED-4D54-857D-CC1F43F8AFD6}" destId="{0BC5C34C-6965-41B3-8AB2-EFFE6BA44191}" srcOrd="1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A9D28A20-7DD1-4F80-9B59-31894B5FC48C}" type="presOf" srcId="{77C6A721-0D40-49DF-9896-538D015E2C22}" destId="{726BFED6-59D2-4F7E-90B2-0814C54F0E71}" srcOrd="0" destOrd="0" presId="urn:microsoft.com/office/officeart/2005/8/layout/list1"/>
    <dgm:cxn modelId="{4048329C-0E8D-43C6-9FDC-CD41E895F109}" type="presOf" srcId="{0B2AD9EF-F3ED-4D54-857D-CC1F43F8AFD6}" destId="{DD0F1857-B597-431D-9A0F-C159A0C4F7FE}" srcOrd="0" destOrd="0" presId="urn:microsoft.com/office/officeart/2005/8/layout/list1"/>
    <dgm:cxn modelId="{1D836D0D-4442-41AB-B527-F5188CBBC80C}" type="presOf" srcId="{DD5AE934-B640-4251-9FDB-F781E70174AC}" destId="{CCC38E65-02B5-48A6-A775-367530D2205B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406BB7D5-6B8A-493A-AFF7-306B29B38762}" srcId="{77C6A721-0D40-49DF-9896-538D015E2C22}" destId="{DD5AE934-B640-4251-9FDB-F781E70174AC}" srcOrd="3" destOrd="0" parTransId="{8B18CF05-53BF-4D51-903E-A1D7730E009A}" sibTransId="{31EFD0D2-AA8A-4EEE-B49C-CFAE3C8D5A3F}"/>
    <dgm:cxn modelId="{7C2954A4-AB55-401A-BD20-3BF5E5405216}" type="presOf" srcId="{8A9CBDE3-943D-44B1-AA3B-2C775C191735}" destId="{944BAB04-7C51-4F32-B3D9-6B3BFE861060}" srcOrd="1" destOrd="0" presId="urn:microsoft.com/office/officeart/2005/8/layout/list1"/>
    <dgm:cxn modelId="{0C84B8DB-B149-4D6F-8CB8-CCB2A1F580A6}" type="presParOf" srcId="{726BFED6-59D2-4F7E-90B2-0814C54F0E71}" destId="{9825C2F4-6259-4087-975F-D7E57656305B}" srcOrd="0" destOrd="0" presId="urn:microsoft.com/office/officeart/2005/8/layout/list1"/>
    <dgm:cxn modelId="{C64FD42D-7065-4704-BE57-FFB7B577D04B}" type="presParOf" srcId="{9825C2F4-6259-4087-975F-D7E57656305B}" destId="{8AFF8CDB-0AF9-4EA6-BECC-E63ACC5B5E29}" srcOrd="0" destOrd="0" presId="urn:microsoft.com/office/officeart/2005/8/layout/list1"/>
    <dgm:cxn modelId="{2A3A78DF-B9B3-434E-A931-4A50D9779592}" type="presParOf" srcId="{9825C2F4-6259-4087-975F-D7E57656305B}" destId="{944BAB04-7C51-4F32-B3D9-6B3BFE861060}" srcOrd="1" destOrd="0" presId="urn:microsoft.com/office/officeart/2005/8/layout/list1"/>
    <dgm:cxn modelId="{301C8EFC-47B6-4579-A9C5-004345A5C69B}" type="presParOf" srcId="{726BFED6-59D2-4F7E-90B2-0814C54F0E71}" destId="{0B92971E-CD3F-40AB-A72B-D3F249C8A999}" srcOrd="1" destOrd="0" presId="urn:microsoft.com/office/officeart/2005/8/layout/list1"/>
    <dgm:cxn modelId="{F265D573-FE12-4942-B960-6FB58E046D98}" type="presParOf" srcId="{726BFED6-59D2-4F7E-90B2-0814C54F0E71}" destId="{A3794F34-CF38-4878-8BA7-B0E44BC4E8BE}" srcOrd="2" destOrd="0" presId="urn:microsoft.com/office/officeart/2005/8/layout/list1"/>
    <dgm:cxn modelId="{79CE205B-A669-40CC-A36B-66419BB4FF43}" type="presParOf" srcId="{726BFED6-59D2-4F7E-90B2-0814C54F0E71}" destId="{F2E948CE-AB6E-441B-9C84-EB73198946D1}" srcOrd="3" destOrd="0" presId="urn:microsoft.com/office/officeart/2005/8/layout/list1"/>
    <dgm:cxn modelId="{A652A831-A85E-4928-A29C-9F788B0CFB78}" type="presParOf" srcId="{726BFED6-59D2-4F7E-90B2-0814C54F0E71}" destId="{29C14D80-9378-4DBC-8F98-7A1924A78E08}" srcOrd="4" destOrd="0" presId="urn:microsoft.com/office/officeart/2005/8/layout/list1"/>
    <dgm:cxn modelId="{5CA35769-FF78-4AA6-ADB9-54A9806F0D20}" type="presParOf" srcId="{29C14D80-9378-4DBC-8F98-7A1924A78E08}" destId="{DD0F1857-B597-431D-9A0F-C159A0C4F7FE}" srcOrd="0" destOrd="0" presId="urn:microsoft.com/office/officeart/2005/8/layout/list1"/>
    <dgm:cxn modelId="{03B2CA18-9A00-44A6-9BFE-183F2CC93363}" type="presParOf" srcId="{29C14D80-9378-4DBC-8F98-7A1924A78E08}" destId="{0BC5C34C-6965-41B3-8AB2-EFFE6BA44191}" srcOrd="1" destOrd="0" presId="urn:microsoft.com/office/officeart/2005/8/layout/list1"/>
    <dgm:cxn modelId="{E6EC4344-01B4-47CB-9196-843768EC377D}" type="presParOf" srcId="{726BFED6-59D2-4F7E-90B2-0814C54F0E71}" destId="{CA2529F1-05C9-4708-AE54-66005BE69934}" srcOrd="5" destOrd="0" presId="urn:microsoft.com/office/officeart/2005/8/layout/list1"/>
    <dgm:cxn modelId="{8891FADF-4726-44BF-AD29-EF780B37BB80}" type="presParOf" srcId="{726BFED6-59D2-4F7E-90B2-0814C54F0E71}" destId="{B6BC36D8-D5B0-4749-B56F-AC6C50C43627}" srcOrd="6" destOrd="0" presId="urn:microsoft.com/office/officeart/2005/8/layout/list1"/>
    <dgm:cxn modelId="{0D63F7DD-A3E7-4AB8-89D3-C692E02B23F3}" type="presParOf" srcId="{726BFED6-59D2-4F7E-90B2-0814C54F0E71}" destId="{F8592033-9728-426D-B657-EA746F5D2E7F}" srcOrd="7" destOrd="0" presId="urn:microsoft.com/office/officeart/2005/8/layout/list1"/>
    <dgm:cxn modelId="{8CAC598F-96F7-4F7E-BB4B-F32B420A0519}" type="presParOf" srcId="{726BFED6-59D2-4F7E-90B2-0814C54F0E71}" destId="{31C34959-0A23-4DA3-BCF2-F8D1D918B54E}" srcOrd="8" destOrd="0" presId="urn:microsoft.com/office/officeart/2005/8/layout/list1"/>
    <dgm:cxn modelId="{2354813B-D879-404F-8405-01E47252E055}" type="presParOf" srcId="{31C34959-0A23-4DA3-BCF2-F8D1D918B54E}" destId="{EA9570EB-7D53-4F83-BD89-18364F7966D1}" srcOrd="0" destOrd="0" presId="urn:microsoft.com/office/officeart/2005/8/layout/list1"/>
    <dgm:cxn modelId="{E7FE1178-ABD5-4A21-8710-629BEB3A456E}" type="presParOf" srcId="{31C34959-0A23-4DA3-BCF2-F8D1D918B54E}" destId="{DB92616B-573E-402D-8DA0-86C7108371DC}" srcOrd="1" destOrd="0" presId="urn:microsoft.com/office/officeart/2005/8/layout/list1"/>
    <dgm:cxn modelId="{95DBD26C-E45A-45BC-AB46-D846187BE4A8}" type="presParOf" srcId="{726BFED6-59D2-4F7E-90B2-0814C54F0E71}" destId="{84A3CF46-AA02-40BD-B79D-3D93C13365F9}" srcOrd="9" destOrd="0" presId="urn:microsoft.com/office/officeart/2005/8/layout/list1"/>
    <dgm:cxn modelId="{7AD9C06B-B65A-4A34-AE92-849CFFEE5FBA}" type="presParOf" srcId="{726BFED6-59D2-4F7E-90B2-0814C54F0E71}" destId="{6C460B2E-B41F-4BE1-B515-98B1032B3945}" srcOrd="10" destOrd="0" presId="urn:microsoft.com/office/officeart/2005/8/layout/list1"/>
    <dgm:cxn modelId="{2C70A17D-B880-41C5-9D06-3A541382AF84}" type="presParOf" srcId="{726BFED6-59D2-4F7E-90B2-0814C54F0E71}" destId="{4A3BA896-8E3A-47DC-8C8C-83674EE30B70}" srcOrd="11" destOrd="0" presId="urn:microsoft.com/office/officeart/2005/8/layout/list1"/>
    <dgm:cxn modelId="{744F85CD-C7C8-4E77-B64C-AC5667203434}" type="presParOf" srcId="{726BFED6-59D2-4F7E-90B2-0814C54F0E71}" destId="{EF8C6F92-9520-4E43-9C49-2BDF446F695B}" srcOrd="12" destOrd="0" presId="urn:microsoft.com/office/officeart/2005/8/layout/list1"/>
    <dgm:cxn modelId="{FC663C38-EFF5-4465-B694-5381BCEEDC73}" type="presParOf" srcId="{EF8C6F92-9520-4E43-9C49-2BDF446F695B}" destId="{CCC38E65-02B5-48A6-A775-367530D2205B}" srcOrd="0" destOrd="0" presId="urn:microsoft.com/office/officeart/2005/8/layout/list1"/>
    <dgm:cxn modelId="{DB44B38C-2DFE-410A-B29A-B69314E4E42C}" type="presParOf" srcId="{EF8C6F92-9520-4E43-9C49-2BDF446F695B}" destId="{19FEF209-BD61-4188-BCF0-5C9151731D6C}" srcOrd="1" destOrd="0" presId="urn:microsoft.com/office/officeart/2005/8/layout/list1"/>
    <dgm:cxn modelId="{BA34FA4B-7BFE-4CD3-99BF-78C433D8583F}" type="presParOf" srcId="{726BFED6-59D2-4F7E-90B2-0814C54F0E71}" destId="{1C9D747E-C9AF-4509-A691-C1E1788801FF}" srcOrd="13" destOrd="0" presId="urn:microsoft.com/office/officeart/2005/8/layout/list1"/>
    <dgm:cxn modelId="{6024129E-6A4D-45A2-840C-F8D890821361}" type="presParOf" srcId="{726BFED6-59D2-4F7E-90B2-0814C54F0E71}" destId="{DBA63C16-A83F-4E19-9777-D4A8F47AD8F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Decimal values have a base of 10 and consist of numbers from 0 through 9. For example,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int </a:t>
          </a:r>
          <a:r>
            <a:rPr lang="en-US" sz="1600" b="0" dirty="0" err="1" smtClean="0">
              <a:latin typeface="Courier New" pitchFamily="49" charset="0"/>
              <a:cs typeface="Courier New" pitchFamily="49" charset="0"/>
            </a:rPr>
            <a:t>decNum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 = 56;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Hexadecimal values have a base of 16 and consist of numbers 0 through 9 and letters A through F. For example,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int </a:t>
          </a:r>
          <a:r>
            <a:rPr lang="en-US" sz="1600" b="0" dirty="0" err="1" smtClean="0">
              <a:latin typeface="Courier New" pitchFamily="49" charset="0"/>
              <a:cs typeface="Courier New" pitchFamily="49" charset="0"/>
            </a:rPr>
            <a:t>hexNum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 = 0X1c;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4FAA2F-3BDE-43D1-9C72-4AB1F6F4935F}" type="presOf" srcId="{77C6A721-0D40-49DF-9896-538D015E2C22}" destId="{726BFED6-59D2-4F7E-90B2-0814C54F0E71}" srcOrd="0" destOrd="0" presId="urn:microsoft.com/office/officeart/2005/8/layout/list1"/>
    <dgm:cxn modelId="{BB873DF9-4999-41F0-A2A5-3852BF66DA49}" type="presOf" srcId="{8A9CBDE3-943D-44B1-AA3B-2C775C191735}" destId="{944BAB04-7C51-4F32-B3D9-6B3BFE861060}" srcOrd="1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74287F1B-6DD3-4F63-9911-BB6CE25BA35F}" type="presOf" srcId="{0B2AD9EF-F3ED-4D54-857D-CC1F43F8AFD6}" destId="{0BC5C34C-6965-41B3-8AB2-EFFE6BA44191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8686DFBB-7AC1-48E8-90F6-9EA122044659}" type="presOf" srcId="{8A9CBDE3-943D-44B1-AA3B-2C775C191735}" destId="{8AFF8CDB-0AF9-4EA6-BECC-E63ACC5B5E29}" srcOrd="0" destOrd="0" presId="urn:microsoft.com/office/officeart/2005/8/layout/list1"/>
    <dgm:cxn modelId="{999E3667-0BF8-408D-93FC-8E83D7C1DF3C}" type="presOf" srcId="{0B2AD9EF-F3ED-4D54-857D-CC1F43F8AFD6}" destId="{DD0F1857-B597-431D-9A0F-C159A0C4F7FE}" srcOrd="0" destOrd="0" presId="urn:microsoft.com/office/officeart/2005/8/layout/list1"/>
    <dgm:cxn modelId="{C688CEB1-EFED-4AF6-A312-855C8F5D28FA}" type="presParOf" srcId="{726BFED6-59D2-4F7E-90B2-0814C54F0E71}" destId="{9825C2F4-6259-4087-975F-D7E57656305B}" srcOrd="0" destOrd="0" presId="urn:microsoft.com/office/officeart/2005/8/layout/list1"/>
    <dgm:cxn modelId="{19C9D05E-8B4E-4C69-A3D9-6B107D73940E}" type="presParOf" srcId="{9825C2F4-6259-4087-975F-D7E57656305B}" destId="{8AFF8CDB-0AF9-4EA6-BECC-E63ACC5B5E29}" srcOrd="0" destOrd="0" presId="urn:microsoft.com/office/officeart/2005/8/layout/list1"/>
    <dgm:cxn modelId="{CD5485E6-AF32-4734-B61C-6616485ED79C}" type="presParOf" srcId="{9825C2F4-6259-4087-975F-D7E57656305B}" destId="{944BAB04-7C51-4F32-B3D9-6B3BFE861060}" srcOrd="1" destOrd="0" presId="urn:microsoft.com/office/officeart/2005/8/layout/list1"/>
    <dgm:cxn modelId="{D7016C13-F4FE-4ABF-902A-65C22D258B37}" type="presParOf" srcId="{726BFED6-59D2-4F7E-90B2-0814C54F0E71}" destId="{0B92971E-CD3F-40AB-A72B-D3F249C8A999}" srcOrd="1" destOrd="0" presId="urn:microsoft.com/office/officeart/2005/8/layout/list1"/>
    <dgm:cxn modelId="{973B82D1-F5EA-4526-931D-C3110975885B}" type="presParOf" srcId="{726BFED6-59D2-4F7E-90B2-0814C54F0E71}" destId="{A3794F34-CF38-4878-8BA7-B0E44BC4E8BE}" srcOrd="2" destOrd="0" presId="urn:microsoft.com/office/officeart/2005/8/layout/list1"/>
    <dgm:cxn modelId="{6722AE5E-4779-483D-9C7B-496899578024}" type="presParOf" srcId="{726BFED6-59D2-4F7E-90B2-0814C54F0E71}" destId="{F2E948CE-AB6E-441B-9C84-EB73198946D1}" srcOrd="3" destOrd="0" presId="urn:microsoft.com/office/officeart/2005/8/layout/list1"/>
    <dgm:cxn modelId="{FAEB57B8-2827-4795-B8CB-1230B130F394}" type="presParOf" srcId="{726BFED6-59D2-4F7E-90B2-0814C54F0E71}" destId="{29C14D80-9378-4DBC-8F98-7A1924A78E08}" srcOrd="4" destOrd="0" presId="urn:microsoft.com/office/officeart/2005/8/layout/list1"/>
    <dgm:cxn modelId="{7FAFB93D-A6E1-4EDE-93D9-2404F707CF6E}" type="presParOf" srcId="{29C14D80-9378-4DBC-8F98-7A1924A78E08}" destId="{DD0F1857-B597-431D-9A0F-C159A0C4F7FE}" srcOrd="0" destOrd="0" presId="urn:microsoft.com/office/officeart/2005/8/layout/list1"/>
    <dgm:cxn modelId="{D2354373-6085-44B2-B7CD-60848F19E464}" type="presParOf" srcId="{29C14D80-9378-4DBC-8F98-7A1924A78E08}" destId="{0BC5C34C-6965-41B3-8AB2-EFFE6BA44191}" srcOrd="1" destOrd="0" presId="urn:microsoft.com/office/officeart/2005/8/layout/list1"/>
    <dgm:cxn modelId="{9D628E07-241E-4889-99AA-6DE260B9FA66}" type="presParOf" srcId="{726BFED6-59D2-4F7E-90B2-0814C54F0E71}" destId="{CA2529F1-05C9-4708-AE54-66005BE69934}" srcOrd="5" destOrd="0" presId="urn:microsoft.com/office/officeart/2005/8/layout/list1"/>
    <dgm:cxn modelId="{3D867C97-9EA8-4D84-9190-E5697FA4B93A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Binary values have a base of 2 and consist of numbers 0 and 1. Java SE 7 supports binary literals. For example,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int </a:t>
          </a:r>
          <a:r>
            <a:rPr lang="en-US" sz="1600" b="0" dirty="0" err="1" smtClean="0">
              <a:latin typeface="Courier New" pitchFamily="49" charset="0"/>
              <a:cs typeface="Courier New" pitchFamily="49" charset="0"/>
            </a:rPr>
            <a:t>binNum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 = 0b0010;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An integer literal can also be assigned to other integer types, such as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byte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or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long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4E634D-C407-49F2-A38E-5A618FA10ECA}" type="presOf" srcId="{8A9CBDE3-943D-44B1-AA3B-2C775C191735}" destId="{944BAB04-7C51-4F32-B3D9-6B3BFE861060}" srcOrd="1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898FF1B7-5972-4AC7-853F-E53038C2E449}" type="presOf" srcId="{0B2AD9EF-F3ED-4D54-857D-CC1F43F8AFD6}" destId="{DD0F1857-B597-431D-9A0F-C159A0C4F7FE}" srcOrd="0" destOrd="0" presId="urn:microsoft.com/office/officeart/2005/8/layout/list1"/>
    <dgm:cxn modelId="{07DA8E34-639B-4652-84DD-A51BC5EFAC7C}" type="presOf" srcId="{0B2AD9EF-F3ED-4D54-857D-CC1F43F8AFD6}" destId="{0BC5C34C-6965-41B3-8AB2-EFFE6BA44191}" srcOrd="1" destOrd="0" presId="urn:microsoft.com/office/officeart/2005/8/layout/list1"/>
    <dgm:cxn modelId="{CD1EC22A-4564-4F99-A1B0-C6408D591126}" type="presOf" srcId="{8A9CBDE3-943D-44B1-AA3B-2C775C191735}" destId="{8AFF8CDB-0AF9-4EA6-BECC-E63ACC5B5E29}" srcOrd="0" destOrd="0" presId="urn:microsoft.com/office/officeart/2005/8/layout/list1"/>
    <dgm:cxn modelId="{20F7D77B-5605-4888-A0A8-D068946DF6CB}" type="presOf" srcId="{77C6A721-0D40-49DF-9896-538D015E2C22}" destId="{726BFED6-59D2-4F7E-90B2-0814C54F0E71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DC0AB016-D90A-406D-9256-67591A77FBDF}" type="presParOf" srcId="{726BFED6-59D2-4F7E-90B2-0814C54F0E71}" destId="{9825C2F4-6259-4087-975F-D7E57656305B}" srcOrd="0" destOrd="0" presId="urn:microsoft.com/office/officeart/2005/8/layout/list1"/>
    <dgm:cxn modelId="{D494F17B-5661-4A1D-BEDD-A784291165A6}" type="presParOf" srcId="{9825C2F4-6259-4087-975F-D7E57656305B}" destId="{8AFF8CDB-0AF9-4EA6-BECC-E63ACC5B5E29}" srcOrd="0" destOrd="0" presId="urn:microsoft.com/office/officeart/2005/8/layout/list1"/>
    <dgm:cxn modelId="{20865AAA-8351-4B76-9750-C3F97DEBC4B4}" type="presParOf" srcId="{9825C2F4-6259-4087-975F-D7E57656305B}" destId="{944BAB04-7C51-4F32-B3D9-6B3BFE861060}" srcOrd="1" destOrd="0" presId="urn:microsoft.com/office/officeart/2005/8/layout/list1"/>
    <dgm:cxn modelId="{0272A723-FD60-42CE-9A4A-7B86F9248D22}" type="presParOf" srcId="{726BFED6-59D2-4F7E-90B2-0814C54F0E71}" destId="{0B92971E-CD3F-40AB-A72B-D3F249C8A999}" srcOrd="1" destOrd="0" presId="urn:microsoft.com/office/officeart/2005/8/layout/list1"/>
    <dgm:cxn modelId="{F6720199-4CA8-4D38-A14C-66EC6304FFF8}" type="presParOf" srcId="{726BFED6-59D2-4F7E-90B2-0814C54F0E71}" destId="{A3794F34-CF38-4878-8BA7-B0E44BC4E8BE}" srcOrd="2" destOrd="0" presId="urn:microsoft.com/office/officeart/2005/8/layout/list1"/>
    <dgm:cxn modelId="{03777A2D-EB42-47D5-AE32-26D73D43ED96}" type="presParOf" srcId="{726BFED6-59D2-4F7E-90B2-0814C54F0E71}" destId="{F2E948CE-AB6E-441B-9C84-EB73198946D1}" srcOrd="3" destOrd="0" presId="urn:microsoft.com/office/officeart/2005/8/layout/list1"/>
    <dgm:cxn modelId="{4F8253D6-89A5-445B-8D4F-7C9C9F51FB4A}" type="presParOf" srcId="{726BFED6-59D2-4F7E-90B2-0814C54F0E71}" destId="{29C14D80-9378-4DBC-8F98-7A1924A78E08}" srcOrd="4" destOrd="0" presId="urn:microsoft.com/office/officeart/2005/8/layout/list1"/>
    <dgm:cxn modelId="{E30466D1-3E22-4137-9D44-E27559B09C3D}" type="presParOf" srcId="{29C14D80-9378-4DBC-8F98-7A1924A78E08}" destId="{DD0F1857-B597-431D-9A0F-C159A0C4F7FE}" srcOrd="0" destOrd="0" presId="urn:microsoft.com/office/officeart/2005/8/layout/list1"/>
    <dgm:cxn modelId="{89740B2F-603D-4ACE-963D-338489424D7F}" type="presParOf" srcId="{29C14D80-9378-4DBC-8F98-7A1924A78E08}" destId="{0BC5C34C-6965-41B3-8AB2-EFFE6BA44191}" srcOrd="1" destOrd="0" presId="urn:microsoft.com/office/officeart/2005/8/layout/list1"/>
    <dgm:cxn modelId="{0BC6750A-CBDF-41D0-822E-3695CF74AB6E}" type="presParOf" srcId="{726BFED6-59D2-4F7E-90B2-0814C54F0E71}" destId="{CA2529F1-05C9-4708-AE54-66005BE69934}" srcOrd="5" destOrd="0" presId="urn:microsoft.com/office/officeart/2005/8/layout/list1"/>
    <dgm:cxn modelId="{02C3DC3C-8002-4797-B5AB-B272AEC017E9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Whole number component, for example 0, 1, 2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,....., 9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Decimal point, for example 4.90, 3.141, and so on.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ADF85-C159-43F3-95DF-D87F8E8F78F9}" type="presOf" srcId="{77C6A721-0D40-49DF-9896-538D015E2C22}" destId="{726BFED6-59D2-4F7E-90B2-0814C54F0E71}" srcOrd="0" destOrd="0" presId="urn:microsoft.com/office/officeart/2005/8/layout/list1"/>
    <dgm:cxn modelId="{F4B2BE78-DCB5-478B-A97A-B4F7EDBEEC66}" type="presOf" srcId="{0B2AD9EF-F3ED-4D54-857D-CC1F43F8AFD6}" destId="{DD0F1857-B597-431D-9A0F-C159A0C4F7FE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9FF20DF0-D9AD-47BE-BF06-FAC9B242224B}" type="presOf" srcId="{8A9CBDE3-943D-44B1-AA3B-2C775C191735}" destId="{944BAB04-7C51-4F32-B3D9-6B3BFE861060}" srcOrd="1" destOrd="0" presId="urn:microsoft.com/office/officeart/2005/8/layout/list1"/>
    <dgm:cxn modelId="{338F97E6-D540-4C05-976A-87909E230D06}" type="presOf" srcId="{0B2AD9EF-F3ED-4D54-857D-CC1F43F8AFD6}" destId="{0BC5C34C-6965-41B3-8AB2-EFFE6BA44191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B37291A8-8846-4994-9DF3-E752EE9A7DF5}" type="presOf" srcId="{8A9CBDE3-943D-44B1-AA3B-2C775C191735}" destId="{8AFF8CDB-0AF9-4EA6-BECC-E63ACC5B5E29}" srcOrd="0" destOrd="0" presId="urn:microsoft.com/office/officeart/2005/8/layout/list1"/>
    <dgm:cxn modelId="{03100519-3C84-438D-8477-0FDAF972FE94}" type="presParOf" srcId="{726BFED6-59D2-4F7E-90B2-0814C54F0E71}" destId="{9825C2F4-6259-4087-975F-D7E57656305B}" srcOrd="0" destOrd="0" presId="urn:microsoft.com/office/officeart/2005/8/layout/list1"/>
    <dgm:cxn modelId="{0B5B5F81-FF5C-4C3B-B8CB-184D526ED9BD}" type="presParOf" srcId="{9825C2F4-6259-4087-975F-D7E57656305B}" destId="{8AFF8CDB-0AF9-4EA6-BECC-E63ACC5B5E29}" srcOrd="0" destOrd="0" presId="urn:microsoft.com/office/officeart/2005/8/layout/list1"/>
    <dgm:cxn modelId="{7728C562-679D-4D1C-A0E9-B88E669EF267}" type="presParOf" srcId="{9825C2F4-6259-4087-975F-D7E57656305B}" destId="{944BAB04-7C51-4F32-B3D9-6B3BFE861060}" srcOrd="1" destOrd="0" presId="urn:microsoft.com/office/officeart/2005/8/layout/list1"/>
    <dgm:cxn modelId="{890EBB45-4634-4FFC-A037-823334C50987}" type="presParOf" srcId="{726BFED6-59D2-4F7E-90B2-0814C54F0E71}" destId="{0B92971E-CD3F-40AB-A72B-D3F249C8A999}" srcOrd="1" destOrd="0" presId="urn:microsoft.com/office/officeart/2005/8/layout/list1"/>
    <dgm:cxn modelId="{5A3A564B-D69F-489A-B130-30B7AF19FAF7}" type="presParOf" srcId="{726BFED6-59D2-4F7E-90B2-0814C54F0E71}" destId="{A3794F34-CF38-4878-8BA7-B0E44BC4E8BE}" srcOrd="2" destOrd="0" presId="urn:microsoft.com/office/officeart/2005/8/layout/list1"/>
    <dgm:cxn modelId="{A3B27A9C-3C5F-4510-8D01-B4CAB06E92D3}" type="presParOf" srcId="{726BFED6-59D2-4F7E-90B2-0814C54F0E71}" destId="{F2E948CE-AB6E-441B-9C84-EB73198946D1}" srcOrd="3" destOrd="0" presId="urn:microsoft.com/office/officeart/2005/8/layout/list1"/>
    <dgm:cxn modelId="{75462CB1-0D27-4749-B625-C44BCB4235E9}" type="presParOf" srcId="{726BFED6-59D2-4F7E-90B2-0814C54F0E71}" destId="{29C14D80-9378-4DBC-8F98-7A1924A78E08}" srcOrd="4" destOrd="0" presId="urn:microsoft.com/office/officeart/2005/8/layout/list1"/>
    <dgm:cxn modelId="{E4E7243C-B2B3-46CA-80B6-4086AC2F54AD}" type="presParOf" srcId="{29C14D80-9378-4DBC-8F98-7A1924A78E08}" destId="{DD0F1857-B597-431D-9A0F-C159A0C4F7FE}" srcOrd="0" destOrd="0" presId="urn:microsoft.com/office/officeart/2005/8/layout/list1"/>
    <dgm:cxn modelId="{4E38F4B2-7422-495A-94E5-66445EDCC2BF}" type="presParOf" srcId="{29C14D80-9378-4DBC-8F98-7A1924A78E08}" destId="{0BC5C34C-6965-41B3-8AB2-EFFE6BA44191}" srcOrd="1" destOrd="0" presId="urn:microsoft.com/office/officeart/2005/8/layout/list1"/>
    <dgm:cxn modelId="{CA518746-C42E-488E-B1BA-D496E73438D7}" type="presParOf" srcId="{726BFED6-59D2-4F7E-90B2-0814C54F0E71}" destId="{CA2529F1-05C9-4708-AE54-66005BE69934}" srcOrd="5" destOrd="0" presId="urn:microsoft.com/office/officeart/2005/8/layout/list1"/>
    <dgm:cxn modelId="{B7ADD942-8B55-4193-A244-CD3B133D79F1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Exponent is indicated by an E or e followed by a decimal number, which can be positive or negative. For example,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e+208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7.436E6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23763E-05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, and so on.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Type suffix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D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d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, or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f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CA1F1D-AAFF-48B1-818E-720775483DC4}" type="presOf" srcId="{8A9CBDE3-943D-44B1-AA3B-2C775C191735}" destId="{944BAB04-7C51-4F32-B3D9-6B3BFE861060}" srcOrd="1" destOrd="0" presId="urn:microsoft.com/office/officeart/2005/8/layout/list1"/>
    <dgm:cxn modelId="{BF3F2115-B7D6-42C4-B360-E1BE5DF103F0}" type="presOf" srcId="{8A9CBDE3-943D-44B1-AA3B-2C775C191735}" destId="{8AFF8CDB-0AF9-4EA6-BECC-E63ACC5B5E29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74E5AB37-6213-4A13-8CA7-ED4DE735AEFC}" type="presOf" srcId="{0B2AD9EF-F3ED-4D54-857D-CC1F43F8AFD6}" destId="{DD0F1857-B597-431D-9A0F-C159A0C4F7FE}" srcOrd="0" destOrd="0" presId="urn:microsoft.com/office/officeart/2005/8/layout/list1"/>
    <dgm:cxn modelId="{782218A6-D406-403B-8376-53AE55C7BD1A}" type="presOf" srcId="{77C6A721-0D40-49DF-9896-538D015E2C22}" destId="{726BFED6-59D2-4F7E-90B2-0814C54F0E71}" srcOrd="0" destOrd="0" presId="urn:microsoft.com/office/officeart/2005/8/layout/list1"/>
    <dgm:cxn modelId="{4DDC7E56-EFF6-48FD-BB0F-9303DBEEE31D}" type="presOf" srcId="{0B2AD9EF-F3ED-4D54-857D-CC1F43F8AFD6}" destId="{0BC5C34C-6965-41B3-8AB2-EFFE6BA44191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E89EDC02-9E91-4F77-BB5E-20FC38479176}" type="presParOf" srcId="{726BFED6-59D2-4F7E-90B2-0814C54F0E71}" destId="{9825C2F4-6259-4087-975F-D7E57656305B}" srcOrd="0" destOrd="0" presId="urn:microsoft.com/office/officeart/2005/8/layout/list1"/>
    <dgm:cxn modelId="{F6B45329-A82E-4A9A-89FE-F864A9710B13}" type="presParOf" srcId="{9825C2F4-6259-4087-975F-D7E57656305B}" destId="{8AFF8CDB-0AF9-4EA6-BECC-E63ACC5B5E29}" srcOrd="0" destOrd="0" presId="urn:microsoft.com/office/officeart/2005/8/layout/list1"/>
    <dgm:cxn modelId="{4901B906-8826-49AD-9A81-67F2E3E22F41}" type="presParOf" srcId="{9825C2F4-6259-4087-975F-D7E57656305B}" destId="{944BAB04-7C51-4F32-B3D9-6B3BFE861060}" srcOrd="1" destOrd="0" presId="urn:microsoft.com/office/officeart/2005/8/layout/list1"/>
    <dgm:cxn modelId="{EB5FC70C-5AD7-426A-A0F0-F35F57917F45}" type="presParOf" srcId="{726BFED6-59D2-4F7E-90B2-0814C54F0E71}" destId="{0B92971E-CD3F-40AB-A72B-D3F249C8A999}" srcOrd="1" destOrd="0" presId="urn:microsoft.com/office/officeart/2005/8/layout/list1"/>
    <dgm:cxn modelId="{6B79428C-5428-4E50-A678-51EFDCCB229C}" type="presParOf" srcId="{726BFED6-59D2-4F7E-90B2-0814C54F0E71}" destId="{A3794F34-CF38-4878-8BA7-B0E44BC4E8BE}" srcOrd="2" destOrd="0" presId="urn:microsoft.com/office/officeart/2005/8/layout/list1"/>
    <dgm:cxn modelId="{1C3B2EFA-E806-4403-8882-5E37121CDBCB}" type="presParOf" srcId="{726BFED6-59D2-4F7E-90B2-0814C54F0E71}" destId="{F2E948CE-AB6E-441B-9C84-EB73198946D1}" srcOrd="3" destOrd="0" presId="urn:microsoft.com/office/officeart/2005/8/layout/list1"/>
    <dgm:cxn modelId="{A07F17D1-0D93-42AE-9A7A-2B853224870B}" type="presParOf" srcId="{726BFED6-59D2-4F7E-90B2-0814C54F0E71}" destId="{29C14D80-9378-4DBC-8F98-7A1924A78E08}" srcOrd="4" destOrd="0" presId="urn:microsoft.com/office/officeart/2005/8/layout/list1"/>
    <dgm:cxn modelId="{5A62C1A2-1FC3-4B95-9B65-B22BB4D1B83C}" type="presParOf" srcId="{29C14D80-9378-4DBC-8F98-7A1924A78E08}" destId="{DD0F1857-B597-431D-9A0F-C159A0C4F7FE}" srcOrd="0" destOrd="0" presId="urn:microsoft.com/office/officeart/2005/8/layout/list1"/>
    <dgm:cxn modelId="{ABDA0583-C582-4DE1-8476-FA8E0279FB1F}" type="presParOf" srcId="{29C14D80-9378-4DBC-8F98-7A1924A78E08}" destId="{0BC5C34C-6965-41B3-8AB2-EFFE6BA44191}" srcOrd="1" destOrd="0" presId="urn:microsoft.com/office/officeart/2005/8/layout/list1"/>
    <dgm:cxn modelId="{2E000B47-E65C-40F4-ACAF-A407B14FCA8D}" type="presParOf" srcId="{726BFED6-59D2-4F7E-90B2-0814C54F0E71}" destId="{CA2529F1-05C9-4708-AE54-66005BE69934}" srcOrd="5" destOrd="0" presId="urn:microsoft.com/office/officeart/2005/8/layout/list1"/>
    <dgm:cxn modelId="{519E4293-4481-41DF-A9CC-1BE042C8544D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Java SE 7 allows you to add underscore characters (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_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) between the digits of a numeric literal.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The underscore character can be used only between the digits.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2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16FFBA07-C113-4AF0-9C5E-7C00E29C2C9E}" type="presOf" srcId="{0B2AD9EF-F3ED-4D54-857D-CC1F43F8AFD6}" destId="{0BC5C34C-6965-41B3-8AB2-EFFE6BA44191}" srcOrd="1" destOrd="0" presId="urn:microsoft.com/office/officeart/2005/8/layout/list1"/>
    <dgm:cxn modelId="{A297922D-703E-463C-8F62-E70D5178DE4A}" type="presOf" srcId="{8A9CBDE3-943D-44B1-AA3B-2C775C191735}" destId="{944BAB04-7C51-4F32-B3D9-6B3BFE861060}" srcOrd="1" destOrd="0" presId="urn:microsoft.com/office/officeart/2005/8/layout/list1"/>
    <dgm:cxn modelId="{EF9F338E-657A-4097-B95A-0DFD7C78A7A2}" type="presOf" srcId="{8A9CBDE3-943D-44B1-AA3B-2C775C191735}" destId="{8AFF8CDB-0AF9-4EA6-BECC-E63ACC5B5E29}" srcOrd="0" destOrd="0" presId="urn:microsoft.com/office/officeart/2005/8/layout/list1"/>
    <dgm:cxn modelId="{5054AD7C-47FB-4BF7-8A9A-E79B8F6A1DA2}" type="presOf" srcId="{77C6A721-0D40-49DF-9896-538D015E2C22}" destId="{726BFED6-59D2-4F7E-90B2-0814C54F0E71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1EA8EDCE-7B7B-4F36-85DB-1A29A361C0EC}" type="presOf" srcId="{0B2AD9EF-F3ED-4D54-857D-CC1F43F8AFD6}" destId="{DD0F1857-B597-431D-9A0F-C159A0C4F7FE}" srcOrd="0" destOrd="0" presId="urn:microsoft.com/office/officeart/2005/8/layout/list1"/>
    <dgm:cxn modelId="{88B08401-3D60-4BBF-82E2-C3F79885C72B}" type="presParOf" srcId="{726BFED6-59D2-4F7E-90B2-0814C54F0E71}" destId="{9825C2F4-6259-4087-975F-D7E57656305B}" srcOrd="0" destOrd="0" presId="urn:microsoft.com/office/officeart/2005/8/layout/list1"/>
    <dgm:cxn modelId="{7CF1D772-9E98-4014-93F3-AD06F5DBED75}" type="presParOf" srcId="{9825C2F4-6259-4087-975F-D7E57656305B}" destId="{8AFF8CDB-0AF9-4EA6-BECC-E63ACC5B5E29}" srcOrd="0" destOrd="0" presId="urn:microsoft.com/office/officeart/2005/8/layout/list1"/>
    <dgm:cxn modelId="{8C291530-B58C-4E8E-9EF7-518730A8FBAA}" type="presParOf" srcId="{9825C2F4-6259-4087-975F-D7E57656305B}" destId="{944BAB04-7C51-4F32-B3D9-6B3BFE861060}" srcOrd="1" destOrd="0" presId="urn:microsoft.com/office/officeart/2005/8/layout/list1"/>
    <dgm:cxn modelId="{7187807C-3928-48C3-82FD-50648BA2A98E}" type="presParOf" srcId="{726BFED6-59D2-4F7E-90B2-0814C54F0E71}" destId="{0B92971E-CD3F-40AB-A72B-D3F249C8A999}" srcOrd="1" destOrd="0" presId="urn:microsoft.com/office/officeart/2005/8/layout/list1"/>
    <dgm:cxn modelId="{AA17241F-478D-4C33-9405-D11500EEC5EA}" type="presParOf" srcId="{726BFED6-59D2-4F7E-90B2-0814C54F0E71}" destId="{A3794F34-CF38-4878-8BA7-B0E44BC4E8BE}" srcOrd="2" destOrd="0" presId="urn:microsoft.com/office/officeart/2005/8/layout/list1"/>
    <dgm:cxn modelId="{56A8D26A-5A77-49E4-B82D-E636F865590F}" type="presParOf" srcId="{726BFED6-59D2-4F7E-90B2-0814C54F0E71}" destId="{F2E948CE-AB6E-441B-9C84-EB73198946D1}" srcOrd="3" destOrd="0" presId="urn:microsoft.com/office/officeart/2005/8/layout/list1"/>
    <dgm:cxn modelId="{C9C5FADB-9AF9-4989-BC49-5ED4B45C1E50}" type="presParOf" srcId="{726BFED6-59D2-4F7E-90B2-0814C54F0E71}" destId="{29C14D80-9378-4DBC-8F98-7A1924A78E08}" srcOrd="4" destOrd="0" presId="urn:microsoft.com/office/officeart/2005/8/layout/list1"/>
    <dgm:cxn modelId="{625FB39A-B29B-4E11-8329-4637EF1112E2}" type="presParOf" srcId="{29C14D80-9378-4DBC-8F98-7A1924A78E08}" destId="{DD0F1857-B597-431D-9A0F-C159A0C4F7FE}" srcOrd="0" destOrd="0" presId="urn:microsoft.com/office/officeart/2005/8/layout/list1"/>
    <dgm:cxn modelId="{4280022C-3A08-4406-B925-186478B56A1A}" type="presParOf" srcId="{29C14D80-9378-4DBC-8F98-7A1924A78E08}" destId="{0BC5C34C-6965-41B3-8AB2-EFFE6BA44191}" srcOrd="1" destOrd="0" presId="urn:microsoft.com/office/officeart/2005/8/layout/list1"/>
    <dgm:cxn modelId="{76B29B4B-E16D-4149-8FF5-AFDBFB5D8D59}" type="presParOf" srcId="{726BFED6-59D2-4F7E-90B2-0814C54F0E71}" destId="{CA2529F1-05C9-4708-AE54-66005BE69934}" srcOrd="5" destOrd="0" presId="urn:microsoft.com/office/officeart/2005/8/layout/list1"/>
    <dgm:cxn modelId="{56DC8483-B5D6-48AB-ADD9-D5D3FDF0DC6B}" type="presParOf" srcId="{726BFED6-59D2-4F7E-90B2-0814C54F0E71}" destId="{B6BC36D8-D5B0-4749-B56F-AC6C50C436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02FFA74-7E64-4860-8BA7-67AA288DFC28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The enumeration is created using the </a:t>
          </a:r>
          <a:r>
            <a:rPr lang="en-US" sz="1600" b="0" dirty="0" err="1" smtClean="0">
              <a:latin typeface="Courier New" pitchFamily="49" charset="0"/>
              <a:cs typeface="Courier New" pitchFamily="49" charset="0"/>
            </a:rPr>
            <a:t>enum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 keyword.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4B7F5DFD-B1BA-43CE-BC17-C868D9CF6672}" type="sibTrans" cxnId="{053425A1-AB5C-4ED5-8F5F-0408C7A0B85D}">
      <dgm:prSet/>
      <dgm:spPr/>
      <dgm:t>
        <a:bodyPr/>
        <a:lstStyle/>
        <a:p>
          <a:endParaRPr lang="en-US"/>
        </a:p>
      </dgm:t>
    </dgm:pt>
    <dgm:pt modelId="{351B9F55-E597-47B3-968A-11A2DF49C8C9}" type="parTrans" cxnId="{053425A1-AB5C-4ED5-8F5F-0408C7A0B85D}">
      <dgm:prSet/>
      <dgm:spPr/>
      <dgm:t>
        <a:bodyPr/>
        <a:lstStyle/>
        <a:p>
          <a:endParaRPr lang="en-US"/>
        </a:p>
      </dgm:t>
    </dgm:pt>
    <dgm:pt modelId="{BF95B75A-7F90-4881-852A-49067DE164BE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This means it can contain instance variables, methods, and constructors.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F9A5E06E-DB87-46D0-BC8A-40904CA4ED26}" type="sibTrans" cxnId="{5DED2C7D-4D68-4806-9C59-BA92514D6520}">
      <dgm:prSet/>
      <dgm:spPr/>
      <dgm:t>
        <a:bodyPr/>
        <a:lstStyle/>
        <a:p>
          <a:endParaRPr lang="en-US"/>
        </a:p>
      </dgm:t>
    </dgm:pt>
    <dgm:pt modelId="{6467DB73-E384-4EC9-A7D1-DD2F92FE9873}" type="parTrans" cxnId="{5DED2C7D-4D68-4806-9C59-BA92514D6520}">
      <dgm:prSet/>
      <dgm:spPr/>
      <dgm:t>
        <a:bodyPr/>
        <a:lstStyle/>
        <a:p>
          <a:endParaRPr lang="en-US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Unlike C++, where enumeration was a list of named integer constants, in Java, enumeration is a class type.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An enumeration is defined as a list that contains constants. </a:t>
          </a:r>
          <a:endParaRPr lang="en-IN" sz="1600" b="0" dirty="0" smtClean="0">
            <a:latin typeface="Calibri" pitchFamily="34" charset="0"/>
            <a:cs typeface="Calibri" pitchFamily="34" charset="0"/>
          </a:endParaRPr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0" dirty="0" smtClean="0">
              <a:latin typeface="Calibri" pitchFamily="34" charset="0"/>
              <a:cs typeface="Calibri" pitchFamily="34" charset="0"/>
            </a:rPr>
            <a:t>Java SE 5.0 introduced enumerations. </a:t>
          </a:r>
          <a:endParaRPr lang="en-IN" sz="1600" b="0" dirty="0">
            <a:latin typeface="Calibri" pitchFamily="34" charset="0"/>
            <a:cs typeface="Calibri" pitchFamily="34" charset="0"/>
          </a:endParaRPr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25C2F4-6259-4087-975F-D7E57656305B}" type="pres">
      <dgm:prSet presAssocID="{8A9CBDE3-943D-44B1-AA3B-2C775C191735}" presName="parentLin" presStyleCnt="0"/>
      <dgm:spPr/>
      <dgm:t>
        <a:bodyPr/>
        <a:lstStyle/>
        <a:p>
          <a:endParaRPr lang="en-US"/>
        </a:p>
      </dgm:t>
    </dgm:pt>
    <dgm:pt modelId="{8AFF8CDB-0AF9-4EA6-BECC-E63ACC5B5E29}" type="pres">
      <dgm:prSet presAssocID="{8A9CBDE3-943D-44B1-AA3B-2C775C191735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944BAB04-7C51-4F32-B3D9-6B3BFE861060}" type="pres">
      <dgm:prSet presAssocID="{8A9CBDE3-943D-44B1-AA3B-2C775C191735}" presName="parentText" presStyleLbl="node1" presStyleIdx="0" presStyleCnt="5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92971E-CD3F-40AB-A72B-D3F249C8A999}" type="pres">
      <dgm:prSet presAssocID="{8A9CBDE3-943D-44B1-AA3B-2C775C191735}" presName="negativeSpace" presStyleCnt="0"/>
      <dgm:spPr/>
      <dgm:t>
        <a:bodyPr/>
        <a:lstStyle/>
        <a:p>
          <a:endParaRPr lang="en-US"/>
        </a:p>
      </dgm:t>
    </dgm:pt>
    <dgm:pt modelId="{A3794F34-CF38-4878-8BA7-B0E44BC4E8BE}" type="pres">
      <dgm:prSet presAssocID="{8A9CBDE3-943D-44B1-AA3B-2C775C191735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948CE-AB6E-441B-9C84-EB73198946D1}" type="pres">
      <dgm:prSet presAssocID="{4BE0501D-50E8-49B5-950C-96E7596EBD91}" presName="spaceBetweenRectangles" presStyleCnt="0"/>
      <dgm:spPr/>
      <dgm:t>
        <a:bodyPr/>
        <a:lstStyle/>
        <a:p>
          <a:endParaRPr lang="en-US"/>
        </a:p>
      </dgm:t>
    </dgm:pt>
    <dgm:pt modelId="{29C14D80-9378-4DBC-8F98-7A1924A78E08}" type="pres">
      <dgm:prSet presAssocID="{0B2AD9EF-F3ED-4D54-857D-CC1F43F8AFD6}" presName="parentLin" presStyleCnt="0"/>
      <dgm:spPr/>
      <dgm:t>
        <a:bodyPr/>
        <a:lstStyle/>
        <a:p>
          <a:endParaRPr lang="en-US"/>
        </a:p>
      </dgm:t>
    </dgm:pt>
    <dgm:pt modelId="{DD0F1857-B597-431D-9A0F-C159A0C4F7FE}" type="pres">
      <dgm:prSet presAssocID="{0B2AD9EF-F3ED-4D54-857D-CC1F43F8AFD6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0BC5C34C-6965-41B3-8AB2-EFFE6BA44191}" type="pres">
      <dgm:prSet presAssocID="{0B2AD9EF-F3ED-4D54-857D-CC1F43F8AFD6}" presName="parentText" presStyleLbl="node1" presStyleIdx="1" presStyleCnt="5" custScaleX="129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529F1-05C9-4708-AE54-66005BE69934}" type="pres">
      <dgm:prSet presAssocID="{0B2AD9EF-F3ED-4D54-857D-CC1F43F8AFD6}" presName="negativeSpace" presStyleCnt="0"/>
      <dgm:spPr/>
      <dgm:t>
        <a:bodyPr/>
        <a:lstStyle/>
        <a:p>
          <a:endParaRPr lang="en-US"/>
        </a:p>
      </dgm:t>
    </dgm:pt>
    <dgm:pt modelId="{B6BC36D8-D5B0-4749-B56F-AC6C50C43627}" type="pres">
      <dgm:prSet presAssocID="{0B2AD9EF-F3ED-4D54-857D-CC1F43F8AFD6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2033-9728-426D-B657-EA746F5D2E7F}" type="pres">
      <dgm:prSet presAssocID="{5413F2E3-6E5C-4C54-83C2-8648AA013DB4}" presName="spaceBetweenRectangles" presStyleCnt="0"/>
      <dgm:spPr/>
      <dgm:t>
        <a:bodyPr/>
        <a:lstStyle/>
        <a:p>
          <a:endParaRPr lang="en-US"/>
        </a:p>
      </dgm:t>
    </dgm:pt>
    <dgm:pt modelId="{31C34959-0A23-4DA3-BCF2-F8D1D918B54E}" type="pres">
      <dgm:prSet presAssocID="{6CBA835F-12DC-4712-8CC3-59D46C8B909D}" presName="parentLin" presStyleCnt="0"/>
      <dgm:spPr/>
      <dgm:t>
        <a:bodyPr/>
        <a:lstStyle/>
        <a:p>
          <a:endParaRPr lang="en-US"/>
        </a:p>
      </dgm:t>
    </dgm:pt>
    <dgm:pt modelId="{EA9570EB-7D53-4F83-BD89-18364F7966D1}" type="pres">
      <dgm:prSet presAssocID="{6CBA835F-12DC-4712-8CC3-59D46C8B909D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DB92616B-573E-402D-8DA0-86C7108371DC}" type="pres">
      <dgm:prSet presAssocID="{6CBA835F-12DC-4712-8CC3-59D46C8B909D}" presName="parentText" presStyleLbl="node1" presStyleIdx="2" presStyleCnt="5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A3CF46-AA02-40BD-B79D-3D93C13365F9}" type="pres">
      <dgm:prSet presAssocID="{6CBA835F-12DC-4712-8CC3-59D46C8B909D}" presName="negativeSpace" presStyleCnt="0"/>
      <dgm:spPr/>
      <dgm:t>
        <a:bodyPr/>
        <a:lstStyle/>
        <a:p>
          <a:endParaRPr lang="en-US"/>
        </a:p>
      </dgm:t>
    </dgm:pt>
    <dgm:pt modelId="{6C460B2E-B41F-4BE1-B515-98B1032B3945}" type="pres">
      <dgm:prSet presAssocID="{6CBA835F-12DC-4712-8CC3-59D46C8B909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1F139-FCF8-4F82-BDFA-1E5E9B6140CB}" type="pres">
      <dgm:prSet presAssocID="{36D8DAD5-7FF5-44FB-9E8E-0695D9463A88}" presName="spaceBetweenRectangles" presStyleCnt="0"/>
      <dgm:spPr/>
      <dgm:t>
        <a:bodyPr/>
        <a:lstStyle/>
        <a:p>
          <a:endParaRPr lang="en-US"/>
        </a:p>
      </dgm:t>
    </dgm:pt>
    <dgm:pt modelId="{6F82222C-B9D7-4C6B-A126-5859A0F5C7B9}" type="pres">
      <dgm:prSet presAssocID="{BF95B75A-7F90-4881-852A-49067DE164BE}" presName="parentLin" presStyleCnt="0"/>
      <dgm:spPr/>
      <dgm:t>
        <a:bodyPr/>
        <a:lstStyle/>
        <a:p>
          <a:endParaRPr lang="en-US"/>
        </a:p>
      </dgm:t>
    </dgm:pt>
    <dgm:pt modelId="{B966827C-A511-45C3-BEEB-C23033B09430}" type="pres">
      <dgm:prSet presAssocID="{BF95B75A-7F90-4881-852A-49067DE164BE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59BC1222-FDC4-408B-8721-051BAC14BB31}" type="pres">
      <dgm:prSet presAssocID="{BF95B75A-7F90-4881-852A-49067DE164BE}" presName="parentText" presStyleLbl="node1" presStyleIdx="3" presStyleCnt="5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A9165-49C4-4604-9215-9AD6BFEB90F1}" type="pres">
      <dgm:prSet presAssocID="{BF95B75A-7F90-4881-852A-49067DE164BE}" presName="negativeSpace" presStyleCnt="0"/>
      <dgm:spPr/>
      <dgm:t>
        <a:bodyPr/>
        <a:lstStyle/>
        <a:p>
          <a:endParaRPr lang="en-US"/>
        </a:p>
      </dgm:t>
    </dgm:pt>
    <dgm:pt modelId="{E1CE1C1D-AA20-4F04-93FC-419BD1931C7D}" type="pres">
      <dgm:prSet presAssocID="{BF95B75A-7F90-4881-852A-49067DE164BE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B4B1E-ED73-411A-8877-97F693EF293D}" type="pres">
      <dgm:prSet presAssocID="{F9A5E06E-DB87-46D0-BC8A-40904CA4ED26}" presName="spaceBetweenRectangles" presStyleCnt="0"/>
      <dgm:spPr/>
      <dgm:t>
        <a:bodyPr/>
        <a:lstStyle/>
        <a:p>
          <a:endParaRPr lang="en-US"/>
        </a:p>
      </dgm:t>
    </dgm:pt>
    <dgm:pt modelId="{7FB13785-8083-42C7-996F-BE9A3FD1E179}" type="pres">
      <dgm:prSet presAssocID="{902FFA74-7E64-4860-8BA7-67AA288DFC28}" presName="parentLin" presStyleCnt="0"/>
      <dgm:spPr/>
      <dgm:t>
        <a:bodyPr/>
        <a:lstStyle/>
        <a:p>
          <a:endParaRPr lang="en-US"/>
        </a:p>
      </dgm:t>
    </dgm:pt>
    <dgm:pt modelId="{1C62194F-1E1C-40B9-B4E0-5B90750C9BF5}" type="pres">
      <dgm:prSet presAssocID="{902FFA74-7E64-4860-8BA7-67AA288DFC2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06273E12-7DED-405D-8414-5BDC844CA0FA}" type="pres">
      <dgm:prSet presAssocID="{902FFA74-7E64-4860-8BA7-67AA288DFC28}" presName="parentText" presStyleLbl="node1" presStyleIdx="4" presStyleCnt="5" custScaleX="1291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972E2-0559-44F2-9E83-F83D9F25EC53}" type="pres">
      <dgm:prSet presAssocID="{902FFA74-7E64-4860-8BA7-67AA288DFC28}" presName="negativeSpace" presStyleCnt="0"/>
      <dgm:spPr/>
      <dgm:t>
        <a:bodyPr/>
        <a:lstStyle/>
        <a:p>
          <a:endParaRPr lang="en-US"/>
        </a:p>
      </dgm:t>
    </dgm:pt>
    <dgm:pt modelId="{2C0333AB-195D-431F-B49C-32303CC98E09}" type="pres">
      <dgm:prSet presAssocID="{902FFA74-7E64-4860-8BA7-67AA288DFC28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23A65-B65F-4D62-B7D4-3902B6435D3A}" type="presOf" srcId="{0B2AD9EF-F3ED-4D54-857D-CC1F43F8AFD6}" destId="{DD0F1857-B597-431D-9A0F-C159A0C4F7FE}" srcOrd="0" destOrd="0" presId="urn:microsoft.com/office/officeart/2005/8/layout/list1"/>
    <dgm:cxn modelId="{A9135D57-5D1B-48BF-8229-C5581E461E35}" type="presOf" srcId="{77C6A721-0D40-49DF-9896-538D015E2C22}" destId="{726BFED6-59D2-4F7E-90B2-0814C54F0E71}" srcOrd="0" destOrd="0" presId="urn:microsoft.com/office/officeart/2005/8/layout/list1"/>
    <dgm:cxn modelId="{EC61360A-EBC5-4236-AD96-E7E8C597A594}" type="presOf" srcId="{8A9CBDE3-943D-44B1-AA3B-2C775C191735}" destId="{8AFF8CDB-0AF9-4EA6-BECC-E63ACC5B5E29}" srcOrd="0" destOrd="0" presId="urn:microsoft.com/office/officeart/2005/8/layout/list1"/>
    <dgm:cxn modelId="{8D8B0CB4-8D76-4135-A5DD-27BB02B0480F}" type="presOf" srcId="{8A9CBDE3-943D-44B1-AA3B-2C775C191735}" destId="{944BAB04-7C51-4F32-B3D9-6B3BFE861060}" srcOrd="1" destOrd="0" presId="urn:microsoft.com/office/officeart/2005/8/layout/list1"/>
    <dgm:cxn modelId="{D099E327-B751-4AD0-B954-E5258FD00AF5}" type="presOf" srcId="{0B2AD9EF-F3ED-4D54-857D-CC1F43F8AFD6}" destId="{0BC5C34C-6965-41B3-8AB2-EFFE6BA44191}" srcOrd="1" destOrd="0" presId="urn:microsoft.com/office/officeart/2005/8/layout/list1"/>
    <dgm:cxn modelId="{2847A16E-4985-47AE-AF11-6AD17D9594FB}" type="presOf" srcId="{902FFA74-7E64-4860-8BA7-67AA288DFC28}" destId="{1C62194F-1E1C-40B9-B4E0-5B90750C9BF5}" srcOrd="0" destOrd="0" presId="urn:microsoft.com/office/officeart/2005/8/layout/list1"/>
    <dgm:cxn modelId="{1FA84EA4-4DCB-4C48-ADDA-185FA5E9293D}" type="presOf" srcId="{BF95B75A-7F90-4881-852A-49067DE164BE}" destId="{59BC1222-FDC4-408B-8721-051BAC14BB31}" srcOrd="1" destOrd="0" presId="urn:microsoft.com/office/officeart/2005/8/layout/list1"/>
    <dgm:cxn modelId="{C9235CE8-503C-4A74-B835-CEF0293C0145}" type="presOf" srcId="{6CBA835F-12DC-4712-8CC3-59D46C8B909D}" destId="{DB92616B-573E-402D-8DA0-86C7108371DC}" srcOrd="1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9739AC8D-69EB-4402-9460-3DAA2444DA90}" type="presOf" srcId="{902FFA74-7E64-4860-8BA7-67AA288DFC28}" destId="{06273E12-7DED-405D-8414-5BDC844CA0FA}" srcOrd="1" destOrd="0" presId="urn:microsoft.com/office/officeart/2005/8/layout/list1"/>
    <dgm:cxn modelId="{053425A1-AB5C-4ED5-8F5F-0408C7A0B85D}" srcId="{77C6A721-0D40-49DF-9896-538D015E2C22}" destId="{902FFA74-7E64-4860-8BA7-67AA288DFC28}" srcOrd="4" destOrd="0" parTransId="{351B9F55-E597-47B3-968A-11A2DF49C8C9}" sibTransId="{4B7F5DFD-B1BA-43CE-BC17-C868D9CF6672}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33610BF9-686C-4CC0-9B68-36B0ED1ED80D}" type="presOf" srcId="{BF95B75A-7F90-4881-852A-49067DE164BE}" destId="{B966827C-A511-45C3-BEEB-C23033B09430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1A9F8341-4FCE-4606-907A-C4BC5E50140A}" type="presOf" srcId="{6CBA835F-12DC-4712-8CC3-59D46C8B909D}" destId="{EA9570EB-7D53-4F83-BD89-18364F7966D1}" srcOrd="0" destOrd="0" presId="urn:microsoft.com/office/officeart/2005/8/layout/list1"/>
    <dgm:cxn modelId="{5DED2C7D-4D68-4806-9C59-BA92514D6520}" srcId="{77C6A721-0D40-49DF-9896-538D015E2C22}" destId="{BF95B75A-7F90-4881-852A-49067DE164BE}" srcOrd="3" destOrd="0" parTransId="{6467DB73-E384-4EC9-A7D1-DD2F92FE9873}" sibTransId="{F9A5E06E-DB87-46D0-BC8A-40904CA4ED26}"/>
    <dgm:cxn modelId="{AB9186EA-4D16-401C-B346-FC86844C8F3F}" type="presParOf" srcId="{726BFED6-59D2-4F7E-90B2-0814C54F0E71}" destId="{9825C2F4-6259-4087-975F-D7E57656305B}" srcOrd="0" destOrd="0" presId="urn:microsoft.com/office/officeart/2005/8/layout/list1"/>
    <dgm:cxn modelId="{902614FA-6353-47D4-9067-053DE15CC32D}" type="presParOf" srcId="{9825C2F4-6259-4087-975F-D7E57656305B}" destId="{8AFF8CDB-0AF9-4EA6-BECC-E63ACC5B5E29}" srcOrd="0" destOrd="0" presId="urn:microsoft.com/office/officeart/2005/8/layout/list1"/>
    <dgm:cxn modelId="{9EFD3D29-C145-4A31-92B4-3B4059E97EF8}" type="presParOf" srcId="{9825C2F4-6259-4087-975F-D7E57656305B}" destId="{944BAB04-7C51-4F32-B3D9-6B3BFE861060}" srcOrd="1" destOrd="0" presId="urn:microsoft.com/office/officeart/2005/8/layout/list1"/>
    <dgm:cxn modelId="{1B5C4730-B797-4C4B-AB75-23914EB17D29}" type="presParOf" srcId="{726BFED6-59D2-4F7E-90B2-0814C54F0E71}" destId="{0B92971E-CD3F-40AB-A72B-D3F249C8A999}" srcOrd="1" destOrd="0" presId="urn:microsoft.com/office/officeart/2005/8/layout/list1"/>
    <dgm:cxn modelId="{B28E670F-515D-4657-B28B-C0198473BBBE}" type="presParOf" srcId="{726BFED6-59D2-4F7E-90B2-0814C54F0E71}" destId="{A3794F34-CF38-4878-8BA7-B0E44BC4E8BE}" srcOrd="2" destOrd="0" presId="urn:microsoft.com/office/officeart/2005/8/layout/list1"/>
    <dgm:cxn modelId="{6DFE83A5-EEE6-4A58-8296-5909DD201F2C}" type="presParOf" srcId="{726BFED6-59D2-4F7E-90B2-0814C54F0E71}" destId="{F2E948CE-AB6E-441B-9C84-EB73198946D1}" srcOrd="3" destOrd="0" presId="urn:microsoft.com/office/officeart/2005/8/layout/list1"/>
    <dgm:cxn modelId="{BD88FF4E-8EDF-443A-A4A0-3B2793A5B8A8}" type="presParOf" srcId="{726BFED6-59D2-4F7E-90B2-0814C54F0E71}" destId="{29C14D80-9378-4DBC-8F98-7A1924A78E08}" srcOrd="4" destOrd="0" presId="urn:microsoft.com/office/officeart/2005/8/layout/list1"/>
    <dgm:cxn modelId="{56A7D381-E7FE-4333-A975-15948C1A8FCD}" type="presParOf" srcId="{29C14D80-9378-4DBC-8F98-7A1924A78E08}" destId="{DD0F1857-B597-431D-9A0F-C159A0C4F7FE}" srcOrd="0" destOrd="0" presId="urn:microsoft.com/office/officeart/2005/8/layout/list1"/>
    <dgm:cxn modelId="{702183F1-2499-4EEE-8B54-7D215ACBC01E}" type="presParOf" srcId="{29C14D80-9378-4DBC-8F98-7A1924A78E08}" destId="{0BC5C34C-6965-41B3-8AB2-EFFE6BA44191}" srcOrd="1" destOrd="0" presId="urn:microsoft.com/office/officeart/2005/8/layout/list1"/>
    <dgm:cxn modelId="{D1455BA5-B11E-4D52-BFCB-350E9FA40102}" type="presParOf" srcId="{726BFED6-59D2-4F7E-90B2-0814C54F0E71}" destId="{CA2529F1-05C9-4708-AE54-66005BE69934}" srcOrd="5" destOrd="0" presId="urn:microsoft.com/office/officeart/2005/8/layout/list1"/>
    <dgm:cxn modelId="{2BCD1935-3041-45C4-9607-739B6CE92A7E}" type="presParOf" srcId="{726BFED6-59D2-4F7E-90B2-0814C54F0E71}" destId="{B6BC36D8-D5B0-4749-B56F-AC6C50C43627}" srcOrd="6" destOrd="0" presId="urn:microsoft.com/office/officeart/2005/8/layout/list1"/>
    <dgm:cxn modelId="{F84393B8-16DC-40DB-A827-F0B02533BA8D}" type="presParOf" srcId="{726BFED6-59D2-4F7E-90B2-0814C54F0E71}" destId="{F8592033-9728-426D-B657-EA746F5D2E7F}" srcOrd="7" destOrd="0" presId="urn:microsoft.com/office/officeart/2005/8/layout/list1"/>
    <dgm:cxn modelId="{B99F0D58-335E-493A-983C-85B863300F56}" type="presParOf" srcId="{726BFED6-59D2-4F7E-90B2-0814C54F0E71}" destId="{31C34959-0A23-4DA3-BCF2-F8D1D918B54E}" srcOrd="8" destOrd="0" presId="urn:microsoft.com/office/officeart/2005/8/layout/list1"/>
    <dgm:cxn modelId="{66E26538-91CF-4D7E-9BBE-2515A4F0B392}" type="presParOf" srcId="{31C34959-0A23-4DA3-BCF2-F8D1D918B54E}" destId="{EA9570EB-7D53-4F83-BD89-18364F7966D1}" srcOrd="0" destOrd="0" presId="urn:microsoft.com/office/officeart/2005/8/layout/list1"/>
    <dgm:cxn modelId="{F45288F8-C66C-4D91-B69A-54725B6838C3}" type="presParOf" srcId="{31C34959-0A23-4DA3-BCF2-F8D1D918B54E}" destId="{DB92616B-573E-402D-8DA0-86C7108371DC}" srcOrd="1" destOrd="0" presId="urn:microsoft.com/office/officeart/2005/8/layout/list1"/>
    <dgm:cxn modelId="{559CEBBE-8374-4ACB-BF40-B93C618A1621}" type="presParOf" srcId="{726BFED6-59D2-4F7E-90B2-0814C54F0E71}" destId="{84A3CF46-AA02-40BD-B79D-3D93C13365F9}" srcOrd="9" destOrd="0" presId="urn:microsoft.com/office/officeart/2005/8/layout/list1"/>
    <dgm:cxn modelId="{FDD5B5A7-9537-4A3A-B275-7A81E425308C}" type="presParOf" srcId="{726BFED6-59D2-4F7E-90B2-0814C54F0E71}" destId="{6C460B2E-B41F-4BE1-B515-98B1032B3945}" srcOrd="10" destOrd="0" presId="urn:microsoft.com/office/officeart/2005/8/layout/list1"/>
    <dgm:cxn modelId="{B3DF3C0C-2FB6-4719-99B6-EF80615ACDF7}" type="presParOf" srcId="{726BFED6-59D2-4F7E-90B2-0814C54F0E71}" destId="{0661F139-FCF8-4F82-BDFA-1E5E9B6140CB}" srcOrd="11" destOrd="0" presId="urn:microsoft.com/office/officeart/2005/8/layout/list1"/>
    <dgm:cxn modelId="{B90960FA-45BB-40CB-A325-60FA3BF27244}" type="presParOf" srcId="{726BFED6-59D2-4F7E-90B2-0814C54F0E71}" destId="{6F82222C-B9D7-4C6B-A126-5859A0F5C7B9}" srcOrd="12" destOrd="0" presId="urn:microsoft.com/office/officeart/2005/8/layout/list1"/>
    <dgm:cxn modelId="{E07F2D5B-7FF8-4164-9576-D59984639D51}" type="presParOf" srcId="{6F82222C-B9D7-4C6B-A126-5859A0F5C7B9}" destId="{B966827C-A511-45C3-BEEB-C23033B09430}" srcOrd="0" destOrd="0" presId="urn:microsoft.com/office/officeart/2005/8/layout/list1"/>
    <dgm:cxn modelId="{279541C8-AC2D-4BEA-B05E-9AABC399A126}" type="presParOf" srcId="{6F82222C-B9D7-4C6B-A126-5859A0F5C7B9}" destId="{59BC1222-FDC4-408B-8721-051BAC14BB31}" srcOrd="1" destOrd="0" presId="urn:microsoft.com/office/officeart/2005/8/layout/list1"/>
    <dgm:cxn modelId="{94C3E371-7097-4F14-B99E-F04565F61169}" type="presParOf" srcId="{726BFED6-59D2-4F7E-90B2-0814C54F0E71}" destId="{F90A9165-49C4-4604-9215-9AD6BFEB90F1}" srcOrd="13" destOrd="0" presId="urn:microsoft.com/office/officeart/2005/8/layout/list1"/>
    <dgm:cxn modelId="{C9D815C0-2101-40B4-8AA1-F679A3B5C856}" type="presParOf" srcId="{726BFED6-59D2-4F7E-90B2-0814C54F0E71}" destId="{E1CE1C1D-AA20-4F04-93FC-419BD1931C7D}" srcOrd="14" destOrd="0" presId="urn:microsoft.com/office/officeart/2005/8/layout/list1"/>
    <dgm:cxn modelId="{4257DA77-703F-4AA0-9B90-AFBE71C239F5}" type="presParOf" srcId="{726BFED6-59D2-4F7E-90B2-0814C54F0E71}" destId="{10DB4B1E-ED73-411A-8877-97F693EF293D}" srcOrd="15" destOrd="0" presId="urn:microsoft.com/office/officeart/2005/8/layout/list1"/>
    <dgm:cxn modelId="{5A72E8FC-90A3-42C1-9506-559A66A56B80}" type="presParOf" srcId="{726BFED6-59D2-4F7E-90B2-0814C54F0E71}" destId="{7FB13785-8083-42C7-996F-BE9A3FD1E179}" srcOrd="16" destOrd="0" presId="urn:microsoft.com/office/officeart/2005/8/layout/list1"/>
    <dgm:cxn modelId="{F3537641-1447-4DE8-AAB9-038737B05C9C}" type="presParOf" srcId="{7FB13785-8083-42C7-996F-BE9A3FD1E179}" destId="{1C62194F-1E1C-40B9-B4E0-5B90750C9BF5}" srcOrd="0" destOrd="0" presId="urn:microsoft.com/office/officeart/2005/8/layout/list1"/>
    <dgm:cxn modelId="{F0A4ADD9-C652-42A7-AF21-5FE3B9DC095C}" type="presParOf" srcId="{7FB13785-8083-42C7-996F-BE9A3FD1E179}" destId="{06273E12-7DED-405D-8414-5BDC844CA0FA}" srcOrd="1" destOrd="0" presId="urn:microsoft.com/office/officeart/2005/8/layout/list1"/>
    <dgm:cxn modelId="{03FE93E6-4FEF-49D6-9447-E62BB4CB5E15}" type="presParOf" srcId="{726BFED6-59D2-4F7E-90B2-0814C54F0E71}" destId="{741972E2-0559-44F2-9E83-F83D9F25EC53}" srcOrd="17" destOrd="0" presId="urn:microsoft.com/office/officeart/2005/8/layout/list1"/>
    <dgm:cxn modelId="{ED32444D-86B8-4426-98D1-5A09DF97E7F8}" type="presParOf" srcId="{726BFED6-59D2-4F7E-90B2-0814C54F0E71}" destId="{2C0333AB-195D-431F-B49C-32303CC98E0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2AB061-A1D9-44FF-AC72-72BED5AF2FD5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713DBCF-192A-4514-9B15-08FC7BA424BC}">
      <dgm:prSet phldrT="[Text]" custT="1"/>
      <dgm:spPr/>
      <dgm:t>
        <a:bodyPr/>
        <a:lstStyle/>
        <a:p>
          <a:r>
            <a:rPr lang="en-US" sz="1600" b="1" dirty="0" smtClean="0">
              <a:latin typeface="Courier New" pitchFamily="49" charset="0"/>
              <a:cs typeface="Courier New" pitchFamily="49" charset="0"/>
            </a:rPr>
            <a:t>+</a:t>
          </a:r>
          <a:endParaRPr lang="en-US" sz="1600" b="1" dirty="0">
            <a:latin typeface="Courier New" pitchFamily="49" charset="0"/>
            <a:cs typeface="Courier New" pitchFamily="49" charset="0"/>
          </a:endParaRPr>
        </a:p>
      </dgm:t>
    </dgm:pt>
    <dgm:pt modelId="{2D112F8B-C437-4516-A74B-EF17A7FACF5D}" type="parTrans" cxnId="{B7166A4B-FB83-4516-B6CF-17722B355A01}">
      <dgm:prSet/>
      <dgm:spPr/>
      <dgm:t>
        <a:bodyPr/>
        <a:lstStyle/>
        <a:p>
          <a:endParaRPr lang="en-US"/>
        </a:p>
      </dgm:t>
    </dgm:pt>
    <dgm:pt modelId="{9DFF48CC-557A-42E9-9C66-BE93BD9F514A}" type="sibTrans" cxnId="{B7166A4B-FB83-4516-B6CF-17722B355A01}">
      <dgm:prSet/>
      <dgm:spPr/>
      <dgm:t>
        <a:bodyPr/>
        <a:lstStyle/>
        <a:p>
          <a:endParaRPr lang="en-US"/>
        </a:p>
      </dgm:t>
    </dgm:pt>
    <dgm:pt modelId="{170A0DAE-0A33-46A3-8001-D50F15039CAD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is called the Operator and the operation performed is addition.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D5A9B862-97FD-4ED2-8AB4-CE38AEDBCEB0}" type="parTrans" cxnId="{88660B2C-A220-4567-8458-BAB066E23EE2}">
      <dgm:prSet/>
      <dgm:spPr/>
      <dgm:t>
        <a:bodyPr/>
        <a:lstStyle/>
        <a:p>
          <a:endParaRPr lang="en-US"/>
        </a:p>
      </dgm:t>
    </dgm:pt>
    <dgm:pt modelId="{AF2D1A37-51FC-4FD7-8349-C35FBEAD99B3}" type="sibTrans" cxnId="{88660B2C-A220-4567-8458-BAB066E23EE2}">
      <dgm:prSet/>
      <dgm:spPr/>
      <dgm:t>
        <a:bodyPr/>
        <a:lstStyle/>
        <a:p>
          <a:endParaRPr lang="en-US"/>
        </a:p>
      </dgm:t>
    </dgm:pt>
    <dgm:pt modelId="{484986BA-1150-4025-9E1D-1F96ECD59151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X </a:t>
          </a:r>
          <a:r>
            <a:rPr lang="en-US" sz="1600" b="0" dirty="0" smtClean="0">
              <a:latin typeface="Calibri" pitchFamily="34" charset="0"/>
              <a:cs typeface="Calibri" pitchFamily="34" charset="0"/>
            </a:rPr>
            <a:t>and </a:t>
          </a:r>
          <a:r>
            <a:rPr lang="en-US" sz="1600" b="0" dirty="0" smtClean="0">
              <a:latin typeface="Courier New" pitchFamily="49" charset="0"/>
              <a:cs typeface="Courier New" pitchFamily="49" charset="0"/>
            </a:rPr>
            <a:t>Y</a:t>
          </a:r>
          <a:endParaRPr lang="en-US" sz="1600" b="0" dirty="0">
            <a:latin typeface="Courier New" pitchFamily="49" charset="0"/>
            <a:cs typeface="Courier New" pitchFamily="49" charset="0"/>
          </a:endParaRPr>
        </a:p>
      </dgm:t>
    </dgm:pt>
    <dgm:pt modelId="{4726B982-083F-4DCA-925C-76823CE1E5D9}" type="parTrans" cxnId="{B4E11045-FF0A-423A-A706-B71BC62C7E2A}">
      <dgm:prSet/>
      <dgm:spPr/>
      <dgm:t>
        <a:bodyPr/>
        <a:lstStyle/>
        <a:p>
          <a:endParaRPr lang="en-US"/>
        </a:p>
      </dgm:t>
    </dgm:pt>
    <dgm:pt modelId="{55E88AD0-47FB-4C57-9411-DF589147632A}" type="sibTrans" cxnId="{B4E11045-FF0A-423A-A706-B71BC62C7E2A}">
      <dgm:prSet/>
      <dgm:spPr/>
      <dgm:t>
        <a:bodyPr/>
        <a:lstStyle/>
        <a:p>
          <a:endParaRPr lang="en-US"/>
        </a:p>
      </dgm:t>
    </dgm:pt>
    <dgm:pt modelId="{6FC75EB2-021F-4300-99DF-B2B880C6BC8F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the two variables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X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 and </a:t>
          </a:r>
          <a:r>
            <a:rPr lang="en-US" sz="1600" b="1" dirty="0" smtClean="0">
              <a:latin typeface="Courier New" pitchFamily="49" charset="0"/>
              <a:cs typeface="Courier New" pitchFamily="49" charset="0"/>
            </a:rPr>
            <a:t>Y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, on which addition is performed, are called as Operands.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C99D40F7-3744-4947-93C0-18AE2D464D87}" type="parTrans" cxnId="{009606BD-F51E-43AB-9DE7-F6EAF875E1AF}">
      <dgm:prSet/>
      <dgm:spPr/>
      <dgm:t>
        <a:bodyPr/>
        <a:lstStyle/>
        <a:p>
          <a:endParaRPr lang="en-US"/>
        </a:p>
      </dgm:t>
    </dgm:pt>
    <dgm:pt modelId="{7523FA7A-399C-48AE-BF11-B68B25B036BF}" type="sibTrans" cxnId="{009606BD-F51E-43AB-9DE7-F6EAF875E1AF}">
      <dgm:prSet/>
      <dgm:spPr/>
      <dgm:t>
        <a:bodyPr/>
        <a:lstStyle/>
        <a:p>
          <a:endParaRPr lang="en-US"/>
        </a:p>
      </dgm:t>
    </dgm:pt>
    <dgm:pt modelId="{973C7E7E-DE43-4C72-8018-AB27330B18C7}">
      <dgm:prSet phldrT="[Text]" custT="1"/>
      <dgm:spPr/>
      <dgm:t>
        <a:bodyPr/>
        <a:lstStyle/>
        <a:p>
          <a:r>
            <a:rPr lang="en-US" sz="1600" b="0" dirty="0" smtClean="0">
              <a:latin typeface="Courier New" pitchFamily="49" charset="0"/>
              <a:cs typeface="Courier New" pitchFamily="49" charset="0"/>
            </a:rPr>
            <a:t>Z = X + Y</a:t>
          </a:r>
          <a:endParaRPr lang="en-US" sz="1600" b="0" dirty="0">
            <a:latin typeface="Courier New" pitchFamily="49" charset="0"/>
            <a:cs typeface="Courier New" pitchFamily="49" charset="0"/>
          </a:endParaRPr>
        </a:p>
      </dgm:t>
    </dgm:pt>
    <dgm:pt modelId="{7A57395E-465D-4C38-A2ED-C5D530199E72}" type="parTrans" cxnId="{FC87FBBC-5237-42F3-BCC2-91142E4168AD}">
      <dgm:prSet/>
      <dgm:spPr/>
      <dgm:t>
        <a:bodyPr/>
        <a:lstStyle/>
        <a:p>
          <a:endParaRPr lang="en-US"/>
        </a:p>
      </dgm:t>
    </dgm:pt>
    <dgm:pt modelId="{F1DEEDC8-88BD-4F75-9706-3FF57D36B1EA}" type="sibTrans" cxnId="{FC87FBBC-5237-42F3-BCC2-91142E4168AD}">
      <dgm:prSet/>
      <dgm:spPr/>
      <dgm:t>
        <a:bodyPr/>
        <a:lstStyle/>
        <a:p>
          <a:endParaRPr lang="en-US"/>
        </a:p>
      </dgm:t>
    </dgm:pt>
    <dgm:pt modelId="{28F10811-5FF2-40D4-AC8E-9D3E28DA7146}">
      <dgm:prSet phldrT="[Text]" custT="1"/>
      <dgm:spPr/>
      <dgm:t>
        <a:bodyPr/>
        <a:lstStyle/>
        <a:p>
          <a:r>
            <a:rPr lang="en-US" sz="1600" dirty="0" smtClean="0">
              <a:latin typeface="Calibri" pitchFamily="34" charset="0"/>
              <a:cs typeface="Calibri" pitchFamily="34" charset="0"/>
            </a:rPr>
            <a:t>a combination of both the operator and the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operands, is 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known as an Expression</a:t>
          </a:r>
          <a:r>
            <a:rPr lang="en-US" sz="1600" dirty="0" smtClean="0">
              <a:latin typeface="Calibri" pitchFamily="34" charset="0"/>
              <a:cs typeface="Calibri" pitchFamily="34" charset="0"/>
            </a:rPr>
            <a:t>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F8A945FD-B4DC-4CB4-BE63-5C0159549B0E}" type="parTrans" cxnId="{BD7B1755-7B6A-4B4A-8AC8-E2255B693ADB}">
      <dgm:prSet/>
      <dgm:spPr/>
      <dgm:t>
        <a:bodyPr/>
        <a:lstStyle/>
        <a:p>
          <a:endParaRPr lang="en-US"/>
        </a:p>
      </dgm:t>
    </dgm:pt>
    <dgm:pt modelId="{129A896B-F3CA-48A7-B7BC-E1B8A2677076}" type="sibTrans" cxnId="{BD7B1755-7B6A-4B4A-8AC8-E2255B693ADB}">
      <dgm:prSet/>
      <dgm:spPr/>
      <dgm:t>
        <a:bodyPr/>
        <a:lstStyle/>
        <a:p>
          <a:endParaRPr lang="en-US"/>
        </a:p>
      </dgm:t>
    </dgm:pt>
    <dgm:pt modelId="{C128145B-D695-4E08-9B8C-FF1FEFFED06B}" type="pres">
      <dgm:prSet presAssocID="{DD2AB061-A1D9-44FF-AC72-72BED5AF2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E58358-55BE-4B57-80F5-C36E9DBA0B47}" type="pres">
      <dgm:prSet presAssocID="{3713DBCF-192A-4514-9B15-08FC7BA424BC}" presName="linNode" presStyleCnt="0"/>
      <dgm:spPr/>
    </dgm:pt>
    <dgm:pt modelId="{F25A2576-BBD2-42E3-B13A-846560A1349E}" type="pres">
      <dgm:prSet presAssocID="{3713DBCF-192A-4514-9B15-08FC7BA424BC}" presName="parentText" presStyleLbl="node1" presStyleIdx="0" presStyleCnt="3" custScaleX="578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DE300-2D66-478D-A825-215997BF4D18}" type="pres">
      <dgm:prSet presAssocID="{3713DBCF-192A-4514-9B15-08FC7BA424BC}" presName="descendantText" presStyleLbl="alignAccFollowNode1" presStyleIdx="0" presStyleCnt="3" custScaleX="123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C69BD-1AE7-4EF4-8C18-055EFFF10EC4}" type="pres">
      <dgm:prSet presAssocID="{9DFF48CC-557A-42E9-9C66-BE93BD9F514A}" presName="sp" presStyleCnt="0"/>
      <dgm:spPr/>
    </dgm:pt>
    <dgm:pt modelId="{E4D697BB-44D2-49A8-94A0-DE4BE3DD6E5F}" type="pres">
      <dgm:prSet presAssocID="{484986BA-1150-4025-9E1D-1F96ECD59151}" presName="linNode" presStyleCnt="0"/>
      <dgm:spPr/>
    </dgm:pt>
    <dgm:pt modelId="{618C18BC-CB37-4CC0-8C5E-869429EA83B1}" type="pres">
      <dgm:prSet presAssocID="{484986BA-1150-4025-9E1D-1F96ECD59151}" presName="parentText" presStyleLbl="node1" presStyleIdx="1" presStyleCnt="3" custScaleX="578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6C7AE-6B27-4860-A3E9-1CCB10C68ECD}" type="pres">
      <dgm:prSet presAssocID="{484986BA-1150-4025-9E1D-1F96ECD59151}" presName="descendantText" presStyleLbl="alignAccFollowNode1" presStyleIdx="1" presStyleCnt="3" custScaleX="123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B813F1-7EAC-41C6-9CCF-F36C2884528F}" type="pres">
      <dgm:prSet presAssocID="{55E88AD0-47FB-4C57-9411-DF589147632A}" presName="sp" presStyleCnt="0"/>
      <dgm:spPr/>
    </dgm:pt>
    <dgm:pt modelId="{F0763055-C8F1-4F23-995B-9721C1AD2AB8}" type="pres">
      <dgm:prSet presAssocID="{973C7E7E-DE43-4C72-8018-AB27330B18C7}" presName="linNode" presStyleCnt="0"/>
      <dgm:spPr/>
    </dgm:pt>
    <dgm:pt modelId="{EB4D5DF3-FAA1-490E-9965-1395D39B73A4}" type="pres">
      <dgm:prSet presAssocID="{973C7E7E-DE43-4C72-8018-AB27330B18C7}" presName="parentText" presStyleLbl="node1" presStyleIdx="2" presStyleCnt="3" custScaleX="578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33762-E843-446E-B91B-13EB612B29BB}" type="pres">
      <dgm:prSet presAssocID="{973C7E7E-DE43-4C72-8018-AB27330B18C7}" presName="descendantText" presStyleLbl="alignAccFollowNode1" presStyleIdx="2" presStyleCnt="3" custScaleX="123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99C38-74E7-4ACB-995C-16C218541FE2}" type="presOf" srcId="{28F10811-5FF2-40D4-AC8E-9D3E28DA7146}" destId="{39933762-E843-446E-B91B-13EB612B29BB}" srcOrd="0" destOrd="0" presId="urn:microsoft.com/office/officeart/2005/8/layout/vList5"/>
    <dgm:cxn modelId="{823D76F0-B3FE-419D-932A-10089CDF5AA5}" type="presOf" srcId="{973C7E7E-DE43-4C72-8018-AB27330B18C7}" destId="{EB4D5DF3-FAA1-490E-9965-1395D39B73A4}" srcOrd="0" destOrd="0" presId="urn:microsoft.com/office/officeart/2005/8/layout/vList5"/>
    <dgm:cxn modelId="{F9D9E506-2CE0-45ED-9F26-80416FAE98CB}" type="presOf" srcId="{6FC75EB2-021F-4300-99DF-B2B880C6BC8F}" destId="{CBF6C7AE-6B27-4860-A3E9-1CCB10C68ECD}" srcOrd="0" destOrd="0" presId="urn:microsoft.com/office/officeart/2005/8/layout/vList5"/>
    <dgm:cxn modelId="{B4E11045-FF0A-423A-A706-B71BC62C7E2A}" srcId="{DD2AB061-A1D9-44FF-AC72-72BED5AF2FD5}" destId="{484986BA-1150-4025-9E1D-1F96ECD59151}" srcOrd="1" destOrd="0" parTransId="{4726B982-083F-4DCA-925C-76823CE1E5D9}" sibTransId="{55E88AD0-47FB-4C57-9411-DF589147632A}"/>
    <dgm:cxn modelId="{B7166A4B-FB83-4516-B6CF-17722B355A01}" srcId="{DD2AB061-A1D9-44FF-AC72-72BED5AF2FD5}" destId="{3713DBCF-192A-4514-9B15-08FC7BA424BC}" srcOrd="0" destOrd="0" parTransId="{2D112F8B-C437-4516-A74B-EF17A7FACF5D}" sibTransId="{9DFF48CC-557A-42E9-9C66-BE93BD9F514A}"/>
    <dgm:cxn modelId="{FC87FBBC-5237-42F3-BCC2-91142E4168AD}" srcId="{DD2AB061-A1D9-44FF-AC72-72BED5AF2FD5}" destId="{973C7E7E-DE43-4C72-8018-AB27330B18C7}" srcOrd="2" destOrd="0" parTransId="{7A57395E-465D-4C38-A2ED-C5D530199E72}" sibTransId="{F1DEEDC8-88BD-4F75-9706-3FF57D36B1EA}"/>
    <dgm:cxn modelId="{8B864449-4BCF-4A5B-A955-71ABF96FD132}" type="presOf" srcId="{3713DBCF-192A-4514-9B15-08FC7BA424BC}" destId="{F25A2576-BBD2-42E3-B13A-846560A1349E}" srcOrd="0" destOrd="0" presId="urn:microsoft.com/office/officeart/2005/8/layout/vList5"/>
    <dgm:cxn modelId="{BD7B1755-7B6A-4B4A-8AC8-E2255B693ADB}" srcId="{973C7E7E-DE43-4C72-8018-AB27330B18C7}" destId="{28F10811-5FF2-40D4-AC8E-9D3E28DA7146}" srcOrd="0" destOrd="0" parTransId="{F8A945FD-B4DC-4CB4-BE63-5C0159549B0E}" sibTransId="{129A896B-F3CA-48A7-B7BC-E1B8A2677076}"/>
    <dgm:cxn modelId="{009606BD-F51E-43AB-9DE7-F6EAF875E1AF}" srcId="{484986BA-1150-4025-9E1D-1F96ECD59151}" destId="{6FC75EB2-021F-4300-99DF-B2B880C6BC8F}" srcOrd="0" destOrd="0" parTransId="{C99D40F7-3744-4947-93C0-18AE2D464D87}" sibTransId="{7523FA7A-399C-48AE-BF11-B68B25B036BF}"/>
    <dgm:cxn modelId="{BDCDFA18-6312-4E50-8D91-E831CBFC2E72}" type="presOf" srcId="{DD2AB061-A1D9-44FF-AC72-72BED5AF2FD5}" destId="{C128145B-D695-4E08-9B8C-FF1FEFFED06B}" srcOrd="0" destOrd="0" presId="urn:microsoft.com/office/officeart/2005/8/layout/vList5"/>
    <dgm:cxn modelId="{EAFA27D3-EBA9-4D6B-A7CD-67691293F17E}" type="presOf" srcId="{170A0DAE-0A33-46A3-8001-D50F15039CAD}" destId="{2B7DE300-2D66-478D-A825-215997BF4D18}" srcOrd="0" destOrd="0" presId="urn:microsoft.com/office/officeart/2005/8/layout/vList5"/>
    <dgm:cxn modelId="{12947FBD-C242-4862-9831-D8C160A14AFD}" type="presOf" srcId="{484986BA-1150-4025-9E1D-1F96ECD59151}" destId="{618C18BC-CB37-4CC0-8C5E-869429EA83B1}" srcOrd="0" destOrd="0" presId="urn:microsoft.com/office/officeart/2005/8/layout/vList5"/>
    <dgm:cxn modelId="{88660B2C-A220-4567-8458-BAB066E23EE2}" srcId="{3713DBCF-192A-4514-9B15-08FC7BA424BC}" destId="{170A0DAE-0A33-46A3-8001-D50F15039CAD}" srcOrd="0" destOrd="0" parTransId="{D5A9B862-97FD-4ED2-8AB4-CE38AEDBCEB0}" sibTransId="{AF2D1A37-51FC-4FD7-8349-C35FBEAD99B3}"/>
    <dgm:cxn modelId="{BE11B838-0719-40E7-848B-CA177271AAC7}" type="presParOf" srcId="{C128145B-D695-4E08-9B8C-FF1FEFFED06B}" destId="{4FE58358-55BE-4B57-80F5-C36E9DBA0B47}" srcOrd="0" destOrd="0" presId="urn:microsoft.com/office/officeart/2005/8/layout/vList5"/>
    <dgm:cxn modelId="{BA3F2EDE-DBC7-4D31-A863-99BAE23923C0}" type="presParOf" srcId="{4FE58358-55BE-4B57-80F5-C36E9DBA0B47}" destId="{F25A2576-BBD2-42E3-B13A-846560A1349E}" srcOrd="0" destOrd="0" presId="urn:microsoft.com/office/officeart/2005/8/layout/vList5"/>
    <dgm:cxn modelId="{A95D7808-3899-415A-BB38-3714CA94F3AC}" type="presParOf" srcId="{4FE58358-55BE-4B57-80F5-C36E9DBA0B47}" destId="{2B7DE300-2D66-478D-A825-215997BF4D18}" srcOrd="1" destOrd="0" presId="urn:microsoft.com/office/officeart/2005/8/layout/vList5"/>
    <dgm:cxn modelId="{25419F65-A9EC-48FC-9969-E5A272BD40DB}" type="presParOf" srcId="{C128145B-D695-4E08-9B8C-FF1FEFFED06B}" destId="{010C69BD-1AE7-4EF4-8C18-055EFFF10EC4}" srcOrd="1" destOrd="0" presId="urn:microsoft.com/office/officeart/2005/8/layout/vList5"/>
    <dgm:cxn modelId="{38DAA834-1E94-45AC-AB7B-F1A0B7CBAC36}" type="presParOf" srcId="{C128145B-D695-4E08-9B8C-FF1FEFFED06B}" destId="{E4D697BB-44D2-49A8-94A0-DE4BE3DD6E5F}" srcOrd="2" destOrd="0" presId="urn:microsoft.com/office/officeart/2005/8/layout/vList5"/>
    <dgm:cxn modelId="{BC3ABDB9-C0AC-4B48-B88A-5D2FF68FF004}" type="presParOf" srcId="{E4D697BB-44D2-49A8-94A0-DE4BE3DD6E5F}" destId="{618C18BC-CB37-4CC0-8C5E-869429EA83B1}" srcOrd="0" destOrd="0" presId="urn:microsoft.com/office/officeart/2005/8/layout/vList5"/>
    <dgm:cxn modelId="{18D0CD84-26ED-42BE-8604-8304E17D2BEB}" type="presParOf" srcId="{E4D697BB-44D2-49A8-94A0-DE4BE3DD6E5F}" destId="{CBF6C7AE-6B27-4860-A3E9-1CCB10C68ECD}" srcOrd="1" destOrd="0" presId="urn:microsoft.com/office/officeart/2005/8/layout/vList5"/>
    <dgm:cxn modelId="{39C0757C-7B80-4FEA-9359-883DEABE97FD}" type="presParOf" srcId="{C128145B-D695-4E08-9B8C-FF1FEFFED06B}" destId="{E5B813F1-7EAC-41C6-9CCF-F36C2884528F}" srcOrd="3" destOrd="0" presId="urn:microsoft.com/office/officeart/2005/8/layout/vList5"/>
    <dgm:cxn modelId="{B9E56C0A-FEF6-48A7-8798-0D0E7D59A83F}" type="presParOf" srcId="{C128145B-D695-4E08-9B8C-FF1FEFFED06B}" destId="{F0763055-C8F1-4F23-995B-9721C1AD2AB8}" srcOrd="4" destOrd="0" presId="urn:microsoft.com/office/officeart/2005/8/layout/vList5"/>
    <dgm:cxn modelId="{7E2EA4E4-9A4F-43FB-BD0E-44A249FD4088}" type="presParOf" srcId="{F0763055-C8F1-4F23-995B-9721C1AD2AB8}" destId="{EB4D5DF3-FAA1-490E-9965-1395D39B73A4}" srcOrd="0" destOrd="0" presId="urn:microsoft.com/office/officeart/2005/8/layout/vList5"/>
    <dgm:cxn modelId="{5BF61BFE-4BF8-4F42-9AB2-3E3D38893693}" type="presParOf" srcId="{F0763055-C8F1-4F23-995B-9721C1AD2AB8}" destId="{39933762-E843-446E-B91B-13EB612B29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94223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>
        <a:off x="0" y="294223"/>
        <a:ext cx="8229600" cy="378000"/>
      </dsp:txXfrm>
    </dsp:sp>
    <dsp:sp modelId="{944BAB04-7C51-4F32-B3D9-6B3BFE861060}">
      <dsp:nvSpPr>
        <dsp:cNvPr id="0" name=""/>
        <dsp:cNvSpPr/>
      </dsp:nvSpPr>
      <dsp:spPr>
        <a:xfrm>
          <a:off x="411480" y="72823"/>
          <a:ext cx="7486055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Variable names may consist of Unicode letters and digits, underscore (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_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), and dollar sign (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$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).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411480" y="72823"/>
        <a:ext cx="7486055" cy="442800"/>
      </dsp:txXfrm>
    </dsp:sp>
    <dsp:sp modelId="{B6BC36D8-D5B0-4749-B56F-AC6C50C43627}">
      <dsp:nvSpPr>
        <dsp:cNvPr id="0" name=""/>
        <dsp:cNvSpPr/>
      </dsp:nvSpPr>
      <dsp:spPr>
        <a:xfrm>
          <a:off x="0" y="1088476"/>
          <a:ext cx="8229600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convention, however, is to always begin your variable names with a letter, not ‘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$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’ or ‘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_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’.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>
        <a:off x="0" y="1088476"/>
        <a:ext cx="8229600" cy="897750"/>
      </dsp:txXfrm>
    </dsp:sp>
    <dsp:sp modelId="{0BC5C34C-6965-41B3-8AB2-EFFE6BA44191}">
      <dsp:nvSpPr>
        <dsp:cNvPr id="0" name=""/>
        <dsp:cNvSpPr/>
      </dsp:nvSpPr>
      <dsp:spPr>
        <a:xfrm>
          <a:off x="411480" y="753223"/>
          <a:ext cx="7486055" cy="556652"/>
        </a:xfrm>
        <a:prstGeom prst="round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A variable’s name must begin with a letter, the dollar sign (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$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), or the underscore character (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_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).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753223"/>
        <a:ext cx="7486055" cy="556652"/>
      </dsp:txXfrm>
    </dsp:sp>
    <dsp:sp modelId="{BB573B39-C117-4056-B59E-E746146EB7BB}">
      <dsp:nvSpPr>
        <dsp:cNvPr id="0" name=""/>
        <dsp:cNvSpPr/>
      </dsp:nvSpPr>
      <dsp:spPr>
        <a:xfrm>
          <a:off x="0" y="2288626"/>
          <a:ext cx="8229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091F5-5FF4-40CC-85E2-B15786BC5DC2}">
      <dsp:nvSpPr>
        <dsp:cNvPr id="0" name=""/>
        <dsp:cNvSpPr/>
      </dsp:nvSpPr>
      <dsp:spPr>
        <a:xfrm>
          <a:off x="411480" y="2067226"/>
          <a:ext cx="7437147" cy="442800"/>
        </a:xfrm>
        <a:prstGeom prst="round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Variable names must not be a keyword or reserved word in Java.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11480" y="2067226"/>
        <a:ext cx="7437147" cy="442800"/>
      </dsp:txXfrm>
    </dsp:sp>
    <dsp:sp modelId="{E63443A9-37DB-493D-9A3A-93F4408EFE23}">
      <dsp:nvSpPr>
        <dsp:cNvPr id="0" name=""/>
        <dsp:cNvSpPr/>
      </dsp:nvSpPr>
      <dsp:spPr>
        <a:xfrm>
          <a:off x="0" y="2938426"/>
          <a:ext cx="8229600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For example, the variable names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number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and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Number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refer to two different variables.</a:t>
          </a:r>
          <a:endParaRPr lang="en-US" sz="1600" b="0" kern="1200" dirty="0">
            <a:latin typeface="Calibri" pitchFamily="34" charset="0"/>
            <a:cs typeface="Calibri" pitchFamily="34" charset="0"/>
          </a:endParaRPr>
        </a:p>
      </dsp:txBody>
      <dsp:txXfrm>
        <a:off x="0" y="2938426"/>
        <a:ext cx="8229600" cy="897750"/>
      </dsp:txXfrm>
    </dsp:sp>
    <dsp:sp modelId="{F5A247BD-F827-4056-AAC0-1BE5A6C186E2}">
      <dsp:nvSpPr>
        <dsp:cNvPr id="0" name=""/>
        <dsp:cNvSpPr/>
      </dsp:nvSpPr>
      <dsp:spPr>
        <a:xfrm>
          <a:off x="411480" y="2747626"/>
          <a:ext cx="7437089" cy="442800"/>
        </a:xfrm>
        <a:prstGeom prst="round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Variable names in Java are case-sensitive.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>
        <a:off x="411480" y="2747626"/>
        <a:ext cx="7437089" cy="442800"/>
      </dsp:txXfrm>
    </dsp:sp>
    <dsp:sp modelId="{80E9D019-56B7-4A30-8B4D-4A6D3B3FFC2E}">
      <dsp:nvSpPr>
        <dsp:cNvPr id="0" name=""/>
        <dsp:cNvSpPr/>
      </dsp:nvSpPr>
      <dsp:spPr>
        <a:xfrm>
          <a:off x="0" y="4169176"/>
          <a:ext cx="8229600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For example,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velocity</a:t>
          </a:r>
          <a:r>
            <a:rPr lang="en-US" sz="1600" kern="1200" dirty="0" smtClean="0"/>
            <a:t>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or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ratio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0" y="4169176"/>
        <a:ext cx="8229600" cy="661500"/>
      </dsp:txXfrm>
    </dsp:sp>
    <dsp:sp modelId="{5F2094E8-AC82-49C7-86D6-B837D6D04812}">
      <dsp:nvSpPr>
        <dsp:cNvPr id="0" name=""/>
        <dsp:cNvSpPr/>
      </dsp:nvSpPr>
      <dsp:spPr>
        <a:xfrm>
          <a:off x="411480" y="3947776"/>
          <a:ext cx="7437147" cy="442800"/>
        </a:xfrm>
        <a:prstGeom prst="round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If a variable name comprises a single word, the name should be in lowercase.</a:t>
          </a:r>
          <a:endParaRPr lang="en-US" sz="1500" kern="1200" dirty="0"/>
        </a:p>
      </dsp:txBody>
      <dsp:txXfrm>
        <a:off x="411480" y="3947776"/>
        <a:ext cx="7437147" cy="442800"/>
      </dsp:txXfrm>
    </dsp:sp>
    <dsp:sp modelId="{0257B637-34E3-4B92-9F11-7A25ADEC5D42}">
      <dsp:nvSpPr>
        <dsp:cNvPr id="0" name=""/>
        <dsp:cNvSpPr/>
      </dsp:nvSpPr>
      <dsp:spPr>
        <a:xfrm>
          <a:off x="0" y="5133076"/>
          <a:ext cx="8229600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For example, </a:t>
          </a:r>
          <a:r>
            <a:rPr lang="en-US" sz="1600" b="1" kern="1200" dirty="0" err="1" smtClean="0">
              <a:latin typeface="Courier New" pitchFamily="49" charset="0"/>
              <a:cs typeface="Courier New" pitchFamily="49" charset="0"/>
            </a:rPr>
            <a:t>employeeNumber</a:t>
          </a:r>
          <a:r>
            <a:rPr lang="en-US" sz="1600" kern="1200" dirty="0" smtClean="0"/>
            <a:t>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and</a:t>
          </a:r>
          <a:r>
            <a:rPr lang="en-US" sz="1600" kern="1200" dirty="0" smtClean="0"/>
            <a:t> </a:t>
          </a:r>
          <a:r>
            <a:rPr lang="en-US" sz="1600" b="1" kern="1200" dirty="0" err="1" smtClean="0">
              <a:latin typeface="Courier New" pitchFamily="49" charset="0"/>
              <a:cs typeface="Courier New" pitchFamily="49" charset="0"/>
            </a:rPr>
            <a:t>accountBalance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600" b="1" kern="1200" dirty="0">
            <a:latin typeface="Courier New" pitchFamily="49" charset="0"/>
            <a:cs typeface="Courier New" pitchFamily="49" charset="0"/>
          </a:endParaRPr>
        </a:p>
      </dsp:txBody>
      <dsp:txXfrm>
        <a:off x="0" y="5133076"/>
        <a:ext cx="8229600" cy="661500"/>
      </dsp:txXfrm>
    </dsp:sp>
    <dsp:sp modelId="{61148C3B-ADBA-4D2A-999D-081757F8648A}">
      <dsp:nvSpPr>
        <dsp:cNvPr id="0" name=""/>
        <dsp:cNvSpPr/>
      </dsp:nvSpPr>
      <dsp:spPr>
        <a:xfrm>
          <a:off x="411480" y="4911676"/>
          <a:ext cx="7437147" cy="4428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If the variable name consists of more than one word, the first letter of each subsequent word should be capitalized.</a:t>
          </a:r>
          <a:endParaRPr lang="en-US" sz="1500" kern="1200" dirty="0"/>
        </a:p>
      </dsp:txBody>
      <dsp:txXfrm>
        <a:off x="411480" y="4911676"/>
        <a:ext cx="7437147" cy="4428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93926E-DEDE-48F5-9312-EA7DEB292B5B}">
      <dsp:nvSpPr>
        <dsp:cNvPr id="0" name=""/>
        <dsp:cNvSpPr/>
      </dsp:nvSpPr>
      <dsp:spPr>
        <a:xfrm>
          <a:off x="520065" y="0"/>
          <a:ext cx="2209800" cy="22098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4A49-4854-4BB2-B855-48D93D04CE77}">
      <dsp:nvSpPr>
        <dsp:cNvPr id="0" name=""/>
        <dsp:cNvSpPr/>
      </dsp:nvSpPr>
      <dsp:spPr>
        <a:xfrm>
          <a:off x="1624965" y="221195"/>
          <a:ext cx="1436370" cy="2244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Assignment Operator</a:t>
          </a:r>
          <a:endParaRPr lang="en-US" sz="900" b="1" kern="1200" dirty="0"/>
        </a:p>
      </dsp:txBody>
      <dsp:txXfrm>
        <a:off x="1624965" y="221195"/>
        <a:ext cx="1436370" cy="224432"/>
      </dsp:txXfrm>
    </dsp:sp>
    <dsp:sp modelId="{D5CC3E39-1A53-43B8-8D80-3E970AEFE211}">
      <dsp:nvSpPr>
        <dsp:cNvPr id="0" name=""/>
        <dsp:cNvSpPr/>
      </dsp:nvSpPr>
      <dsp:spPr>
        <a:xfrm>
          <a:off x="1624965" y="473682"/>
          <a:ext cx="1436370" cy="2244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Arithmetic Operator</a:t>
          </a:r>
          <a:endParaRPr lang="en-US" sz="900" b="1" kern="1200" dirty="0"/>
        </a:p>
      </dsp:txBody>
      <dsp:txXfrm>
        <a:off x="1624965" y="473682"/>
        <a:ext cx="1436370" cy="224432"/>
      </dsp:txXfrm>
    </dsp:sp>
    <dsp:sp modelId="{8730EA65-1E8F-4D80-8100-99EA23A6F3BA}">
      <dsp:nvSpPr>
        <dsp:cNvPr id="0" name=""/>
        <dsp:cNvSpPr/>
      </dsp:nvSpPr>
      <dsp:spPr>
        <a:xfrm>
          <a:off x="1624965" y="726169"/>
          <a:ext cx="1436370" cy="2244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Unary Operator</a:t>
          </a:r>
          <a:endParaRPr lang="en-US" sz="900" b="1" kern="1200" dirty="0"/>
        </a:p>
      </dsp:txBody>
      <dsp:txXfrm>
        <a:off x="1624965" y="726169"/>
        <a:ext cx="1436370" cy="224432"/>
      </dsp:txXfrm>
    </dsp:sp>
    <dsp:sp modelId="{4B4BF98A-964D-4AF9-A2F8-19D063A29420}">
      <dsp:nvSpPr>
        <dsp:cNvPr id="0" name=""/>
        <dsp:cNvSpPr/>
      </dsp:nvSpPr>
      <dsp:spPr>
        <a:xfrm>
          <a:off x="1624965" y="978656"/>
          <a:ext cx="1436370" cy="2244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Conditional Operator</a:t>
          </a:r>
          <a:endParaRPr lang="en-US" sz="900" b="1" kern="1200" dirty="0"/>
        </a:p>
      </dsp:txBody>
      <dsp:txXfrm>
        <a:off x="1624965" y="978656"/>
        <a:ext cx="1436370" cy="224432"/>
      </dsp:txXfrm>
    </dsp:sp>
    <dsp:sp modelId="{6A4A2C42-A1EA-4AE7-BC32-5D1A6A5CF18A}">
      <dsp:nvSpPr>
        <dsp:cNvPr id="0" name=""/>
        <dsp:cNvSpPr/>
      </dsp:nvSpPr>
      <dsp:spPr>
        <a:xfrm>
          <a:off x="1624965" y="1231143"/>
          <a:ext cx="1436370" cy="2244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Logical Operator</a:t>
          </a:r>
          <a:endParaRPr lang="en-US" sz="900" b="1" kern="1200" dirty="0"/>
        </a:p>
      </dsp:txBody>
      <dsp:txXfrm>
        <a:off x="1624965" y="1231143"/>
        <a:ext cx="1436370" cy="224432"/>
      </dsp:txXfrm>
    </dsp:sp>
    <dsp:sp modelId="{BF3BA7B0-F677-4CFC-B787-33F1BEE56ABA}">
      <dsp:nvSpPr>
        <dsp:cNvPr id="0" name=""/>
        <dsp:cNvSpPr/>
      </dsp:nvSpPr>
      <dsp:spPr>
        <a:xfrm>
          <a:off x="1624965" y="1483630"/>
          <a:ext cx="1436370" cy="2244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Assignment Operator</a:t>
          </a:r>
          <a:endParaRPr lang="en-US" sz="900" b="1" kern="1200" dirty="0"/>
        </a:p>
      </dsp:txBody>
      <dsp:txXfrm>
        <a:off x="1624965" y="1483630"/>
        <a:ext cx="1436370" cy="224432"/>
      </dsp:txXfrm>
    </dsp:sp>
    <dsp:sp modelId="{9F4C45DA-869D-45CB-ADA6-80F7C2222E7D}">
      <dsp:nvSpPr>
        <dsp:cNvPr id="0" name=""/>
        <dsp:cNvSpPr/>
      </dsp:nvSpPr>
      <dsp:spPr>
        <a:xfrm>
          <a:off x="1624965" y="1736117"/>
          <a:ext cx="1436370" cy="2244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Bitwise Operator</a:t>
          </a:r>
          <a:endParaRPr lang="en-US" sz="900" b="1" kern="1200" dirty="0"/>
        </a:p>
      </dsp:txBody>
      <dsp:txXfrm>
        <a:off x="1624965" y="1736117"/>
        <a:ext cx="1436370" cy="22443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31667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65759"/>
          <a:ext cx="748605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The basic assignment operator is a single equal to sign, ‘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=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’. 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411480" y="65759"/>
        <a:ext cx="7486055" cy="501840"/>
      </dsp:txXfrm>
    </dsp:sp>
    <dsp:sp modelId="{B6BC36D8-D5B0-4749-B56F-AC6C50C43627}">
      <dsp:nvSpPr>
        <dsp:cNvPr id="0" name=""/>
        <dsp:cNvSpPr/>
      </dsp:nvSpPr>
      <dsp:spPr>
        <a:xfrm>
          <a:off x="0" y="1087799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836879"/>
          <a:ext cx="7486055" cy="501840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This operator is used to assign the value on its right to the operand on its left. 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836879"/>
        <a:ext cx="7486055" cy="501840"/>
      </dsp:txXfrm>
    </dsp:sp>
    <dsp:sp modelId="{6C460B2E-B41F-4BE1-B515-98B1032B3945}">
      <dsp:nvSpPr>
        <dsp:cNvPr id="0" name=""/>
        <dsp:cNvSpPr/>
      </dsp:nvSpPr>
      <dsp:spPr>
        <a:xfrm>
          <a:off x="0" y="1858920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607999"/>
          <a:ext cx="7437147" cy="501840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Assigning values to more than one variable can be done at a time.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607999"/>
        <a:ext cx="7437147" cy="501840"/>
      </dsp:txXfrm>
    </dsp:sp>
    <dsp:sp modelId="{E1CE1C1D-AA20-4F04-93FC-419BD1931C7D}">
      <dsp:nvSpPr>
        <dsp:cNvPr id="0" name=""/>
        <dsp:cNvSpPr/>
      </dsp:nvSpPr>
      <dsp:spPr>
        <a:xfrm>
          <a:off x="0" y="2630040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C1222-FDC4-408B-8721-051BAC14BB31}">
      <dsp:nvSpPr>
        <dsp:cNvPr id="0" name=""/>
        <dsp:cNvSpPr/>
      </dsp:nvSpPr>
      <dsp:spPr>
        <a:xfrm>
          <a:off x="411480" y="2379120"/>
          <a:ext cx="7437147" cy="5018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In other words, it allows you to create a chain of assignments.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2379120"/>
        <a:ext cx="7437147" cy="50184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126479" y="130847"/>
          <a:ext cx="843198" cy="5902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18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26479" y="130847"/>
        <a:ext cx="843198" cy="590239"/>
      </dsp:txXfrm>
    </dsp:sp>
    <dsp:sp modelId="{BEBA01B6-5951-44BE-9030-3C2626CDD713}">
      <dsp:nvSpPr>
        <dsp:cNvPr id="0" name=""/>
        <dsp:cNvSpPr/>
      </dsp:nvSpPr>
      <dsp:spPr>
        <a:xfrm rot="5400000">
          <a:off x="4173835" y="-3579229"/>
          <a:ext cx="548367" cy="7715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(2*3+4/2)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&gt; 3 &amp;&amp; 3&lt;5 || 10&lt;9</a:t>
          </a:r>
          <a:endParaRPr lang="en-IN" sz="1600" kern="1200" dirty="0">
            <a:latin typeface="Courier New" pitchFamily="49" charset="0"/>
            <a:cs typeface="Courier New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First the arithmetic operators are evaluated.</a:t>
          </a:r>
        </a:p>
      </dsp:txBody>
      <dsp:txXfrm rot="5400000">
        <a:off x="4173835" y="-3579229"/>
        <a:ext cx="548367" cy="7715560"/>
      </dsp:txXfrm>
    </dsp:sp>
    <dsp:sp modelId="{1166A8A4-1813-4D44-9BFB-92CDEBDAD00B}">
      <dsp:nvSpPr>
        <dsp:cNvPr id="0" name=""/>
        <dsp:cNvSpPr/>
      </dsp:nvSpPr>
      <dsp:spPr>
        <a:xfrm rot="5400000">
          <a:off x="-126479" y="812284"/>
          <a:ext cx="843198" cy="5902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18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26479" y="812284"/>
        <a:ext cx="843198" cy="590239"/>
      </dsp:txXfrm>
    </dsp:sp>
    <dsp:sp modelId="{127813E7-74B9-4DA5-84E0-D6A5D3831C71}">
      <dsp:nvSpPr>
        <dsp:cNvPr id="0" name=""/>
        <dsp:cNvSpPr/>
      </dsp:nvSpPr>
      <dsp:spPr>
        <a:xfrm rot="5400000">
          <a:off x="4173979" y="-2897938"/>
          <a:ext cx="548079" cy="7715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((2*3)+(4/2))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 &gt; 3 &amp;&amp; 3&lt;5 || 10&lt;9</a:t>
          </a:r>
          <a:endParaRPr lang="en-IN" sz="1600" kern="1200" dirty="0">
            <a:latin typeface="Courier New" pitchFamily="49" charset="0"/>
            <a:cs typeface="Courier New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Division and Multiplication are evaluated before addition and subtraction.</a:t>
          </a:r>
        </a:p>
      </dsp:txBody>
      <dsp:txXfrm rot="5400000">
        <a:off x="4173979" y="-2897938"/>
        <a:ext cx="548079" cy="7715560"/>
      </dsp:txXfrm>
    </dsp:sp>
    <dsp:sp modelId="{0937F89E-EDA7-4798-BA44-F9D42D5BB73A}">
      <dsp:nvSpPr>
        <dsp:cNvPr id="0" name=""/>
        <dsp:cNvSpPr/>
      </dsp:nvSpPr>
      <dsp:spPr>
        <a:xfrm rot="5400000">
          <a:off x="-126479" y="1498080"/>
          <a:ext cx="843198" cy="5902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3</a:t>
          </a:r>
          <a:endParaRPr lang="en-IN" sz="18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26479" y="1498080"/>
        <a:ext cx="843198" cy="590239"/>
      </dsp:txXfrm>
    </dsp:sp>
    <dsp:sp modelId="{CBC7A345-F662-4E11-9EA4-B9B1E60DACE6}">
      <dsp:nvSpPr>
        <dsp:cNvPr id="0" name=""/>
        <dsp:cNvSpPr/>
      </dsp:nvSpPr>
      <dsp:spPr>
        <a:xfrm rot="5400000">
          <a:off x="4173979" y="-2212141"/>
          <a:ext cx="548079" cy="7715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(6+2)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&gt;3 &amp;&amp; 3&lt;5 || 10&lt;9</a:t>
          </a:r>
          <a:endParaRPr lang="en-IN" sz="1600" kern="1200" dirty="0">
            <a:latin typeface="Courier New" pitchFamily="49" charset="0"/>
            <a:cs typeface="Courier New" pitchFamily="49" charset="0"/>
          </a:endParaRPr>
        </a:p>
      </dsp:txBody>
      <dsp:txXfrm rot="5400000">
        <a:off x="4173979" y="-2212141"/>
        <a:ext cx="548079" cy="7715560"/>
      </dsp:txXfrm>
    </dsp:sp>
    <dsp:sp modelId="{52234974-BCAF-4B81-A23F-B310A42AA4CE}">
      <dsp:nvSpPr>
        <dsp:cNvPr id="0" name=""/>
        <dsp:cNvSpPr/>
      </dsp:nvSpPr>
      <dsp:spPr>
        <a:xfrm rot="5400000">
          <a:off x="-126479" y="2183876"/>
          <a:ext cx="843198" cy="59023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4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26479" y="2183876"/>
        <a:ext cx="843198" cy="590239"/>
      </dsp:txXfrm>
    </dsp:sp>
    <dsp:sp modelId="{80F48A20-1705-4A9D-8A8D-A4185BF505D6}">
      <dsp:nvSpPr>
        <dsp:cNvPr id="0" name=""/>
        <dsp:cNvSpPr/>
      </dsp:nvSpPr>
      <dsp:spPr>
        <a:xfrm rot="5400000">
          <a:off x="4173979" y="-1526328"/>
          <a:ext cx="548079" cy="7715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(8&gt;3)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 &amp;&amp; [3&lt;5] || [10&lt;9]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Next to be evaluated are the relational operators all of which have the same precedence. 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173979" y="-1526328"/>
        <a:ext cx="548079" cy="7715560"/>
      </dsp:txXfrm>
    </dsp:sp>
    <dsp:sp modelId="{8FCCC388-E1F3-49CA-A1D0-C5A1676E6466}">
      <dsp:nvSpPr>
        <dsp:cNvPr id="0" name=""/>
        <dsp:cNvSpPr/>
      </dsp:nvSpPr>
      <dsp:spPr>
        <a:xfrm rot="5400000">
          <a:off x="-126479" y="2869681"/>
          <a:ext cx="843198" cy="59023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5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26479" y="2869681"/>
        <a:ext cx="843198" cy="590239"/>
      </dsp:txXfrm>
    </dsp:sp>
    <dsp:sp modelId="{CAE0A7C2-AA82-4C80-947A-98347FC8F88E}">
      <dsp:nvSpPr>
        <dsp:cNvPr id="0" name=""/>
        <dsp:cNvSpPr/>
      </dsp:nvSpPr>
      <dsp:spPr>
        <a:xfrm rot="5400000">
          <a:off x="4173979" y="-840536"/>
          <a:ext cx="548079" cy="7715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These are therefore evaluated from left to right.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(True &amp;&amp; True) ||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False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 rot="5400000">
        <a:off x="4173979" y="-840536"/>
        <a:ext cx="548079" cy="7715560"/>
      </dsp:txXfrm>
    </dsp:sp>
    <dsp:sp modelId="{060D4355-7A16-40C1-B8D6-51876622920F}">
      <dsp:nvSpPr>
        <dsp:cNvPr id="0" name=""/>
        <dsp:cNvSpPr/>
      </dsp:nvSpPr>
      <dsp:spPr>
        <a:xfrm rot="5400000">
          <a:off x="-126479" y="3550477"/>
          <a:ext cx="843198" cy="59023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6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26479" y="3550477"/>
        <a:ext cx="843198" cy="590239"/>
      </dsp:txXfrm>
    </dsp:sp>
    <dsp:sp modelId="{85096867-B6CF-4518-A9F6-FCD8FE50A021}">
      <dsp:nvSpPr>
        <dsp:cNvPr id="0" name=""/>
        <dsp:cNvSpPr/>
      </dsp:nvSpPr>
      <dsp:spPr>
        <a:xfrm rot="5400000">
          <a:off x="4173979" y="-159743"/>
          <a:ext cx="548079" cy="7715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last to be evaluated are the logical operators.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&amp;&amp;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takes precedence over </a:t>
          </a: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||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True || False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 rot="5400000">
        <a:off x="4173979" y="-159743"/>
        <a:ext cx="548079" cy="7715560"/>
      </dsp:txXfrm>
    </dsp:sp>
    <dsp:sp modelId="{6FC92C05-C10C-49FA-9D75-D0545B396E61}">
      <dsp:nvSpPr>
        <dsp:cNvPr id="0" name=""/>
        <dsp:cNvSpPr/>
      </dsp:nvSpPr>
      <dsp:spPr>
        <a:xfrm rot="5400000">
          <a:off x="-126479" y="4241282"/>
          <a:ext cx="843198" cy="5902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7</a:t>
          </a:r>
          <a:endParaRPr lang="en-US" sz="18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126479" y="4241282"/>
        <a:ext cx="843198" cy="590239"/>
      </dsp:txXfrm>
    </dsp:sp>
    <dsp:sp modelId="{5053F4C0-259D-4459-8E16-EBE18C3BE824}">
      <dsp:nvSpPr>
        <dsp:cNvPr id="0" name=""/>
        <dsp:cNvSpPr/>
      </dsp:nvSpPr>
      <dsp:spPr>
        <a:xfrm rot="5400000">
          <a:off x="4173979" y="531062"/>
          <a:ext cx="548079" cy="7715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ourier New" pitchFamily="49" charset="0"/>
              <a:cs typeface="Courier New" pitchFamily="49" charset="0"/>
            </a:rPr>
            <a:t>True</a:t>
          </a:r>
          <a:endParaRPr lang="en-US" sz="1600" kern="1200" dirty="0">
            <a:latin typeface="Courier New" pitchFamily="49" charset="0"/>
            <a:cs typeface="Courier New" pitchFamily="49" charset="0"/>
          </a:endParaRPr>
        </a:p>
      </dsp:txBody>
      <dsp:txXfrm rot="5400000">
        <a:off x="4173979" y="531062"/>
        <a:ext cx="548079" cy="771556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207531" y="210895"/>
          <a:ext cx="1383543" cy="9684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>1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207531" y="210895"/>
        <a:ext cx="1383543" cy="968480"/>
      </dsp:txXfrm>
    </dsp:sp>
    <dsp:sp modelId="{BEBA01B6-5951-44BE-9030-3C2626CDD713}">
      <dsp:nvSpPr>
        <dsp:cNvPr id="0" name=""/>
        <dsp:cNvSpPr/>
      </dsp:nvSpPr>
      <dsp:spPr>
        <a:xfrm rot="5400000">
          <a:off x="4187488" y="-3215644"/>
          <a:ext cx="899303" cy="7337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The ‘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*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’ has higher precedence than any other operator in the equation. 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However, as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7-1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is enclosed in parenthesis, it is evaluated first.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2+10+4-5*6</a:t>
          </a:r>
        </a:p>
      </dsp:txBody>
      <dsp:txXfrm rot="5400000">
        <a:off x="4187488" y="-3215644"/>
        <a:ext cx="899303" cy="7337319"/>
      </dsp:txXfrm>
    </dsp:sp>
    <dsp:sp modelId="{1166A8A4-1813-4D44-9BFB-92CDEBDAD00B}">
      <dsp:nvSpPr>
        <dsp:cNvPr id="0" name=""/>
        <dsp:cNvSpPr/>
      </dsp:nvSpPr>
      <dsp:spPr>
        <a:xfrm rot="5400000">
          <a:off x="-207531" y="1320837"/>
          <a:ext cx="1383543" cy="9684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>2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207531" y="1320837"/>
        <a:ext cx="1383543" cy="968480"/>
      </dsp:txXfrm>
    </dsp:sp>
    <dsp:sp modelId="{127813E7-74B9-4DA5-84E0-D6A5D3831C71}">
      <dsp:nvSpPr>
        <dsp:cNvPr id="0" name=""/>
        <dsp:cNvSpPr/>
      </dsp:nvSpPr>
      <dsp:spPr>
        <a:xfrm rot="5400000">
          <a:off x="4187488" y="-2105706"/>
          <a:ext cx="899303" cy="7337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Next, ‘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*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’ is the operator with the highest precedence. 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Since there are no more parentheses, it is evaluated according to the rules.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2+10+4-30</a:t>
          </a:r>
        </a:p>
      </dsp:txBody>
      <dsp:txXfrm rot="5400000">
        <a:off x="4187488" y="-2105706"/>
        <a:ext cx="899303" cy="7337319"/>
      </dsp:txXfrm>
    </dsp:sp>
    <dsp:sp modelId="{0937F89E-EDA7-4798-BA44-F9D42D5BB73A}">
      <dsp:nvSpPr>
        <dsp:cNvPr id="0" name=""/>
        <dsp:cNvSpPr/>
      </dsp:nvSpPr>
      <dsp:spPr>
        <a:xfrm rot="5400000">
          <a:off x="-207531" y="2437932"/>
          <a:ext cx="1383543" cy="9684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>3</a:t>
          </a:r>
          <a:endParaRPr lang="en-IN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207531" y="2437932"/>
        <a:ext cx="1383543" cy="968480"/>
      </dsp:txXfrm>
    </dsp:sp>
    <dsp:sp modelId="{CBC7A345-F662-4E11-9EA4-B9B1E60DACE6}">
      <dsp:nvSpPr>
        <dsp:cNvPr id="0" name=""/>
        <dsp:cNvSpPr/>
      </dsp:nvSpPr>
      <dsp:spPr>
        <a:xfrm rot="5400000">
          <a:off x="4187488" y="-988610"/>
          <a:ext cx="899303" cy="7337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As ‘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+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’ and ‘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-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‘ have the same precedence, the left </a:t>
          </a:r>
          <a:r>
            <a:rPr lang="en-US" sz="1600" b="0" kern="1200" dirty="0" err="1" smtClean="0">
              <a:latin typeface="Calibri" pitchFamily="34" charset="0"/>
              <a:cs typeface="Calibri" pitchFamily="34" charset="0"/>
            </a:rPr>
            <a:t>associativity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works out.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12+4-30</a:t>
          </a:r>
        </a:p>
      </dsp:txBody>
      <dsp:txXfrm rot="5400000">
        <a:off x="4187488" y="-988610"/>
        <a:ext cx="899303" cy="7337319"/>
      </dsp:txXfrm>
    </dsp:sp>
    <dsp:sp modelId="{52234974-BCAF-4B81-A23F-B310A42AA4CE}">
      <dsp:nvSpPr>
        <dsp:cNvPr id="0" name=""/>
        <dsp:cNvSpPr/>
      </dsp:nvSpPr>
      <dsp:spPr>
        <a:xfrm rot="5400000">
          <a:off x="-207531" y="3555027"/>
          <a:ext cx="1383543" cy="96848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libri" pitchFamily="34" charset="0"/>
              <a:cs typeface="Calibri" pitchFamily="34" charset="0"/>
            </a:rPr>
            <a:t>4</a:t>
          </a:r>
          <a:endParaRPr lang="en-US" sz="2000" b="1" kern="1200" dirty="0">
            <a:latin typeface="Calibri" pitchFamily="34" charset="0"/>
            <a:cs typeface="Calibri" pitchFamily="34" charset="0"/>
          </a:endParaRPr>
        </a:p>
      </dsp:txBody>
      <dsp:txXfrm rot="5400000">
        <a:off x="-207531" y="3555027"/>
        <a:ext cx="1383543" cy="968480"/>
      </dsp:txXfrm>
    </dsp:sp>
    <dsp:sp modelId="{80F48A20-1705-4A9D-8A8D-A4185BF505D6}">
      <dsp:nvSpPr>
        <dsp:cNvPr id="0" name=""/>
        <dsp:cNvSpPr/>
      </dsp:nvSpPr>
      <dsp:spPr>
        <a:xfrm rot="5400000">
          <a:off x="4187488" y="128512"/>
          <a:ext cx="899303" cy="7337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Finally, the expression is evaluated from left to right.</a:t>
          </a:r>
          <a:endParaRPr lang="en-US" sz="1600" b="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6 – 30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The result is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-14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</a:p>
      </dsp:txBody>
      <dsp:txXfrm rot="5400000">
        <a:off x="4187488" y="128512"/>
        <a:ext cx="899303" cy="7337319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63880"/>
          <a:ext cx="7772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388620" y="86760"/>
          <a:ext cx="707016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byte (8 bits)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to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short, int, long, float, double</a:t>
          </a:r>
          <a:endParaRPr lang="en-IN" sz="1600" b="0" kern="1200" dirty="0">
            <a:latin typeface="Courier New" pitchFamily="49" charset="0"/>
            <a:cs typeface="Courier New" pitchFamily="49" charset="0"/>
          </a:endParaRPr>
        </a:p>
      </dsp:txBody>
      <dsp:txXfrm>
        <a:off x="388620" y="86760"/>
        <a:ext cx="7070163" cy="354240"/>
      </dsp:txXfrm>
    </dsp:sp>
    <dsp:sp modelId="{B6BC36D8-D5B0-4749-B56F-AC6C50C43627}">
      <dsp:nvSpPr>
        <dsp:cNvPr id="0" name=""/>
        <dsp:cNvSpPr/>
      </dsp:nvSpPr>
      <dsp:spPr>
        <a:xfrm>
          <a:off x="0" y="808200"/>
          <a:ext cx="7772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388620" y="631080"/>
          <a:ext cx="7070163" cy="354240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short(16 bits)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to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int, long, float, double</a:t>
          </a:r>
          <a:endParaRPr lang="en-IN" sz="1600" b="0" kern="1200" dirty="0" smtClean="0">
            <a:latin typeface="Courier New" pitchFamily="49" charset="0"/>
            <a:cs typeface="Courier New" pitchFamily="49" charset="0"/>
          </a:endParaRPr>
        </a:p>
      </dsp:txBody>
      <dsp:txXfrm>
        <a:off x="388620" y="631080"/>
        <a:ext cx="7070163" cy="354240"/>
      </dsp:txXfrm>
    </dsp:sp>
    <dsp:sp modelId="{6C460B2E-B41F-4BE1-B515-98B1032B3945}">
      <dsp:nvSpPr>
        <dsp:cNvPr id="0" name=""/>
        <dsp:cNvSpPr/>
      </dsp:nvSpPr>
      <dsp:spPr>
        <a:xfrm>
          <a:off x="0" y="1352520"/>
          <a:ext cx="7772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388620" y="1175400"/>
          <a:ext cx="7023972" cy="354240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int (32 bits)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to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long, float, double</a:t>
          </a:r>
          <a:endParaRPr lang="en-IN" sz="1600" b="0" kern="1200" dirty="0" smtClean="0">
            <a:latin typeface="Courier New" pitchFamily="49" charset="0"/>
            <a:cs typeface="Courier New" pitchFamily="49" charset="0"/>
          </a:endParaRPr>
        </a:p>
      </dsp:txBody>
      <dsp:txXfrm>
        <a:off x="388620" y="1175400"/>
        <a:ext cx="7023972" cy="354240"/>
      </dsp:txXfrm>
    </dsp:sp>
    <dsp:sp modelId="{E1CE1C1D-AA20-4F04-93FC-419BD1931C7D}">
      <dsp:nvSpPr>
        <dsp:cNvPr id="0" name=""/>
        <dsp:cNvSpPr/>
      </dsp:nvSpPr>
      <dsp:spPr>
        <a:xfrm>
          <a:off x="0" y="1896840"/>
          <a:ext cx="7772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C1222-FDC4-408B-8721-051BAC14BB31}">
      <dsp:nvSpPr>
        <dsp:cNvPr id="0" name=""/>
        <dsp:cNvSpPr/>
      </dsp:nvSpPr>
      <dsp:spPr>
        <a:xfrm>
          <a:off x="388620" y="1719720"/>
          <a:ext cx="7023972" cy="3542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long(64 bits)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to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float, double</a:t>
          </a:r>
          <a:endParaRPr lang="en-IN" sz="1600" b="0" kern="1200" dirty="0" smtClean="0">
            <a:latin typeface="Courier New" pitchFamily="49" charset="0"/>
            <a:cs typeface="Courier New" pitchFamily="49" charset="0"/>
          </a:endParaRPr>
        </a:p>
      </dsp:txBody>
      <dsp:txXfrm>
        <a:off x="388620" y="1719720"/>
        <a:ext cx="7023972" cy="35424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63880"/>
          <a:ext cx="7772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388620" y="86760"/>
          <a:ext cx="707016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All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byte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and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short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values are promoted to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int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type.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388620" y="86760"/>
        <a:ext cx="7070163" cy="354240"/>
      </dsp:txXfrm>
    </dsp:sp>
    <dsp:sp modelId="{B6BC36D8-D5B0-4749-B56F-AC6C50C43627}">
      <dsp:nvSpPr>
        <dsp:cNvPr id="0" name=""/>
        <dsp:cNvSpPr/>
      </dsp:nvSpPr>
      <dsp:spPr>
        <a:xfrm>
          <a:off x="0" y="808200"/>
          <a:ext cx="7772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388620" y="631080"/>
          <a:ext cx="7070163" cy="354240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If one operand is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long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, the whole expression is promoted to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long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388620" y="631080"/>
        <a:ext cx="7070163" cy="354240"/>
      </dsp:txXfrm>
    </dsp:sp>
    <dsp:sp modelId="{6C460B2E-B41F-4BE1-B515-98B1032B3945}">
      <dsp:nvSpPr>
        <dsp:cNvPr id="0" name=""/>
        <dsp:cNvSpPr/>
      </dsp:nvSpPr>
      <dsp:spPr>
        <a:xfrm>
          <a:off x="0" y="1352520"/>
          <a:ext cx="7772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388620" y="1175400"/>
          <a:ext cx="7023972" cy="354240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If one operand is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float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then, the whole expression is promoted to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float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388620" y="1175400"/>
        <a:ext cx="7023972" cy="354240"/>
      </dsp:txXfrm>
    </dsp:sp>
    <dsp:sp modelId="{E1CE1C1D-AA20-4F04-93FC-419BD1931C7D}">
      <dsp:nvSpPr>
        <dsp:cNvPr id="0" name=""/>
        <dsp:cNvSpPr/>
      </dsp:nvSpPr>
      <dsp:spPr>
        <a:xfrm>
          <a:off x="0" y="1896840"/>
          <a:ext cx="77724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C1222-FDC4-408B-8721-051BAC14BB31}">
      <dsp:nvSpPr>
        <dsp:cNvPr id="0" name=""/>
        <dsp:cNvSpPr/>
      </dsp:nvSpPr>
      <dsp:spPr>
        <a:xfrm>
          <a:off x="388620" y="1719720"/>
          <a:ext cx="7023972" cy="35424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If one operand is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double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then, the whole expression is promoted to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double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388620" y="1719720"/>
        <a:ext cx="7023972" cy="354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754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1380"/>
          <a:ext cx="7486055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The Java programming language provides eight primitive data types to store data in Java programs. 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11480" y="1380"/>
        <a:ext cx="7486055" cy="472320"/>
      </dsp:txXfrm>
    </dsp:sp>
    <dsp:sp modelId="{B6BC36D8-D5B0-4749-B56F-AC6C50C43627}">
      <dsp:nvSpPr>
        <dsp:cNvPr id="0" name=""/>
        <dsp:cNvSpPr/>
      </dsp:nvSpPr>
      <dsp:spPr>
        <a:xfrm>
          <a:off x="0" y="96330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727140"/>
          <a:ext cx="7486055" cy="472320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A primitive data type, also called built-in data type, stores a single value at a time, such as a number or a character.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727140"/>
        <a:ext cx="7486055" cy="472320"/>
      </dsp:txXfrm>
    </dsp:sp>
    <dsp:sp modelId="{6C460B2E-B41F-4BE1-B515-98B1032B3945}">
      <dsp:nvSpPr>
        <dsp:cNvPr id="0" name=""/>
        <dsp:cNvSpPr/>
      </dsp:nvSpPr>
      <dsp:spPr>
        <a:xfrm>
          <a:off x="0" y="168906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452900"/>
          <a:ext cx="7437147" cy="472320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The size of each data type will be same on all machines while executing a Java program.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452900"/>
        <a:ext cx="7437147" cy="472320"/>
      </dsp:txXfrm>
    </dsp:sp>
    <dsp:sp modelId="{DBA63C16-A83F-4E19-9777-D4A8F47AD8F9}">
      <dsp:nvSpPr>
        <dsp:cNvPr id="0" name=""/>
        <dsp:cNvSpPr/>
      </dsp:nvSpPr>
      <dsp:spPr>
        <a:xfrm>
          <a:off x="0" y="2414819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EF209-BD61-4188-BCF0-5C9151731D6C}">
      <dsp:nvSpPr>
        <dsp:cNvPr id="0" name=""/>
        <dsp:cNvSpPr/>
      </dsp:nvSpPr>
      <dsp:spPr>
        <a:xfrm>
          <a:off x="411480" y="2178660"/>
          <a:ext cx="7437089" cy="47232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alibri" pitchFamily="34" charset="0"/>
              <a:cs typeface="Calibri" pitchFamily="34" charset="0"/>
            </a:rPr>
            <a:t>The primitive data types are predefined in the Java language and are identified as reserved words.</a:t>
          </a:r>
          <a:endParaRPr lang="en-IN" sz="16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2178660"/>
        <a:ext cx="7437089" cy="4723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940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078" y="3239"/>
          <a:ext cx="7478745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Decimal values have a base of 10 and consist of numbers from 0 through 9. For example,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int </a:t>
          </a:r>
          <a:r>
            <a:rPr lang="en-US" sz="1600" b="0" kern="1200" dirty="0" err="1" smtClean="0">
              <a:latin typeface="Courier New" pitchFamily="49" charset="0"/>
              <a:cs typeface="Courier New" pitchFamily="49" charset="0"/>
            </a:rPr>
            <a:t>decNum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 = 56;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411078" y="3239"/>
        <a:ext cx="7478745" cy="472320"/>
      </dsp:txXfrm>
    </dsp:sp>
    <dsp:sp modelId="{B6BC36D8-D5B0-4749-B56F-AC6C50C43627}">
      <dsp:nvSpPr>
        <dsp:cNvPr id="0" name=""/>
        <dsp:cNvSpPr/>
      </dsp:nvSpPr>
      <dsp:spPr>
        <a:xfrm>
          <a:off x="0" y="96516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078" y="729000"/>
          <a:ext cx="7478745" cy="4723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Hexadecimal values have a base of 16 and consist of numbers 0 through 9 and letters A through F. For example,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int </a:t>
          </a:r>
          <a:r>
            <a:rPr lang="en-US" sz="1600" b="0" kern="1200" dirty="0" err="1" smtClean="0">
              <a:latin typeface="Courier New" pitchFamily="49" charset="0"/>
              <a:cs typeface="Courier New" pitchFamily="49" charset="0"/>
            </a:rPr>
            <a:t>hexNum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 = 0X1c;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078" y="729000"/>
        <a:ext cx="7478745" cy="4723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940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078" y="3239"/>
          <a:ext cx="7478745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Binary values have a base of 2 and consist of numbers 0 and 1. Java SE 7 supports binary literals. For example,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int </a:t>
          </a:r>
          <a:r>
            <a:rPr lang="en-US" sz="1600" b="0" kern="1200" dirty="0" err="1" smtClean="0">
              <a:latin typeface="Courier New" pitchFamily="49" charset="0"/>
              <a:cs typeface="Courier New" pitchFamily="49" charset="0"/>
            </a:rPr>
            <a:t>binNum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 = 0b0010;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411078" y="3239"/>
        <a:ext cx="7478745" cy="472320"/>
      </dsp:txXfrm>
    </dsp:sp>
    <dsp:sp modelId="{B6BC36D8-D5B0-4749-B56F-AC6C50C43627}">
      <dsp:nvSpPr>
        <dsp:cNvPr id="0" name=""/>
        <dsp:cNvSpPr/>
      </dsp:nvSpPr>
      <dsp:spPr>
        <a:xfrm>
          <a:off x="0" y="96516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078" y="729000"/>
          <a:ext cx="7478745" cy="4723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An integer literal can also be assigned to other integer types, such as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byte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or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long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078" y="729000"/>
        <a:ext cx="7478745" cy="4723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08799"/>
          <a:ext cx="8229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078" y="16919"/>
          <a:ext cx="7478745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Whole number component, for example 0, 1, 2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,....., 9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411078" y="16919"/>
        <a:ext cx="7478745" cy="383760"/>
      </dsp:txXfrm>
    </dsp:sp>
    <dsp:sp modelId="{B6BC36D8-D5B0-4749-B56F-AC6C50C43627}">
      <dsp:nvSpPr>
        <dsp:cNvPr id="0" name=""/>
        <dsp:cNvSpPr/>
      </dsp:nvSpPr>
      <dsp:spPr>
        <a:xfrm>
          <a:off x="0" y="798480"/>
          <a:ext cx="8229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078" y="606600"/>
          <a:ext cx="7478745" cy="38376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Decimal point, for example 4.90, 3.141, and so on.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078" y="606600"/>
        <a:ext cx="7478745" cy="3837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940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078" y="3239"/>
          <a:ext cx="7478745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Exponent is indicated by an E or e followed by a decimal number, which can be positive or negative. For example,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e+208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7.436E6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23763E-05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, and so on.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411078" y="3239"/>
        <a:ext cx="7478745" cy="472320"/>
      </dsp:txXfrm>
    </dsp:sp>
    <dsp:sp modelId="{B6BC36D8-D5B0-4749-B56F-AC6C50C43627}">
      <dsp:nvSpPr>
        <dsp:cNvPr id="0" name=""/>
        <dsp:cNvSpPr/>
      </dsp:nvSpPr>
      <dsp:spPr>
        <a:xfrm>
          <a:off x="0" y="96516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078" y="729000"/>
          <a:ext cx="7478745" cy="4723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Type suffix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D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d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, or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f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078" y="729000"/>
        <a:ext cx="7478745" cy="4723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3940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078" y="3239"/>
          <a:ext cx="7478745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Java SE 7 allows you to add underscore characters (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_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) between the digits of a numeric literal.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411078" y="3239"/>
        <a:ext cx="7478745" cy="472320"/>
      </dsp:txXfrm>
    </dsp:sp>
    <dsp:sp modelId="{B6BC36D8-D5B0-4749-B56F-AC6C50C43627}">
      <dsp:nvSpPr>
        <dsp:cNvPr id="0" name=""/>
        <dsp:cNvSpPr/>
      </dsp:nvSpPr>
      <dsp:spPr>
        <a:xfrm>
          <a:off x="0" y="965160"/>
          <a:ext cx="8229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078" y="729000"/>
          <a:ext cx="7478745" cy="4723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The underscore character can be used only between the digits.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078" y="729000"/>
        <a:ext cx="7478745" cy="47232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57039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50399"/>
          <a:ext cx="7486055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Java SE 5.0 introduced enumerations. </a:t>
          </a:r>
          <a:endParaRPr lang="en-IN" sz="1600" b="0" kern="1200" dirty="0">
            <a:latin typeface="Calibri" pitchFamily="34" charset="0"/>
            <a:cs typeface="Calibri" pitchFamily="34" charset="0"/>
          </a:endParaRPr>
        </a:p>
      </dsp:txBody>
      <dsp:txXfrm>
        <a:off x="411480" y="50399"/>
        <a:ext cx="7486055" cy="413280"/>
      </dsp:txXfrm>
    </dsp:sp>
    <dsp:sp modelId="{B6BC36D8-D5B0-4749-B56F-AC6C50C43627}">
      <dsp:nvSpPr>
        <dsp:cNvPr id="0" name=""/>
        <dsp:cNvSpPr/>
      </dsp:nvSpPr>
      <dsp:spPr>
        <a:xfrm>
          <a:off x="0" y="89208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685440"/>
          <a:ext cx="7486055" cy="413280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An enumeration is defined as a list that contains constants. 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685440"/>
        <a:ext cx="7486055" cy="413280"/>
      </dsp:txXfrm>
    </dsp:sp>
    <dsp:sp modelId="{6C460B2E-B41F-4BE1-B515-98B1032B3945}">
      <dsp:nvSpPr>
        <dsp:cNvPr id="0" name=""/>
        <dsp:cNvSpPr/>
      </dsp:nvSpPr>
      <dsp:spPr>
        <a:xfrm>
          <a:off x="0" y="152712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320480"/>
          <a:ext cx="7437147" cy="41328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Unlike C++, where enumeration was a list of named integer constants, in Java, enumeration is a class type.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320480"/>
        <a:ext cx="7437147" cy="413280"/>
      </dsp:txXfrm>
    </dsp:sp>
    <dsp:sp modelId="{E1CE1C1D-AA20-4F04-93FC-419BD1931C7D}">
      <dsp:nvSpPr>
        <dsp:cNvPr id="0" name=""/>
        <dsp:cNvSpPr/>
      </dsp:nvSpPr>
      <dsp:spPr>
        <a:xfrm>
          <a:off x="0" y="216216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C1222-FDC4-408B-8721-051BAC14BB31}">
      <dsp:nvSpPr>
        <dsp:cNvPr id="0" name=""/>
        <dsp:cNvSpPr/>
      </dsp:nvSpPr>
      <dsp:spPr>
        <a:xfrm>
          <a:off x="411480" y="1955520"/>
          <a:ext cx="7437147" cy="413280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This means it can contain instance variables, methods, and constructors.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1955520"/>
        <a:ext cx="7437147" cy="413280"/>
      </dsp:txXfrm>
    </dsp:sp>
    <dsp:sp modelId="{2C0333AB-195D-431F-B49C-32303CC98E09}">
      <dsp:nvSpPr>
        <dsp:cNvPr id="0" name=""/>
        <dsp:cNvSpPr/>
      </dsp:nvSpPr>
      <dsp:spPr>
        <a:xfrm>
          <a:off x="0" y="2797200"/>
          <a:ext cx="8229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73E12-7DED-405D-8414-5BDC844CA0FA}">
      <dsp:nvSpPr>
        <dsp:cNvPr id="0" name=""/>
        <dsp:cNvSpPr/>
      </dsp:nvSpPr>
      <dsp:spPr>
        <a:xfrm>
          <a:off x="411480" y="2590560"/>
          <a:ext cx="7437147" cy="41328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The enumeration is created using the </a:t>
          </a:r>
          <a:r>
            <a:rPr lang="en-US" sz="1600" b="0" kern="1200" dirty="0" err="1" smtClean="0">
              <a:latin typeface="Courier New" pitchFamily="49" charset="0"/>
              <a:cs typeface="Courier New" pitchFamily="49" charset="0"/>
            </a:rPr>
            <a:t>enum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 keyword.</a:t>
          </a:r>
          <a:endParaRPr lang="en-IN" sz="1600" b="0" kern="1200" dirty="0" smtClean="0">
            <a:latin typeface="Calibri" pitchFamily="34" charset="0"/>
            <a:cs typeface="Calibri" pitchFamily="34" charset="0"/>
          </a:endParaRPr>
        </a:p>
      </dsp:txBody>
      <dsp:txXfrm>
        <a:off x="411480" y="2590560"/>
        <a:ext cx="7437147" cy="41328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7DE300-2D66-478D-A825-215997BF4D18}">
      <dsp:nvSpPr>
        <dsp:cNvPr id="0" name=""/>
        <dsp:cNvSpPr/>
      </dsp:nvSpPr>
      <dsp:spPr>
        <a:xfrm rot="5400000">
          <a:off x="4098112" y="-2520282"/>
          <a:ext cx="550068" cy="573023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is called the Operator and the operation performed is addition.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98112" y="-2520282"/>
        <a:ext cx="550068" cy="5730234"/>
      </dsp:txXfrm>
    </dsp:sp>
    <dsp:sp modelId="{F25A2576-BBD2-42E3-B13A-846560A1349E}">
      <dsp:nvSpPr>
        <dsp:cNvPr id="0" name=""/>
        <dsp:cNvSpPr/>
      </dsp:nvSpPr>
      <dsp:spPr>
        <a:xfrm>
          <a:off x="735" y="1041"/>
          <a:ext cx="1507293" cy="6875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+</a:t>
          </a:r>
          <a:endParaRPr lang="en-US" sz="1600" b="1" kern="1200" dirty="0">
            <a:latin typeface="Courier New" pitchFamily="49" charset="0"/>
            <a:cs typeface="Courier New" pitchFamily="49" charset="0"/>
          </a:endParaRPr>
        </a:p>
      </dsp:txBody>
      <dsp:txXfrm>
        <a:off x="735" y="1041"/>
        <a:ext cx="1507293" cy="687585"/>
      </dsp:txXfrm>
    </dsp:sp>
    <dsp:sp modelId="{CBF6C7AE-6B27-4860-A3E9-1CCB10C68ECD}">
      <dsp:nvSpPr>
        <dsp:cNvPr id="0" name=""/>
        <dsp:cNvSpPr/>
      </dsp:nvSpPr>
      <dsp:spPr>
        <a:xfrm rot="5400000">
          <a:off x="4098112" y="-1798317"/>
          <a:ext cx="550068" cy="5730234"/>
        </a:xfrm>
        <a:prstGeom prst="round2Same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the two variables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X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 and </a:t>
          </a:r>
          <a:r>
            <a:rPr lang="en-US" sz="1600" b="1" kern="1200" dirty="0" smtClean="0">
              <a:latin typeface="Courier New" pitchFamily="49" charset="0"/>
              <a:cs typeface="Courier New" pitchFamily="49" charset="0"/>
            </a:rPr>
            <a:t>Y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, on which addition is performed, are called as Operands.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98112" y="-1798317"/>
        <a:ext cx="550068" cy="5730234"/>
      </dsp:txXfrm>
    </dsp:sp>
    <dsp:sp modelId="{618C18BC-CB37-4CC0-8C5E-869429EA83B1}">
      <dsp:nvSpPr>
        <dsp:cNvPr id="0" name=""/>
        <dsp:cNvSpPr/>
      </dsp:nvSpPr>
      <dsp:spPr>
        <a:xfrm>
          <a:off x="735" y="723007"/>
          <a:ext cx="1507293" cy="687585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X </a:t>
          </a:r>
          <a:r>
            <a:rPr lang="en-US" sz="1600" b="0" kern="1200" dirty="0" smtClean="0">
              <a:latin typeface="Calibri" pitchFamily="34" charset="0"/>
              <a:cs typeface="Calibri" pitchFamily="34" charset="0"/>
            </a:rPr>
            <a:t>and </a:t>
          </a: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Y</a:t>
          </a:r>
          <a:endParaRPr lang="en-US" sz="1600" b="0" kern="1200" dirty="0">
            <a:latin typeface="Courier New" pitchFamily="49" charset="0"/>
            <a:cs typeface="Courier New" pitchFamily="49" charset="0"/>
          </a:endParaRPr>
        </a:p>
      </dsp:txBody>
      <dsp:txXfrm>
        <a:off x="735" y="723007"/>
        <a:ext cx="1507293" cy="687585"/>
      </dsp:txXfrm>
    </dsp:sp>
    <dsp:sp modelId="{39933762-E843-446E-B91B-13EB612B29BB}">
      <dsp:nvSpPr>
        <dsp:cNvPr id="0" name=""/>
        <dsp:cNvSpPr/>
      </dsp:nvSpPr>
      <dsp:spPr>
        <a:xfrm rot="5400000">
          <a:off x="4098112" y="-1076352"/>
          <a:ext cx="550068" cy="573023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Calibri" pitchFamily="34" charset="0"/>
              <a:cs typeface="Calibri" pitchFamily="34" charset="0"/>
            </a:rPr>
            <a:t>a combination of both the operator and the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operands, is 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known as an Expression</a:t>
          </a:r>
          <a:r>
            <a:rPr lang="en-US" sz="160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600" kern="1200" dirty="0">
            <a:latin typeface="Calibri" pitchFamily="34" charset="0"/>
            <a:cs typeface="Calibri" pitchFamily="34" charset="0"/>
          </a:endParaRPr>
        </a:p>
      </dsp:txBody>
      <dsp:txXfrm rot="5400000">
        <a:off x="4098112" y="-1076352"/>
        <a:ext cx="550068" cy="5730234"/>
      </dsp:txXfrm>
    </dsp:sp>
    <dsp:sp modelId="{EB4D5DF3-FAA1-490E-9965-1395D39B73A4}">
      <dsp:nvSpPr>
        <dsp:cNvPr id="0" name=""/>
        <dsp:cNvSpPr/>
      </dsp:nvSpPr>
      <dsp:spPr>
        <a:xfrm>
          <a:off x="735" y="1444972"/>
          <a:ext cx="1507293" cy="68758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ourier New" pitchFamily="49" charset="0"/>
              <a:cs typeface="Courier New" pitchFamily="49" charset="0"/>
            </a:rPr>
            <a:t>Z = X + Y</a:t>
          </a:r>
          <a:endParaRPr lang="en-US" sz="1600" b="0" kern="1200" dirty="0">
            <a:latin typeface="Courier New" pitchFamily="49" charset="0"/>
            <a:cs typeface="Courier New" pitchFamily="49" charset="0"/>
          </a:endParaRPr>
        </a:p>
      </dsp:txBody>
      <dsp:txXfrm>
        <a:off x="735" y="1444972"/>
        <a:ext cx="1507293" cy="687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4/24/2013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4/24/2013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QL session page.tif"/>
          <p:cNvPicPr>
            <a:picLocks noChangeAspect="1"/>
          </p:cNvPicPr>
          <p:nvPr userDrawn="1"/>
        </p:nvPicPr>
        <p:blipFill>
          <a:blip r:embed="rId2" cstate="print"/>
          <a:srcRect t="4305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 t="43057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sz="4500" b="1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133600" y="1828800"/>
            <a:ext cx="2514600" cy="480131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Session: 3</a:t>
            </a:r>
            <a:endParaRPr lang="en-US" sz="3600" b="1" spc="50" dirty="0">
              <a:ln w="12700" cmpd="sng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sz="4800" b="1" cap="none" spc="0" dirty="0" smtClean="0">
                <a:ln>
                  <a:noFill/>
                </a:ln>
                <a:solidFill>
                  <a:srgbClr val="82302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Fundamentals of Java</a:t>
            </a:r>
            <a:endParaRPr lang="en-US" sz="4800" b="1" cap="none" spc="0" dirty="0">
              <a:ln>
                <a:noFill/>
              </a:ln>
              <a:solidFill>
                <a:srgbClr val="82302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590800" y="2590800"/>
            <a:ext cx="63373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400" b="1" spc="50" dirty="0" smtClean="0">
                <a:ln w="12700" cmpd="sng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alibri" pitchFamily="34" charset="0"/>
              </a:rPr>
              <a:t>Variables and Operators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73735"/>
              </a:buClr>
              <a:defRPr>
                <a:latin typeface="Calibri" pitchFamily="34" charset="0"/>
              </a:defRPr>
            </a:lvl1pPr>
            <a:lvl2pPr>
              <a:buClr>
                <a:srgbClr val="85312F"/>
              </a:buClr>
              <a:defRPr>
                <a:latin typeface="Calibri" pitchFamily="34" charset="0"/>
              </a:defRPr>
            </a:lvl2pPr>
            <a:lvl3pPr>
              <a:buClr>
                <a:srgbClr val="85312F"/>
              </a:buCl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314" name="Picture 2" descr="\\priyankag\Demos\Java_Logo.png"/>
          <p:cNvPicPr>
            <a:picLocks noChangeAspect="1" noChangeArrowheads="1"/>
          </p:cNvPicPr>
          <p:nvPr userDrawn="1"/>
        </p:nvPicPr>
        <p:blipFill>
          <a:blip r:embed="rId2" cstate="print"/>
          <a:srcRect b="25494"/>
          <a:stretch>
            <a:fillRect/>
          </a:stretch>
        </p:blipFill>
        <p:spPr bwMode="auto">
          <a:xfrm>
            <a:off x="8305800" y="0"/>
            <a:ext cx="554621" cy="7687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 to a Variable 3-3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9107"/>
            <a:ext cx="8077200" cy="127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Declares the character variable c with value ‘c’</a:t>
            </a:r>
          </a:p>
          <a:p>
            <a:r>
              <a:rPr lang="en-US" dirty="0" smtClean="0"/>
              <a:t>char c = ‘c’;</a:t>
            </a:r>
          </a:p>
          <a:p>
            <a:endParaRPr lang="en-IN" dirty="0" smtClean="0"/>
          </a:p>
          <a:p>
            <a:r>
              <a:rPr lang="en-US" dirty="0" smtClean="0"/>
              <a:t>// Stores value 10 in num1 and num2</a:t>
            </a:r>
          </a:p>
          <a:p>
            <a:r>
              <a:rPr lang="en-US" dirty="0" smtClean="0"/>
              <a:t>int num1 = num2 = 10; //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04800" y="23622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 the code, the declarations, </a:t>
            </a:r>
            <a:r>
              <a:rPr lang="en-US" sz="1800" dirty="0" smtClean="0">
                <a:cs typeface="Courier New" pitchFamily="49" charset="0"/>
              </a:rPr>
              <a:t>int x, y, z;</a:t>
            </a:r>
            <a:r>
              <a:rPr lang="en-US" sz="1800" dirty="0" smtClean="0">
                <a:latin typeface="Calibri" pitchFamily="34" charset="0"/>
              </a:rPr>
              <a:t> and </a:t>
            </a:r>
            <a:r>
              <a:rPr lang="en-US" sz="1800" dirty="0" smtClean="0">
                <a:cs typeface="Courier New" pitchFamily="49" charset="0"/>
              </a:rPr>
              <a:t>int a=5, b, c=10;</a:t>
            </a:r>
            <a:r>
              <a:rPr lang="en-US" sz="1800" dirty="0" smtClean="0">
                <a:latin typeface="Calibri" pitchFamily="34" charset="0"/>
              </a:rPr>
              <a:t> are examples of comma separated list of variables.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declaration </a:t>
            </a:r>
            <a:r>
              <a:rPr lang="en-US" sz="1800" dirty="0" smtClean="0">
                <a:cs typeface="Courier New" pitchFamily="49" charset="0"/>
              </a:rPr>
              <a:t>int num1 = num2 = 10;</a:t>
            </a:r>
            <a:r>
              <a:rPr lang="en-US" sz="1800" dirty="0" smtClean="0">
                <a:latin typeface="Calibri" pitchFamily="34" charset="0"/>
              </a:rPr>
              <a:t> assigns same value to more than one variable at the time of declaration. 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Variables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Java programming language allows you to define different kind of variables that are categorized as follows: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3400" y="1524000"/>
            <a:ext cx="21336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Instance variables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304800" y="198120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state of an object is represented as fields or attributes or instance variables in the class definition.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Each object created from a class will have its own copy of instance variables.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figure shows the instance variables declared in a class template: </a:t>
            </a:r>
          </a:p>
        </p:txBody>
      </p:sp>
      <p:pic>
        <p:nvPicPr>
          <p:cNvPr id="11" name="Picture 10" descr="Figure 3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3429000"/>
            <a:ext cx="4228531" cy="3133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Variables 2-3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14400"/>
            <a:ext cx="21336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Instance variables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1447800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These are also known as class variables.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Only one copy of static variable is maintained in the memory that is shared by all the objects belonging to that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These fields are declared using the </a:t>
            </a:r>
            <a:r>
              <a:rPr lang="en-US" sz="1800" dirty="0" smtClean="0">
                <a:cs typeface="Courier New" pitchFamily="49" charset="0"/>
              </a:rPr>
              <a:t>static</a:t>
            </a:r>
            <a:r>
              <a:rPr lang="en-US" sz="1800" dirty="0" smtClean="0">
                <a:latin typeface="Calibri" pitchFamily="34" charset="0"/>
              </a:rPr>
              <a:t> keyword.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figure shows the static variables in a Java program:</a:t>
            </a:r>
          </a:p>
        </p:txBody>
      </p:sp>
      <p:pic>
        <p:nvPicPr>
          <p:cNvPr id="10" name="Picture 9" descr="Figure 3.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124199"/>
            <a:ext cx="4495800" cy="3454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Variables 3-3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14400"/>
            <a:ext cx="21336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Local variables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14478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variables declared within the blocks or methods of a class are called local variables.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method represents the behavior of an object.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local variables are visible within those methods and are not accessible outside them.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method stores it temporary state in local variables.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There is no special keyword available for declaring a local variable, hence, the position of declaration of the variable makes it local.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Lifetime of Variables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 Java, variables can be declared within a class, method, or within any block.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scope determines the visibility of variables to other part of the program. </a:t>
            </a:r>
          </a:p>
        </p:txBody>
      </p:sp>
      <p:sp>
        <p:nvSpPr>
          <p:cNvPr id="9" name="Oval 8"/>
          <p:cNvSpPr/>
          <p:nvPr/>
        </p:nvSpPr>
        <p:spPr>
          <a:xfrm>
            <a:off x="1447800" y="2819400"/>
            <a:ext cx="1066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819400" y="2819400"/>
            <a:ext cx="10668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Global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4419600" y="2819400"/>
            <a:ext cx="1066800" cy="685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219200" cy="685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Method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33600" y="2590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29200" y="2590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1800" y="25146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19800" y="25146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905000" y="1905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Languages</a:t>
            </a:r>
          </a:p>
          <a:p>
            <a:pPr algn="ctr"/>
            <a:r>
              <a:rPr lang="en-US" b="1" dirty="0" smtClean="0"/>
              <a:t> such as C/C++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1905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Java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533400" y="3886200"/>
            <a:ext cx="16002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4" name="Rounded Rectangle 23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Class scope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" name="Content Placeholder 1"/>
          <p:cNvSpPr txBox="1">
            <a:spLocks/>
          </p:cNvSpPr>
          <p:nvPr/>
        </p:nvSpPr>
        <p:spPr bwMode="auto">
          <a:xfrm>
            <a:off x="304800" y="4419600"/>
            <a:ext cx="861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variables declared within the class can be instance variables or static variables.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instance </a:t>
            </a:r>
            <a:r>
              <a:rPr lang="en-US" sz="1800" dirty="0" smtClean="0">
                <a:latin typeface="Calibri" pitchFamily="34" charset="0"/>
              </a:rPr>
              <a:t>variables </a:t>
            </a:r>
            <a:r>
              <a:rPr lang="en-US" sz="1800" dirty="0" smtClean="0">
                <a:latin typeface="Calibri" pitchFamily="34" charset="0"/>
              </a:rPr>
              <a:t>are owned by the objects of the class and their existence or scope depends upon the object creation.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Static variables are shared between the objects and exists for the lifetime of a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Lifetime of Variables 2-3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90600"/>
            <a:ext cx="18288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Method scope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1600200"/>
            <a:ext cx="8610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variables defined within the methods of a class are local variables.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lifetime of these variables depends on the execution of methods.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This means memory is allocated for the variables when the method is invoked and destroyed when the method returns.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After the variables are destroyed, they are no longer in existence.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Methods parameters values passed to them during method invocation.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parameter variables are also treated as local variables which means their existence is till the method execution is completed.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Lifetime of Variables 3-3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figure shows the scope and lifetime of variables </a:t>
            </a:r>
            <a:r>
              <a:rPr lang="en-US" sz="1800" b="1" dirty="0" smtClean="0">
                <a:cs typeface="Courier New" pitchFamily="49" charset="0"/>
              </a:rPr>
              <a:t>x</a:t>
            </a:r>
            <a:r>
              <a:rPr lang="en-US" sz="1800" dirty="0" smtClean="0">
                <a:latin typeface="Calibri" pitchFamily="34" charset="0"/>
              </a:rPr>
              <a:t> and </a:t>
            </a:r>
            <a:r>
              <a:rPr lang="en-US" sz="1800" b="1" dirty="0" smtClean="0">
                <a:cs typeface="Courier New" pitchFamily="49" charset="0"/>
              </a:rPr>
              <a:t>y</a:t>
            </a:r>
            <a:r>
              <a:rPr lang="en-US" sz="1800" dirty="0" smtClean="0">
                <a:latin typeface="Calibri" pitchFamily="34" charset="0"/>
              </a:rPr>
              <a:t> defined within the Java program:</a:t>
            </a:r>
          </a:p>
        </p:txBody>
      </p:sp>
      <p:pic>
        <p:nvPicPr>
          <p:cNvPr id="7" name="Picture 6" descr="Figure 3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523999"/>
            <a:ext cx="5715000" cy="5036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10668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When you define a variable in Java, you must inform the compiler what kind of a variable it is.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7526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That is, whether it will be expected to store an integer, a character, or some other kind of </a:t>
              </a: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data</a:t>
              </a:r>
              <a:r>
                <a:rPr lang="en-IN" sz="1800" dirty="0" smtClean="0">
                  <a:latin typeface="Calibri" pitchFamily="34" charset="0"/>
                  <a:cs typeface="Calibri" pitchFamily="34" charset="0"/>
                </a:rPr>
                <a:t>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4384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This information tells the compiler how much space to allocate in the memory depending on the data type of a variable.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" y="31242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latin typeface="Calibri" pitchFamily="34" charset="0"/>
                  <a:cs typeface="Calibri" pitchFamily="34" charset="0"/>
                </a:rPr>
                <a:t>Thus, the data types determine the type of data that can be stored in variables and the operation that can be performed on them.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3400" y="38100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9" name="Rounded Rectangle 1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In Java, data types fall under two categories that are as follows:</a:t>
              </a:r>
              <a:endParaRPr lang="en-IN" sz="18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Explosion 1 20"/>
          <p:cNvSpPr/>
          <p:nvPr/>
        </p:nvSpPr>
        <p:spPr>
          <a:xfrm>
            <a:off x="1066800" y="4800600"/>
            <a:ext cx="3200400" cy="129540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Primitive data types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4648199" y="4800600"/>
            <a:ext cx="4090737" cy="1371600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Reference data types</a:t>
            </a:r>
            <a:endParaRPr lang="en-US" sz="1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990600"/>
          <a:ext cx="8229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381000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figure shows the primitive data types that are broadly grouped into four groups:</a:t>
            </a:r>
            <a:endParaRPr lang="en-US" sz="1800" dirty="0"/>
          </a:p>
        </p:txBody>
      </p:sp>
      <p:pic>
        <p:nvPicPr>
          <p:cNvPr id="8" name="Picture 7" descr="Figure 3.5.t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3600" y="4343400"/>
            <a:ext cx="4876800" cy="2081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981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integer data types supported by Java are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dirty="0" smtClean="0"/>
              <a:t>. </a:t>
            </a:r>
          </a:p>
          <a:p>
            <a:pPr>
              <a:defRPr/>
            </a:pPr>
            <a:r>
              <a:rPr lang="en-US" sz="1800" dirty="0" smtClean="0"/>
              <a:t>These data type can store signed integer values.</a:t>
            </a:r>
          </a:p>
          <a:p>
            <a:pPr>
              <a:defRPr/>
            </a:pPr>
            <a:r>
              <a:rPr lang="en-US" sz="1800" dirty="0" smtClean="0"/>
              <a:t>Signed </a:t>
            </a:r>
            <a:r>
              <a:rPr lang="en-US" sz="1800" dirty="0" smtClean="0"/>
              <a:t>integers are those integers, which are capable of representing positive as well as negative numbers, such as -40.</a:t>
            </a:r>
          </a:p>
          <a:p>
            <a:pPr>
              <a:defRPr/>
            </a:pPr>
            <a:r>
              <a:rPr lang="en-US" sz="1800" dirty="0" smtClean="0"/>
              <a:t>Java does not provide support for unsigned integers. </a:t>
            </a:r>
          </a:p>
          <a:p>
            <a:pPr>
              <a:defRPr/>
            </a:pPr>
            <a:r>
              <a:rPr lang="en-US" sz="1800" dirty="0" smtClean="0"/>
              <a:t>Following table lists the details about the integer data types:</a:t>
            </a: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971800"/>
          <a:ext cx="8077200" cy="354092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2066"/>
                <a:gridCol w="1882066"/>
                <a:gridCol w="2117325"/>
                <a:gridCol w="2195743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byte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short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int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long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 signed 8-bit type.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 signed 16-bit type.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Signed 32-bit type.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Signed 64-bit type.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Range: -128 to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127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Range: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-32,768 to 32,767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Range: -2,147,483,648 to 2,147,483,647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Range: 9,223,372,036,854,775,808 to 9,223,372,036,854,775,807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835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Useful when working with raw binary data.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Used to store smaller numbers, for example, employee number.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Used to store the total salary being paid to all the employees of the company.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Used to store very large values such as population of a country.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14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Keyword: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byte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Keyword: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Keyword: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Keyword: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Objectives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Explain variables and their purpose</a:t>
            </a:r>
          </a:p>
          <a:p>
            <a:pPr>
              <a:defRPr/>
            </a:pPr>
            <a:r>
              <a:rPr lang="en-US" sz="2400" dirty="0" smtClean="0"/>
              <a:t>State the syntax of variable declaration</a:t>
            </a:r>
          </a:p>
          <a:p>
            <a:pPr>
              <a:defRPr/>
            </a:pPr>
            <a:r>
              <a:rPr lang="en-US" sz="2400" dirty="0" smtClean="0"/>
              <a:t>Explain the rules and conventions for naming variables</a:t>
            </a:r>
          </a:p>
          <a:p>
            <a:pPr>
              <a:defRPr/>
            </a:pPr>
            <a:r>
              <a:rPr lang="en-US" sz="2400" dirty="0" smtClean="0"/>
              <a:t>Explain data types</a:t>
            </a:r>
          </a:p>
          <a:p>
            <a:pPr>
              <a:defRPr/>
            </a:pPr>
            <a:r>
              <a:rPr lang="en-US" sz="2400" dirty="0" smtClean="0"/>
              <a:t>Describe primitive and reference data types</a:t>
            </a:r>
          </a:p>
          <a:p>
            <a:pPr>
              <a:defRPr/>
            </a:pPr>
            <a:r>
              <a:rPr lang="en-US" sz="2400" dirty="0" smtClean="0"/>
              <a:t>Describe escape sequence</a:t>
            </a:r>
          </a:p>
          <a:p>
            <a:pPr>
              <a:defRPr/>
            </a:pPr>
            <a:r>
              <a:rPr lang="en-US" sz="2400" dirty="0" smtClean="0"/>
              <a:t>Describe format </a:t>
            </a:r>
            <a:r>
              <a:rPr lang="en-US" sz="2400" dirty="0" err="1" smtClean="0"/>
              <a:t>specifiers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Identify and explain different type of operators</a:t>
            </a:r>
          </a:p>
          <a:p>
            <a:pPr>
              <a:defRPr/>
            </a:pPr>
            <a:r>
              <a:rPr lang="en-US" sz="2400" dirty="0" smtClean="0"/>
              <a:t>Explain the concept of casting</a:t>
            </a:r>
          </a:p>
          <a:p>
            <a:pPr>
              <a:defRPr/>
            </a:pPr>
            <a:r>
              <a:rPr lang="en-US" sz="2400" dirty="0" smtClean="0"/>
              <a:t>Explain implicit and explicit conversion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1447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floating-point data types supported by Java are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 smtClean="0"/>
              <a:t>. </a:t>
            </a:r>
          </a:p>
          <a:p>
            <a:pPr>
              <a:defRPr/>
            </a:pPr>
            <a:r>
              <a:rPr lang="en-US" sz="1800" dirty="0" smtClean="0"/>
              <a:t>These are also called real numbers, as they represent numbers with fractional precision. </a:t>
            </a:r>
          </a:p>
          <a:p>
            <a:pPr>
              <a:defRPr/>
            </a:pPr>
            <a:r>
              <a:rPr lang="en-US" sz="1800" dirty="0" smtClean="0"/>
              <a:t>For example, calculation of a square root or PI value is represented with a fractional part. </a:t>
            </a:r>
          </a:p>
          <a:p>
            <a:pPr>
              <a:defRPr/>
            </a:pPr>
            <a:r>
              <a:rPr lang="en-US" sz="1800" dirty="0" smtClean="0"/>
              <a:t>The brief description of the floating-point data types is given in the following table:</a:t>
            </a: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438401"/>
          <a:ext cx="7391400" cy="28193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60502"/>
                <a:gridCol w="3730898"/>
              </a:tblGrid>
              <a:tr h="422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float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byte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6876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 single precision value with 32-bit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storage.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 double precision with 64-bit storage. 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6876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Useful when a number needs a fractional component, but with less precision.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Useful when accuracy is required to be maintained while performing calculations.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72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Keyword: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Keyword:</a:t>
                      </a:r>
                      <a:r>
                        <a:rPr lang="en-US" sz="16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6876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For example,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squRoot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cubeRoot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For example,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double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bigDecimal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and Boolean Types 1-4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2438400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800" dirty="0" smtClean="0"/>
              <a:t> data type belongs to this group and represents symbols in a character set like letters and numbers. </a:t>
            </a:r>
          </a:p>
          <a:p>
            <a:pPr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800" dirty="0" smtClean="0"/>
              <a:t> data type stores 16-bit Unicode character and its value ranges from 0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‘\u0000’</a:t>
            </a:r>
            <a:r>
              <a:rPr lang="en-US" sz="1800" dirty="0" smtClean="0"/>
              <a:t>) to 65,535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‘\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uffff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1800" dirty="0" smtClean="0"/>
              <a:t>).</a:t>
            </a:r>
          </a:p>
          <a:p>
            <a:pPr>
              <a:defRPr/>
            </a:pPr>
            <a:r>
              <a:rPr lang="en-US" sz="1800" dirty="0" smtClean="0"/>
              <a:t>Unicode is a 16-bit character set, which contains all the characters commonly used in information processing. </a:t>
            </a:r>
          </a:p>
          <a:p>
            <a:pPr>
              <a:defRPr/>
            </a:pPr>
            <a:r>
              <a:rPr lang="en-US" sz="1800" dirty="0" smtClean="0"/>
              <a:t>It is an attempt to consolidate the alphabets of the world’s various languages into a single and international character set.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3352800"/>
            <a:ext cx="891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err="1" smtClean="0">
                <a:cs typeface="Courier New" pitchFamily="49" charset="0"/>
              </a:rPr>
              <a:t>boolean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data type represents </a:t>
            </a:r>
            <a:r>
              <a:rPr lang="en-US" sz="1800" dirty="0" smtClean="0">
                <a:cs typeface="Courier New" pitchFamily="49" charset="0"/>
              </a:rPr>
              <a:t>true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or </a:t>
            </a:r>
            <a:r>
              <a:rPr lang="en-US" sz="1800" dirty="0" smtClean="0">
                <a:cs typeface="Courier New" pitchFamily="49" charset="0"/>
              </a:rPr>
              <a:t>false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values.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data type is used to track </a:t>
            </a:r>
            <a:r>
              <a:rPr lang="en-US" sz="1800" dirty="0" smtClean="0">
                <a:cs typeface="Courier New" pitchFamily="49" charset="0"/>
              </a:rPr>
              <a:t>true/false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conditions.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Its size is not defined precisely.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Apart from primitive data types, Java programming language also supports strings.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string is a sequence of characters.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Java does not provide any primitive data type for storing strings, instead provides a class </a:t>
            </a:r>
            <a:r>
              <a:rPr lang="en-US" sz="1800" dirty="0" smtClean="0">
                <a:cs typeface="Courier New" pitchFamily="49" charset="0"/>
              </a:rPr>
              <a:t>String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to create string variables.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800" dirty="0" smtClean="0">
                <a:cs typeface="Courier New" pitchFamily="49" charset="0"/>
              </a:rPr>
              <a:t>String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class is defined within the </a:t>
            </a:r>
            <a:r>
              <a:rPr lang="en-US" sz="1800" dirty="0" err="1" smtClean="0">
                <a:cs typeface="Courier New" pitchFamily="49" charset="0"/>
              </a:rPr>
              <a:t>java.lang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package in Java SE API.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and Boolean Types 2-4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code snippet demonstrates the use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dirty="0" smtClean="0"/>
              <a:t> class as primitive data type: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81034"/>
            <a:ext cx="8077200" cy="7763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 . 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“A String Data”;</a:t>
            </a:r>
          </a:p>
          <a:p>
            <a:r>
              <a:rPr lang="en-US" dirty="0" smtClean="0"/>
              <a:t>. . .</a:t>
            </a:r>
            <a:endParaRPr lang="en-IN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2209800"/>
            <a:ext cx="8610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statement, </a:t>
            </a:r>
            <a:r>
              <a:rPr lang="en-US" sz="1800" dirty="0" smtClean="0">
                <a:cs typeface="Courier New" pitchFamily="49" charset="0"/>
              </a:rPr>
              <a:t>String </a:t>
            </a:r>
            <a:r>
              <a:rPr lang="en-US" sz="1800" dirty="0" err="1" smtClean="0">
                <a:cs typeface="Courier New" pitchFamily="49" charset="0"/>
              </a:rPr>
              <a:t>str</a:t>
            </a:r>
            <a:r>
              <a:rPr lang="en-US" sz="1800" dirty="0" smtClean="0">
                <a:latin typeface="Calibri" pitchFamily="34" charset="0"/>
              </a:rPr>
              <a:t> creates an </a:t>
            </a:r>
            <a:r>
              <a:rPr lang="en-US" sz="1800" dirty="0" smtClean="0">
                <a:cs typeface="Courier New" pitchFamily="49" charset="0"/>
              </a:rPr>
              <a:t>String</a:t>
            </a:r>
            <a:r>
              <a:rPr lang="en-US" sz="1800" dirty="0" smtClean="0">
                <a:latin typeface="Calibri" pitchFamily="34" charset="0"/>
              </a:rPr>
              <a:t> object and is not of a primitive data type.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When you enclose a string value within double quotes, the Java runtime environment automatically creates an object of </a:t>
            </a:r>
            <a:r>
              <a:rPr lang="en-US" sz="1800" dirty="0" smtClean="0">
                <a:cs typeface="Courier New" pitchFamily="49" charset="0"/>
              </a:rPr>
              <a:t>String</a:t>
            </a:r>
            <a:r>
              <a:rPr lang="en-US" sz="1800" dirty="0" smtClean="0">
                <a:latin typeface="Calibri" pitchFamily="34" charset="0"/>
              </a:rPr>
              <a:t> type.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Also</a:t>
            </a:r>
            <a:r>
              <a:rPr lang="en-US" sz="1800" dirty="0" smtClean="0">
                <a:latin typeface="Calibri" pitchFamily="34" charset="0"/>
              </a:rPr>
              <a:t>, once the </a:t>
            </a:r>
            <a:r>
              <a:rPr lang="en-US" sz="1800" dirty="0" smtClean="0">
                <a:cs typeface="Courier New" pitchFamily="49" charset="0"/>
              </a:rPr>
              <a:t>String</a:t>
            </a:r>
            <a:r>
              <a:rPr lang="en-US" sz="1800" dirty="0" smtClean="0">
                <a:latin typeface="Calibri" pitchFamily="34" charset="0"/>
              </a:rPr>
              <a:t> variable is created with a value ‘</a:t>
            </a:r>
            <a:r>
              <a:rPr lang="en-US" sz="1800" b="1" dirty="0" smtClean="0">
                <a:cs typeface="Courier New" pitchFamily="49" charset="0"/>
              </a:rPr>
              <a:t>A String Data</a:t>
            </a:r>
            <a:r>
              <a:rPr lang="en-US" sz="1800" dirty="0" smtClean="0">
                <a:latin typeface="Calibri" pitchFamily="34" charset="0"/>
              </a:rPr>
              <a:t>’, it will remain constant and you cannot change the value of the variable within the program.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However, initializing string variable with new value creates a new </a:t>
            </a:r>
            <a:r>
              <a:rPr lang="en-US" sz="1800" dirty="0" smtClean="0">
                <a:cs typeface="Courier New" pitchFamily="49" charset="0"/>
              </a:rPr>
              <a:t>String</a:t>
            </a:r>
            <a:r>
              <a:rPr lang="en-US" sz="1800" dirty="0" smtClean="0">
                <a:latin typeface="Calibri" pitchFamily="34" charset="0"/>
              </a:rPr>
              <a:t> object.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1800" dirty="0" smtClean="0">
              <a:latin typeface="Calibri" pitchFamily="34" charset="0"/>
            </a:endParaRP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This behavior of strings makes them as immutable objects.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and Boolean Types 3-4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code snippet demonstrates the use of different data types in Java: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57807"/>
            <a:ext cx="8077200" cy="489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EmployeeData</a:t>
            </a:r>
            <a:r>
              <a:rPr lang="en-US" dirty="0" smtClean="0"/>
              <a:t> {</a:t>
            </a:r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228600"/>
            <a:endParaRPr lang="en-US" dirty="0" smtClean="0"/>
          </a:p>
          <a:p>
            <a:pPr marL="457200"/>
            <a:r>
              <a:rPr lang="en-US" dirty="0" smtClean="0"/>
              <a:t>// Declares a variable of type integer</a:t>
            </a:r>
          </a:p>
          <a:p>
            <a:pPr marL="457200"/>
            <a:r>
              <a:rPr lang="en-US" dirty="0" smtClean="0"/>
              <a:t>int </a:t>
            </a:r>
            <a:r>
              <a:rPr lang="en-US" dirty="0" err="1" smtClean="0"/>
              <a:t>empNumber</a:t>
            </a:r>
            <a:r>
              <a:rPr lang="en-US" dirty="0" smtClean="0"/>
              <a:t>;</a:t>
            </a:r>
          </a:p>
          <a:p>
            <a:pPr marL="457200"/>
            <a:r>
              <a:rPr lang="en-US" dirty="0" smtClean="0"/>
              <a:t>//Declares a variable of type decimal</a:t>
            </a:r>
          </a:p>
          <a:p>
            <a:pPr marL="457200"/>
            <a:r>
              <a:rPr lang="en-US" dirty="0" smtClean="0"/>
              <a:t>float salary;</a:t>
            </a:r>
          </a:p>
          <a:p>
            <a:pPr marL="457200"/>
            <a:r>
              <a:rPr lang="en-US" dirty="0" smtClean="0"/>
              <a:t>// Declare and initialize a decimal variable</a:t>
            </a:r>
          </a:p>
          <a:p>
            <a:pPr marL="457200"/>
            <a:r>
              <a:rPr lang="en-US" dirty="0" smtClean="0"/>
              <a:t>double </a:t>
            </a:r>
            <a:r>
              <a:rPr lang="en-US" dirty="0" err="1" smtClean="0"/>
              <a:t>shareBalance</a:t>
            </a:r>
            <a:r>
              <a:rPr lang="en-US" dirty="0" smtClean="0"/>
              <a:t> = 456790.897;</a:t>
            </a:r>
          </a:p>
          <a:p>
            <a:pPr marL="457200"/>
            <a:r>
              <a:rPr lang="en-US" dirty="0" smtClean="0"/>
              <a:t>// Declare a variable of type character</a:t>
            </a:r>
          </a:p>
          <a:p>
            <a:pPr marL="457200"/>
            <a:r>
              <a:rPr lang="en-US" dirty="0" smtClean="0"/>
              <a:t>char gender = ‘M’;</a:t>
            </a:r>
          </a:p>
          <a:p>
            <a:pPr marL="457200"/>
            <a:r>
              <a:rPr lang="en-US" dirty="0" smtClean="0"/>
              <a:t>// Declare and initialize a variable of type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457200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ownVehicle</a:t>
            </a:r>
            <a:r>
              <a:rPr lang="en-US" dirty="0" smtClean="0"/>
              <a:t> = false;</a:t>
            </a:r>
          </a:p>
          <a:p>
            <a:pPr marL="457200"/>
            <a:r>
              <a:rPr lang="en-US" dirty="0" smtClean="0"/>
              <a:t>// Variables, </a:t>
            </a:r>
            <a:r>
              <a:rPr lang="en-US" dirty="0" err="1" smtClean="0"/>
              <a:t>empNumber</a:t>
            </a:r>
            <a:r>
              <a:rPr lang="en-US" dirty="0" smtClean="0"/>
              <a:t> and salary are initialized</a:t>
            </a:r>
          </a:p>
          <a:p>
            <a:pPr marL="457200"/>
            <a:r>
              <a:rPr lang="en-US" dirty="0" err="1" smtClean="0"/>
              <a:t>empNumber</a:t>
            </a:r>
            <a:r>
              <a:rPr lang="en-US" dirty="0" smtClean="0"/>
              <a:t> = 101;</a:t>
            </a:r>
          </a:p>
          <a:p>
            <a:pPr marL="457200"/>
            <a:r>
              <a:rPr lang="en-US" dirty="0" smtClean="0"/>
              <a:t>salary = 6789.50f;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and Boolean Types 4-4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2052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US" dirty="0" smtClean="0"/>
              <a:t>// Prints the value of the variables on the console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(“Employee Number: “ + </a:t>
            </a:r>
            <a:r>
              <a:rPr lang="en-US" dirty="0" err="1" smtClean="0"/>
              <a:t>empNumber</a:t>
            </a:r>
            <a:r>
              <a:rPr lang="en-US" dirty="0" smtClean="0"/>
              <a:t>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(“Salary: “ + salary);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(“Gender: “ + gender);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(“Share Balance: “ + </a:t>
            </a:r>
            <a:r>
              <a:rPr lang="en-US" dirty="0" err="1" smtClean="0"/>
              <a:t>shareBalance</a:t>
            </a:r>
            <a:r>
              <a:rPr lang="en-US" dirty="0" smtClean="0"/>
              <a:t>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(“Owns vehicle: “ + </a:t>
            </a:r>
            <a:r>
              <a:rPr lang="en-US" dirty="0" err="1" smtClean="0"/>
              <a:t>ownVehicle</a:t>
            </a:r>
            <a:r>
              <a:rPr lang="en-US" dirty="0" smtClean="0"/>
              <a:t>);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3124200"/>
            <a:ext cx="8610600" cy="1066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Here,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/>
              <a:t> value needs to have the letter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dirty="0" smtClean="0"/>
              <a:t> appended at its end. </a:t>
            </a:r>
          </a:p>
          <a:p>
            <a:pPr>
              <a:defRPr/>
            </a:pPr>
            <a:r>
              <a:rPr lang="en-US" sz="1800" dirty="0" smtClean="0"/>
              <a:t>Otherwise, by default, all the decimal values are treated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 smtClean="0"/>
              <a:t> in Java. </a:t>
            </a:r>
          </a:p>
          <a:p>
            <a:pPr>
              <a:defRPr/>
            </a:pPr>
            <a:r>
              <a:rPr lang="en-US" sz="1800" dirty="0" smtClean="0"/>
              <a:t>The output of the code is shown in the following figure: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191000"/>
            <a:ext cx="519548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Data Types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066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In Java, objects and arrays are </a:t>
            </a:r>
            <a:r>
              <a:rPr lang="en-US" sz="1800" dirty="0" smtClean="0"/>
              <a:t>referred to </a:t>
            </a:r>
            <a:r>
              <a:rPr lang="en-US" sz="1800" dirty="0" smtClean="0"/>
              <a:t>as reference variables. </a:t>
            </a:r>
          </a:p>
          <a:p>
            <a:pPr>
              <a:defRPr/>
            </a:pPr>
            <a:r>
              <a:rPr lang="en-US" sz="1800" dirty="0" smtClean="0"/>
              <a:t>Reference data type is an address of an object or an array created in memory.</a:t>
            </a:r>
          </a:p>
          <a:p>
            <a:pPr>
              <a:defRPr/>
            </a:pPr>
            <a:r>
              <a:rPr lang="en-US" sz="1800" dirty="0" smtClean="0"/>
              <a:t>Following figure shows the reference data types supported in Java:</a:t>
            </a:r>
            <a:endParaRPr lang="en-US" sz="1800" dirty="0"/>
          </a:p>
        </p:txBody>
      </p:sp>
      <p:pic>
        <p:nvPicPr>
          <p:cNvPr id="7" name="Picture 6" descr="Figure 3.7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981199"/>
            <a:ext cx="3416942" cy="1752601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3792966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table lists and describes the three reference data types: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4250166"/>
          <a:ext cx="7391400" cy="215063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76400"/>
                <a:gridCol w="5715000"/>
              </a:tblGrid>
              <a:tr h="422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Data Type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6876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Array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It is a collection of several items of the same data type. For example, names of students in a class can be stored in an array.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6876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Class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It is encapsulation of instance variables and instance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methods.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72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Interface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It is a type of class in Java used to implement </a:t>
                      </a: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inheritance.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1-4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1066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A literal represents a fixed value assigned to a variable. </a:t>
            </a:r>
          </a:p>
          <a:p>
            <a:pPr>
              <a:defRPr/>
            </a:pPr>
            <a:r>
              <a:rPr lang="en-US" sz="1800" dirty="0" smtClean="0"/>
              <a:t>It is represented directly in the code and does not require computation.</a:t>
            </a:r>
          </a:p>
          <a:p>
            <a:pPr>
              <a:defRPr/>
            </a:pPr>
            <a:r>
              <a:rPr lang="en-US" sz="1800" dirty="0" smtClean="0"/>
              <a:t>Following figure shows some literals for primitive data types:</a:t>
            </a:r>
            <a:endParaRPr lang="en-US" sz="1800" dirty="0"/>
          </a:p>
        </p:txBody>
      </p:sp>
      <p:pic>
        <p:nvPicPr>
          <p:cNvPr id="7" name="Picture 6" descr="Figure 3.8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6810703" cy="91440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2819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literal is used wherever a value of its type is allowed.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However, there are several different types of literals as follows: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3657600"/>
            <a:ext cx="17526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Integer Literals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228600" y="41148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Integer literals are used to represent an int value, which in Java is a 32-bit integer value.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Integers literals can be expressed as: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13" name="Diagram 12"/>
          <p:cNvGraphicFramePr/>
          <p:nvPr/>
        </p:nvGraphicFramePr>
        <p:xfrm>
          <a:off x="609600" y="51816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2-4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9906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24384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When a literal value is assigned to a </a:t>
            </a:r>
            <a:r>
              <a:rPr lang="en-US" sz="1800" dirty="0" smtClean="0">
                <a:cs typeface="Courier New" pitchFamily="49" charset="0"/>
              </a:rPr>
              <a:t>byte</a:t>
            </a:r>
            <a:r>
              <a:rPr lang="en-US" sz="1800" dirty="0" smtClean="0">
                <a:latin typeface="Calibri" pitchFamily="34" charset="0"/>
              </a:rPr>
              <a:t> or </a:t>
            </a:r>
            <a:r>
              <a:rPr lang="en-US" sz="1800" dirty="0" smtClean="0">
                <a:cs typeface="Courier New" pitchFamily="49" charset="0"/>
              </a:rPr>
              <a:t>short</a:t>
            </a:r>
            <a:r>
              <a:rPr lang="en-US" sz="1800" dirty="0" smtClean="0">
                <a:latin typeface="Calibri" pitchFamily="34" charset="0"/>
              </a:rPr>
              <a:t> variable, no error is generated, if the literal value is within the range of the target type.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Integer numbers can be represented with an optional uppercase character (‘</a:t>
            </a:r>
            <a:r>
              <a:rPr lang="en-US" sz="1800" dirty="0" smtClean="0">
                <a:cs typeface="Courier New" pitchFamily="49" charset="0"/>
              </a:rPr>
              <a:t>L</a:t>
            </a:r>
            <a:r>
              <a:rPr lang="en-US" sz="1800" dirty="0" smtClean="0">
                <a:latin typeface="Calibri" pitchFamily="34" charset="0"/>
              </a:rPr>
              <a:t>’) or lowercase character (‘</a:t>
            </a:r>
            <a:r>
              <a:rPr lang="en-US" sz="1800" dirty="0" smtClean="0">
                <a:cs typeface="Courier New" pitchFamily="49" charset="0"/>
              </a:rPr>
              <a:t>l</a:t>
            </a:r>
            <a:r>
              <a:rPr lang="en-US" sz="1800" dirty="0" smtClean="0">
                <a:latin typeface="Calibri" pitchFamily="34" charset="0"/>
              </a:rPr>
              <a:t>’) at the end.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This will inform the computer to treat that number as a long (64-bit) integer.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4114800"/>
            <a:ext cx="24384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Floating-point Literals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228600" y="4648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Floating-point literals represent decimal values with a fractional component.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Floating-point literals have several parts.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609600" y="54102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3-4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9906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24384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Floating-point literals in Java default to double precision.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</a:t>
            </a:r>
            <a:r>
              <a:rPr lang="en-US" sz="1800" dirty="0" smtClean="0">
                <a:cs typeface="Courier New" pitchFamily="49" charset="0"/>
              </a:rPr>
              <a:t>float</a:t>
            </a:r>
            <a:r>
              <a:rPr lang="en-US" sz="1800" dirty="0" smtClean="0">
                <a:latin typeface="Calibri" pitchFamily="34" charset="0"/>
              </a:rPr>
              <a:t> literal is represented by </a:t>
            </a:r>
            <a:r>
              <a:rPr lang="en-US" sz="1800" dirty="0" smtClean="0">
                <a:cs typeface="Courier New" pitchFamily="49" charset="0"/>
              </a:rPr>
              <a:t>F</a:t>
            </a:r>
            <a:r>
              <a:rPr lang="en-US" sz="1800" dirty="0" smtClean="0">
                <a:latin typeface="Calibri" pitchFamily="34" charset="0"/>
              </a:rPr>
              <a:t> or </a:t>
            </a:r>
            <a:r>
              <a:rPr lang="en-US" sz="1800" dirty="0" smtClean="0">
                <a:cs typeface="Courier New" pitchFamily="49" charset="0"/>
              </a:rPr>
              <a:t>f</a:t>
            </a:r>
            <a:r>
              <a:rPr lang="en-US" sz="1800" dirty="0" smtClean="0">
                <a:latin typeface="Calibri" pitchFamily="34" charset="0"/>
              </a:rPr>
              <a:t> appended to the value, and a </a:t>
            </a:r>
            <a:r>
              <a:rPr lang="en-US" sz="1800" dirty="0" smtClean="0">
                <a:cs typeface="Courier New" pitchFamily="49" charset="0"/>
              </a:rPr>
              <a:t>double</a:t>
            </a:r>
            <a:r>
              <a:rPr lang="en-US" sz="1800" dirty="0" smtClean="0">
                <a:latin typeface="Calibri" pitchFamily="34" charset="0"/>
              </a:rPr>
              <a:t> literal is represented by </a:t>
            </a:r>
            <a:r>
              <a:rPr lang="en-US" sz="1800" dirty="0" smtClean="0">
                <a:cs typeface="Courier New" pitchFamily="49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 or </a:t>
            </a:r>
            <a:r>
              <a:rPr lang="en-US" sz="1800" dirty="0" smtClean="0">
                <a:cs typeface="Courier New" pitchFamily="49" charset="0"/>
              </a:rPr>
              <a:t>d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3581400"/>
            <a:ext cx="21336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Boolean Literals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228600" y="41910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Boolean literals are simple and have only two logical values - </a:t>
            </a:r>
            <a:r>
              <a:rPr lang="en-US" sz="1800" dirty="0" smtClean="0">
                <a:cs typeface="Courier New" pitchFamily="49" charset="0"/>
              </a:rPr>
              <a:t>true</a:t>
            </a:r>
            <a:r>
              <a:rPr lang="en-US" sz="1800" dirty="0" smtClean="0">
                <a:latin typeface="Calibri" pitchFamily="34" charset="0"/>
              </a:rPr>
              <a:t> and </a:t>
            </a:r>
            <a:r>
              <a:rPr lang="en-US" sz="1800" dirty="0" smtClean="0">
                <a:cs typeface="Courier New" pitchFamily="49" charset="0"/>
              </a:rPr>
              <a:t>false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These values do not convert into any numerical representation.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 </a:t>
            </a:r>
            <a:r>
              <a:rPr lang="en-US" sz="1800" dirty="0" smtClean="0">
                <a:cs typeface="Courier New" pitchFamily="49" charset="0"/>
              </a:rPr>
              <a:t>true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boolean</a:t>
            </a:r>
            <a:r>
              <a:rPr lang="en-US" sz="1800" dirty="0" smtClean="0">
                <a:latin typeface="Calibri" pitchFamily="34" charset="0"/>
              </a:rPr>
              <a:t> literal in Java is not equal to one, nor does the </a:t>
            </a:r>
            <a:r>
              <a:rPr lang="en-US" sz="1800" dirty="0" smtClean="0">
                <a:cs typeface="Courier New" pitchFamily="49" charset="0"/>
              </a:rPr>
              <a:t>false</a:t>
            </a:r>
            <a:r>
              <a:rPr lang="en-US" sz="1800" dirty="0" smtClean="0">
                <a:latin typeface="Calibri" pitchFamily="34" charset="0"/>
              </a:rPr>
              <a:t> literal equals to zero.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They </a:t>
            </a:r>
            <a:r>
              <a:rPr lang="en-US" sz="1800" dirty="0" smtClean="0">
                <a:latin typeface="Calibri" pitchFamily="34" charset="0"/>
              </a:rPr>
              <a:t>can only be assigned to </a:t>
            </a:r>
            <a:r>
              <a:rPr lang="en-US" sz="1800" dirty="0" err="1" smtClean="0">
                <a:cs typeface="Courier New" pitchFamily="49" charset="0"/>
              </a:rPr>
              <a:t>boolean</a:t>
            </a:r>
            <a:r>
              <a:rPr lang="en-US" sz="1800" dirty="0" smtClean="0">
                <a:latin typeface="Calibri" pitchFamily="34" charset="0"/>
              </a:rPr>
              <a:t> variables or used in expressions with </a:t>
            </a:r>
            <a:r>
              <a:rPr lang="en-US" sz="1800" dirty="0" err="1" smtClean="0">
                <a:cs typeface="Courier New" pitchFamily="49" charset="0"/>
              </a:rPr>
              <a:t>boolean</a:t>
            </a:r>
            <a:r>
              <a:rPr lang="en-US" sz="1800" dirty="0" smtClean="0">
                <a:latin typeface="Calibri" pitchFamily="34" charset="0"/>
              </a:rPr>
              <a:t> operators.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4-4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14400"/>
            <a:ext cx="21336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Character Literals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228600" y="1371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Character literals are enclosed in single quotes.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All the visible ASCII characters can be directly enclosed within quotes, such as ‘</a:t>
            </a:r>
            <a:r>
              <a:rPr lang="en-US" sz="1800" dirty="0" smtClean="0">
                <a:cs typeface="Courier New" pitchFamily="49" charset="0"/>
              </a:rPr>
              <a:t>g</a:t>
            </a:r>
            <a:r>
              <a:rPr lang="en-US" sz="1800" dirty="0" smtClean="0">
                <a:latin typeface="Calibri" pitchFamily="34" charset="0"/>
              </a:rPr>
              <a:t>’, ‘</a:t>
            </a:r>
            <a:r>
              <a:rPr lang="en-US" sz="1800" dirty="0" smtClean="0">
                <a:cs typeface="Courier New" pitchFamily="49" charset="0"/>
              </a:rPr>
              <a:t>$</a:t>
            </a:r>
            <a:r>
              <a:rPr lang="en-US" sz="1800" dirty="0" smtClean="0">
                <a:latin typeface="Calibri" pitchFamily="34" charset="0"/>
              </a:rPr>
              <a:t>’, and ‘</a:t>
            </a:r>
            <a:r>
              <a:rPr lang="en-US" sz="1800" dirty="0" smtClean="0">
                <a:cs typeface="Courier New" pitchFamily="49" charset="0"/>
              </a:rPr>
              <a:t>z</a:t>
            </a:r>
            <a:r>
              <a:rPr lang="en-US" sz="1800" dirty="0" smtClean="0">
                <a:latin typeface="Calibri" pitchFamily="34" charset="0"/>
              </a:rPr>
              <a:t>’.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Single characters that cannot be enclosed within single quotes are used with escape sequence.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3048000"/>
            <a:ext cx="15240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Null Literals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228600" y="35052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When an object is created, a certain amount of memory is allocated for that object.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starting address of the allocated memory is stored in an object variable, that is, a reference variable.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However, at times, it is not desirable for the reference variable to refer that object.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 such a case, the reference variable is assigned the literal value null. For example, </a:t>
            </a:r>
            <a:r>
              <a:rPr lang="en-US" sz="1800" dirty="0" smtClean="0">
                <a:cs typeface="Courier New" pitchFamily="49" charset="0"/>
              </a:rPr>
              <a:t>Car </a:t>
            </a:r>
            <a:r>
              <a:rPr lang="en-US" sz="1800" dirty="0" err="1" smtClean="0">
                <a:cs typeface="Courier New" pitchFamily="49" charset="0"/>
              </a:rPr>
              <a:t>toyota</a:t>
            </a:r>
            <a:r>
              <a:rPr lang="en-US" sz="1800" dirty="0" smtClean="0">
                <a:cs typeface="Courier New" pitchFamily="49" charset="0"/>
              </a:rPr>
              <a:t> = null;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3400" y="5486400"/>
            <a:ext cx="18288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5" name="Rounded Rectangle 14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String Literals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228600" y="59436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String literals consist of sequence of characters enclosed in double quotes. For example, </a:t>
            </a:r>
            <a:r>
              <a:rPr lang="en-US" sz="1800" dirty="0" smtClean="0">
                <a:cs typeface="Courier New" pitchFamily="49" charset="0"/>
              </a:rPr>
              <a:t>“Welcome to Java”, “Hello\</a:t>
            </a:r>
            <a:r>
              <a:rPr lang="en-US" sz="1800" dirty="0" err="1" smtClean="0">
                <a:cs typeface="Courier New" pitchFamily="49" charset="0"/>
              </a:rPr>
              <a:t>nWorld</a:t>
            </a:r>
            <a:r>
              <a:rPr lang="en-US" sz="1800" dirty="0" smtClean="0">
                <a:cs typeface="Courier New" pitchFamily="49" charset="0"/>
              </a:rPr>
              <a:t>”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The core of any programming language is the way it stores and manipulates the data. </a:t>
            </a:r>
          </a:p>
          <a:p>
            <a:pPr>
              <a:defRPr/>
            </a:pPr>
            <a:r>
              <a:rPr lang="en-US" sz="2000" dirty="0" smtClean="0"/>
              <a:t>The Java programming language can work with different types of data, such as number, character,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and so on. </a:t>
            </a:r>
          </a:p>
          <a:p>
            <a:pPr>
              <a:defRPr/>
            </a:pPr>
            <a:r>
              <a:rPr lang="en-US" sz="2000" dirty="0" smtClean="0"/>
              <a:t>To work with these types of data, Java programming language supports the concept of variables. </a:t>
            </a:r>
          </a:p>
          <a:p>
            <a:pPr>
              <a:defRPr/>
            </a:pPr>
            <a:r>
              <a:rPr lang="en-US" sz="2000" dirty="0" smtClean="0"/>
              <a:t>A variable is like a container in the memory that holds the data used by the Java program. </a:t>
            </a:r>
          </a:p>
          <a:p>
            <a:pPr>
              <a:defRPr/>
            </a:pPr>
            <a:r>
              <a:rPr lang="en-US" sz="2000" dirty="0" smtClean="0"/>
              <a:t>A variable is associated with a data type that defines the type of data that will be stored in the variable.</a:t>
            </a:r>
          </a:p>
          <a:p>
            <a:pPr>
              <a:defRPr/>
            </a:pPr>
            <a:r>
              <a:rPr lang="en-US" sz="2000" dirty="0" smtClean="0"/>
              <a:t>Java is a strongly-typed language which means that any variable or an object created from a class must belong to its type and should store the same type of data. </a:t>
            </a:r>
          </a:p>
          <a:p>
            <a:pPr>
              <a:defRPr/>
            </a:pPr>
            <a:r>
              <a:rPr lang="en-US" sz="2000" dirty="0" smtClean="0"/>
              <a:t>The compiler checks all expressions variables and parameters to ensure that they are compatible with their data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 Character in Numeric Literals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9906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24384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 integral literals, underscore characters can be provided for telephone numbers, identification numbers, or part numbers, and so on.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Similarly, for floating-point literals, underscores are used between large decimal values.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Restrictions for using underscores in numeric literals are as follows: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85800" y="3657600"/>
            <a:ext cx="7620000" cy="8382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number cannot begin or end with an underscore.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85800" y="4343400"/>
            <a:ext cx="7620000" cy="838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 the floating-point literal, underscore cannot be placed adjacent to a decimal point.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85800" y="5029200"/>
            <a:ext cx="7620000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Underscore cannot be placed before a suffix,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85800" y="5715000"/>
            <a:ext cx="7620000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Underscore cannot be placed before or after the binary or hexadecimal identifiers, 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 Character in Numeric Literals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57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table shows the list of valid and invalid placement of underscore character:</a:t>
            </a: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1558200"/>
          <a:ext cx="7391400" cy="400440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657600"/>
                <a:gridCol w="3733800"/>
              </a:tblGrid>
              <a:tr h="4571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Numeric Literal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Valid/Invalid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23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1234_9876_5012_5454L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Valid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23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_8976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Invalid, as underscore placed at the beginning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29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3.14_15F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Valid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29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0b11010000_11110000_00001111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Valid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268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3_.14_15F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Invalid, as underscore is adjacent to a decimal point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268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0x_78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Invalid, an underscore is placed after the hexadecimal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144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 escape sequence is a special sequence of characters that is used to represent characters, which cannot be entered directly into a string. </a:t>
              </a:r>
              <a:endParaRPr lang="en-IN" sz="16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2286000"/>
            <a:ext cx="8229600" cy="5334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An escape sequence begins with a backslash character (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), which indicates that the character (s) that follows should be treated in a special way.</a:t>
              </a:r>
              <a:endParaRPr lang="en-IN" sz="16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3400" y="2895600"/>
            <a:ext cx="8229600" cy="5334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output displayed by Java can be formatted with the help of escape sequence characters.</a:t>
              </a:r>
              <a:endParaRPr lang="en-IN" sz="16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For example, to include tab spaces or a new line character in a line or to include characters which otherwise have a different notation in a Java program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800" dirty="0" smtClean="0"/>
              <a:t> or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smtClean="0"/>
              <a:t>), escape sequences are used.</a:t>
            </a:r>
            <a:endParaRPr lang="en-US" sz="1800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228600" y="34290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table lists escape sequence characters in Java: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761" y="3810000"/>
            <a:ext cx="532423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 2-3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457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code snippet demonstrates the use of escape sequence characters: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23730"/>
            <a:ext cx="8077200" cy="2844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EscapeSequence</a:t>
            </a:r>
            <a:r>
              <a:rPr lang="en-US" dirty="0" smtClean="0"/>
              <a:t> {</a:t>
            </a:r>
          </a:p>
          <a:p>
            <a:pPr marL="228600"/>
            <a:r>
              <a:rPr lang="en-US" dirty="0" smtClean="0"/>
              <a:t>/*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457200"/>
            <a:r>
              <a:rPr lang="en-US" dirty="0" smtClean="0"/>
              <a:t>// Uses tab and new line escape sequences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(“Java \t Programming \n Language”);</a:t>
            </a:r>
          </a:p>
          <a:p>
            <a:pPr marL="457200"/>
            <a:r>
              <a:rPr lang="en-US" dirty="0" smtClean="0"/>
              <a:t>// Prints Tom “Dick” Harry string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(“Tom \”Dick\” Harry”);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4114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9" name="Picture 8" descr="Figure 3.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495800"/>
            <a:ext cx="5011567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 3-3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990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To represent a Unicode character,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\u</a:t>
            </a:r>
            <a:r>
              <a:rPr lang="en-US" sz="1800" dirty="0" smtClean="0"/>
              <a:t> escape sequence can be used in a Java program.</a:t>
            </a:r>
          </a:p>
          <a:p>
            <a:pPr>
              <a:defRPr/>
            </a:pPr>
            <a:r>
              <a:rPr lang="en-US" sz="1800" dirty="0" smtClean="0"/>
              <a:t>A Unicode character can be represented using hexadecimal or octal sequences.</a:t>
            </a:r>
          </a:p>
          <a:p>
            <a:pPr>
              <a:defRPr/>
            </a:pPr>
            <a:r>
              <a:rPr lang="en-US" sz="1800" dirty="0" smtClean="0"/>
              <a:t>Following code snippet demonstrates the Unicode characters in a Java program: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955975"/>
            <a:ext cx="8077200" cy="2844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UnicodeSequence</a:t>
            </a:r>
            <a:r>
              <a:rPr lang="en-US" dirty="0" smtClean="0"/>
              <a:t> {</a:t>
            </a:r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457200"/>
            <a:r>
              <a:rPr lang="en-US" dirty="0" smtClean="0"/>
              <a:t>// Prints ‘Hello’ using hexadecimal escape sequence characters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(“\u0048\u0065\u006C\u006C\u006F” + “!\n”);</a:t>
            </a:r>
          </a:p>
          <a:p>
            <a:pPr marL="457200"/>
            <a:r>
              <a:rPr lang="en-US" dirty="0" smtClean="0"/>
              <a:t>// Prints ‘Blake’ using octal escape sequence character for ‘a’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Bl</a:t>
            </a:r>
            <a:r>
              <a:rPr lang="en-US" dirty="0" smtClean="0"/>
              <a:t>\141ke\”2007\” “);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48006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9" name="Picture 8" descr="Figure 3.10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5181600"/>
            <a:ext cx="390119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Enumerations 1-5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371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Constants in Java are fixed values assigned to identifiers that are not modified throughout the execution of the code. </a:t>
            </a:r>
          </a:p>
          <a:p>
            <a:pPr>
              <a:defRPr/>
            </a:pPr>
            <a:r>
              <a:rPr lang="en-US" sz="1800" dirty="0" smtClean="0"/>
              <a:t>In Java, the declaration of constant variables is prefixed with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800" dirty="0" smtClean="0"/>
              <a:t> keyword. </a:t>
            </a:r>
          </a:p>
          <a:p>
            <a:pPr>
              <a:defRPr/>
            </a:pPr>
            <a:r>
              <a:rPr lang="en-US" sz="1800" dirty="0" smtClean="0"/>
              <a:t>The syntax to initialize a constant variable is as follows: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2860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2819400"/>
            <a:ext cx="8077200" cy="25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final data-type variable-name = value;</a:t>
            </a:r>
            <a:endParaRPr lang="en-IN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09600" y="3124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where,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final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Is a keyword and denotes that the variable is declared as a constant.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228600" y="38100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code that declares the constant variables: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4267200"/>
            <a:ext cx="8077200" cy="2311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AreaOfCircle</a:t>
            </a:r>
            <a:r>
              <a:rPr lang="en-IN" dirty="0" smtClean="0"/>
              <a:t> {</a:t>
            </a:r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 the command line arguments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457200"/>
            <a:r>
              <a:rPr lang="en-IN" dirty="0" smtClean="0"/>
              <a:t>// Declares constant variable</a:t>
            </a:r>
          </a:p>
          <a:p>
            <a:pPr marL="457200"/>
            <a:r>
              <a:rPr lang="en-IN" dirty="0" smtClean="0"/>
              <a:t>final double PI = 3.14159;</a:t>
            </a:r>
          </a:p>
          <a:p>
            <a:pPr marL="457200"/>
            <a:r>
              <a:rPr lang="en-IN" dirty="0" smtClean="0"/>
              <a:t>double radius = 5.87;</a:t>
            </a:r>
          </a:p>
          <a:p>
            <a:pPr marL="457200"/>
            <a:r>
              <a:rPr lang="en-IN" dirty="0" smtClean="0"/>
              <a:t>double area;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Enumerations 2-5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21846"/>
            <a:ext cx="8077200" cy="127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IN" dirty="0" smtClean="0"/>
              <a:t>// Calculates the value for the area variable</a:t>
            </a:r>
          </a:p>
          <a:p>
            <a:pPr marL="457200"/>
            <a:r>
              <a:rPr lang="en-IN" dirty="0" smtClean="0"/>
              <a:t>area = PI * radius * radius;</a:t>
            </a:r>
          </a:p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(“Area of the circle is: “ + area);</a:t>
            </a:r>
          </a:p>
          <a:p>
            <a:pPr marL="228600"/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22098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 the code, a constant variable </a:t>
            </a:r>
            <a:r>
              <a:rPr lang="en-US" sz="1800" b="1" dirty="0" smtClean="0">
                <a:cs typeface="Courier New" pitchFamily="49" charset="0"/>
              </a:rPr>
              <a:t>PI</a:t>
            </a:r>
            <a:r>
              <a:rPr lang="en-US" sz="1800" dirty="0" smtClean="0">
                <a:latin typeface="Calibri" pitchFamily="34" charset="0"/>
              </a:rPr>
              <a:t> is assigned the value </a:t>
            </a:r>
            <a:r>
              <a:rPr lang="en-US" sz="1800" b="1" dirty="0" smtClean="0">
                <a:cs typeface="Courier New" pitchFamily="49" charset="0"/>
              </a:rPr>
              <a:t>3.14159</a:t>
            </a:r>
            <a:r>
              <a:rPr lang="en-US" sz="1800" dirty="0" smtClean="0">
                <a:latin typeface="Calibri" pitchFamily="34" charset="0"/>
              </a:rPr>
              <a:t>, which is a fixed value.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8" name="Picture 7" descr="Figure 3.1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399" y="3276600"/>
            <a:ext cx="5873461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Enumerations 3-5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914400"/>
          <a:ext cx="822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41148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IN" sz="1800" dirty="0" smtClean="0"/>
              <a:t>The syntax for declaring a method is as follows: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4557634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5800" y="5091034"/>
            <a:ext cx="8077200" cy="7763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 smtClean="0"/>
              <a:t>enum</a:t>
            </a:r>
            <a:r>
              <a:rPr lang="en-IN" dirty="0" smtClean="0"/>
              <a:t> </a:t>
            </a:r>
            <a:r>
              <a:rPr lang="en-IN" dirty="0" err="1" smtClean="0"/>
              <a:t>enum</a:t>
            </a:r>
            <a:r>
              <a:rPr lang="en-IN" dirty="0" smtClean="0"/>
              <a:t>-name {</a:t>
            </a:r>
          </a:p>
          <a:p>
            <a:r>
              <a:rPr lang="en-IN" dirty="0" smtClean="0"/>
              <a:t>constant1, constant2, . . . , </a:t>
            </a:r>
            <a:r>
              <a:rPr lang="en-IN" dirty="0" err="1" smtClean="0"/>
              <a:t>constantN</a:t>
            </a:r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Enumerations 4-5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2133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Though, enumeration is a class in Java, you do not use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dirty="0" smtClean="0"/>
              <a:t> operator to instantiate it.</a:t>
            </a:r>
          </a:p>
          <a:p>
            <a:pPr>
              <a:defRPr/>
            </a:pPr>
            <a:r>
              <a:rPr lang="en-US" sz="1800" dirty="0" smtClean="0"/>
              <a:t>Instead, declare a variable of type enumeration to use it in the Java program. </a:t>
            </a:r>
          </a:p>
          <a:p>
            <a:pPr>
              <a:defRPr/>
            </a:pPr>
            <a:r>
              <a:rPr lang="en-US" sz="1800" dirty="0" smtClean="0"/>
              <a:t>This is similar to using primitive data types. </a:t>
            </a:r>
          </a:p>
          <a:p>
            <a:pPr>
              <a:defRPr/>
            </a:pPr>
            <a:r>
              <a:rPr lang="en-US" sz="1800" dirty="0" smtClean="0"/>
              <a:t>The enumeration is mostly used with decision-making constructs, such as switch-case statement.</a:t>
            </a:r>
          </a:p>
          <a:p>
            <a:pPr>
              <a:defRPr/>
            </a:pPr>
            <a:r>
              <a:rPr lang="en-US" sz="1800" dirty="0" smtClean="0"/>
              <a:t>Following code snippet demonstrates the declaration of enumeration in a Java program: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124200"/>
            <a:ext cx="8077200" cy="3345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EnumDirection</a:t>
            </a:r>
            <a:r>
              <a:rPr lang="en-IN" dirty="0" smtClean="0"/>
              <a:t> {</a:t>
            </a:r>
          </a:p>
          <a:p>
            <a:endParaRPr lang="en-IN" dirty="0" smtClean="0"/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Declares an enumeration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err="1" smtClean="0"/>
              <a:t>enum</a:t>
            </a:r>
            <a:r>
              <a:rPr lang="en-IN" dirty="0" smtClean="0"/>
              <a:t> Direction {</a:t>
            </a:r>
          </a:p>
          <a:p>
            <a:pPr marL="457200"/>
            <a:r>
              <a:rPr lang="en-IN" dirty="0" smtClean="0"/>
              <a:t>East, West, North, South</a:t>
            </a:r>
          </a:p>
          <a:p>
            <a:pPr marL="228600"/>
            <a:r>
              <a:rPr lang="en-IN" dirty="0" smtClean="0"/>
              <a:t>}</a:t>
            </a:r>
          </a:p>
          <a:p>
            <a:pPr marL="228600"/>
            <a:endParaRPr lang="en-IN" dirty="0" smtClean="0"/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 the command line arguments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Enumerations 5-5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24584"/>
            <a:ext cx="8077200" cy="25699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IN" dirty="0" smtClean="0"/>
              <a:t>// Declares a variable of type Direction</a:t>
            </a:r>
          </a:p>
          <a:p>
            <a:pPr marL="457200"/>
            <a:r>
              <a:rPr lang="en-IN" dirty="0" smtClean="0"/>
              <a:t>Direction </a:t>
            </a:r>
            <a:r>
              <a:rPr lang="en-IN" dirty="0" err="1" smtClean="0"/>
              <a:t>direction</a:t>
            </a:r>
            <a:r>
              <a:rPr lang="en-IN" dirty="0" smtClean="0"/>
              <a:t>;</a:t>
            </a:r>
          </a:p>
          <a:p>
            <a:pPr marL="457200"/>
            <a:endParaRPr lang="en-IN" dirty="0" smtClean="0"/>
          </a:p>
          <a:p>
            <a:pPr marL="457200"/>
            <a:r>
              <a:rPr lang="en-IN" dirty="0" smtClean="0"/>
              <a:t>// Instantiate the </a:t>
            </a:r>
            <a:r>
              <a:rPr lang="en-IN" dirty="0" err="1" smtClean="0"/>
              <a:t>enum</a:t>
            </a:r>
            <a:r>
              <a:rPr lang="en-IN" dirty="0" smtClean="0"/>
              <a:t> Direction</a:t>
            </a:r>
          </a:p>
          <a:p>
            <a:pPr marL="457200"/>
            <a:r>
              <a:rPr lang="en-IN" dirty="0" smtClean="0"/>
              <a:t>direction = </a:t>
            </a:r>
            <a:r>
              <a:rPr lang="en-IN" dirty="0" err="1" smtClean="0"/>
              <a:t>Direction.East</a:t>
            </a:r>
            <a:r>
              <a:rPr lang="en-IN" dirty="0" smtClean="0"/>
              <a:t>;</a:t>
            </a:r>
          </a:p>
          <a:p>
            <a:pPr marL="457200"/>
            <a:endParaRPr lang="en-IN" dirty="0" smtClean="0"/>
          </a:p>
          <a:p>
            <a:pPr marL="457200"/>
            <a:r>
              <a:rPr lang="en-IN" dirty="0" smtClean="0"/>
              <a:t>// Prints the value of </a:t>
            </a:r>
            <a:r>
              <a:rPr lang="en-IN" dirty="0" err="1" smtClean="0"/>
              <a:t>enum</a:t>
            </a:r>
            <a:endParaRPr lang="en-IN" dirty="0" smtClean="0"/>
          </a:p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(“Value: “ + direction);</a:t>
            </a:r>
          </a:p>
          <a:p>
            <a:pPr marL="228600"/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35814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output of the code is shown in the following figure:</a:t>
            </a:r>
            <a:endParaRPr lang="en-US" sz="1800" dirty="0"/>
          </a:p>
        </p:txBody>
      </p:sp>
      <p:pic>
        <p:nvPicPr>
          <p:cNvPr id="8" name="Picture 7" descr="Figure 3.1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114800"/>
            <a:ext cx="4847771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838200" y="914400"/>
            <a:ext cx="7620000" cy="838200"/>
          </a:xfrm>
          <a:prstGeom prst="wav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 variable is a location in the computer’s memory which stores the data that is used in a Java program.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figure depicts a variable that acts as a container and holds the data in it:</a:t>
            </a:r>
            <a:endParaRPr lang="en-IN" sz="1800" dirty="0" smtClean="0"/>
          </a:p>
        </p:txBody>
      </p:sp>
      <p:pic>
        <p:nvPicPr>
          <p:cNvPr id="8" name="Picture 7" descr="Figure 3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0915" y="2156568"/>
            <a:ext cx="1641684" cy="203443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41148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Variables</a:t>
            </a:r>
          </a:p>
          <a:p>
            <a:pPr marL="571500" lvl="0" indent="-2286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are used in a Java program to store data that changes during the execution of the program. </a:t>
            </a:r>
          </a:p>
          <a:p>
            <a:pPr marL="571500" lvl="0" indent="-2286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are the basic units of storage in a Java program. </a:t>
            </a:r>
          </a:p>
          <a:p>
            <a:pPr marL="571500" lvl="0" indent="-2286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can be declared to store values, such as names, addresses, and salary details. </a:t>
            </a:r>
          </a:p>
          <a:p>
            <a:pPr marL="571500" lvl="0" indent="-2286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</a:rPr>
              <a:t>must be declared before they can be used in the program.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/>
              <a:defRPr/>
            </a:pP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304800" y="60198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variable declaration begins with data type and is followed by variable name and a semicolon. 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Output and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9144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Whenever an output is to be displayed on the screen, it needs to be formatted.</a:t>
            </a:r>
          </a:p>
          <a:p>
            <a:pPr>
              <a:defRPr/>
            </a:pPr>
            <a:r>
              <a:rPr lang="en-US" sz="1800" dirty="0" smtClean="0"/>
              <a:t>Formatting can be done using three ways that are as follows:</a:t>
            </a:r>
            <a:endParaRPr lang="en-US" sz="1800" dirty="0"/>
          </a:p>
        </p:txBody>
      </p:sp>
      <p:sp>
        <p:nvSpPr>
          <p:cNvPr id="7" name="Explosion 1 6"/>
          <p:cNvSpPr/>
          <p:nvPr/>
        </p:nvSpPr>
        <p:spPr>
          <a:xfrm>
            <a:off x="685800" y="1600200"/>
            <a:ext cx="2819400" cy="1473200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print()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3505200" y="2514600"/>
            <a:ext cx="2286000" cy="12954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Explosion 1 8"/>
          <p:cNvSpPr/>
          <p:nvPr/>
        </p:nvSpPr>
        <p:spPr>
          <a:xfrm>
            <a:off x="6096000" y="3200400"/>
            <a:ext cx="2286000" cy="137160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228600" y="45720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These methods behave in a similar manner.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dirty="0" smtClean="0">
                <a:cs typeface="Courier New" pitchFamily="49" charset="0"/>
              </a:rPr>
              <a:t>format()</a:t>
            </a:r>
            <a:r>
              <a:rPr lang="en-US" sz="1800" dirty="0" smtClean="0">
                <a:latin typeface="Calibri" pitchFamily="34" charset="0"/>
              </a:rPr>
              <a:t> method uses the </a:t>
            </a:r>
            <a:r>
              <a:rPr lang="en-US" sz="1800" dirty="0" err="1" smtClean="0">
                <a:cs typeface="Courier New" pitchFamily="49" charset="0"/>
              </a:rPr>
              <a:t>java.util.Formatter</a:t>
            </a:r>
            <a:r>
              <a:rPr lang="en-US" sz="1800" dirty="0" smtClean="0">
                <a:latin typeface="Calibri" pitchFamily="34" charset="0"/>
              </a:rPr>
              <a:t> class to do the formatting work.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‘print()’ and ‘</a:t>
            </a:r>
            <a:r>
              <a:rPr lang="en-US" dirty="0" err="1" smtClean="0"/>
              <a:t>println</a:t>
            </a:r>
            <a:r>
              <a:rPr lang="en-US" dirty="0" smtClean="0"/>
              <a:t>()’ Methods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905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These methods convert all the data to strings and display it as a single value. </a:t>
            </a:r>
          </a:p>
          <a:p>
            <a:pPr>
              <a:defRPr/>
            </a:pPr>
            <a:r>
              <a:rPr lang="en-US" sz="1800" dirty="0" smtClean="0"/>
              <a:t>The methods uses the appropriate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 method for conversion of the values. </a:t>
            </a:r>
          </a:p>
          <a:p>
            <a:pPr>
              <a:defRPr/>
            </a:pPr>
            <a:r>
              <a:rPr lang="en-US" sz="1800" dirty="0" smtClean="0"/>
              <a:t>These methods can also be used to print mixture combination of strings and numeric values as strings on the standard output.</a:t>
            </a:r>
          </a:p>
          <a:p>
            <a:pPr>
              <a:defRPr/>
            </a:pPr>
            <a:r>
              <a:rPr lang="en-US" sz="1800" dirty="0" smtClean="0"/>
              <a:t>Following code snippet demonstrates the use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print()</a:t>
            </a:r>
            <a:r>
              <a:rPr lang="en-US" sz="1800" dirty="0" smtClean="0"/>
              <a:t> and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 methods: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872936"/>
            <a:ext cx="8077200" cy="3604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DisplaySum</a:t>
            </a:r>
            <a:r>
              <a:rPr lang="en-IN" dirty="0" smtClean="0"/>
              <a:t> {</a:t>
            </a:r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 the command line arguments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457200"/>
            <a:r>
              <a:rPr lang="en-IN" dirty="0" smtClean="0"/>
              <a:t>“ + sum + “.”); </a:t>
            </a:r>
            <a:r>
              <a:rPr lang="en-IN" dirty="0" err="1" smtClean="0"/>
              <a:t>int</a:t>
            </a:r>
            <a:r>
              <a:rPr lang="en-IN" dirty="0" smtClean="0"/>
              <a:t> num1 = 5;</a:t>
            </a:r>
          </a:p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num2 = 10;</a:t>
            </a:r>
          </a:p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sum = num1 + num2;</a:t>
            </a:r>
          </a:p>
          <a:p>
            <a:pPr marL="457200"/>
            <a:r>
              <a:rPr lang="en-IN" dirty="0" err="1" smtClean="0"/>
              <a:t>System.out.print</a:t>
            </a:r>
            <a:r>
              <a:rPr lang="en-IN" dirty="0" smtClean="0"/>
              <a:t>(“The sum of “);</a:t>
            </a:r>
          </a:p>
          <a:p>
            <a:pPr marL="457200"/>
            <a:r>
              <a:rPr lang="en-IN" dirty="0" err="1" smtClean="0"/>
              <a:t>System.out.print</a:t>
            </a:r>
            <a:r>
              <a:rPr lang="en-IN" dirty="0" smtClean="0"/>
              <a:t>(num1);</a:t>
            </a:r>
          </a:p>
          <a:p>
            <a:pPr marL="457200"/>
            <a:r>
              <a:rPr lang="en-IN" dirty="0" err="1" smtClean="0"/>
              <a:t>System.out.print</a:t>
            </a:r>
            <a:r>
              <a:rPr lang="en-IN" dirty="0" smtClean="0"/>
              <a:t>(“ and “);</a:t>
            </a:r>
          </a:p>
          <a:p>
            <a:pPr marL="457200"/>
            <a:r>
              <a:rPr lang="en-IN" dirty="0" err="1" smtClean="0"/>
              <a:t>System.out.print</a:t>
            </a:r>
            <a:r>
              <a:rPr lang="en-IN" dirty="0" smtClean="0"/>
              <a:t>(num2);</a:t>
            </a:r>
          </a:p>
          <a:p>
            <a:pPr marL="457200"/>
            <a:r>
              <a:rPr lang="en-IN" dirty="0" err="1" smtClean="0"/>
              <a:t>System.out.print</a:t>
            </a:r>
            <a:r>
              <a:rPr lang="en-IN" dirty="0" smtClean="0"/>
              <a:t>(“ is “);</a:t>
            </a:r>
          </a:p>
          <a:p>
            <a:pPr marL="457200"/>
            <a:r>
              <a:rPr lang="en-IN" dirty="0" err="1" smtClean="0"/>
              <a:t>System.out.print</a:t>
            </a:r>
            <a:r>
              <a:rPr lang="en-IN" dirty="0" smtClean="0"/>
              <a:t>(sum);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‘print()’ and ‘</a:t>
            </a:r>
            <a:r>
              <a:rPr lang="en-US" dirty="0" err="1" smtClean="0"/>
              <a:t>println</a:t>
            </a:r>
            <a:r>
              <a:rPr lang="en-US" dirty="0" smtClean="0"/>
              <a:t>()’ Methods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17943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(“.”);</a:t>
            </a:r>
          </a:p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num3 = 2;</a:t>
            </a:r>
          </a:p>
          <a:p>
            <a:pPr marL="457200"/>
            <a:r>
              <a:rPr lang="en-IN" dirty="0" smtClean="0"/>
              <a:t>sum = num1 + num2 + num3;</a:t>
            </a:r>
          </a:p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(“The sum of “ + num1 + “, “ + num2 + “ and “ + </a:t>
            </a:r>
          </a:p>
          <a:p>
            <a:pPr marL="457200"/>
            <a:r>
              <a:rPr lang="en-IN" dirty="0" smtClean="0"/>
              <a:t>num3 + “ is </a:t>
            </a:r>
          </a:p>
          <a:p>
            <a:pPr marL="228600"/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2743200"/>
            <a:ext cx="8610600" cy="1905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sum variable is formatted twice. </a:t>
            </a:r>
          </a:p>
          <a:p>
            <a:pPr>
              <a:defRPr/>
            </a:pPr>
            <a:r>
              <a:rPr lang="en-US" sz="1800" dirty="0" smtClean="0"/>
              <a:t>In the first case,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print()</a:t>
            </a:r>
            <a:r>
              <a:rPr lang="en-US" sz="1800" dirty="0" smtClean="0"/>
              <a:t> method is used for each instruction which prints the result on the same line. </a:t>
            </a:r>
          </a:p>
          <a:p>
            <a:pPr>
              <a:defRPr/>
            </a:pPr>
            <a:r>
              <a:rPr lang="en-US" sz="1800" dirty="0" smtClean="0"/>
              <a:t>In the second case,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 method is used to convert each data type to string and concatenate them to display as a single result.</a:t>
            </a:r>
          </a:p>
          <a:p>
            <a:pPr>
              <a:defRPr/>
            </a:pPr>
            <a:r>
              <a:rPr lang="en-US" sz="1800" dirty="0" smtClean="0"/>
              <a:t>The output of the code is shown in the following figure:</a:t>
            </a:r>
            <a:endParaRPr lang="en-US" sz="1800" dirty="0"/>
          </a:p>
        </p:txBody>
      </p:sp>
      <p:pic>
        <p:nvPicPr>
          <p:cNvPr id="8" name="Picture 7" descr="Figure 3.1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4800600"/>
            <a:ext cx="5408676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printf</a:t>
            </a:r>
            <a:r>
              <a:rPr lang="en-US" dirty="0" smtClean="0"/>
              <a:t>()’ Method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066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 method introduced in J2SE 5.0 can be used to format the numerical output to the console.</a:t>
            </a:r>
          </a:p>
          <a:p>
            <a:pPr>
              <a:defRPr/>
            </a:pPr>
            <a:r>
              <a:rPr lang="en-US" sz="1800" dirty="0" smtClean="0"/>
              <a:t>Following table lists some of the format </a:t>
            </a:r>
            <a:r>
              <a:rPr lang="en-US" sz="1800" dirty="0" err="1" smtClean="0"/>
              <a:t>specifiers</a:t>
            </a:r>
            <a:r>
              <a:rPr lang="en-US" sz="1800" dirty="0" smtClean="0"/>
              <a:t> in Java: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87918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38100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use of </a:t>
            </a:r>
            <a:r>
              <a:rPr lang="en-US" sz="1800" dirty="0" err="1" smtClean="0">
                <a:cs typeface="Courier New" pitchFamily="49" charset="0"/>
              </a:rPr>
              <a:t>printf</a:t>
            </a:r>
            <a:r>
              <a:rPr lang="en-US" sz="1800" dirty="0" smtClean="0">
                <a:cs typeface="Courier New" pitchFamily="49" charset="0"/>
              </a:rPr>
              <a:t>()</a:t>
            </a:r>
            <a:r>
              <a:rPr lang="en-US" sz="1800" dirty="0" smtClean="0">
                <a:latin typeface="Calibri" pitchFamily="34" charset="0"/>
              </a:rPr>
              <a:t> methods to format the output: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495800"/>
            <a:ext cx="8077200" cy="2052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FormatSpecifier</a:t>
            </a:r>
            <a:r>
              <a:rPr lang="en-IN" dirty="0" smtClean="0"/>
              <a:t> {</a:t>
            </a:r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 the command line arguments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55 / 22;</a:t>
            </a:r>
          </a:p>
          <a:p>
            <a:pPr marL="457200"/>
            <a:r>
              <a:rPr lang="en-IN" dirty="0" smtClean="0"/>
              <a:t>// Decimal integer</a:t>
            </a:r>
          </a:p>
          <a:p>
            <a:pPr marL="457200"/>
            <a:r>
              <a:rPr lang="en-IN" dirty="0" err="1" smtClean="0"/>
              <a:t>System.out.printf</a:t>
            </a:r>
            <a:r>
              <a:rPr lang="en-IN" dirty="0" smtClean="0"/>
              <a:t>(“55/22 = %d %n”,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printf</a:t>
            </a:r>
            <a:r>
              <a:rPr lang="en-US" dirty="0" smtClean="0"/>
              <a:t>()’ Method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3345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IN" dirty="0" smtClean="0"/>
              <a:t>// Pad with zeros</a:t>
            </a:r>
          </a:p>
          <a:p>
            <a:pPr marL="457200"/>
            <a:r>
              <a:rPr lang="en-IN" dirty="0" smtClean="0"/>
              <a:t>double q = 1.0 / 2.0;</a:t>
            </a:r>
          </a:p>
          <a:p>
            <a:pPr marL="457200"/>
            <a:r>
              <a:rPr lang="en-IN" dirty="0" err="1" smtClean="0"/>
              <a:t>System.out.printf</a:t>
            </a:r>
            <a:r>
              <a:rPr lang="en-IN" dirty="0" smtClean="0"/>
              <a:t>(“1.0/2.0 = %09.3f %n”, q);</a:t>
            </a:r>
          </a:p>
          <a:p>
            <a:pPr marL="457200"/>
            <a:r>
              <a:rPr lang="en-IN" dirty="0" smtClean="0"/>
              <a:t>// Scientific notation</a:t>
            </a:r>
          </a:p>
          <a:p>
            <a:pPr marL="457200"/>
            <a:r>
              <a:rPr lang="en-IN" dirty="0" smtClean="0"/>
              <a:t>q = 5000.0 / 3.0;</a:t>
            </a:r>
          </a:p>
          <a:p>
            <a:pPr marL="457200"/>
            <a:r>
              <a:rPr lang="en-IN" dirty="0" err="1" smtClean="0"/>
              <a:t>System.out.printf</a:t>
            </a:r>
            <a:r>
              <a:rPr lang="en-IN" dirty="0" smtClean="0"/>
              <a:t>(“5000/3.0 = %7.2e %n”, q);</a:t>
            </a:r>
          </a:p>
          <a:p>
            <a:pPr marL="457200"/>
            <a:r>
              <a:rPr lang="en-IN" dirty="0" smtClean="0"/>
              <a:t>// Negative infinity</a:t>
            </a:r>
          </a:p>
          <a:p>
            <a:pPr marL="457200"/>
            <a:r>
              <a:rPr lang="en-IN" dirty="0" smtClean="0"/>
              <a:t>q = -10.0 / 0.0;</a:t>
            </a:r>
          </a:p>
          <a:p>
            <a:pPr marL="457200"/>
            <a:r>
              <a:rPr lang="en-IN" dirty="0" err="1" smtClean="0"/>
              <a:t>System.out.printf</a:t>
            </a:r>
            <a:r>
              <a:rPr lang="en-IN" dirty="0" smtClean="0"/>
              <a:t>(“-10.0/0.0 = %7.2e %n”, q);</a:t>
            </a:r>
          </a:p>
          <a:p>
            <a:pPr marL="457200"/>
            <a:r>
              <a:rPr lang="en-IN" dirty="0" smtClean="0"/>
              <a:t>// Multiple arguments, PI value, E–base of natural logarithm</a:t>
            </a:r>
          </a:p>
          <a:p>
            <a:pPr marL="457200"/>
            <a:r>
              <a:rPr lang="en-IN" dirty="0" err="1" smtClean="0"/>
              <a:t>System.out.printf</a:t>
            </a:r>
            <a:r>
              <a:rPr lang="en-IN" dirty="0" smtClean="0"/>
              <a:t>(“pi = %5.3f, e = %5.4f %n”, </a:t>
            </a:r>
            <a:r>
              <a:rPr lang="en-IN" dirty="0" err="1" smtClean="0"/>
              <a:t>Math.PI</a:t>
            </a:r>
            <a:r>
              <a:rPr lang="en-IN" dirty="0" smtClean="0"/>
              <a:t>, </a:t>
            </a:r>
            <a:r>
              <a:rPr lang="en-IN" dirty="0" err="1" smtClean="0"/>
              <a:t>Math.E</a:t>
            </a:r>
            <a:r>
              <a:rPr lang="en-IN" dirty="0" smtClean="0"/>
              <a:t>);</a:t>
            </a:r>
          </a:p>
          <a:p>
            <a:pPr marL="228600"/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42672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8" name="Picture 7" descr="Figure 3.1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99" y="4648200"/>
            <a:ext cx="4500403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‘format()’ Method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4478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This method formats multiple arguments based on a format string. </a:t>
            </a:r>
          </a:p>
          <a:p>
            <a:pPr>
              <a:defRPr/>
            </a:pPr>
            <a:r>
              <a:rPr lang="en-US" sz="1800" dirty="0" smtClean="0"/>
              <a:t>The format string consists of the normal string literal information associated with format </a:t>
            </a:r>
            <a:r>
              <a:rPr lang="en-US" sz="1800" dirty="0" err="1" smtClean="0"/>
              <a:t>specifiers</a:t>
            </a:r>
            <a:r>
              <a:rPr lang="en-US" sz="1800" dirty="0" smtClean="0"/>
              <a:t> and an argument list.</a:t>
            </a:r>
          </a:p>
          <a:p>
            <a:pPr>
              <a:defRPr/>
            </a:pPr>
            <a:r>
              <a:rPr lang="en-US" sz="1800" dirty="0" smtClean="0"/>
              <a:t>The syntax of a format </a:t>
            </a:r>
            <a:r>
              <a:rPr lang="en-US" sz="1800" dirty="0" err="1" smtClean="0"/>
              <a:t>specifier</a:t>
            </a:r>
            <a:r>
              <a:rPr lang="en-US" sz="1800" dirty="0" smtClean="0"/>
              <a:t> is as follows: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2098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2743200"/>
            <a:ext cx="8077200" cy="25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%[</a:t>
            </a:r>
            <a:r>
              <a:rPr lang="en-US" dirty="0" err="1" smtClean="0"/>
              <a:t>arg_index</a:t>
            </a:r>
            <a:r>
              <a:rPr lang="en-US" dirty="0" smtClean="0"/>
              <a:t>$] [flags] [width] [.precision] conversion character</a:t>
            </a:r>
            <a:endParaRPr lang="en-IN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09600" y="3048000"/>
            <a:ext cx="815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where,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err="1" smtClean="0">
                <a:cs typeface="Courier New" pitchFamily="49" charset="0"/>
              </a:rPr>
              <a:t>arg_index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Is an integer followed by a </a:t>
            </a:r>
            <a:r>
              <a:rPr lang="en-US" sz="1800" dirty="0" smtClean="0">
                <a:cs typeface="Courier New" pitchFamily="49" charset="0"/>
              </a:rPr>
              <a:t>$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symbol. The integer indicates that the argument should be printed in the mentioned position.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flags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Is a set of characters that format the output result. There are different flags available in Java.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228600" y="4648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table lists some of the flags available in Java: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931" y="5154740"/>
            <a:ext cx="8168269" cy="132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‘format()’ Method 2-3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001000" cy="101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600" y="2057400"/>
            <a:ext cx="815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width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Indicates the minimum number of characters to be printed and cannot be negative.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precision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Indicates the number of digits to be printed after a decimal point. Used with floating-point numbers.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conversion character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Specifies the type of argument to be formatted. For example, </a:t>
            </a:r>
            <a:r>
              <a:rPr lang="en-US" sz="1800" dirty="0" smtClean="0">
                <a:cs typeface="Courier New" pitchFamily="49" charset="0"/>
              </a:rPr>
              <a:t>b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for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dirty="0" smtClean="0">
                <a:cs typeface="Courier New" pitchFamily="49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for char, </a:t>
            </a:r>
            <a:r>
              <a:rPr lang="en-US" sz="1800" dirty="0" smtClean="0">
                <a:cs typeface="Courier New" pitchFamily="49" charset="0"/>
              </a:rPr>
              <a:t>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for integer, </a:t>
            </a:r>
            <a:r>
              <a:rPr lang="en-US" sz="1800" dirty="0" smtClean="0">
                <a:cs typeface="Courier New" pitchFamily="49" charset="0"/>
              </a:rPr>
              <a:t>f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for floating-point, and </a:t>
            </a:r>
            <a:r>
              <a:rPr lang="en-US" sz="1800" dirty="0" smtClean="0">
                <a:cs typeface="Courier New" pitchFamily="49" charset="0"/>
              </a:rPr>
              <a:t>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for string.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41148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values within ‘</a:t>
            </a:r>
            <a:r>
              <a:rPr lang="en-US" sz="1800" dirty="0" smtClean="0">
                <a:cs typeface="Courier New" pitchFamily="49" charset="0"/>
              </a:rPr>
              <a:t>[]</a:t>
            </a:r>
            <a:r>
              <a:rPr lang="en-US" sz="1800" dirty="0" smtClean="0">
                <a:latin typeface="Calibri" pitchFamily="34" charset="0"/>
              </a:rPr>
              <a:t>’ are optional.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only required elements of format </a:t>
            </a:r>
            <a:r>
              <a:rPr lang="en-US" sz="1800" dirty="0" err="1" smtClean="0">
                <a:latin typeface="Calibri" pitchFamily="34" charset="0"/>
              </a:rPr>
              <a:t>specifier</a:t>
            </a:r>
            <a:r>
              <a:rPr lang="en-US" sz="1800" dirty="0" smtClean="0">
                <a:latin typeface="Calibri" pitchFamily="34" charset="0"/>
              </a:rPr>
              <a:t> are the </a:t>
            </a:r>
            <a:r>
              <a:rPr lang="en-US" sz="1800" dirty="0" smtClean="0">
                <a:cs typeface="Courier New" pitchFamily="49" charset="0"/>
              </a:rPr>
              <a:t>%</a:t>
            </a:r>
            <a:r>
              <a:rPr lang="en-US" sz="1800" dirty="0" smtClean="0">
                <a:latin typeface="Calibri" pitchFamily="34" charset="0"/>
              </a:rPr>
              <a:t> and a conversion character.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</a:t>
            </a:r>
            <a:r>
              <a:rPr lang="en-US" sz="1800" dirty="0" smtClean="0">
                <a:cs typeface="Courier New" pitchFamily="49" charset="0"/>
              </a:rPr>
              <a:t>format()</a:t>
            </a:r>
            <a:r>
              <a:rPr lang="en-US" sz="1800" dirty="0" smtClean="0">
                <a:latin typeface="Calibri" pitchFamily="34" charset="0"/>
              </a:rPr>
              <a:t> method: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5199727"/>
            <a:ext cx="8077200" cy="127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VariableScope</a:t>
            </a:r>
            <a:r>
              <a:rPr lang="en-IN" dirty="0" smtClean="0"/>
              <a:t> {</a:t>
            </a:r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 the command line arguments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‘format()’ Method 3-3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1277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num = 2;</a:t>
            </a:r>
          </a:p>
          <a:p>
            <a:pPr marL="457200"/>
            <a:r>
              <a:rPr lang="en-IN" dirty="0" smtClean="0"/>
              <a:t>double result = num * num;</a:t>
            </a:r>
          </a:p>
          <a:p>
            <a:pPr marL="457200"/>
            <a:r>
              <a:rPr lang="en-IN" dirty="0" err="1" smtClean="0"/>
              <a:t>System.out.format</a:t>
            </a:r>
            <a:r>
              <a:rPr lang="en-IN" dirty="0" smtClean="0"/>
              <a:t>(“The square root of %d is %</a:t>
            </a:r>
            <a:r>
              <a:rPr lang="en-IN" dirty="0" err="1" smtClean="0"/>
              <a:t>f.%n</a:t>
            </a:r>
            <a:r>
              <a:rPr lang="en-IN" dirty="0" smtClean="0"/>
              <a:t>”, num, result);</a:t>
            </a:r>
          </a:p>
          <a:p>
            <a:pPr marL="228600"/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22860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8" name="Picture 7" descr="Figure 3.1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743200"/>
            <a:ext cx="6125248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838200"/>
            <a:ext cx="861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dirty="0" smtClean="0">
                <a:cs typeface="Courier New" pitchFamily="49" charset="0"/>
              </a:rPr>
              <a:t>Scanner</a:t>
            </a:r>
            <a:r>
              <a:rPr lang="en-US" sz="1800" dirty="0" smtClean="0">
                <a:latin typeface="Calibri" pitchFamily="34" charset="0"/>
              </a:rPr>
              <a:t> class allows the user to read or accept values of various data types from the keyboard.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It breaks the input into tokens and translates individual tokens depending on their data type.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To use the </a:t>
            </a:r>
            <a:r>
              <a:rPr lang="en-US" sz="1800" dirty="0" smtClean="0">
                <a:cs typeface="Courier New" pitchFamily="49" charset="0"/>
              </a:rPr>
              <a:t>Scanner</a:t>
            </a:r>
            <a:r>
              <a:rPr lang="en-US" sz="1800" dirty="0" smtClean="0">
                <a:latin typeface="Calibri" pitchFamily="34" charset="0"/>
              </a:rPr>
              <a:t> class, pass the </a:t>
            </a:r>
            <a:r>
              <a:rPr lang="en-US" sz="1800" dirty="0" err="1" smtClean="0">
                <a:cs typeface="Courier New" pitchFamily="49" charset="0"/>
              </a:rPr>
              <a:t>InputStream</a:t>
            </a:r>
            <a:r>
              <a:rPr lang="en-US" sz="1800" dirty="0" smtClean="0">
                <a:latin typeface="Calibri" pitchFamily="34" charset="0"/>
              </a:rPr>
              <a:t> object to the constructor as follows: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Scanner input = new Scanner(</a:t>
            </a:r>
            <a:r>
              <a:rPr lang="en-US" sz="1800" dirty="0" err="1" smtClean="0">
                <a:cs typeface="Courier New" pitchFamily="49" charset="0"/>
              </a:rPr>
              <a:t>System.in</a:t>
            </a:r>
            <a:r>
              <a:rPr lang="en-US" sz="1800" dirty="0" smtClean="0">
                <a:cs typeface="Courier New" pitchFamily="49" charset="0"/>
              </a:rPr>
              <a:t>);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Here, input is an object of </a:t>
            </a:r>
            <a:r>
              <a:rPr lang="en-US" sz="1800" dirty="0" smtClean="0">
                <a:cs typeface="Courier New" pitchFamily="49" charset="0"/>
              </a:rPr>
              <a:t>Scanner</a:t>
            </a:r>
            <a:r>
              <a:rPr lang="en-US" sz="1800" dirty="0" smtClean="0">
                <a:latin typeface="Calibri" pitchFamily="34" charset="0"/>
              </a:rPr>
              <a:t> class and </a:t>
            </a:r>
            <a:r>
              <a:rPr lang="en-US" sz="1800" dirty="0" err="1" smtClean="0">
                <a:cs typeface="Courier New" pitchFamily="49" charset="0"/>
              </a:rPr>
              <a:t>System.in</a:t>
            </a:r>
            <a:r>
              <a:rPr lang="en-US" sz="1800" dirty="0" smtClean="0">
                <a:latin typeface="Calibri" pitchFamily="34" charset="0"/>
              </a:rPr>
              <a:t> is an input stream object.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table lists the different methods of the </a:t>
            </a:r>
            <a:r>
              <a:rPr lang="en-US" sz="1800" dirty="0" smtClean="0">
                <a:cs typeface="Courier New" pitchFamily="49" charset="0"/>
              </a:rPr>
              <a:t>Scanner</a:t>
            </a:r>
            <a:r>
              <a:rPr lang="en-US" sz="1800" dirty="0" smtClean="0">
                <a:latin typeface="Calibri" pitchFamily="34" charset="0"/>
              </a:rPr>
              <a:t> class that can be used to accept numerical values from the user: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787918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 2-3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9144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</a:t>
            </a:r>
            <a:r>
              <a:rPr lang="en-US" sz="1800" dirty="0" smtClean="0">
                <a:cs typeface="Courier New" pitchFamily="49" charset="0"/>
              </a:rPr>
              <a:t>Scanner</a:t>
            </a:r>
            <a:r>
              <a:rPr lang="en-US" sz="1800" dirty="0" smtClean="0">
                <a:latin typeface="Calibri" pitchFamily="34" charset="0"/>
              </a:rPr>
              <a:t> class methods and how they can be used to accept values from the user: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686407"/>
            <a:ext cx="8077200" cy="46381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FormattedInput</a:t>
            </a:r>
            <a:r>
              <a:rPr lang="en-IN" dirty="0" smtClean="0"/>
              <a:t> {</a:t>
            </a:r>
          </a:p>
          <a:p>
            <a:endParaRPr lang="en-IN" dirty="0" smtClean="0"/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 the command line arguments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228600"/>
            <a:endParaRPr lang="en-IN" dirty="0" smtClean="0"/>
          </a:p>
          <a:p>
            <a:pPr marL="457200"/>
            <a:r>
              <a:rPr lang="en-IN" dirty="0" smtClean="0"/>
              <a:t>// Creates an object and passes the </a:t>
            </a:r>
            <a:r>
              <a:rPr lang="en-IN" dirty="0" err="1" smtClean="0"/>
              <a:t>inputstream</a:t>
            </a:r>
            <a:r>
              <a:rPr lang="en-IN" dirty="0" smtClean="0"/>
              <a:t> object</a:t>
            </a:r>
          </a:p>
          <a:p>
            <a:pPr marL="457200"/>
            <a:r>
              <a:rPr lang="en-IN" dirty="0" smtClean="0"/>
              <a:t>Scanner s = new Scanner(</a:t>
            </a:r>
            <a:r>
              <a:rPr lang="en-IN" dirty="0" err="1" smtClean="0"/>
              <a:t>System.in</a:t>
            </a:r>
            <a:r>
              <a:rPr lang="en-IN" dirty="0" smtClean="0"/>
              <a:t>);</a:t>
            </a:r>
          </a:p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(“Enter a number:”);</a:t>
            </a:r>
          </a:p>
          <a:p>
            <a:pPr marL="457200"/>
            <a:r>
              <a:rPr lang="en-IN" dirty="0" smtClean="0"/>
              <a:t>// Accepts integer value from the user</a:t>
            </a:r>
          </a:p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intValue</a:t>
            </a:r>
            <a:r>
              <a:rPr lang="en-IN" dirty="0" smtClean="0"/>
              <a:t> = </a:t>
            </a:r>
            <a:r>
              <a:rPr lang="en-IN" dirty="0" err="1" smtClean="0"/>
              <a:t>s.nextInt</a:t>
            </a:r>
            <a:r>
              <a:rPr lang="en-IN" dirty="0" smtClean="0"/>
              <a:t>();</a:t>
            </a:r>
          </a:p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(“Enter a decimal number:”);</a:t>
            </a:r>
          </a:p>
          <a:p>
            <a:pPr marL="457200"/>
            <a:r>
              <a:rPr lang="en-IN" dirty="0" smtClean="0"/>
              <a:t>// Accepts integer value from the user</a:t>
            </a:r>
          </a:p>
          <a:p>
            <a:pPr marL="457200"/>
            <a:r>
              <a:rPr lang="en-IN" dirty="0" smtClean="0"/>
              <a:t>float </a:t>
            </a:r>
            <a:r>
              <a:rPr lang="en-IN" dirty="0" err="1" smtClean="0"/>
              <a:t>floatValue</a:t>
            </a:r>
            <a:r>
              <a:rPr lang="en-IN" dirty="0" smtClean="0"/>
              <a:t> = </a:t>
            </a:r>
            <a:r>
              <a:rPr lang="en-IN" dirty="0" err="1" smtClean="0"/>
              <a:t>s.nextFloat</a:t>
            </a:r>
            <a:r>
              <a:rPr lang="en-IN" dirty="0" smtClean="0"/>
              <a:t>();</a:t>
            </a:r>
          </a:p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(“Enter a String value”);</a:t>
            </a:r>
          </a:p>
          <a:p>
            <a:pPr marL="457200"/>
            <a:r>
              <a:rPr lang="en-IN" dirty="0" smtClean="0"/>
              <a:t>// Accepts String value from the user</a:t>
            </a:r>
          </a:p>
          <a:p>
            <a:pPr marL="457200"/>
            <a:r>
              <a:rPr lang="en-IN" dirty="0" smtClean="0"/>
              <a:t>String </a:t>
            </a:r>
            <a:r>
              <a:rPr lang="en-IN" dirty="0" err="1" smtClean="0"/>
              <a:t>strValue</a:t>
            </a:r>
            <a:r>
              <a:rPr lang="en-IN" dirty="0" smtClean="0"/>
              <a:t> = </a:t>
            </a:r>
            <a:r>
              <a:rPr lang="en-IN" dirty="0" err="1" smtClean="0"/>
              <a:t>s.next</a:t>
            </a:r>
            <a:r>
              <a:rPr lang="en-IN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762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data type can be a primitive data type or a class.</a:t>
            </a:r>
          </a:p>
          <a:p>
            <a:pPr>
              <a:defRPr/>
            </a:pPr>
            <a:r>
              <a:rPr lang="en-US" sz="1800" dirty="0" smtClean="0"/>
              <a:t>The syntax to declare a variable in a Java program is as follows:</a:t>
            </a:r>
            <a:endParaRPr lang="en-IN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1632101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2165501"/>
            <a:ext cx="8077200" cy="25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 smtClean="0"/>
              <a:t>datatype</a:t>
            </a:r>
            <a:r>
              <a:rPr lang="en-IN" dirty="0" smtClean="0"/>
              <a:t> </a:t>
            </a:r>
            <a:r>
              <a:rPr lang="en-IN" dirty="0" err="1" smtClean="0"/>
              <a:t>variableName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09600" y="2470301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where,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err="1" smtClean="0">
                <a:cs typeface="Courier New" pitchFamily="49" charset="0"/>
              </a:rPr>
              <a:t>datatype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Is a valid data type in Java.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err="1" smtClean="0">
                <a:cs typeface="Courier New" pitchFamily="49" charset="0"/>
              </a:rPr>
              <a:t>variableName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Is a valid variable name.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04800" y="3537101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how to declare variables in a Java program: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918101"/>
            <a:ext cx="8077200" cy="1034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. . .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rollNumber</a:t>
            </a:r>
            <a:r>
              <a:rPr lang="en-IN" dirty="0" smtClean="0"/>
              <a:t>;</a:t>
            </a:r>
          </a:p>
          <a:p>
            <a:r>
              <a:rPr lang="en-IN" dirty="0" smtClean="0"/>
              <a:t>char gender;</a:t>
            </a:r>
          </a:p>
          <a:p>
            <a:r>
              <a:rPr lang="en-IN" dirty="0" smtClean="0"/>
              <a:t>. . .</a:t>
            </a:r>
            <a:endParaRPr lang="en-IN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304800" y="50292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 the code, the statements declare an integer variable named </a:t>
            </a:r>
            <a:r>
              <a:rPr lang="en-US" sz="1800" b="1" dirty="0" err="1" smtClean="0">
                <a:cs typeface="Courier New" pitchFamily="49" charset="0"/>
              </a:rPr>
              <a:t>rollNumber</a:t>
            </a:r>
            <a:r>
              <a:rPr lang="en-US" sz="1800" dirty="0" smtClean="0">
                <a:latin typeface="Calibri" pitchFamily="34" charset="0"/>
              </a:rPr>
              <a:t>, and a character variable called </a:t>
            </a:r>
            <a:r>
              <a:rPr lang="en-US" sz="1800" b="1" dirty="0" smtClean="0">
                <a:cs typeface="Courier New" pitchFamily="49" charset="0"/>
              </a:rPr>
              <a:t>gender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These variables will hold the type of data specified for each of them. 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Input 3-3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22860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7" name="Picture 6" descr="Figure 3.16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971800"/>
            <a:ext cx="4557638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990600"/>
            <a:ext cx="8077200" cy="101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(“Values entered are: “);</a:t>
            </a:r>
          </a:p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intValue</a:t>
            </a:r>
            <a:r>
              <a:rPr lang="en-IN" dirty="0" smtClean="0"/>
              <a:t> + “ “ + </a:t>
            </a:r>
            <a:r>
              <a:rPr lang="en-IN" dirty="0" err="1" smtClean="0"/>
              <a:t>floatValue</a:t>
            </a:r>
            <a:r>
              <a:rPr lang="en-IN" dirty="0" smtClean="0"/>
              <a:t> + “ “ + </a:t>
            </a:r>
            <a:r>
              <a:rPr lang="en-IN" dirty="0" err="1" smtClean="0"/>
              <a:t>strValue</a:t>
            </a:r>
            <a:r>
              <a:rPr lang="en-IN" dirty="0" smtClean="0"/>
              <a:t>);</a:t>
            </a:r>
          </a:p>
          <a:p>
            <a:pPr marL="228600"/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152400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Consider the expression: </a:t>
            </a:r>
            <a:r>
              <a:rPr lang="en-US" sz="1800" dirty="0" smtClean="0">
                <a:cs typeface="Courier New" pitchFamily="49" charset="0"/>
              </a:rPr>
              <a:t>Z = X + Y;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Here,</a:t>
            </a:r>
            <a:r>
              <a:rPr lang="en-US" sz="1800" dirty="0" smtClean="0">
                <a:cs typeface="Courier New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762000" y="914400"/>
            <a:ext cx="7391400" cy="609600"/>
          </a:xfrm>
          <a:prstGeom prst="wav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Operators are set of symbols used to indicate the kind of operation to be performed on data.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295400" y="1905000"/>
          <a:ext cx="7239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228600" y="41148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Java provides several categories of operators and they are as follows: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438400" y="4419600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066800"/>
          <a:ext cx="8229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43434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Consider the following statements: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int balance = 3456;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char gender = ‘M’;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value </a:t>
            </a:r>
            <a:r>
              <a:rPr lang="en-US" sz="1800" b="1" dirty="0" smtClean="0">
                <a:cs typeface="Courier New" pitchFamily="49" charset="0"/>
              </a:rPr>
              <a:t>3456</a:t>
            </a:r>
            <a:r>
              <a:rPr lang="en-US" sz="1800" dirty="0" smtClean="0">
                <a:latin typeface="Calibri" pitchFamily="34" charset="0"/>
              </a:rPr>
              <a:t> and ‘</a:t>
            </a:r>
            <a:r>
              <a:rPr lang="en-US" sz="1800" b="1" dirty="0" smtClean="0">
                <a:cs typeface="Courier New" pitchFamily="49" charset="0"/>
              </a:rPr>
              <a:t>M</a:t>
            </a:r>
            <a:r>
              <a:rPr lang="en-US" sz="1800" dirty="0" smtClean="0">
                <a:latin typeface="Calibri" pitchFamily="34" charset="0"/>
              </a:rPr>
              <a:t>’ are assigned to the variables, </a:t>
            </a:r>
            <a:r>
              <a:rPr lang="en-US" sz="1800" b="1" dirty="0" smtClean="0">
                <a:cs typeface="Courier New" pitchFamily="49" charset="0"/>
              </a:rPr>
              <a:t>balance</a:t>
            </a:r>
            <a:r>
              <a:rPr lang="en-US" sz="1800" dirty="0" smtClean="0">
                <a:latin typeface="Calibri" pitchFamily="34" charset="0"/>
              </a:rPr>
              <a:t> and </a:t>
            </a:r>
            <a:r>
              <a:rPr lang="en-US" sz="1800" b="1" dirty="0" smtClean="0">
                <a:cs typeface="Courier New" pitchFamily="49" charset="0"/>
              </a:rPr>
              <a:t>gender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914400"/>
            <a:ext cx="861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 addition to the basic assignment operator, there are combined operators that allow you to use a value in an expression, and then, set its value to the result of that expression.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X = 3;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X += 5;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second statement stores the value </a:t>
            </a:r>
            <a:r>
              <a:rPr lang="en-US" sz="1800" b="1" dirty="0" smtClean="0">
                <a:cs typeface="Courier New" pitchFamily="49" charset="0"/>
              </a:rPr>
              <a:t>8</a:t>
            </a:r>
            <a:r>
              <a:rPr lang="en-US" sz="1800" dirty="0" smtClean="0">
                <a:latin typeface="Calibri" pitchFamily="34" charset="0"/>
              </a:rPr>
              <a:t>, the meaning of the statement is that </a:t>
            </a:r>
            <a:r>
              <a:rPr lang="en-US" sz="1800" b="1" dirty="0" smtClean="0">
                <a:cs typeface="Courier New" pitchFamily="49" charset="0"/>
              </a:rPr>
              <a:t>X = X + 5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Following code snippet demonstrates the use of assignment operators: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599704"/>
            <a:ext cx="8077200" cy="1810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x = 10; // Assigns the value 10 to variable x</a:t>
            </a:r>
          </a:p>
          <a:p>
            <a:r>
              <a:rPr lang="en-US" dirty="0" smtClean="0"/>
              <a:t>x += 5; // Increments the value of x by 5</a:t>
            </a:r>
          </a:p>
          <a:p>
            <a:r>
              <a:rPr lang="en-US" dirty="0" smtClean="0"/>
              <a:t>x -= 5; // Decrements the value of x by 5</a:t>
            </a:r>
          </a:p>
          <a:p>
            <a:r>
              <a:rPr lang="en-US" dirty="0" smtClean="0"/>
              <a:t>x *= 5; // Multiplies the value of x by 5</a:t>
            </a:r>
          </a:p>
          <a:p>
            <a:r>
              <a:rPr lang="en-US" dirty="0" smtClean="0"/>
              <a:t>x /= 2; // Divides the value of x by 2</a:t>
            </a:r>
          </a:p>
          <a:p>
            <a:r>
              <a:rPr lang="en-US" dirty="0" smtClean="0"/>
              <a:t>x %= 2; // Divides the value of x by 2 and the remainder is returned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838200"/>
            <a:ext cx="861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Arithmetic operators manipulate numeric data and perform common arithmetic operations on the data.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Operands of the arithmetic operators must be of numeric type.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Boolean operands cannot be used, but character operands are allowed.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operators mentioned here are binary in nature that is, these operate on two operands, such as </a:t>
            </a:r>
            <a:r>
              <a:rPr lang="en-US" sz="1800" b="1" dirty="0" smtClean="0">
                <a:cs typeface="Courier New" pitchFamily="49" charset="0"/>
              </a:rPr>
              <a:t>X+Y</a:t>
            </a:r>
            <a:r>
              <a:rPr lang="en-US" sz="1800" dirty="0" smtClean="0">
                <a:latin typeface="Calibri" pitchFamily="34" charset="0"/>
              </a:rPr>
              <a:t>.  Here, </a:t>
            </a:r>
            <a:r>
              <a:rPr lang="en-US" sz="1800" dirty="0" smtClean="0">
                <a:cs typeface="Courier New" pitchFamily="49" charset="0"/>
              </a:rPr>
              <a:t>+</a:t>
            </a:r>
            <a:r>
              <a:rPr lang="en-US" sz="1800" dirty="0" smtClean="0">
                <a:latin typeface="Calibri" pitchFamily="34" charset="0"/>
              </a:rPr>
              <a:t> is a binary operator operating on </a:t>
            </a:r>
            <a:r>
              <a:rPr lang="en-US" sz="1800" b="1" dirty="0" smtClean="0">
                <a:cs typeface="Courier New" pitchFamily="49" charset="0"/>
              </a:rPr>
              <a:t>X</a:t>
            </a:r>
            <a:r>
              <a:rPr lang="en-US" sz="1800" dirty="0" smtClean="0">
                <a:latin typeface="Calibri" pitchFamily="34" charset="0"/>
              </a:rPr>
              <a:t> and </a:t>
            </a:r>
            <a:r>
              <a:rPr lang="en-US" sz="1800" b="1" dirty="0" smtClean="0">
                <a:cs typeface="Courier New" pitchFamily="49" charset="0"/>
              </a:rPr>
              <a:t>Y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Following table lists the arithmetic operators: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48000"/>
            <a:ext cx="55530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44196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use of arithmetic operators: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742704"/>
            <a:ext cx="8077200" cy="18104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x = 2 + 3; // Returns 5</a:t>
            </a:r>
          </a:p>
          <a:p>
            <a:r>
              <a:rPr lang="en-US" dirty="0" smtClean="0"/>
              <a:t>y = 8 – 5; // Returns 3</a:t>
            </a:r>
          </a:p>
          <a:p>
            <a:r>
              <a:rPr lang="en-US" dirty="0" smtClean="0"/>
              <a:t>x = 5 * 2; // Returns 10</a:t>
            </a:r>
          </a:p>
          <a:p>
            <a:r>
              <a:rPr lang="en-US" dirty="0" smtClean="0"/>
              <a:t>x = 5/2; // Returns 2</a:t>
            </a:r>
          </a:p>
          <a:p>
            <a:r>
              <a:rPr lang="en-US" dirty="0" smtClean="0"/>
              <a:t>y = 10 % 3; // Returns 1</a:t>
            </a:r>
          </a:p>
          <a:p>
            <a:r>
              <a:rPr lang="en-US" dirty="0" smtClean="0"/>
              <a:t>...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8382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Unary operators require only one operand.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They increment/decrement the value of a variable by 1, negate an expression, or invert the value of a </a:t>
            </a:r>
            <a:r>
              <a:rPr lang="en-US" sz="1800" dirty="0" err="1" smtClean="0">
                <a:latin typeface="Calibri" pitchFamily="34" charset="0"/>
              </a:rPr>
              <a:t>boolean</a:t>
            </a:r>
            <a:r>
              <a:rPr lang="en-US" sz="1800" dirty="0" smtClean="0">
                <a:latin typeface="Calibri" pitchFamily="34" charset="0"/>
              </a:rPr>
              <a:t> variable.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Following table lists the unary operators: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76425"/>
            <a:ext cx="6421534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34290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prefix version (++variable) will increment the value before evaluating.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postfix version (variable++) will first evaluate and then, increment the original value.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Following code snippet demonstrates the use of unary operators: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484172"/>
            <a:ext cx="8077200" cy="20690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int </a:t>
            </a:r>
            <a:r>
              <a:rPr lang="en-US" dirty="0" err="1" smtClean="0"/>
              <a:t>i</a:t>
            </a:r>
            <a:r>
              <a:rPr lang="en-US" dirty="0" smtClean="0"/>
              <a:t> = 5;</a:t>
            </a:r>
          </a:p>
          <a:p>
            <a:r>
              <a:rPr lang="en-US" dirty="0" smtClean="0"/>
              <a:t>int j = </a:t>
            </a:r>
            <a:r>
              <a:rPr lang="en-US" dirty="0" err="1" smtClean="0"/>
              <a:t>i</a:t>
            </a:r>
            <a:r>
              <a:rPr lang="en-US" dirty="0" smtClean="0"/>
              <a:t>++; // </a:t>
            </a:r>
            <a:r>
              <a:rPr lang="en-US" dirty="0" err="1" smtClean="0"/>
              <a:t>i</a:t>
            </a:r>
            <a:r>
              <a:rPr lang="en-US" dirty="0" smtClean="0"/>
              <a:t>=6, j=5</a:t>
            </a:r>
          </a:p>
          <a:p>
            <a:r>
              <a:rPr lang="en-US" dirty="0" smtClean="0"/>
              <a:t>int k = ++</a:t>
            </a:r>
            <a:r>
              <a:rPr lang="en-US" dirty="0" err="1" smtClean="0"/>
              <a:t>i</a:t>
            </a:r>
            <a:r>
              <a:rPr lang="en-US" dirty="0" smtClean="0"/>
              <a:t>; //</a:t>
            </a:r>
            <a:r>
              <a:rPr lang="en-US" dirty="0" err="1" smtClean="0"/>
              <a:t>i</a:t>
            </a:r>
            <a:r>
              <a:rPr lang="en-US" dirty="0" smtClean="0"/>
              <a:t>=6,k=6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- </a:t>
            </a:r>
            <a:r>
              <a:rPr lang="en-US" dirty="0" err="1" smtClean="0"/>
              <a:t>i</a:t>
            </a:r>
            <a:r>
              <a:rPr lang="en-US" dirty="0" smtClean="0"/>
              <a:t> ; //now </a:t>
            </a:r>
            <a:r>
              <a:rPr lang="en-US" dirty="0" err="1" smtClean="0"/>
              <a:t>i</a:t>
            </a:r>
            <a:r>
              <a:rPr lang="en-US" dirty="0" smtClean="0"/>
              <a:t> is -6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result = false; //result is false</a:t>
            </a:r>
          </a:p>
          <a:p>
            <a:r>
              <a:rPr lang="en-US" dirty="0" smtClean="0"/>
              <a:t>result = !result; //now result is true</a:t>
            </a:r>
          </a:p>
          <a:p>
            <a:r>
              <a:rPr lang="en-US" dirty="0" smtClean="0"/>
              <a:t>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7620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conditional operators test the relationship between two operands.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An expression involving conditional operators always evaluates to a </a:t>
            </a:r>
            <a:r>
              <a:rPr lang="en-US" sz="1800" dirty="0" err="1" smtClean="0">
                <a:latin typeface="Calibri" pitchFamily="34" charset="0"/>
              </a:rPr>
              <a:t>boolean</a:t>
            </a:r>
            <a:r>
              <a:rPr lang="en-US" sz="1800" dirty="0" smtClean="0">
                <a:latin typeface="Calibri" pitchFamily="34" charset="0"/>
              </a:rPr>
              <a:t> value (that is, either </a:t>
            </a:r>
            <a:r>
              <a:rPr lang="en-US" sz="1800" dirty="0" smtClean="0">
                <a:cs typeface="Courier New" pitchFamily="49" charset="0"/>
              </a:rPr>
              <a:t>true</a:t>
            </a:r>
            <a:r>
              <a:rPr lang="en-US" sz="1800" dirty="0" smtClean="0">
                <a:latin typeface="Calibri" pitchFamily="34" charset="0"/>
              </a:rPr>
              <a:t> or </a:t>
            </a:r>
            <a:r>
              <a:rPr lang="en-US" sz="1800" dirty="0" smtClean="0">
                <a:cs typeface="Courier New" pitchFamily="49" charset="0"/>
              </a:rPr>
              <a:t>false</a:t>
            </a:r>
            <a:r>
              <a:rPr lang="en-US" sz="1800" dirty="0" smtClean="0">
                <a:latin typeface="Calibri" pitchFamily="34" charset="0"/>
              </a:rPr>
              <a:t>).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table lists the various conditional operators: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95500"/>
            <a:ext cx="6075363" cy="237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44196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use of conditional operators: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800600"/>
            <a:ext cx="8077200" cy="17943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TestConditionalOperators</a:t>
            </a:r>
            <a:r>
              <a:rPr lang="en-US" dirty="0" smtClean="0"/>
              <a:t> {</a:t>
            </a:r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457200"/>
            <a:r>
              <a:rPr lang="en-US" dirty="0" smtClean="0"/>
              <a:t>int value1 = 10;</a:t>
            </a:r>
          </a:p>
          <a:p>
            <a:pPr marL="457200"/>
            <a:r>
              <a:rPr lang="en-US" dirty="0" smtClean="0"/>
              <a:t>int value2 = 20;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24584"/>
            <a:ext cx="8077200" cy="3345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US" dirty="0" smtClean="0"/>
              <a:t>// Use of conditional operators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(“value1 == value2: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(value1 == value2);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(“value1 != value2: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(value1 != value2);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(“value1 &gt; value 2: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(value1 &gt; value2);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(“value1 &lt; value2: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(value1 &lt; value2);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(“value1 &lt;= value2: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(value1 &lt;= value2);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42672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</a:t>
            </a:r>
          </a:p>
        </p:txBody>
      </p:sp>
      <p:pic>
        <p:nvPicPr>
          <p:cNvPr id="8" name="Picture 7" descr="Figure 3.17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4679630"/>
            <a:ext cx="4267200" cy="1874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8382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Logical operators (</a:t>
            </a:r>
            <a:r>
              <a:rPr lang="en-US" sz="1800" dirty="0" smtClean="0">
                <a:cs typeface="Courier New" pitchFamily="49" charset="0"/>
              </a:rPr>
              <a:t>&amp;&amp;</a:t>
            </a:r>
            <a:r>
              <a:rPr lang="en-US" sz="1800" dirty="0" smtClean="0">
                <a:latin typeface="Calibri" pitchFamily="34" charset="0"/>
              </a:rPr>
              <a:t> and </a:t>
            </a:r>
            <a:r>
              <a:rPr lang="en-US" sz="1800" dirty="0" smtClean="0">
                <a:cs typeface="Courier New" pitchFamily="49" charset="0"/>
              </a:rPr>
              <a:t>||</a:t>
            </a:r>
            <a:r>
              <a:rPr lang="en-US" sz="1800" dirty="0" smtClean="0">
                <a:latin typeface="Calibri" pitchFamily="34" charset="0"/>
              </a:rPr>
              <a:t>) work on two </a:t>
            </a:r>
            <a:r>
              <a:rPr lang="en-US" sz="1800" dirty="0" err="1" smtClean="0">
                <a:latin typeface="Calibri" pitchFamily="34" charset="0"/>
              </a:rPr>
              <a:t>boolean</a:t>
            </a:r>
            <a:r>
              <a:rPr lang="en-US" sz="1800" dirty="0" smtClean="0">
                <a:latin typeface="Calibri" pitchFamily="34" charset="0"/>
              </a:rPr>
              <a:t> expressions.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These operators exhibit short-circuit behavior, which means that the second operand is evaluated only if required.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table lists the two logical operators: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751290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35814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use of logical operators: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8077200" cy="25699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TestLogicalOperators</a:t>
            </a:r>
            <a:r>
              <a:rPr lang="en-US" dirty="0" smtClean="0"/>
              <a:t> {</a:t>
            </a:r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457200"/>
            <a:r>
              <a:rPr lang="en-US" dirty="0" smtClean="0"/>
              <a:t>int first = 10;</a:t>
            </a:r>
          </a:p>
          <a:p>
            <a:pPr marL="457200"/>
            <a:r>
              <a:rPr lang="en-US" dirty="0" smtClean="0"/>
              <a:t>int second = 20;</a:t>
            </a:r>
          </a:p>
          <a:p>
            <a:pPr marL="457200"/>
            <a:endParaRPr lang="en-US" dirty="0" smtClean="0"/>
          </a:p>
          <a:p>
            <a:pPr marL="457200"/>
            <a:r>
              <a:rPr lang="en-US" dirty="0" smtClean="0"/>
              <a:t>// Use of logical operator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((first == 30) &amp;&amp; (second == 20));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760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((first == 30) || (second == 20));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17526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</a:t>
            </a:r>
          </a:p>
        </p:txBody>
      </p:sp>
      <p:pic>
        <p:nvPicPr>
          <p:cNvPr id="8" name="Picture 7" descr="Figure 3.18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199" y="2286000"/>
            <a:ext cx="574711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Naming Variables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838200"/>
          <a:ext cx="8229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7620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Bitwise operators work on binary representations of data.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These operators are used to change individual bits in an operand.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table lists the various bitwise operators: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52600"/>
            <a:ext cx="547984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419553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use of bitwise operators: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576530"/>
            <a:ext cx="8077200" cy="2052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TestBitwiseOperators</a:t>
            </a:r>
            <a:r>
              <a:rPr lang="en-US" dirty="0" smtClean="0"/>
              <a:t> {</a:t>
            </a:r>
          </a:p>
          <a:p>
            <a:pPr marL="228600"/>
            <a:r>
              <a:rPr lang="en-US" dirty="0" smtClean="0"/>
              <a:t>/**</a:t>
            </a:r>
          </a:p>
          <a:p>
            <a:pPr marL="228600"/>
            <a:r>
              <a:rPr lang="en-US" dirty="0" smtClean="0"/>
              <a:t>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 the command line arguments</a:t>
            </a:r>
          </a:p>
          <a:p>
            <a:pPr marL="228600"/>
            <a:r>
              <a:rPr lang="en-US" dirty="0" smtClean="0"/>
              <a:t> */</a:t>
            </a:r>
          </a:p>
          <a:p>
            <a:pPr marL="228600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457200"/>
            <a:r>
              <a:rPr lang="en-US" dirty="0" smtClean="0"/>
              <a:t>int x = 23;</a:t>
            </a:r>
          </a:p>
          <a:p>
            <a:pPr marL="457200"/>
            <a:r>
              <a:rPr lang="en-US" dirty="0" smtClean="0"/>
              <a:t>int y = 12;</a:t>
            </a:r>
          </a:p>
          <a:p>
            <a:pPr marL="457200"/>
            <a:r>
              <a:rPr lang="en-US" dirty="0" smtClean="0"/>
              <a:t>//23 = 10111 , 12 = 01100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3620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(“x &amp; y: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(x &amp; y); // Returns 4 , </a:t>
            </a:r>
            <a:r>
              <a:rPr lang="en-US" dirty="0" err="1" smtClean="0"/>
              <a:t>i.e</a:t>
            </a:r>
            <a:r>
              <a:rPr lang="en-US" dirty="0" smtClean="0"/>
              <a:t>, 4 = 00100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(“x | y: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(x | y); // Returns 31, </a:t>
            </a:r>
            <a:r>
              <a:rPr lang="en-US" dirty="0" err="1" smtClean="0"/>
              <a:t>i.e</a:t>
            </a:r>
            <a:r>
              <a:rPr lang="en-US" dirty="0" smtClean="0"/>
              <a:t> 31 = 11111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(“x ^ y: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(x ^ y); // Returns 27, </a:t>
            </a:r>
            <a:r>
              <a:rPr lang="en-US" dirty="0" err="1" smtClean="0"/>
              <a:t>i.e</a:t>
            </a:r>
            <a:r>
              <a:rPr lang="en-US" dirty="0" smtClean="0"/>
              <a:t> 31 = 11011</a:t>
            </a:r>
          </a:p>
          <a:p>
            <a:pPr marL="457200"/>
            <a:r>
              <a:rPr lang="en-US" dirty="0" smtClean="0"/>
              <a:t>int a = 43;</a:t>
            </a:r>
          </a:p>
          <a:p>
            <a:pPr marL="457200"/>
            <a:r>
              <a:rPr lang="en-US" dirty="0" smtClean="0"/>
              <a:t>int b = 1;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(“a &gt;&gt; b: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(a &gt;&gt; b); // returns 21 , </a:t>
            </a:r>
            <a:r>
              <a:rPr lang="en-US" dirty="0" err="1" smtClean="0"/>
              <a:t>i.e</a:t>
            </a:r>
            <a:r>
              <a:rPr lang="en-US" dirty="0" smtClean="0"/>
              <a:t>, 21 = 0010101</a:t>
            </a:r>
          </a:p>
          <a:p>
            <a:pPr marL="457200"/>
            <a:r>
              <a:rPr lang="en-US" dirty="0" err="1" smtClean="0"/>
              <a:t>System.out.print</a:t>
            </a:r>
            <a:r>
              <a:rPr lang="en-US" dirty="0" smtClean="0"/>
              <a:t>(“a &lt;&lt; b: “);</a:t>
            </a:r>
          </a:p>
          <a:p>
            <a:pPr marL="457200"/>
            <a:r>
              <a:rPr lang="en-US" dirty="0" err="1" smtClean="0"/>
              <a:t>System.out.println</a:t>
            </a:r>
            <a:r>
              <a:rPr lang="en-US" dirty="0" smtClean="0"/>
              <a:t>(a &lt;&lt; b); //returns 86 , </a:t>
            </a:r>
            <a:r>
              <a:rPr lang="en-US" dirty="0" err="1" smtClean="0"/>
              <a:t>i.e</a:t>
            </a:r>
            <a:r>
              <a:rPr lang="en-US" dirty="0" smtClean="0"/>
              <a:t>, 86 = 1010110</a:t>
            </a:r>
          </a:p>
          <a:p>
            <a:pPr marL="228600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44958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output of the code is shown in the following figure:</a:t>
            </a:r>
          </a:p>
        </p:txBody>
      </p:sp>
      <p:pic>
        <p:nvPicPr>
          <p:cNvPr id="8" name="Picture 7" descr="Figure 3.1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4892132"/>
            <a:ext cx="3962400" cy="1737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ternary operator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?:</a:t>
            </a:r>
            <a:r>
              <a:rPr lang="en-US" sz="1800" dirty="0" smtClean="0"/>
              <a:t>) is a shorthand operator for an if-else statement. </a:t>
            </a:r>
          </a:p>
          <a:p>
            <a:pPr>
              <a:defRPr/>
            </a:pPr>
            <a:r>
              <a:rPr lang="en-US" sz="1800" dirty="0" smtClean="0"/>
              <a:t>It makes your code compact and more readable.</a:t>
            </a:r>
          </a:p>
          <a:p>
            <a:pPr>
              <a:defRPr/>
            </a:pPr>
            <a:r>
              <a:rPr lang="en-US" sz="1800" dirty="0" smtClean="0"/>
              <a:t>The syntax to use the ternary operator is as follows: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19050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2438400"/>
            <a:ext cx="8077200" cy="25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expression1 ? expression2 : expression3</a:t>
            </a:r>
            <a:endParaRPr lang="en-IN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09600" y="27432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where,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expression1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Represents an expression that evaluates to a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value of true or false.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expression2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Is executed if expression1 evaluates to true.</a:t>
            </a:r>
          </a:p>
          <a:p>
            <a:pPr marL="266700" lvl="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expression3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: Is executed if expression1 evaluates to false.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228600" y="44196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use of ternary operator: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4941195"/>
            <a:ext cx="8077200" cy="1535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public class </a:t>
            </a:r>
            <a:r>
              <a:rPr lang="en-IN" dirty="0" err="1" smtClean="0"/>
              <a:t>VariableScope</a:t>
            </a:r>
            <a:r>
              <a:rPr lang="en-IN" dirty="0" smtClean="0"/>
              <a:t> {</a:t>
            </a:r>
          </a:p>
          <a:p>
            <a:pPr marL="228600"/>
            <a:r>
              <a:rPr lang="en-IN" dirty="0" smtClean="0"/>
              <a:t>/**</a:t>
            </a:r>
          </a:p>
          <a:p>
            <a:pPr marL="228600"/>
            <a:r>
              <a:rPr lang="en-IN" dirty="0" smtClean="0"/>
              <a:t> * 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err="1" smtClean="0"/>
              <a:t>args</a:t>
            </a:r>
            <a:r>
              <a:rPr lang="en-IN" dirty="0" smtClean="0"/>
              <a:t> the command line arguments</a:t>
            </a:r>
          </a:p>
          <a:p>
            <a:pPr marL="228600"/>
            <a:r>
              <a:rPr lang="en-IN" dirty="0" smtClean="0"/>
              <a:t> */</a:t>
            </a:r>
          </a:p>
          <a:p>
            <a:pPr marL="228600"/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value1 = 10;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17943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value2 = 20;</a:t>
            </a:r>
          </a:p>
          <a:p>
            <a:pPr marL="457200"/>
            <a:r>
              <a:rPr lang="en-IN" dirty="0" err="1" smtClean="0"/>
              <a:t>int</a:t>
            </a:r>
            <a:r>
              <a:rPr lang="en-IN" dirty="0" smtClean="0"/>
              <a:t> result;</a:t>
            </a:r>
          </a:p>
          <a:p>
            <a:pPr marL="457200"/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someCondition</a:t>
            </a:r>
            <a:r>
              <a:rPr lang="en-IN" dirty="0" smtClean="0"/>
              <a:t> = true;</a:t>
            </a:r>
          </a:p>
          <a:p>
            <a:pPr marL="457200"/>
            <a:r>
              <a:rPr lang="en-IN" dirty="0" smtClean="0"/>
              <a:t>result = </a:t>
            </a:r>
            <a:r>
              <a:rPr lang="en-IN" dirty="0" err="1" smtClean="0"/>
              <a:t>someCondition</a:t>
            </a:r>
            <a:r>
              <a:rPr lang="en-IN" dirty="0" smtClean="0"/>
              <a:t> ? value1 : value2;</a:t>
            </a:r>
          </a:p>
          <a:p>
            <a:pPr marL="457200"/>
            <a:r>
              <a:rPr lang="en-IN" dirty="0" err="1" smtClean="0"/>
              <a:t>System.out.println</a:t>
            </a:r>
            <a:r>
              <a:rPr lang="en-IN" dirty="0" smtClean="0"/>
              <a:t>(result);</a:t>
            </a:r>
          </a:p>
          <a:p>
            <a:pPr marL="228600"/>
            <a:r>
              <a:rPr lang="en-IN" dirty="0" smtClean="0"/>
              <a:t>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600" y="28194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As </a:t>
            </a:r>
            <a:r>
              <a:rPr lang="en-US" sz="1800" b="1" dirty="0" err="1" smtClean="0">
                <a:cs typeface="Courier New" pitchFamily="49" charset="0"/>
              </a:rPr>
              <a:t>someCondition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variable evaluates to </a:t>
            </a:r>
            <a:r>
              <a:rPr lang="en-US" sz="1800" dirty="0" smtClean="0">
                <a:cs typeface="Courier New" pitchFamily="49" charset="0"/>
              </a:rPr>
              <a:t>true</a:t>
            </a:r>
            <a:r>
              <a:rPr lang="en-US" sz="1800" dirty="0" smtClean="0">
                <a:latin typeface="Calibri" pitchFamily="34" charset="0"/>
              </a:rPr>
              <a:t>, the value of </a:t>
            </a:r>
            <a:r>
              <a:rPr lang="en-US" sz="1800" b="1" dirty="0" smtClean="0">
                <a:cs typeface="Courier New" pitchFamily="49" charset="0"/>
              </a:rPr>
              <a:t>value1</a:t>
            </a:r>
            <a:r>
              <a:rPr lang="en-US" sz="1800" dirty="0" smtClean="0">
                <a:latin typeface="Calibri" pitchFamily="34" charset="0"/>
              </a:rPr>
              <a:t> variable is assigned to the </a:t>
            </a:r>
            <a:r>
              <a:rPr lang="en-US" sz="1800" b="1" dirty="0" smtClean="0">
                <a:cs typeface="Courier New" pitchFamily="49" charset="0"/>
              </a:rPr>
              <a:t>result</a:t>
            </a:r>
            <a:r>
              <a:rPr lang="en-US" sz="1800" dirty="0" smtClean="0">
                <a:latin typeface="Calibri" pitchFamily="34" charset="0"/>
              </a:rPr>
              <a:t> variable.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Thus, the program prints </a:t>
            </a:r>
            <a:r>
              <a:rPr lang="en-US" sz="1800" b="1" dirty="0" smtClean="0">
                <a:cs typeface="Courier New" pitchFamily="49" charset="0"/>
              </a:rPr>
              <a:t>10</a:t>
            </a:r>
            <a:r>
              <a:rPr lang="en-US" sz="1800" dirty="0" smtClean="0">
                <a:latin typeface="Calibri" pitchFamily="34" charset="0"/>
              </a:rPr>
              <a:t> on the console.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600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Expressions that are written generally consist of several operators. </a:t>
            </a:r>
          </a:p>
          <a:p>
            <a:pPr>
              <a:defRPr/>
            </a:pPr>
            <a:r>
              <a:rPr lang="en-US" sz="1800" dirty="0" smtClean="0"/>
              <a:t>The rules of precedence decide the order in which each operator is evaluated in any given expression.</a:t>
            </a:r>
          </a:p>
          <a:p>
            <a:pPr>
              <a:defRPr/>
            </a:pPr>
            <a:r>
              <a:rPr lang="en-US" sz="1800" dirty="0" smtClean="0"/>
              <a:t>Following table lists the order of precedence of operators from highest to lowest in which operators are evaluated in Java:</a:t>
            </a:r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668373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48768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Parentheses are used to change the order in which an expression is evaluated.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Any part of an expression enclosed in parentheses is evaluated first.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For example, consider the following expression: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2*3+4/2 &gt; 3 &amp;&amp; 3&lt;5 || 10&lt;9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evaluation of the expression based on its operators precedence is as follows:</a:t>
            </a:r>
            <a:endParaRPr lang="en-US" sz="18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33400" y="1371600"/>
          <a:ext cx="8305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Associativity</a:t>
            </a:r>
            <a:r>
              <a:rPr lang="en-US" dirty="0" smtClean="0"/>
              <a:t>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981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When two operators with the same precedence appear in an expression, the expression is evaluated, according to its </a:t>
            </a:r>
            <a:r>
              <a:rPr lang="en-US" sz="1800" dirty="0" err="1" smtClean="0"/>
              <a:t>associativity</a:t>
            </a:r>
            <a:r>
              <a:rPr lang="en-US" sz="1800" dirty="0" smtClean="0"/>
              <a:t>. </a:t>
            </a:r>
          </a:p>
          <a:p>
            <a:pPr>
              <a:defRPr/>
            </a:pPr>
            <a:r>
              <a:rPr lang="en-US" sz="1800" dirty="0" smtClean="0"/>
              <a:t>For example, in Java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smtClean="0"/>
              <a:t> operator has left-</a:t>
            </a:r>
            <a:r>
              <a:rPr lang="en-US" sz="1800" dirty="0" err="1" smtClean="0"/>
              <a:t>associativity</a:t>
            </a:r>
            <a:r>
              <a:rPr lang="en-US" sz="1800" dirty="0" smtClean="0"/>
              <a:t> and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x - y - z </a:t>
            </a:r>
            <a:r>
              <a:rPr lang="en-US" sz="1800" dirty="0" smtClean="0"/>
              <a:t>is interpreted as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(x - y) - z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/>
              <a:t> has right-</a:t>
            </a:r>
            <a:r>
              <a:rPr lang="en-US" sz="1800" dirty="0" err="1" smtClean="0"/>
              <a:t>associativity</a:t>
            </a:r>
            <a:r>
              <a:rPr lang="en-US" sz="1800" dirty="0" smtClean="0"/>
              <a:t> and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x = y = z </a:t>
            </a:r>
            <a:r>
              <a:rPr lang="en-US" sz="1800" dirty="0" smtClean="0"/>
              <a:t>is interpreted as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x = (y = z)</a:t>
            </a:r>
            <a:r>
              <a:rPr lang="en-US" sz="1800" dirty="0" smtClean="0"/>
              <a:t>.</a:t>
            </a:r>
          </a:p>
          <a:p>
            <a:pPr>
              <a:defRPr/>
            </a:pPr>
            <a:r>
              <a:rPr lang="en-US" sz="1800" dirty="0" smtClean="0"/>
              <a:t>Following table shows the Java operators and their </a:t>
            </a:r>
            <a:r>
              <a:rPr lang="en-US" sz="1800" dirty="0" err="1" smtClean="0"/>
              <a:t>associativity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187" y="2743200"/>
            <a:ext cx="71612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Associativity</a:t>
            </a:r>
            <a:r>
              <a:rPr lang="en-US" dirty="0" smtClean="0"/>
              <a:t>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28600" y="838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Consider the following expression: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r>
              <a:rPr lang="en-US" sz="1800" dirty="0" smtClean="0">
                <a:cs typeface="Courier New" pitchFamily="49" charset="0"/>
              </a:rPr>
              <a:t>2+10+4-5*(7-1)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533400" y="1676400"/>
          <a:ext cx="8305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" y="914400"/>
            <a:ext cx="7543800" cy="838200"/>
          </a:xfrm>
          <a:prstGeom prst="wav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conversion or typecasting refers to changing an entity of one data type into another.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990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For instance, values from a more limited set, such as integers, can be stored in a more compact format. </a:t>
            </a:r>
          </a:p>
          <a:p>
            <a:pPr>
              <a:defRPr/>
            </a:pPr>
            <a:r>
              <a:rPr lang="en-US" sz="1800" dirty="0" smtClean="0"/>
              <a:t>There are two types of conversion: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>
            <a:off x="685800" y="2819400"/>
            <a:ext cx="1600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implicit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85800" y="3962400"/>
            <a:ext cx="16002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explicit</a:t>
            </a:r>
            <a:endParaRPr lang="en-US" b="1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2286000" y="2971800"/>
            <a:ext cx="548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lvl="0" indent="-1143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Calibri" pitchFamily="34" charset="0"/>
              </a:rPr>
              <a:t>The term for implicit type conversion is coercion. 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2286000" y="4114800"/>
            <a:ext cx="6400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lvl="0" indent="-1143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Calibri" pitchFamily="34" charset="0"/>
              </a:rPr>
              <a:t>The most common form of explicit type conversion is known as casting. </a:t>
            </a:r>
          </a:p>
          <a:p>
            <a:pPr marL="114300" lvl="0" indent="-1143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Calibri" pitchFamily="34" charset="0"/>
              </a:rPr>
              <a:t>Explicit type conversion can also be achieved with separately defined conversion routines such as an overloaded object constructor.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 Casting </a:t>
            </a:r>
            <a:r>
              <a:rPr lang="en-US" dirty="0" smtClean="0"/>
              <a:t>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20574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When a data of a particular type is assigned to a variable of another type, then automatic type conversion takes place. </a:t>
            </a:r>
          </a:p>
          <a:p>
            <a:pPr>
              <a:defRPr/>
            </a:pPr>
            <a:r>
              <a:rPr lang="en-US" sz="1800" dirty="0" smtClean="0"/>
              <a:t>It is also referred to as implicit type casting, provided it meets the conditions specified:</a:t>
            </a:r>
          </a:p>
          <a:p>
            <a:pPr marL="685800">
              <a:buFont typeface="Wingdings" pitchFamily="2" charset="2"/>
              <a:buChar char="§"/>
              <a:defRPr/>
            </a:pPr>
            <a:r>
              <a:rPr lang="en-US" sz="1800" dirty="0" smtClean="0"/>
              <a:t>The two types should be compatible</a:t>
            </a:r>
          </a:p>
          <a:p>
            <a:pPr marL="685800">
              <a:buFont typeface="Wingdings" pitchFamily="2" charset="2"/>
              <a:buChar char="§"/>
              <a:defRPr/>
            </a:pPr>
            <a:r>
              <a:rPr lang="en-US" sz="1800" dirty="0" smtClean="0"/>
              <a:t>The destination type should be larger than the source</a:t>
            </a:r>
          </a:p>
          <a:p>
            <a:pPr>
              <a:defRPr/>
            </a:pPr>
            <a:r>
              <a:rPr lang="en-US" sz="1800" dirty="0" smtClean="0"/>
              <a:t>Following figure shows the implicit type casting:</a:t>
            </a:r>
            <a:endParaRPr lang="en-US" sz="1800" dirty="0"/>
          </a:p>
        </p:txBody>
      </p:sp>
      <p:pic>
        <p:nvPicPr>
          <p:cNvPr id="7" name="Picture 6" descr="Figure 3.20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7746" y="2895600"/>
            <a:ext cx="2231053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Naming Variables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457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table shows some examples of valid and invalid Java variable names: </a:t>
            </a:r>
            <a:endParaRPr lang="en-IN" sz="18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1676400"/>
          <a:ext cx="7086600" cy="348876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/>
                <a:gridCol w="4419600"/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Variable Name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Valid/Invalid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rollNumber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Valid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a2x5_w7t3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Valid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83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yearly_salary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Valid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148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_2010_tax 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Valid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148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$$_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Valid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148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amount#Balance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Invalid and contains the illegal character #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148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Invalid and is a keyword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148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4short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Invalid and the first character is a digit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 Casting </a:t>
            </a:r>
            <a:r>
              <a:rPr lang="en-US" dirty="0" smtClean="0"/>
              <a:t>2-3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primitive numeric data types that can be implicitly cast are as follows:</a:t>
            </a:r>
            <a:endParaRPr lang="en-US" sz="1800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1295400"/>
          <a:ext cx="7772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358140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This is also known as the type promotion rule.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type promotion rules are listed as follows: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09600" y="4267200"/>
          <a:ext cx="7772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 Casting </a:t>
            </a:r>
            <a:r>
              <a:rPr lang="en-US" dirty="0" smtClean="0"/>
              <a:t>3-3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381000"/>
          </a:xfrm>
        </p:spPr>
        <p:txBody>
          <a:bodyPr/>
          <a:lstStyle/>
          <a:p>
            <a:pPr>
              <a:defRPr/>
            </a:pPr>
            <a:r>
              <a:rPr lang="fr-FR" sz="1800" dirty="0" smtClean="0"/>
              <a:t>Following code snippet demonstrates implicit type conversion: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67437"/>
            <a:ext cx="8077200" cy="1551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double dbl = 10;</a:t>
            </a:r>
          </a:p>
          <a:p>
            <a:r>
              <a:rPr lang="en-US" dirty="0" smtClean="0"/>
              <a:t>long lng = 100;</a:t>
            </a:r>
          </a:p>
          <a:p>
            <a:r>
              <a:rPr lang="en-US" dirty="0" smtClean="0"/>
              <a:t>int in = 10;</a:t>
            </a:r>
          </a:p>
          <a:p>
            <a:r>
              <a:rPr lang="en-US" dirty="0" smtClean="0"/>
              <a:t>dbl = in; // assigns the integer value to double variable</a:t>
            </a:r>
          </a:p>
          <a:p>
            <a:r>
              <a:rPr lang="en-US" dirty="0" smtClean="0"/>
              <a:t>lng = in; // assigns the integer value to long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Casting 1-2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1981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A data type with lower precision, such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800" dirty="0" smtClean="0"/>
              <a:t>, can be converted to a type of higher precision, such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/>
              <a:t>, without using explicit casting. </a:t>
            </a:r>
          </a:p>
          <a:p>
            <a:pPr>
              <a:defRPr/>
            </a:pPr>
            <a:r>
              <a:rPr lang="en-US" sz="1800" dirty="0" smtClean="0"/>
              <a:t>However, to convert a higher precision data type to a lower precision data type, such as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/>
              <a:t>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/>
              <a:t> data type, an explicit cast is required. </a:t>
            </a:r>
          </a:p>
          <a:p>
            <a:pPr>
              <a:defRPr/>
            </a:pPr>
            <a:r>
              <a:rPr lang="en-US" sz="1800" dirty="0" smtClean="0"/>
              <a:t>The syntax for explicit casting is as follows: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609600" y="2514600"/>
            <a:ext cx="1295400" cy="381000"/>
            <a:chOff x="0" y="267999"/>
            <a:chExt cx="6096000" cy="936000"/>
          </a:xfrm>
          <a:solidFill>
            <a:schemeClr val="accent2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  <a:grpFill/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Syntax</a:t>
              </a:r>
              <a:endParaRPr lang="en-IN" sz="2400" b="1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3048000"/>
            <a:ext cx="8077200" cy="25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(target data type) value;</a:t>
            </a:r>
            <a:endParaRPr lang="en-IN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228600" y="3429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figure shows the explicit type casting of data types: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3" name="Picture 12" descr="Figure 3.2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3869012"/>
            <a:ext cx="1676400" cy="2703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Casting 2-2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609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Following code snippet adds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/>
              <a:t> value to an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/>
              <a:t> and stores the result as an integer: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96037"/>
            <a:ext cx="8077200" cy="1034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</a:p>
          <a:p>
            <a:r>
              <a:rPr lang="en-US" dirty="0" smtClean="0"/>
              <a:t>float a = 21.3476f;</a:t>
            </a:r>
          </a:p>
          <a:p>
            <a:r>
              <a:rPr lang="en-US" dirty="0" smtClean="0"/>
              <a:t>int b = (int) a + 5;</a:t>
            </a:r>
          </a:p>
          <a:p>
            <a:r>
              <a:rPr lang="en-US" dirty="0" smtClean="0"/>
              <a:t>...</a:t>
            </a:r>
            <a:endParaRPr lang="en-IN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28600" y="25908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dirty="0" smtClean="0">
                <a:cs typeface="Courier New" pitchFamily="49" charset="0"/>
              </a:rPr>
              <a:t>float</a:t>
            </a:r>
            <a:r>
              <a:rPr lang="en-US" sz="1800" dirty="0" smtClean="0">
                <a:latin typeface="Calibri" pitchFamily="34" charset="0"/>
              </a:rPr>
              <a:t> value in </a:t>
            </a:r>
            <a:r>
              <a:rPr lang="en-US" sz="1800" b="1" dirty="0" smtClean="0">
                <a:cs typeface="Courier New" pitchFamily="49" charset="0"/>
              </a:rPr>
              <a:t>a</a:t>
            </a:r>
            <a:r>
              <a:rPr lang="en-US" sz="1800" dirty="0" smtClean="0">
                <a:latin typeface="Calibri" pitchFamily="34" charset="0"/>
              </a:rPr>
              <a:t> is converted into an integer value </a:t>
            </a:r>
            <a:r>
              <a:rPr lang="en-US" sz="1800" b="1" dirty="0" smtClean="0">
                <a:cs typeface="Courier New" pitchFamily="49" charset="0"/>
              </a:rPr>
              <a:t>21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It is then, added to </a:t>
            </a:r>
            <a:r>
              <a:rPr lang="en-US" sz="1800" b="1" dirty="0" smtClean="0">
                <a:cs typeface="Courier New" pitchFamily="49" charset="0"/>
              </a:rPr>
              <a:t>5</a:t>
            </a:r>
            <a:r>
              <a:rPr lang="en-US" sz="1800" dirty="0" smtClean="0">
                <a:latin typeface="Calibri" pitchFamily="34" charset="0"/>
              </a:rPr>
              <a:t>, and the resulting value, </a:t>
            </a:r>
            <a:r>
              <a:rPr lang="en-US" sz="1800" b="1" dirty="0" smtClean="0">
                <a:cs typeface="Courier New" pitchFamily="49" charset="0"/>
              </a:rPr>
              <a:t>26</a:t>
            </a:r>
            <a:r>
              <a:rPr lang="en-US" sz="1800" dirty="0" smtClean="0">
                <a:latin typeface="Calibri" pitchFamily="34" charset="0"/>
              </a:rPr>
              <a:t>, is stored in </a:t>
            </a:r>
            <a:r>
              <a:rPr lang="en-US" sz="1800" b="1" dirty="0" smtClean="0">
                <a:cs typeface="Courier New" pitchFamily="49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This type of conversion is known as truncation.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fractional component is lost when a floating-point is assigned to an integer type, resulting in the loss of precision.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485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Variables store values required in the program and should be declared before they are used. In Java, variables can be declared within a class, method, or within any block.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Data types determine the type of values that can be stored in a variable and the operations that can be performed on them. Data types in Java are divided mainly into primitive types and reference types.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literal signifies a value assigned to a variable in the Java program. Java SE 7 supports the use of the underscore characters (_) between the digits of a numeric literal.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output of the Java program can be formatted using three ways: print() and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println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(),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(), format(). Similarly, the Scanner class allows the user to read or accept values of various data types from the keyboard. 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Operators are symbols that help to manipulate or perform some sort of function on data.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Parentheses are used to change the order in which an expression is evaluated.</a:t>
            </a: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type casting feature helps in converting a certain data type to another data type. The type casting can be automatic or manual and should follow the rules for promotion.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 to a Variable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7620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Values can be assigned to variables by using the assignment operator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/>
              <a:t>). </a:t>
            </a:r>
          </a:p>
          <a:p>
            <a:pPr>
              <a:defRPr/>
            </a:pPr>
            <a:r>
              <a:rPr lang="en-US" sz="1800" dirty="0" smtClean="0"/>
              <a:t>There are two ways to assign value to variables. These are as follows:</a:t>
            </a:r>
            <a:endParaRPr lang="en-IN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1600200"/>
            <a:ext cx="35814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At the time of declaring a variable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304800" y="21336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initialization of variables at the time of declaration: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2819400"/>
            <a:ext cx="8077200" cy="1034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...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rollNumber</a:t>
            </a:r>
            <a:r>
              <a:rPr lang="en-IN" dirty="0" smtClean="0"/>
              <a:t> = 101;</a:t>
            </a:r>
          </a:p>
          <a:p>
            <a:r>
              <a:rPr lang="en-IN" dirty="0" smtClean="0"/>
              <a:t>char gender = ‘M’;</a:t>
            </a:r>
          </a:p>
          <a:p>
            <a:r>
              <a:rPr lang="en-IN" dirty="0" smtClean="0"/>
              <a:t>...</a:t>
            </a:r>
            <a:endParaRPr lang="en-IN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04800" y="39624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In the code, variable </a:t>
            </a:r>
            <a:r>
              <a:rPr lang="en-US" sz="1800" b="1" dirty="0" err="1" smtClean="0">
                <a:cs typeface="Courier New" pitchFamily="49" charset="0"/>
              </a:rPr>
              <a:t>rollNumber</a:t>
            </a:r>
            <a:r>
              <a:rPr lang="en-US" sz="1800" dirty="0" smtClean="0">
                <a:latin typeface="Calibri" pitchFamily="34" charset="0"/>
              </a:rPr>
              <a:t> is an integer variable, so it has been initialized with a numeric value </a:t>
            </a:r>
            <a:r>
              <a:rPr lang="en-US" sz="1800" b="1" dirty="0" smtClean="0">
                <a:cs typeface="Courier New" pitchFamily="49" charset="0"/>
              </a:rPr>
              <a:t>101</a:t>
            </a:r>
            <a:r>
              <a:rPr lang="en-US" sz="1800" dirty="0" smtClean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Similarly, variable </a:t>
            </a:r>
            <a:r>
              <a:rPr lang="en-US" sz="1800" b="1" dirty="0" smtClean="0">
                <a:cs typeface="Courier New" pitchFamily="49" charset="0"/>
              </a:rPr>
              <a:t>gender</a:t>
            </a:r>
            <a:r>
              <a:rPr lang="en-US" sz="1800" dirty="0" smtClean="0">
                <a:latin typeface="Calibri" pitchFamily="34" charset="0"/>
              </a:rPr>
              <a:t> is a character variable and is initialized with a character ‘</a:t>
            </a:r>
            <a:r>
              <a:rPr lang="en-US" sz="1800" b="1" dirty="0" smtClean="0">
                <a:cs typeface="Courier New" pitchFamily="49" charset="0"/>
              </a:rPr>
              <a:t>M</a:t>
            </a:r>
            <a:r>
              <a:rPr lang="en-US" sz="1800" dirty="0" smtClean="0">
                <a:latin typeface="Calibri" pitchFamily="34" charset="0"/>
              </a:rPr>
              <a:t>’.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The values assigned to the variables are called as literals. </a:t>
            </a:r>
          </a:p>
        </p:txBody>
      </p:sp>
      <p:sp>
        <p:nvSpPr>
          <p:cNvPr id="13" name="Wave 12"/>
          <p:cNvSpPr/>
          <p:nvPr/>
        </p:nvSpPr>
        <p:spPr>
          <a:xfrm>
            <a:off x="838200" y="5486400"/>
            <a:ext cx="7620000" cy="838200"/>
          </a:xfrm>
          <a:prstGeom prst="wav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Literals are constant values assigned to variables directly in the code without any computation.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1248" y="3307429"/>
            <a:ext cx="3621504" cy="2431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Assigning Value to a Variable 1-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 to a Variable 2-3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Aptech Ltd.                                                                           Variables and Operators/Session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914400"/>
            <a:ext cx="3276600" cy="4572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latin typeface="Calibri" pitchFamily="34" charset="0"/>
                  <a:cs typeface="Calibri" pitchFamily="34" charset="0"/>
                </a:rPr>
                <a:t>After the variable declaration</a:t>
              </a:r>
              <a:endParaRPr lang="en-IN" sz="1800" b="1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14478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demonstrates the initialization of variables after they are declared: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133600"/>
            <a:ext cx="8077200" cy="1034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 </a:t>
            </a:r>
            <a:r>
              <a:rPr lang="en-US" dirty="0" err="1" smtClean="0"/>
              <a:t>rollNumber</a:t>
            </a:r>
            <a:r>
              <a:rPr lang="en-US" dirty="0" smtClean="0"/>
              <a:t>; // Variable is declared</a:t>
            </a:r>
          </a:p>
          <a:p>
            <a:r>
              <a:rPr lang="en-US" dirty="0" smtClean="0"/>
              <a:t>. . .</a:t>
            </a:r>
          </a:p>
          <a:p>
            <a:r>
              <a:rPr lang="en-US" dirty="0" err="1" smtClean="0"/>
              <a:t>rollNumber</a:t>
            </a:r>
            <a:r>
              <a:rPr lang="en-US" dirty="0" smtClean="0"/>
              <a:t> = 101; //variable is initialized</a:t>
            </a:r>
          </a:p>
          <a:p>
            <a:r>
              <a:rPr lang="en-US" dirty="0" smtClean="0"/>
              <a:t>. . .</a:t>
            </a:r>
            <a:endParaRPr lang="en-IN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304800" y="32004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Here, the variable </a:t>
            </a:r>
            <a:r>
              <a:rPr lang="en-US" sz="1800" b="1" dirty="0" err="1" smtClean="0">
                <a:cs typeface="Courier New" pitchFamily="49" charset="0"/>
              </a:rPr>
              <a:t>rollNumber</a:t>
            </a:r>
            <a:r>
              <a:rPr lang="en-US" sz="1800" dirty="0" smtClean="0">
                <a:latin typeface="Calibri" pitchFamily="34" charset="0"/>
              </a:rPr>
              <a:t> is declared first and then, it has been initialized with the numeric literal </a:t>
            </a:r>
            <a:r>
              <a:rPr lang="en-US" sz="1800" b="1" dirty="0" smtClean="0">
                <a:cs typeface="Courier New" pitchFamily="49" charset="0"/>
              </a:rPr>
              <a:t>101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smtClean="0">
                <a:latin typeface="Calibri" pitchFamily="34" charset="0"/>
              </a:rPr>
              <a:t>Following code snippet shows the different ways for declaring and initializing variables in Java: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527701"/>
            <a:ext cx="8077200" cy="20528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// Declares three integer variables x, y, and z</a:t>
            </a:r>
          </a:p>
          <a:p>
            <a:r>
              <a:rPr lang="en-US" dirty="0" smtClean="0"/>
              <a:t>int x, y, z;</a:t>
            </a:r>
          </a:p>
          <a:p>
            <a:endParaRPr lang="en-US" dirty="0" smtClean="0"/>
          </a:p>
          <a:p>
            <a:r>
              <a:rPr lang="en-US" dirty="0" smtClean="0"/>
              <a:t>// Declares three integer variables, initializes a and c</a:t>
            </a:r>
          </a:p>
          <a:p>
            <a:r>
              <a:rPr lang="en-US" dirty="0" smtClean="0"/>
              <a:t>int a = 5, b, c = 10;</a:t>
            </a:r>
          </a:p>
          <a:p>
            <a:endParaRPr lang="en-US" dirty="0" smtClean="0"/>
          </a:p>
          <a:p>
            <a:r>
              <a:rPr lang="en-US" dirty="0" smtClean="0"/>
              <a:t>// Declares a byte variable num and initializes its value to 20</a:t>
            </a:r>
          </a:p>
          <a:p>
            <a:r>
              <a:rPr lang="en-US" dirty="0" smtClean="0"/>
              <a:t>byte num = 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6594</TotalTime>
  <Words>8372</Words>
  <Application>Microsoft Office PowerPoint</Application>
  <PresentationFormat>On-screen Show (4:3)</PresentationFormat>
  <Paragraphs>1021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3_Office Theme</vt:lpstr>
      <vt:lpstr>Slide 1</vt:lpstr>
      <vt:lpstr>Objectives </vt:lpstr>
      <vt:lpstr>Introduction</vt:lpstr>
      <vt:lpstr>Variables 1-2</vt:lpstr>
      <vt:lpstr>Variables 2-2</vt:lpstr>
      <vt:lpstr>Rules for Naming Variables 1-2</vt:lpstr>
      <vt:lpstr>Rules for Naming Variables 2-2</vt:lpstr>
      <vt:lpstr>Assigning Value to a Variable 1-3</vt:lpstr>
      <vt:lpstr>Assigning Value to a Variable 2-3</vt:lpstr>
      <vt:lpstr>Assigning Value to a Variable 3-3</vt:lpstr>
      <vt:lpstr>Different Types of Variables 1-3</vt:lpstr>
      <vt:lpstr>Different Types of Variables 2-3</vt:lpstr>
      <vt:lpstr>Different Types of Variables 3-3</vt:lpstr>
      <vt:lpstr>Scope and Lifetime of Variables 1-3</vt:lpstr>
      <vt:lpstr>Scope and Lifetime of Variables 2-3</vt:lpstr>
      <vt:lpstr>Scope and Lifetime of Variables 3-3</vt:lpstr>
      <vt:lpstr>Data Types</vt:lpstr>
      <vt:lpstr>Primitive Data Types</vt:lpstr>
      <vt:lpstr>Integer Types</vt:lpstr>
      <vt:lpstr>Floating-point Types</vt:lpstr>
      <vt:lpstr>Character and Boolean Types 1-4</vt:lpstr>
      <vt:lpstr>Character and Boolean Types 2-4</vt:lpstr>
      <vt:lpstr>Character and Boolean Types 3-4</vt:lpstr>
      <vt:lpstr>Character and Boolean Types 4-4</vt:lpstr>
      <vt:lpstr>Reference Data Types </vt:lpstr>
      <vt:lpstr>Literals 1-4</vt:lpstr>
      <vt:lpstr>Literals 2-4</vt:lpstr>
      <vt:lpstr>Literals 3-4</vt:lpstr>
      <vt:lpstr>Literals 4-4</vt:lpstr>
      <vt:lpstr>Underscore Character in Numeric Literals 1-2</vt:lpstr>
      <vt:lpstr>Underscore Character in Numeric Literals 2-2</vt:lpstr>
      <vt:lpstr>Escape Sequences 1-3</vt:lpstr>
      <vt:lpstr>Escape Sequences 2-3</vt:lpstr>
      <vt:lpstr>Escape Sequences 3-3</vt:lpstr>
      <vt:lpstr>Constants and Enumerations 1-5</vt:lpstr>
      <vt:lpstr>Constants and Enumerations 2-5</vt:lpstr>
      <vt:lpstr>Constants and Enumerations 3-5</vt:lpstr>
      <vt:lpstr>Constants and Enumerations 4-5</vt:lpstr>
      <vt:lpstr>Constants and Enumerations 5-5</vt:lpstr>
      <vt:lpstr>Formatted Output and Input</vt:lpstr>
      <vt:lpstr>‘print()’ and ‘println()’ Methods 1-2</vt:lpstr>
      <vt:lpstr>‘print()’ and ‘println()’ Methods 2-2</vt:lpstr>
      <vt:lpstr>‘printf()’ Method 1-2</vt:lpstr>
      <vt:lpstr>‘printf()’ Method 2-2</vt:lpstr>
      <vt:lpstr>‘format()’ Method 1-3</vt:lpstr>
      <vt:lpstr>‘format()’ Method 2-3</vt:lpstr>
      <vt:lpstr>‘format()’ Method 3-3</vt:lpstr>
      <vt:lpstr>Formatted Input 1-3</vt:lpstr>
      <vt:lpstr>Formatted Input 2-3</vt:lpstr>
      <vt:lpstr>Formatted Input 3-3</vt:lpstr>
      <vt:lpstr>Operators</vt:lpstr>
      <vt:lpstr>Assignment Operators 1-2</vt:lpstr>
      <vt:lpstr>Assignment Operators 2-2</vt:lpstr>
      <vt:lpstr>Arithmetic Operators</vt:lpstr>
      <vt:lpstr>Unary Operator</vt:lpstr>
      <vt:lpstr>Conditional Operators 1-2</vt:lpstr>
      <vt:lpstr>Conditional Operators 2-2</vt:lpstr>
      <vt:lpstr>Logical Operators 1-2</vt:lpstr>
      <vt:lpstr>Logical Operators 2-2</vt:lpstr>
      <vt:lpstr>Bitwise Operators 1-2</vt:lpstr>
      <vt:lpstr>Bitwise Operators 2-2</vt:lpstr>
      <vt:lpstr>Ternary Operator 1-2</vt:lpstr>
      <vt:lpstr>Ternary Operator 2-2</vt:lpstr>
      <vt:lpstr>Operator Precedence 1-2</vt:lpstr>
      <vt:lpstr>Operator Precedence 2-2</vt:lpstr>
      <vt:lpstr>Operator Associativity 1-2</vt:lpstr>
      <vt:lpstr>Operator Associativity 2-2</vt:lpstr>
      <vt:lpstr>Type Casting</vt:lpstr>
      <vt:lpstr>Implicit Type Casting 1-3</vt:lpstr>
      <vt:lpstr>Implicit Type Casting 2-3</vt:lpstr>
      <vt:lpstr>Implicit Type Casting 3-3</vt:lpstr>
      <vt:lpstr>Explicit Casting 1-2</vt:lpstr>
      <vt:lpstr>Explicit Casting 2-2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Debjani Deb</dc:creator>
  <cp:lastModifiedBy>dhrutis</cp:lastModifiedBy>
  <cp:revision>773</cp:revision>
  <dcterms:created xsi:type="dcterms:W3CDTF">2006-08-16T00:00:00Z</dcterms:created>
  <dcterms:modified xsi:type="dcterms:W3CDTF">2013-04-24T05:41:04Z</dcterms:modified>
</cp:coreProperties>
</file>