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layout2.xml" ContentType="application/vnd.openxmlformats-officedocument.drawingml.diagramLayout+xml"/>
  <Default Extension="tiff" ContentType="image/tiff"/>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9"/>
  </p:notesMasterIdLst>
  <p:handoutMasterIdLst>
    <p:handoutMasterId r:id="rId60"/>
  </p:handoutMasterIdLst>
  <p:sldIdLst>
    <p:sldId id="312" r:id="rId2"/>
    <p:sldId id="323" r:id="rId3"/>
    <p:sldId id="324"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8" r:id="rId53"/>
    <p:sldId id="439" r:id="rId54"/>
    <p:sldId id="437" r:id="rId55"/>
    <p:sldId id="440" r:id="rId56"/>
    <p:sldId id="441" r:id="rId57"/>
    <p:sldId id="387" r:id="rId58"/>
  </p:sldIdLst>
  <p:sldSz cx="9144000" cy="6858000" type="screen4x3"/>
  <p:notesSz cx="6858000" cy="9144000"/>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bjani Deb" initials="DD" lastIdx="4" clrIdx="0"/>
  <p:cmAuthor id="1" name="dhrutis" initials="d"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FF"/>
    <a:srgbClr val="82302E"/>
    <a:srgbClr val="990000"/>
    <a:srgbClr val="85312F"/>
    <a:srgbClr val="E6FEFD"/>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533" autoAdjust="0"/>
  </p:normalViewPr>
  <p:slideViewPr>
    <p:cSldViewPr>
      <p:cViewPr>
        <p:scale>
          <a:sx n="75" d="100"/>
          <a:sy n="75" d="100"/>
        </p:scale>
        <p:origin x="-426"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08"/>
    </p:cViewPr>
  </p:sorterViewPr>
  <p:notesViewPr>
    <p:cSldViewPr>
      <p:cViewPr varScale="1">
        <p:scale>
          <a:sx n="66" d="100"/>
          <a:sy n="66" d="100"/>
        </p:scale>
        <p:origin x="-3300"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6A721-0D40-49DF-9896-538D015E2C2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N"/>
        </a:p>
      </dgm:t>
    </dgm:pt>
    <dgm:pt modelId="{8A9CBDE3-943D-44B1-AA3B-2C775C191735}">
      <dgm:prSet phldrT="[Text]" custT="1"/>
      <dgm:spPr/>
      <dgm:t>
        <a:bodyPr/>
        <a:lstStyle/>
        <a:p>
          <a:r>
            <a:rPr lang="en-US" sz="1600" b="1" dirty="0" smtClean="0">
              <a:latin typeface="Calibri" pitchFamily="34" charset="0"/>
              <a:cs typeface="Calibri" pitchFamily="34" charset="0"/>
            </a:rPr>
            <a:t>An interface can contain multiple methods.</a:t>
          </a:r>
          <a:endParaRPr lang="en-IN" sz="1600" b="0" dirty="0">
            <a:latin typeface="Courier New" pitchFamily="49" charset="0"/>
            <a:cs typeface="Courier New" pitchFamily="49" charset="0"/>
          </a:endParaRPr>
        </a:p>
      </dgm:t>
    </dgm:pt>
    <dgm:pt modelId="{47F20488-F57B-4EAA-AC28-0E61598F5785}" type="parTrans" cxnId="{3C413642-3007-4C9A-A71A-5BF29F80749E}">
      <dgm:prSet/>
      <dgm:spPr/>
      <dgm:t>
        <a:bodyPr/>
        <a:lstStyle/>
        <a:p>
          <a:endParaRPr lang="en-IN"/>
        </a:p>
      </dgm:t>
    </dgm:pt>
    <dgm:pt modelId="{4BE0501D-50E8-49B5-950C-96E7596EBD91}" type="sibTrans" cxnId="{3C413642-3007-4C9A-A71A-5BF29F80749E}">
      <dgm:prSet/>
      <dgm:spPr/>
      <dgm:t>
        <a:bodyPr/>
        <a:lstStyle/>
        <a:p>
          <a:endParaRPr lang="en-IN"/>
        </a:p>
      </dgm:t>
    </dgm:pt>
    <dgm:pt modelId="{0B2AD9EF-F3ED-4D54-857D-CC1F43F8AFD6}">
      <dgm:prSet phldrT="[Text]" custT="1"/>
      <dgm:spPr/>
      <dgm:t>
        <a:bodyPr/>
        <a:lstStyle/>
        <a:p>
          <a:r>
            <a:rPr lang="en-US" sz="1600" b="1" dirty="0" smtClean="0">
              <a:latin typeface="Calibri" pitchFamily="34" charset="0"/>
              <a:cs typeface="Calibri" pitchFamily="34" charset="0"/>
            </a:rPr>
            <a:t>An interface is saved with a .java extension and the name of the file must match with the name of the interface just as a Java class.</a:t>
          </a:r>
          <a:endParaRPr lang="en-IN" sz="1600" b="1" dirty="0">
            <a:latin typeface="Calibri" pitchFamily="34" charset="0"/>
            <a:cs typeface="Calibri" pitchFamily="34" charset="0"/>
          </a:endParaRPr>
        </a:p>
      </dgm:t>
    </dgm:pt>
    <dgm:pt modelId="{B75A5741-41EB-4D30-B3D7-C02723BCF508}" type="parTrans" cxnId="{4226712F-F6F9-49E6-ABA8-AA8379CE0241}">
      <dgm:prSet/>
      <dgm:spPr/>
      <dgm:t>
        <a:bodyPr/>
        <a:lstStyle/>
        <a:p>
          <a:endParaRPr lang="en-IN"/>
        </a:p>
      </dgm:t>
    </dgm:pt>
    <dgm:pt modelId="{5413F2E3-6E5C-4C54-83C2-8648AA013DB4}" type="sibTrans" cxnId="{4226712F-F6F9-49E6-ABA8-AA8379CE0241}">
      <dgm:prSet/>
      <dgm:spPr/>
      <dgm:t>
        <a:bodyPr/>
        <a:lstStyle/>
        <a:p>
          <a:endParaRPr lang="en-IN"/>
        </a:p>
      </dgm:t>
    </dgm:pt>
    <dgm:pt modelId="{1926B1EB-E6B8-41B1-A370-A0E1D08DFDAF}">
      <dgm:prSet phldrT="[Text]" custT="1"/>
      <dgm:spPr/>
      <dgm:t>
        <a:bodyPr/>
        <a:lstStyle/>
        <a:p>
          <a:r>
            <a:rPr lang="en-US" sz="1600" b="1" dirty="0" smtClean="0">
              <a:latin typeface="Calibri" pitchFamily="34" charset="0"/>
              <a:cs typeface="Calibri" pitchFamily="34" charset="0"/>
            </a:rPr>
            <a:t>The </a:t>
          </a:r>
          <a:r>
            <a:rPr lang="en-US" sz="1600" b="1" dirty="0" err="1" smtClean="0">
              <a:latin typeface="Calibri" pitchFamily="34" charset="0"/>
              <a:cs typeface="Calibri" pitchFamily="34" charset="0"/>
            </a:rPr>
            <a:t>bytecode</a:t>
          </a:r>
          <a:r>
            <a:rPr lang="en-US" sz="1600" b="1" dirty="0" smtClean="0">
              <a:latin typeface="Calibri" pitchFamily="34" charset="0"/>
              <a:cs typeface="Calibri" pitchFamily="34" charset="0"/>
            </a:rPr>
            <a:t> of an interface is also saved in a .class file.</a:t>
          </a:r>
          <a:endParaRPr lang="en-IN" sz="1600" b="1" dirty="0">
            <a:latin typeface="Calibri" pitchFamily="34" charset="0"/>
            <a:cs typeface="Calibri" pitchFamily="34" charset="0"/>
          </a:endParaRPr>
        </a:p>
      </dgm:t>
    </dgm:pt>
    <dgm:pt modelId="{3D60725D-93B4-48C0-B7EA-14FC50C16E20}" type="parTrans" cxnId="{1E9ECB26-B15F-4222-B003-56283B921D87}">
      <dgm:prSet/>
      <dgm:spPr/>
      <dgm:t>
        <a:bodyPr/>
        <a:lstStyle/>
        <a:p>
          <a:endParaRPr lang="en-US"/>
        </a:p>
      </dgm:t>
    </dgm:pt>
    <dgm:pt modelId="{3C87D747-7964-4EB0-902C-E594158C0419}" type="sibTrans" cxnId="{1E9ECB26-B15F-4222-B003-56283B921D87}">
      <dgm:prSet/>
      <dgm:spPr/>
      <dgm:t>
        <a:bodyPr/>
        <a:lstStyle/>
        <a:p>
          <a:endParaRPr lang="en-US"/>
        </a:p>
      </dgm:t>
    </dgm:pt>
    <dgm:pt modelId="{3D6A6E95-E98F-42FB-A760-3B4133DD6111}">
      <dgm:prSet phldrT="[Text]" custT="1"/>
      <dgm:spPr/>
      <dgm:t>
        <a:bodyPr/>
        <a:lstStyle/>
        <a:p>
          <a:r>
            <a:rPr lang="en-US" sz="1600" b="1" dirty="0" smtClean="0">
              <a:latin typeface="Calibri" pitchFamily="34" charset="0"/>
              <a:cs typeface="Calibri" pitchFamily="34" charset="0"/>
            </a:rPr>
            <a:t>Interfaces are stored in packages and the </a:t>
          </a:r>
          <a:r>
            <a:rPr lang="en-US" sz="1600" b="1" dirty="0" err="1" smtClean="0">
              <a:latin typeface="Calibri" pitchFamily="34" charset="0"/>
              <a:cs typeface="Calibri" pitchFamily="34" charset="0"/>
            </a:rPr>
            <a:t>bytecode</a:t>
          </a:r>
          <a:r>
            <a:rPr lang="en-US" sz="1600" b="1" dirty="0" smtClean="0">
              <a:latin typeface="Calibri" pitchFamily="34" charset="0"/>
              <a:cs typeface="Calibri" pitchFamily="34" charset="0"/>
            </a:rPr>
            <a:t> file is stored in a directory structure that matches the package name.</a:t>
          </a:r>
          <a:endParaRPr lang="en-IN" sz="1600" b="1" dirty="0">
            <a:latin typeface="Calibri" pitchFamily="34" charset="0"/>
            <a:cs typeface="Calibri" pitchFamily="34" charset="0"/>
          </a:endParaRPr>
        </a:p>
      </dgm:t>
    </dgm:pt>
    <dgm:pt modelId="{AC601B76-F431-4CB6-9A62-007356AAFDB0}" type="parTrans" cxnId="{368CA547-B3B4-4C7B-975B-78DB78DFE031}">
      <dgm:prSet/>
      <dgm:spPr/>
      <dgm:t>
        <a:bodyPr/>
        <a:lstStyle/>
        <a:p>
          <a:endParaRPr lang="en-US"/>
        </a:p>
      </dgm:t>
    </dgm:pt>
    <dgm:pt modelId="{8333779E-22F8-4B91-8E86-71931047E1F3}" type="sibTrans" cxnId="{368CA547-B3B4-4C7B-975B-78DB78DFE031}">
      <dgm:prSet/>
      <dgm:spPr/>
      <dgm:t>
        <a:bodyPr/>
        <a:lstStyle/>
        <a:p>
          <a:endParaRPr lang="en-US"/>
        </a:p>
      </dgm:t>
    </dgm:pt>
    <dgm:pt modelId="{726BFED6-59D2-4F7E-90B2-0814C54F0E71}" type="pres">
      <dgm:prSet presAssocID="{77C6A721-0D40-49DF-9896-538D015E2C22}" presName="linear" presStyleCnt="0">
        <dgm:presLayoutVars>
          <dgm:dir/>
          <dgm:animLvl val="lvl"/>
          <dgm:resizeHandles val="exact"/>
        </dgm:presLayoutVars>
      </dgm:prSet>
      <dgm:spPr/>
      <dgm:t>
        <a:bodyPr/>
        <a:lstStyle/>
        <a:p>
          <a:endParaRPr lang="en-IN"/>
        </a:p>
      </dgm:t>
    </dgm:pt>
    <dgm:pt modelId="{9825C2F4-6259-4087-975F-D7E57656305B}" type="pres">
      <dgm:prSet presAssocID="{8A9CBDE3-943D-44B1-AA3B-2C775C191735}" presName="parentLin" presStyleCnt="0"/>
      <dgm:spPr/>
    </dgm:pt>
    <dgm:pt modelId="{8AFF8CDB-0AF9-4EA6-BECC-E63ACC5B5E29}" type="pres">
      <dgm:prSet presAssocID="{8A9CBDE3-943D-44B1-AA3B-2C775C191735}" presName="parentLeftMargin" presStyleLbl="node1" presStyleIdx="0" presStyleCnt="4"/>
      <dgm:spPr/>
      <dgm:t>
        <a:bodyPr/>
        <a:lstStyle/>
        <a:p>
          <a:endParaRPr lang="en-IN"/>
        </a:p>
      </dgm:t>
    </dgm:pt>
    <dgm:pt modelId="{944BAB04-7C51-4F32-B3D9-6B3BFE861060}" type="pres">
      <dgm:prSet presAssocID="{8A9CBDE3-943D-44B1-AA3B-2C775C191735}" presName="parentText" presStyleLbl="node1" presStyleIdx="0" presStyleCnt="4" custScaleX="125606">
        <dgm:presLayoutVars>
          <dgm:chMax val="0"/>
          <dgm:bulletEnabled val="1"/>
        </dgm:presLayoutVars>
      </dgm:prSet>
      <dgm:spPr/>
      <dgm:t>
        <a:bodyPr/>
        <a:lstStyle/>
        <a:p>
          <a:endParaRPr lang="en-IN"/>
        </a:p>
      </dgm:t>
    </dgm:pt>
    <dgm:pt modelId="{0B92971E-CD3F-40AB-A72B-D3F249C8A999}" type="pres">
      <dgm:prSet presAssocID="{8A9CBDE3-943D-44B1-AA3B-2C775C191735}" presName="negativeSpace" presStyleCnt="0"/>
      <dgm:spPr/>
    </dgm:pt>
    <dgm:pt modelId="{A3794F34-CF38-4878-8BA7-B0E44BC4E8BE}" type="pres">
      <dgm:prSet presAssocID="{8A9CBDE3-943D-44B1-AA3B-2C775C191735}" presName="childText" presStyleLbl="conFgAcc1" presStyleIdx="0" presStyleCnt="4">
        <dgm:presLayoutVars>
          <dgm:bulletEnabled val="1"/>
        </dgm:presLayoutVars>
      </dgm:prSet>
      <dgm:spPr/>
    </dgm:pt>
    <dgm:pt modelId="{F2E948CE-AB6E-441B-9C84-EB73198946D1}" type="pres">
      <dgm:prSet presAssocID="{4BE0501D-50E8-49B5-950C-96E7596EBD91}" presName="spaceBetweenRectangles" presStyleCnt="0"/>
      <dgm:spPr/>
    </dgm:pt>
    <dgm:pt modelId="{29C14D80-9378-4DBC-8F98-7A1924A78E08}" type="pres">
      <dgm:prSet presAssocID="{0B2AD9EF-F3ED-4D54-857D-CC1F43F8AFD6}" presName="parentLin" presStyleCnt="0"/>
      <dgm:spPr/>
    </dgm:pt>
    <dgm:pt modelId="{DD0F1857-B597-431D-9A0F-C159A0C4F7FE}" type="pres">
      <dgm:prSet presAssocID="{0B2AD9EF-F3ED-4D54-857D-CC1F43F8AFD6}" presName="parentLeftMargin" presStyleLbl="node1" presStyleIdx="0" presStyleCnt="4"/>
      <dgm:spPr/>
      <dgm:t>
        <a:bodyPr/>
        <a:lstStyle/>
        <a:p>
          <a:endParaRPr lang="en-IN"/>
        </a:p>
      </dgm:t>
    </dgm:pt>
    <dgm:pt modelId="{0BC5C34C-6965-41B3-8AB2-EFFE6BA44191}" type="pres">
      <dgm:prSet presAssocID="{0B2AD9EF-F3ED-4D54-857D-CC1F43F8AFD6}" presName="parentText" presStyleLbl="node1" presStyleIdx="1" presStyleCnt="4" custScaleX="125606">
        <dgm:presLayoutVars>
          <dgm:chMax val="0"/>
          <dgm:bulletEnabled val="1"/>
        </dgm:presLayoutVars>
      </dgm:prSet>
      <dgm:spPr/>
      <dgm:t>
        <a:bodyPr/>
        <a:lstStyle/>
        <a:p>
          <a:endParaRPr lang="en-IN"/>
        </a:p>
      </dgm:t>
    </dgm:pt>
    <dgm:pt modelId="{CA2529F1-05C9-4708-AE54-66005BE69934}" type="pres">
      <dgm:prSet presAssocID="{0B2AD9EF-F3ED-4D54-857D-CC1F43F8AFD6}" presName="negativeSpace" presStyleCnt="0"/>
      <dgm:spPr/>
    </dgm:pt>
    <dgm:pt modelId="{B6BC36D8-D5B0-4749-B56F-AC6C50C43627}" type="pres">
      <dgm:prSet presAssocID="{0B2AD9EF-F3ED-4D54-857D-CC1F43F8AFD6}" presName="childText" presStyleLbl="conFgAcc1" presStyleIdx="1" presStyleCnt="4">
        <dgm:presLayoutVars>
          <dgm:bulletEnabled val="1"/>
        </dgm:presLayoutVars>
      </dgm:prSet>
      <dgm:spPr/>
    </dgm:pt>
    <dgm:pt modelId="{E4E6DAC2-20B2-40ED-8A4B-A850E77C3FB8}" type="pres">
      <dgm:prSet presAssocID="{5413F2E3-6E5C-4C54-83C2-8648AA013DB4}" presName="spaceBetweenRectangles" presStyleCnt="0"/>
      <dgm:spPr/>
    </dgm:pt>
    <dgm:pt modelId="{CD08CDC8-C355-4BB6-A8E5-0D7B3E1A9BB2}" type="pres">
      <dgm:prSet presAssocID="{1926B1EB-E6B8-41B1-A370-A0E1D08DFDAF}" presName="parentLin" presStyleCnt="0"/>
      <dgm:spPr/>
    </dgm:pt>
    <dgm:pt modelId="{E6F82E0B-841D-405A-B844-AEF54415517B}" type="pres">
      <dgm:prSet presAssocID="{1926B1EB-E6B8-41B1-A370-A0E1D08DFDAF}" presName="parentLeftMargin" presStyleLbl="node1" presStyleIdx="1" presStyleCnt="4"/>
      <dgm:spPr/>
      <dgm:t>
        <a:bodyPr/>
        <a:lstStyle/>
        <a:p>
          <a:endParaRPr lang="en-US"/>
        </a:p>
      </dgm:t>
    </dgm:pt>
    <dgm:pt modelId="{795C9DC9-FFF3-49F8-A875-8260BFE1F4CA}" type="pres">
      <dgm:prSet presAssocID="{1926B1EB-E6B8-41B1-A370-A0E1D08DFDAF}" presName="parentText" presStyleLbl="node1" presStyleIdx="2" presStyleCnt="4" custScaleX="126455">
        <dgm:presLayoutVars>
          <dgm:chMax val="0"/>
          <dgm:bulletEnabled val="1"/>
        </dgm:presLayoutVars>
      </dgm:prSet>
      <dgm:spPr/>
      <dgm:t>
        <a:bodyPr/>
        <a:lstStyle/>
        <a:p>
          <a:endParaRPr lang="en-US"/>
        </a:p>
      </dgm:t>
    </dgm:pt>
    <dgm:pt modelId="{CE5E4339-2498-4059-9617-1B858FA2835F}" type="pres">
      <dgm:prSet presAssocID="{1926B1EB-E6B8-41B1-A370-A0E1D08DFDAF}" presName="negativeSpace" presStyleCnt="0"/>
      <dgm:spPr/>
    </dgm:pt>
    <dgm:pt modelId="{69906AC7-8695-47F4-BEC7-A05115AB60AD}" type="pres">
      <dgm:prSet presAssocID="{1926B1EB-E6B8-41B1-A370-A0E1D08DFDAF}" presName="childText" presStyleLbl="conFgAcc1" presStyleIdx="2" presStyleCnt="4">
        <dgm:presLayoutVars>
          <dgm:bulletEnabled val="1"/>
        </dgm:presLayoutVars>
      </dgm:prSet>
      <dgm:spPr/>
    </dgm:pt>
    <dgm:pt modelId="{249B518B-EC7D-4522-B210-A47FBCBFD99A}" type="pres">
      <dgm:prSet presAssocID="{3C87D747-7964-4EB0-902C-E594158C0419}" presName="spaceBetweenRectangles" presStyleCnt="0"/>
      <dgm:spPr/>
    </dgm:pt>
    <dgm:pt modelId="{6F61577A-CFF1-482E-968D-F0ADBED2B90B}" type="pres">
      <dgm:prSet presAssocID="{3D6A6E95-E98F-42FB-A760-3B4133DD6111}" presName="parentLin" presStyleCnt="0"/>
      <dgm:spPr/>
    </dgm:pt>
    <dgm:pt modelId="{C572AC9F-0D0B-402F-9C92-9AA18E171BE6}" type="pres">
      <dgm:prSet presAssocID="{3D6A6E95-E98F-42FB-A760-3B4133DD6111}" presName="parentLeftMargin" presStyleLbl="node1" presStyleIdx="2" presStyleCnt="4"/>
      <dgm:spPr/>
      <dgm:t>
        <a:bodyPr/>
        <a:lstStyle/>
        <a:p>
          <a:endParaRPr lang="en-US"/>
        </a:p>
      </dgm:t>
    </dgm:pt>
    <dgm:pt modelId="{2A0AC61B-95D7-4BF1-A1DD-F5CD0C5B3649}" type="pres">
      <dgm:prSet presAssocID="{3D6A6E95-E98F-42FB-A760-3B4133DD6111}" presName="parentText" presStyleLbl="node1" presStyleIdx="3" presStyleCnt="4" custScaleX="126455">
        <dgm:presLayoutVars>
          <dgm:chMax val="0"/>
          <dgm:bulletEnabled val="1"/>
        </dgm:presLayoutVars>
      </dgm:prSet>
      <dgm:spPr/>
      <dgm:t>
        <a:bodyPr/>
        <a:lstStyle/>
        <a:p>
          <a:endParaRPr lang="en-US"/>
        </a:p>
      </dgm:t>
    </dgm:pt>
    <dgm:pt modelId="{2AC53AF7-46D3-4D81-9908-EE30FDE802D0}" type="pres">
      <dgm:prSet presAssocID="{3D6A6E95-E98F-42FB-A760-3B4133DD6111}" presName="negativeSpace" presStyleCnt="0"/>
      <dgm:spPr/>
    </dgm:pt>
    <dgm:pt modelId="{04081FDC-4DE1-4C55-921A-7BB063D93617}" type="pres">
      <dgm:prSet presAssocID="{3D6A6E95-E98F-42FB-A760-3B4133DD6111}" presName="childText" presStyleLbl="conFgAcc1" presStyleIdx="3" presStyleCnt="4">
        <dgm:presLayoutVars>
          <dgm:bulletEnabled val="1"/>
        </dgm:presLayoutVars>
      </dgm:prSet>
      <dgm:spPr/>
    </dgm:pt>
  </dgm:ptLst>
  <dgm:cxnLst>
    <dgm:cxn modelId="{36F87D41-7D10-41D6-B63D-F57F079F9A19}" type="presOf" srcId="{8A9CBDE3-943D-44B1-AA3B-2C775C191735}" destId="{8AFF8CDB-0AF9-4EA6-BECC-E63ACC5B5E29}" srcOrd="0" destOrd="0" presId="urn:microsoft.com/office/officeart/2005/8/layout/list1"/>
    <dgm:cxn modelId="{D1DBA40F-B65B-4FDD-9CB0-BEB69003071A}" type="presOf" srcId="{1926B1EB-E6B8-41B1-A370-A0E1D08DFDAF}" destId="{E6F82E0B-841D-405A-B844-AEF54415517B}" srcOrd="0" destOrd="0" presId="urn:microsoft.com/office/officeart/2005/8/layout/list1"/>
    <dgm:cxn modelId="{4226712F-F6F9-49E6-ABA8-AA8379CE0241}" srcId="{77C6A721-0D40-49DF-9896-538D015E2C22}" destId="{0B2AD9EF-F3ED-4D54-857D-CC1F43F8AFD6}" srcOrd="1" destOrd="0" parTransId="{B75A5741-41EB-4D30-B3D7-C02723BCF508}" sibTransId="{5413F2E3-6E5C-4C54-83C2-8648AA013DB4}"/>
    <dgm:cxn modelId="{2A5A15AA-A962-466A-AF9A-A3DED3B5284C}" type="presOf" srcId="{3D6A6E95-E98F-42FB-A760-3B4133DD6111}" destId="{C572AC9F-0D0B-402F-9C92-9AA18E171BE6}" srcOrd="0" destOrd="0" presId="urn:microsoft.com/office/officeart/2005/8/layout/list1"/>
    <dgm:cxn modelId="{430405D9-3AB4-4CC4-A0D1-735463EC8687}" type="presOf" srcId="{3D6A6E95-E98F-42FB-A760-3B4133DD6111}" destId="{2A0AC61B-95D7-4BF1-A1DD-F5CD0C5B3649}" srcOrd="1" destOrd="0" presId="urn:microsoft.com/office/officeart/2005/8/layout/list1"/>
    <dgm:cxn modelId="{1E9ECB26-B15F-4222-B003-56283B921D87}" srcId="{77C6A721-0D40-49DF-9896-538D015E2C22}" destId="{1926B1EB-E6B8-41B1-A370-A0E1D08DFDAF}" srcOrd="2" destOrd="0" parTransId="{3D60725D-93B4-48C0-B7EA-14FC50C16E20}" sibTransId="{3C87D747-7964-4EB0-902C-E594158C0419}"/>
    <dgm:cxn modelId="{368CA547-B3B4-4C7B-975B-78DB78DFE031}" srcId="{77C6A721-0D40-49DF-9896-538D015E2C22}" destId="{3D6A6E95-E98F-42FB-A760-3B4133DD6111}" srcOrd="3" destOrd="0" parTransId="{AC601B76-F431-4CB6-9A62-007356AAFDB0}" sibTransId="{8333779E-22F8-4B91-8E86-71931047E1F3}"/>
    <dgm:cxn modelId="{4BB10258-E7FE-4EBC-8FA7-0552CF516AE2}" type="presOf" srcId="{8A9CBDE3-943D-44B1-AA3B-2C775C191735}" destId="{944BAB04-7C51-4F32-B3D9-6B3BFE861060}" srcOrd="1" destOrd="0" presId="urn:microsoft.com/office/officeart/2005/8/layout/list1"/>
    <dgm:cxn modelId="{90FB42D3-CA0A-484C-8644-A5A2AABF10E2}" type="presOf" srcId="{0B2AD9EF-F3ED-4D54-857D-CC1F43F8AFD6}" destId="{DD0F1857-B597-431D-9A0F-C159A0C4F7FE}" srcOrd="0" destOrd="0" presId="urn:microsoft.com/office/officeart/2005/8/layout/list1"/>
    <dgm:cxn modelId="{3C413642-3007-4C9A-A71A-5BF29F80749E}" srcId="{77C6A721-0D40-49DF-9896-538D015E2C22}" destId="{8A9CBDE3-943D-44B1-AA3B-2C775C191735}" srcOrd="0" destOrd="0" parTransId="{47F20488-F57B-4EAA-AC28-0E61598F5785}" sibTransId="{4BE0501D-50E8-49B5-950C-96E7596EBD91}"/>
    <dgm:cxn modelId="{0AD6107A-03E5-4EE0-BE61-724CAF90DE9C}" type="presOf" srcId="{77C6A721-0D40-49DF-9896-538D015E2C22}" destId="{726BFED6-59D2-4F7E-90B2-0814C54F0E71}" srcOrd="0" destOrd="0" presId="urn:microsoft.com/office/officeart/2005/8/layout/list1"/>
    <dgm:cxn modelId="{994EA59A-44F1-424A-BC42-AAB725DFBFDE}" type="presOf" srcId="{1926B1EB-E6B8-41B1-A370-A0E1D08DFDAF}" destId="{795C9DC9-FFF3-49F8-A875-8260BFE1F4CA}" srcOrd="1" destOrd="0" presId="urn:microsoft.com/office/officeart/2005/8/layout/list1"/>
    <dgm:cxn modelId="{A99D3061-D93C-4DA3-87CA-BE08118775C3}" type="presOf" srcId="{0B2AD9EF-F3ED-4D54-857D-CC1F43F8AFD6}" destId="{0BC5C34C-6965-41B3-8AB2-EFFE6BA44191}" srcOrd="1" destOrd="0" presId="urn:microsoft.com/office/officeart/2005/8/layout/list1"/>
    <dgm:cxn modelId="{FF273D00-F01F-4D7D-B866-A3140526EEE2}" type="presParOf" srcId="{726BFED6-59D2-4F7E-90B2-0814C54F0E71}" destId="{9825C2F4-6259-4087-975F-D7E57656305B}" srcOrd="0" destOrd="0" presId="urn:microsoft.com/office/officeart/2005/8/layout/list1"/>
    <dgm:cxn modelId="{0779D5EB-1571-43EF-BD88-634AE1422167}" type="presParOf" srcId="{9825C2F4-6259-4087-975F-D7E57656305B}" destId="{8AFF8CDB-0AF9-4EA6-BECC-E63ACC5B5E29}" srcOrd="0" destOrd="0" presId="urn:microsoft.com/office/officeart/2005/8/layout/list1"/>
    <dgm:cxn modelId="{7A6F1E8B-B128-40A8-9EE0-AEEF4640D52C}" type="presParOf" srcId="{9825C2F4-6259-4087-975F-D7E57656305B}" destId="{944BAB04-7C51-4F32-B3D9-6B3BFE861060}" srcOrd="1" destOrd="0" presId="urn:microsoft.com/office/officeart/2005/8/layout/list1"/>
    <dgm:cxn modelId="{EA850864-CF10-4810-B40E-94DE4A8E5CC1}" type="presParOf" srcId="{726BFED6-59D2-4F7E-90B2-0814C54F0E71}" destId="{0B92971E-CD3F-40AB-A72B-D3F249C8A999}" srcOrd="1" destOrd="0" presId="urn:microsoft.com/office/officeart/2005/8/layout/list1"/>
    <dgm:cxn modelId="{9E3B2586-838A-4A92-818D-B56B03C3586F}" type="presParOf" srcId="{726BFED6-59D2-4F7E-90B2-0814C54F0E71}" destId="{A3794F34-CF38-4878-8BA7-B0E44BC4E8BE}" srcOrd="2" destOrd="0" presId="urn:microsoft.com/office/officeart/2005/8/layout/list1"/>
    <dgm:cxn modelId="{AFE35653-E75B-4DCF-AB5D-D1E5FA81BA19}" type="presParOf" srcId="{726BFED6-59D2-4F7E-90B2-0814C54F0E71}" destId="{F2E948CE-AB6E-441B-9C84-EB73198946D1}" srcOrd="3" destOrd="0" presId="urn:microsoft.com/office/officeart/2005/8/layout/list1"/>
    <dgm:cxn modelId="{F52FF62D-B04C-4D35-8E8C-9BB28D3E5818}" type="presParOf" srcId="{726BFED6-59D2-4F7E-90B2-0814C54F0E71}" destId="{29C14D80-9378-4DBC-8F98-7A1924A78E08}" srcOrd="4" destOrd="0" presId="urn:microsoft.com/office/officeart/2005/8/layout/list1"/>
    <dgm:cxn modelId="{5A6A1AA0-CF95-4050-942B-85C429DA9839}" type="presParOf" srcId="{29C14D80-9378-4DBC-8F98-7A1924A78E08}" destId="{DD0F1857-B597-431D-9A0F-C159A0C4F7FE}" srcOrd="0" destOrd="0" presId="urn:microsoft.com/office/officeart/2005/8/layout/list1"/>
    <dgm:cxn modelId="{CC919614-71BC-418A-8881-BE08A53BB6C7}" type="presParOf" srcId="{29C14D80-9378-4DBC-8F98-7A1924A78E08}" destId="{0BC5C34C-6965-41B3-8AB2-EFFE6BA44191}" srcOrd="1" destOrd="0" presId="urn:microsoft.com/office/officeart/2005/8/layout/list1"/>
    <dgm:cxn modelId="{8A6DA2AD-68AD-40D5-B9B4-CBCEC1A64465}" type="presParOf" srcId="{726BFED6-59D2-4F7E-90B2-0814C54F0E71}" destId="{CA2529F1-05C9-4708-AE54-66005BE69934}" srcOrd="5" destOrd="0" presId="urn:microsoft.com/office/officeart/2005/8/layout/list1"/>
    <dgm:cxn modelId="{2C2E56DA-E506-46C8-AA2A-780F4C4E92ED}" type="presParOf" srcId="{726BFED6-59D2-4F7E-90B2-0814C54F0E71}" destId="{B6BC36D8-D5B0-4749-B56F-AC6C50C43627}" srcOrd="6" destOrd="0" presId="urn:microsoft.com/office/officeart/2005/8/layout/list1"/>
    <dgm:cxn modelId="{7C3C72AC-3A26-4F85-BE0A-F28B2C5D5485}" type="presParOf" srcId="{726BFED6-59D2-4F7E-90B2-0814C54F0E71}" destId="{E4E6DAC2-20B2-40ED-8A4B-A850E77C3FB8}" srcOrd="7" destOrd="0" presId="urn:microsoft.com/office/officeart/2005/8/layout/list1"/>
    <dgm:cxn modelId="{911771C6-FDB3-4AFB-84E4-559B3B24A855}" type="presParOf" srcId="{726BFED6-59D2-4F7E-90B2-0814C54F0E71}" destId="{CD08CDC8-C355-4BB6-A8E5-0D7B3E1A9BB2}" srcOrd="8" destOrd="0" presId="urn:microsoft.com/office/officeart/2005/8/layout/list1"/>
    <dgm:cxn modelId="{991FF01B-0C79-4DAA-BE06-7309DBB3FB95}" type="presParOf" srcId="{CD08CDC8-C355-4BB6-A8E5-0D7B3E1A9BB2}" destId="{E6F82E0B-841D-405A-B844-AEF54415517B}" srcOrd="0" destOrd="0" presId="urn:microsoft.com/office/officeart/2005/8/layout/list1"/>
    <dgm:cxn modelId="{1B6FAB64-57D2-48B9-86C7-2FB895C5EEAD}" type="presParOf" srcId="{CD08CDC8-C355-4BB6-A8E5-0D7B3E1A9BB2}" destId="{795C9DC9-FFF3-49F8-A875-8260BFE1F4CA}" srcOrd="1" destOrd="0" presId="urn:microsoft.com/office/officeart/2005/8/layout/list1"/>
    <dgm:cxn modelId="{EEC8C878-81AE-4B73-A92E-A4B5F35532A4}" type="presParOf" srcId="{726BFED6-59D2-4F7E-90B2-0814C54F0E71}" destId="{CE5E4339-2498-4059-9617-1B858FA2835F}" srcOrd="9" destOrd="0" presId="urn:microsoft.com/office/officeart/2005/8/layout/list1"/>
    <dgm:cxn modelId="{146F70BC-7738-4736-8683-D411705C5F72}" type="presParOf" srcId="{726BFED6-59D2-4F7E-90B2-0814C54F0E71}" destId="{69906AC7-8695-47F4-BEC7-A05115AB60AD}" srcOrd="10" destOrd="0" presId="urn:microsoft.com/office/officeart/2005/8/layout/list1"/>
    <dgm:cxn modelId="{EE190BFF-6DF2-481F-838F-866ADCD60B6A}" type="presParOf" srcId="{726BFED6-59D2-4F7E-90B2-0814C54F0E71}" destId="{249B518B-EC7D-4522-B210-A47FBCBFD99A}" srcOrd="11" destOrd="0" presId="urn:microsoft.com/office/officeart/2005/8/layout/list1"/>
    <dgm:cxn modelId="{1B3B0F9E-C698-436F-84A1-C2CC25760A38}" type="presParOf" srcId="{726BFED6-59D2-4F7E-90B2-0814C54F0E71}" destId="{6F61577A-CFF1-482E-968D-F0ADBED2B90B}" srcOrd="12" destOrd="0" presId="urn:microsoft.com/office/officeart/2005/8/layout/list1"/>
    <dgm:cxn modelId="{E559A012-80C4-4C42-9308-82D966F2568D}" type="presParOf" srcId="{6F61577A-CFF1-482E-968D-F0ADBED2B90B}" destId="{C572AC9F-0D0B-402F-9C92-9AA18E171BE6}" srcOrd="0" destOrd="0" presId="urn:microsoft.com/office/officeart/2005/8/layout/list1"/>
    <dgm:cxn modelId="{9ECB94F9-E76A-441C-9864-BBD7107BA07E}" type="presParOf" srcId="{6F61577A-CFF1-482E-968D-F0ADBED2B90B}" destId="{2A0AC61B-95D7-4BF1-A1DD-F5CD0C5B3649}" srcOrd="1" destOrd="0" presId="urn:microsoft.com/office/officeart/2005/8/layout/list1"/>
    <dgm:cxn modelId="{A478D4FC-B3EE-4993-98D7-7D640AB6A18A}" type="presParOf" srcId="{726BFED6-59D2-4F7E-90B2-0814C54F0E71}" destId="{2AC53AF7-46D3-4D81-9908-EE30FDE802D0}" srcOrd="13" destOrd="0" presId="urn:microsoft.com/office/officeart/2005/8/layout/list1"/>
    <dgm:cxn modelId="{3E1A0D19-DC5E-41A1-9DBE-BC7FD32EABC5}" type="presParOf" srcId="{726BFED6-59D2-4F7E-90B2-0814C54F0E71}" destId="{04081FDC-4DE1-4C55-921A-7BB063D93617}"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B7EF35-E792-4B95-9B22-2D9667CD53A0}" type="doc">
      <dgm:prSet loTypeId="urn:microsoft.com/office/officeart/2005/8/layout/pyramid1" loCatId="pyramid" qsTypeId="urn:microsoft.com/office/officeart/2005/8/quickstyle/simple1" qsCatId="simple" csTypeId="urn:microsoft.com/office/officeart/2005/8/colors/colorful3" csCatId="colorful" phldr="1"/>
      <dgm:spPr/>
    </dgm:pt>
    <dgm:pt modelId="{6F62F123-702D-403A-BA39-8F6260A677B1}">
      <dgm:prSet phldrT="[Text]" custT="1"/>
      <dgm:spPr>
        <a:scene3d>
          <a:camera prst="orthographicFront"/>
          <a:lightRig rig="threePt" dir="t"/>
        </a:scene3d>
        <a:sp3d>
          <a:bevelT/>
        </a:sp3d>
      </dgm:spPr>
      <dgm:t>
        <a:bodyPr/>
        <a:lstStyle/>
        <a:p>
          <a:r>
            <a:rPr lang="en-US" sz="1400" b="1" dirty="0" smtClean="0">
              <a:latin typeface="Calibri" pitchFamily="34" charset="0"/>
              <a:cs typeface="Calibri" pitchFamily="34" charset="0"/>
            </a:rPr>
            <a:t>The fields declared in an interface must be both </a:t>
          </a:r>
          <a:r>
            <a:rPr lang="en-US" sz="1400" b="0" dirty="0" smtClean="0">
              <a:latin typeface="Courier New" pitchFamily="49" charset="0"/>
              <a:cs typeface="Courier New" pitchFamily="49" charset="0"/>
            </a:rPr>
            <a:t>static</a:t>
          </a:r>
          <a:r>
            <a:rPr lang="en-US" sz="1400" b="1" dirty="0" smtClean="0">
              <a:latin typeface="Calibri" pitchFamily="34" charset="0"/>
              <a:cs typeface="Calibri" pitchFamily="34" charset="0"/>
            </a:rPr>
            <a:t> and </a:t>
          </a:r>
          <a:r>
            <a:rPr lang="en-US" sz="1400" b="0" dirty="0" smtClean="0">
              <a:latin typeface="Courier New" pitchFamily="49" charset="0"/>
              <a:cs typeface="Courier New" pitchFamily="49" charset="0"/>
            </a:rPr>
            <a:t>final</a:t>
          </a:r>
          <a:r>
            <a:rPr lang="en-US" sz="1400" b="1" dirty="0" smtClean="0">
              <a:latin typeface="Calibri" pitchFamily="34" charset="0"/>
              <a:cs typeface="Calibri" pitchFamily="34" charset="0"/>
            </a:rPr>
            <a:t>.</a:t>
          </a:r>
          <a:endParaRPr lang="en-US" sz="1400" b="1" dirty="0">
            <a:latin typeface="Calibri" pitchFamily="34" charset="0"/>
            <a:cs typeface="Calibri" pitchFamily="34" charset="0"/>
          </a:endParaRPr>
        </a:p>
      </dgm:t>
    </dgm:pt>
    <dgm:pt modelId="{8316BCE2-0A5C-4354-ABB0-16CBE1A87365}" type="parTrans" cxnId="{620923C3-CB5F-46D0-A479-6934821B07B6}">
      <dgm:prSet/>
      <dgm:spPr/>
      <dgm:t>
        <a:bodyPr/>
        <a:lstStyle/>
        <a:p>
          <a:endParaRPr lang="en-US"/>
        </a:p>
      </dgm:t>
    </dgm:pt>
    <dgm:pt modelId="{9474F162-8BFF-4E41-BA18-9F05BFA6806A}" type="sibTrans" cxnId="{620923C3-CB5F-46D0-A479-6934821B07B6}">
      <dgm:prSet/>
      <dgm:spPr/>
      <dgm:t>
        <a:bodyPr/>
        <a:lstStyle/>
        <a:p>
          <a:endParaRPr lang="en-US"/>
        </a:p>
      </dgm:t>
    </dgm:pt>
    <dgm:pt modelId="{2C5BC0D9-CBF6-4908-8BD1-E84B9F3C2BE6}">
      <dgm:prSet phldrT="[Text]" custT="1"/>
      <dgm:spPr>
        <a:scene3d>
          <a:camera prst="orthographicFront"/>
          <a:lightRig rig="threePt" dir="t"/>
        </a:scene3d>
        <a:sp3d>
          <a:bevelT/>
        </a:sp3d>
      </dgm:spPr>
      <dgm:t>
        <a:bodyPr/>
        <a:lstStyle/>
        <a:p>
          <a:r>
            <a:rPr lang="en-US" sz="1400" b="1" dirty="0" smtClean="0">
              <a:latin typeface="Calibri" pitchFamily="34" charset="0"/>
              <a:cs typeface="Calibri" pitchFamily="34" charset="0"/>
            </a:rPr>
            <a:t>Interface cannot have instance fields.</a:t>
          </a:r>
          <a:endParaRPr lang="en-US" sz="1400" b="1" dirty="0">
            <a:latin typeface="Calibri" pitchFamily="34" charset="0"/>
            <a:cs typeface="Calibri" pitchFamily="34" charset="0"/>
          </a:endParaRPr>
        </a:p>
      </dgm:t>
    </dgm:pt>
    <dgm:pt modelId="{9EE54FED-501A-4A18-9D73-42A2A5DAEB6B}" type="parTrans" cxnId="{5E24CE69-347A-4D46-9B2B-653DC6A9BCC5}">
      <dgm:prSet/>
      <dgm:spPr/>
      <dgm:t>
        <a:bodyPr/>
        <a:lstStyle/>
        <a:p>
          <a:endParaRPr lang="en-US"/>
        </a:p>
      </dgm:t>
    </dgm:pt>
    <dgm:pt modelId="{0301D015-74A0-444F-ABA7-2194A3747BE3}" type="sibTrans" cxnId="{5E24CE69-347A-4D46-9B2B-653DC6A9BCC5}">
      <dgm:prSet/>
      <dgm:spPr/>
      <dgm:t>
        <a:bodyPr/>
        <a:lstStyle/>
        <a:p>
          <a:endParaRPr lang="en-US"/>
        </a:p>
      </dgm:t>
    </dgm:pt>
    <dgm:pt modelId="{7A9B3C03-94A5-422C-B1DA-58E10427B066}">
      <dgm:prSet custT="1"/>
      <dgm:spPr>
        <a:scene3d>
          <a:camera prst="orthographicFront"/>
          <a:lightRig rig="threePt" dir="t"/>
        </a:scene3d>
        <a:sp3d>
          <a:bevelT/>
        </a:sp3d>
      </dgm:spPr>
      <dgm:t>
        <a:bodyPr/>
        <a:lstStyle/>
        <a:p>
          <a:r>
            <a:rPr lang="en-US" sz="1400" b="1" dirty="0" smtClean="0">
              <a:latin typeface="Calibri" pitchFamily="34" charset="0"/>
              <a:cs typeface="Calibri" pitchFamily="34" charset="0"/>
            </a:rPr>
            <a:t>An interface cannot be instantiated.</a:t>
          </a:r>
          <a:endParaRPr lang="en-US" sz="1400" b="1" dirty="0">
            <a:latin typeface="Calibri" pitchFamily="34" charset="0"/>
            <a:cs typeface="Calibri" pitchFamily="34" charset="0"/>
          </a:endParaRPr>
        </a:p>
      </dgm:t>
    </dgm:pt>
    <dgm:pt modelId="{EF7BD369-2052-4677-AC32-35AA92AAE2E6}" type="parTrans" cxnId="{FDE873F4-B0CD-4D68-9D33-9119B03D307A}">
      <dgm:prSet/>
      <dgm:spPr/>
      <dgm:t>
        <a:bodyPr/>
        <a:lstStyle/>
        <a:p>
          <a:endParaRPr lang="en-US"/>
        </a:p>
      </dgm:t>
    </dgm:pt>
    <dgm:pt modelId="{DA1DFD77-7556-41E8-81BC-57DD8ECF697A}" type="sibTrans" cxnId="{FDE873F4-B0CD-4D68-9D33-9119B03D307A}">
      <dgm:prSet/>
      <dgm:spPr/>
      <dgm:t>
        <a:bodyPr/>
        <a:lstStyle/>
        <a:p>
          <a:endParaRPr lang="en-US"/>
        </a:p>
      </dgm:t>
    </dgm:pt>
    <dgm:pt modelId="{A5409FA9-E2D6-4EA6-9556-EC7D48AE09C3}">
      <dgm:prSet custT="1"/>
      <dgm:spPr>
        <a:scene3d>
          <a:camera prst="orthographicFront"/>
          <a:lightRig rig="threePt" dir="t"/>
        </a:scene3d>
        <a:sp3d>
          <a:bevelT/>
        </a:sp3d>
      </dgm:spPr>
      <dgm:t>
        <a:bodyPr/>
        <a:lstStyle/>
        <a:p>
          <a:r>
            <a:rPr lang="en-US" sz="1400" b="1" dirty="0" smtClean="0">
              <a:latin typeface="Calibri" pitchFamily="34" charset="0"/>
              <a:cs typeface="Calibri" pitchFamily="34" charset="0"/>
            </a:rPr>
            <a:t>An interface cannot have constructors.</a:t>
          </a:r>
          <a:endParaRPr lang="en-US" sz="1400" b="1" dirty="0">
            <a:latin typeface="Calibri" pitchFamily="34" charset="0"/>
            <a:cs typeface="Calibri" pitchFamily="34" charset="0"/>
          </a:endParaRPr>
        </a:p>
      </dgm:t>
    </dgm:pt>
    <dgm:pt modelId="{20D15AFF-BBA1-461B-9D46-81A400265A98}" type="parTrans" cxnId="{06EFAC83-3583-421B-A7DE-5CE188ED6AC8}">
      <dgm:prSet/>
      <dgm:spPr/>
      <dgm:t>
        <a:bodyPr/>
        <a:lstStyle/>
        <a:p>
          <a:endParaRPr lang="en-US"/>
        </a:p>
      </dgm:t>
    </dgm:pt>
    <dgm:pt modelId="{3DD1FE82-0FB4-44B4-9CB1-9D3C389B17F6}" type="sibTrans" cxnId="{06EFAC83-3583-421B-A7DE-5CE188ED6AC8}">
      <dgm:prSet/>
      <dgm:spPr/>
      <dgm:t>
        <a:bodyPr/>
        <a:lstStyle/>
        <a:p>
          <a:endParaRPr lang="en-US"/>
        </a:p>
      </dgm:t>
    </dgm:pt>
    <dgm:pt modelId="{E422F82F-E2E5-42F3-84CF-2EB4E77B6EBD}">
      <dgm:prSet custT="1"/>
      <dgm:spPr>
        <a:scene3d>
          <a:camera prst="orthographicFront"/>
          <a:lightRig rig="threePt" dir="t"/>
        </a:scene3d>
        <a:sp3d>
          <a:bevelT/>
        </a:sp3d>
      </dgm:spPr>
      <dgm:t>
        <a:bodyPr/>
        <a:lstStyle/>
        <a:p>
          <a:r>
            <a:rPr lang="en-US" sz="1400" b="1" dirty="0" smtClean="0">
              <a:latin typeface="Calibri" pitchFamily="34" charset="0"/>
              <a:cs typeface="Calibri" pitchFamily="34" charset="0"/>
            </a:rPr>
            <a:t>All the methods of an interface are implicitly </a:t>
          </a:r>
          <a:r>
            <a:rPr lang="en-US" sz="1400" b="0" dirty="0" smtClean="0">
              <a:latin typeface="Courier New" pitchFamily="49" charset="0"/>
              <a:cs typeface="Courier New" pitchFamily="49" charset="0"/>
            </a:rPr>
            <a:t>abstract</a:t>
          </a:r>
          <a:r>
            <a:rPr lang="en-US" sz="1400" b="1" dirty="0" smtClean="0">
              <a:latin typeface="Calibri" pitchFamily="34" charset="0"/>
              <a:cs typeface="Calibri" pitchFamily="34" charset="0"/>
            </a:rPr>
            <a:t>.</a:t>
          </a:r>
          <a:endParaRPr lang="en-US" sz="1400" b="1" dirty="0">
            <a:latin typeface="Calibri" pitchFamily="34" charset="0"/>
            <a:cs typeface="Calibri" pitchFamily="34" charset="0"/>
          </a:endParaRPr>
        </a:p>
      </dgm:t>
    </dgm:pt>
    <dgm:pt modelId="{F9566494-F2A7-4E5B-B21B-0E5415696991}" type="parTrans" cxnId="{5FC29D6B-7802-48CE-9190-73F357CCFABF}">
      <dgm:prSet/>
      <dgm:spPr/>
      <dgm:t>
        <a:bodyPr/>
        <a:lstStyle/>
        <a:p>
          <a:endParaRPr lang="en-US"/>
        </a:p>
      </dgm:t>
    </dgm:pt>
    <dgm:pt modelId="{964983C6-71B2-4F65-B8D5-4766E49774E6}" type="sibTrans" cxnId="{5FC29D6B-7802-48CE-9190-73F357CCFABF}">
      <dgm:prSet/>
      <dgm:spPr/>
      <dgm:t>
        <a:bodyPr/>
        <a:lstStyle/>
        <a:p>
          <a:endParaRPr lang="en-US"/>
        </a:p>
      </dgm:t>
    </dgm:pt>
    <dgm:pt modelId="{77591EA5-5FA2-4D00-9C96-5DCF9A2732B9}">
      <dgm:prSet phldrT="[Text]" custT="1"/>
      <dgm:spPr>
        <a:scene3d>
          <a:camera prst="orthographicFront"/>
          <a:lightRig rig="threePt" dir="t"/>
        </a:scene3d>
        <a:sp3d>
          <a:bevelT/>
        </a:sp3d>
      </dgm:spPr>
      <dgm:t>
        <a:bodyPr/>
        <a:lstStyle/>
        <a:p>
          <a:r>
            <a:rPr lang="en-US" sz="1400" b="1" dirty="0" smtClean="0">
              <a:latin typeface="Calibri" pitchFamily="34" charset="0"/>
              <a:cs typeface="Calibri" pitchFamily="34" charset="0"/>
            </a:rPr>
            <a:t>An interface is not extended but implemented by a class.</a:t>
          </a:r>
          <a:endParaRPr lang="en-US" sz="1400" b="1" dirty="0">
            <a:latin typeface="Calibri" pitchFamily="34" charset="0"/>
            <a:cs typeface="Calibri" pitchFamily="34" charset="0"/>
          </a:endParaRPr>
        </a:p>
      </dgm:t>
    </dgm:pt>
    <dgm:pt modelId="{BB64C982-4012-46E5-945B-8631548ECF6D}" type="parTrans" cxnId="{FE956CA8-B26C-4AFA-9B4F-598802875811}">
      <dgm:prSet/>
      <dgm:spPr/>
      <dgm:t>
        <a:bodyPr/>
        <a:lstStyle/>
        <a:p>
          <a:endParaRPr lang="en-US"/>
        </a:p>
      </dgm:t>
    </dgm:pt>
    <dgm:pt modelId="{38E440FB-087E-4A89-BE18-484B4D8B468A}" type="sibTrans" cxnId="{FE956CA8-B26C-4AFA-9B4F-598802875811}">
      <dgm:prSet/>
      <dgm:spPr/>
      <dgm:t>
        <a:bodyPr/>
        <a:lstStyle/>
        <a:p>
          <a:endParaRPr lang="en-US"/>
        </a:p>
      </dgm:t>
    </dgm:pt>
    <dgm:pt modelId="{6563FCD1-4B12-4529-B33F-C97DB2D4361C}">
      <dgm:prSet phldrT="[Text]" custT="1"/>
      <dgm:spPr>
        <a:scene3d>
          <a:camera prst="orthographicFront"/>
          <a:lightRig rig="threePt" dir="t"/>
        </a:scene3d>
        <a:sp3d>
          <a:bevelT/>
        </a:sp3d>
      </dgm:spPr>
      <dgm:t>
        <a:bodyPr/>
        <a:lstStyle/>
        <a:p>
          <a:r>
            <a:rPr lang="en-US" sz="1400" b="1" dirty="0" smtClean="0">
              <a:latin typeface="Calibri" pitchFamily="34" charset="0"/>
              <a:cs typeface="Calibri" pitchFamily="34" charset="0"/>
            </a:rPr>
            <a:t>An interface can extend multiple interfaces.</a:t>
          </a:r>
          <a:endParaRPr lang="en-US" sz="1400" b="1" dirty="0">
            <a:latin typeface="Calibri" pitchFamily="34" charset="0"/>
            <a:cs typeface="Calibri" pitchFamily="34" charset="0"/>
          </a:endParaRPr>
        </a:p>
      </dgm:t>
    </dgm:pt>
    <dgm:pt modelId="{46F65862-43B5-4E8F-8AB8-0ACBC58F0F8D}" type="parTrans" cxnId="{84712FA1-F9FF-420D-94DE-9131A4B1E5BD}">
      <dgm:prSet/>
      <dgm:spPr/>
      <dgm:t>
        <a:bodyPr/>
        <a:lstStyle/>
        <a:p>
          <a:endParaRPr lang="en-US"/>
        </a:p>
      </dgm:t>
    </dgm:pt>
    <dgm:pt modelId="{FE415465-7FA6-4BA2-A85E-7636726D2C2D}" type="sibTrans" cxnId="{84712FA1-F9FF-420D-94DE-9131A4B1E5BD}">
      <dgm:prSet/>
      <dgm:spPr/>
      <dgm:t>
        <a:bodyPr/>
        <a:lstStyle/>
        <a:p>
          <a:endParaRPr lang="en-US"/>
        </a:p>
      </dgm:t>
    </dgm:pt>
    <dgm:pt modelId="{8A7040E8-9CAC-49D7-B452-8C604758DA03}">
      <dgm:prSet phldrT="[Text]"/>
      <dgm:spPr>
        <a:scene3d>
          <a:camera prst="orthographicFront"/>
          <a:lightRig rig="threePt" dir="t"/>
        </a:scene3d>
        <a:sp3d>
          <a:bevelT/>
        </a:sp3d>
      </dgm:spPr>
      <dgm:t>
        <a:bodyPr/>
        <a:lstStyle/>
        <a:p>
          <a:endParaRPr lang="en-US" dirty="0"/>
        </a:p>
      </dgm:t>
    </dgm:pt>
    <dgm:pt modelId="{D7FC4451-B6F3-4FBD-B5E2-8848C3BBA266}" type="sibTrans" cxnId="{5175D4A3-59AE-46C4-B7D4-1E25EEC3A3B8}">
      <dgm:prSet/>
      <dgm:spPr/>
      <dgm:t>
        <a:bodyPr/>
        <a:lstStyle/>
        <a:p>
          <a:endParaRPr lang="en-US"/>
        </a:p>
      </dgm:t>
    </dgm:pt>
    <dgm:pt modelId="{0F5455F6-418C-4305-BA66-509B62C73451}" type="parTrans" cxnId="{5175D4A3-59AE-46C4-B7D4-1E25EEC3A3B8}">
      <dgm:prSet/>
      <dgm:spPr/>
      <dgm:t>
        <a:bodyPr/>
        <a:lstStyle/>
        <a:p>
          <a:endParaRPr lang="en-US"/>
        </a:p>
      </dgm:t>
    </dgm:pt>
    <dgm:pt modelId="{355199E8-0922-4031-8FE1-F4C66061C0AD}" type="pres">
      <dgm:prSet presAssocID="{32B7EF35-E792-4B95-9B22-2D9667CD53A0}" presName="Name0" presStyleCnt="0">
        <dgm:presLayoutVars>
          <dgm:dir/>
          <dgm:animLvl val="lvl"/>
          <dgm:resizeHandles val="exact"/>
        </dgm:presLayoutVars>
      </dgm:prSet>
      <dgm:spPr/>
    </dgm:pt>
    <dgm:pt modelId="{830E6EC8-B88C-4714-8847-722A1D4A1C46}" type="pres">
      <dgm:prSet presAssocID="{8A7040E8-9CAC-49D7-B452-8C604758DA03}" presName="Name8" presStyleCnt="0"/>
      <dgm:spPr>
        <a:scene3d>
          <a:camera prst="orthographicFront"/>
          <a:lightRig rig="threePt" dir="t"/>
        </a:scene3d>
        <a:sp3d>
          <a:bevelT/>
        </a:sp3d>
      </dgm:spPr>
    </dgm:pt>
    <dgm:pt modelId="{5B398572-AF95-4006-AFDB-FBCABC37D1C5}" type="pres">
      <dgm:prSet presAssocID="{8A7040E8-9CAC-49D7-B452-8C604758DA03}" presName="level" presStyleLbl="node1" presStyleIdx="0" presStyleCnt="8">
        <dgm:presLayoutVars>
          <dgm:chMax val="1"/>
          <dgm:bulletEnabled val="1"/>
        </dgm:presLayoutVars>
      </dgm:prSet>
      <dgm:spPr/>
      <dgm:t>
        <a:bodyPr/>
        <a:lstStyle/>
        <a:p>
          <a:endParaRPr lang="en-US"/>
        </a:p>
      </dgm:t>
    </dgm:pt>
    <dgm:pt modelId="{37A4298C-4881-4817-B39C-56A75482CC44}" type="pres">
      <dgm:prSet presAssocID="{8A7040E8-9CAC-49D7-B452-8C604758DA03}" presName="levelTx" presStyleLbl="revTx" presStyleIdx="0" presStyleCnt="0">
        <dgm:presLayoutVars>
          <dgm:chMax val="1"/>
          <dgm:bulletEnabled val="1"/>
        </dgm:presLayoutVars>
      </dgm:prSet>
      <dgm:spPr/>
      <dgm:t>
        <a:bodyPr/>
        <a:lstStyle/>
        <a:p>
          <a:endParaRPr lang="en-US"/>
        </a:p>
      </dgm:t>
    </dgm:pt>
    <dgm:pt modelId="{FA4F034C-BBB2-429E-AA76-37CD1B0EC047}" type="pres">
      <dgm:prSet presAssocID="{7A9B3C03-94A5-422C-B1DA-58E10427B066}" presName="Name8" presStyleCnt="0"/>
      <dgm:spPr>
        <a:scene3d>
          <a:camera prst="orthographicFront"/>
          <a:lightRig rig="threePt" dir="t"/>
        </a:scene3d>
        <a:sp3d>
          <a:bevelT/>
        </a:sp3d>
      </dgm:spPr>
    </dgm:pt>
    <dgm:pt modelId="{C82B35E4-231F-4477-AA79-D1FF36499452}" type="pres">
      <dgm:prSet presAssocID="{7A9B3C03-94A5-422C-B1DA-58E10427B066}" presName="level" presStyleLbl="node1" presStyleIdx="1" presStyleCnt="8">
        <dgm:presLayoutVars>
          <dgm:chMax val="1"/>
          <dgm:bulletEnabled val="1"/>
        </dgm:presLayoutVars>
      </dgm:prSet>
      <dgm:spPr/>
      <dgm:t>
        <a:bodyPr/>
        <a:lstStyle/>
        <a:p>
          <a:endParaRPr lang="en-US"/>
        </a:p>
      </dgm:t>
    </dgm:pt>
    <dgm:pt modelId="{D3AA0602-8BF8-41FA-8A9C-4DEFE639865B}" type="pres">
      <dgm:prSet presAssocID="{7A9B3C03-94A5-422C-B1DA-58E10427B066}" presName="levelTx" presStyleLbl="revTx" presStyleIdx="0" presStyleCnt="0">
        <dgm:presLayoutVars>
          <dgm:chMax val="1"/>
          <dgm:bulletEnabled val="1"/>
        </dgm:presLayoutVars>
      </dgm:prSet>
      <dgm:spPr/>
      <dgm:t>
        <a:bodyPr/>
        <a:lstStyle/>
        <a:p>
          <a:endParaRPr lang="en-US"/>
        </a:p>
      </dgm:t>
    </dgm:pt>
    <dgm:pt modelId="{91726A75-39EB-485A-9088-E192872963A7}" type="pres">
      <dgm:prSet presAssocID="{A5409FA9-E2D6-4EA6-9556-EC7D48AE09C3}" presName="Name8" presStyleCnt="0"/>
      <dgm:spPr>
        <a:scene3d>
          <a:camera prst="orthographicFront"/>
          <a:lightRig rig="threePt" dir="t"/>
        </a:scene3d>
        <a:sp3d>
          <a:bevelT/>
        </a:sp3d>
      </dgm:spPr>
    </dgm:pt>
    <dgm:pt modelId="{5438AB0C-A684-461B-88D0-6B5390CF6390}" type="pres">
      <dgm:prSet presAssocID="{A5409FA9-E2D6-4EA6-9556-EC7D48AE09C3}" presName="level" presStyleLbl="node1" presStyleIdx="2" presStyleCnt="8">
        <dgm:presLayoutVars>
          <dgm:chMax val="1"/>
          <dgm:bulletEnabled val="1"/>
        </dgm:presLayoutVars>
      </dgm:prSet>
      <dgm:spPr/>
      <dgm:t>
        <a:bodyPr/>
        <a:lstStyle/>
        <a:p>
          <a:endParaRPr lang="en-US"/>
        </a:p>
      </dgm:t>
    </dgm:pt>
    <dgm:pt modelId="{5608EEA8-09F7-4F18-BFCF-86745F5B860C}" type="pres">
      <dgm:prSet presAssocID="{A5409FA9-E2D6-4EA6-9556-EC7D48AE09C3}" presName="levelTx" presStyleLbl="revTx" presStyleIdx="0" presStyleCnt="0">
        <dgm:presLayoutVars>
          <dgm:chMax val="1"/>
          <dgm:bulletEnabled val="1"/>
        </dgm:presLayoutVars>
      </dgm:prSet>
      <dgm:spPr/>
      <dgm:t>
        <a:bodyPr/>
        <a:lstStyle/>
        <a:p>
          <a:endParaRPr lang="en-US"/>
        </a:p>
      </dgm:t>
    </dgm:pt>
    <dgm:pt modelId="{546AA3CC-6FB7-4D2B-94C1-29C42E42A2CC}" type="pres">
      <dgm:prSet presAssocID="{E422F82F-E2E5-42F3-84CF-2EB4E77B6EBD}" presName="Name8" presStyleCnt="0"/>
      <dgm:spPr>
        <a:scene3d>
          <a:camera prst="orthographicFront"/>
          <a:lightRig rig="threePt" dir="t"/>
        </a:scene3d>
        <a:sp3d>
          <a:bevelT/>
        </a:sp3d>
      </dgm:spPr>
    </dgm:pt>
    <dgm:pt modelId="{F9D9640C-097F-459F-BE0E-6728AF06A5DC}" type="pres">
      <dgm:prSet presAssocID="{E422F82F-E2E5-42F3-84CF-2EB4E77B6EBD}" presName="level" presStyleLbl="node1" presStyleIdx="3" presStyleCnt="8">
        <dgm:presLayoutVars>
          <dgm:chMax val="1"/>
          <dgm:bulletEnabled val="1"/>
        </dgm:presLayoutVars>
      </dgm:prSet>
      <dgm:spPr/>
      <dgm:t>
        <a:bodyPr/>
        <a:lstStyle/>
        <a:p>
          <a:endParaRPr lang="en-US"/>
        </a:p>
      </dgm:t>
    </dgm:pt>
    <dgm:pt modelId="{9CDA6DAA-60E5-4DCD-A52D-DD69E0FC398E}" type="pres">
      <dgm:prSet presAssocID="{E422F82F-E2E5-42F3-84CF-2EB4E77B6EBD}" presName="levelTx" presStyleLbl="revTx" presStyleIdx="0" presStyleCnt="0">
        <dgm:presLayoutVars>
          <dgm:chMax val="1"/>
          <dgm:bulletEnabled val="1"/>
        </dgm:presLayoutVars>
      </dgm:prSet>
      <dgm:spPr/>
      <dgm:t>
        <a:bodyPr/>
        <a:lstStyle/>
        <a:p>
          <a:endParaRPr lang="en-US"/>
        </a:p>
      </dgm:t>
    </dgm:pt>
    <dgm:pt modelId="{7A52CD1D-6491-4941-ADCC-C9B467BCFF4B}" type="pres">
      <dgm:prSet presAssocID="{6F62F123-702D-403A-BA39-8F6260A677B1}" presName="Name8" presStyleCnt="0"/>
      <dgm:spPr>
        <a:scene3d>
          <a:camera prst="orthographicFront"/>
          <a:lightRig rig="threePt" dir="t"/>
        </a:scene3d>
        <a:sp3d>
          <a:bevelT/>
        </a:sp3d>
      </dgm:spPr>
    </dgm:pt>
    <dgm:pt modelId="{08B0F02E-59B9-4109-9BDE-454AB7E8958B}" type="pres">
      <dgm:prSet presAssocID="{6F62F123-702D-403A-BA39-8F6260A677B1}" presName="level" presStyleLbl="node1" presStyleIdx="4" presStyleCnt="8">
        <dgm:presLayoutVars>
          <dgm:chMax val="1"/>
          <dgm:bulletEnabled val="1"/>
        </dgm:presLayoutVars>
      </dgm:prSet>
      <dgm:spPr/>
      <dgm:t>
        <a:bodyPr/>
        <a:lstStyle/>
        <a:p>
          <a:endParaRPr lang="en-US"/>
        </a:p>
      </dgm:t>
    </dgm:pt>
    <dgm:pt modelId="{7B7FD583-B2D8-4B1B-BF2E-E88E38734336}" type="pres">
      <dgm:prSet presAssocID="{6F62F123-702D-403A-BA39-8F6260A677B1}" presName="levelTx" presStyleLbl="revTx" presStyleIdx="0" presStyleCnt="0">
        <dgm:presLayoutVars>
          <dgm:chMax val="1"/>
          <dgm:bulletEnabled val="1"/>
        </dgm:presLayoutVars>
      </dgm:prSet>
      <dgm:spPr/>
      <dgm:t>
        <a:bodyPr/>
        <a:lstStyle/>
        <a:p>
          <a:endParaRPr lang="en-US"/>
        </a:p>
      </dgm:t>
    </dgm:pt>
    <dgm:pt modelId="{4024D707-E877-4055-8FC0-7FEE846ED2DD}" type="pres">
      <dgm:prSet presAssocID="{2C5BC0D9-CBF6-4908-8BD1-E84B9F3C2BE6}" presName="Name8" presStyleCnt="0"/>
      <dgm:spPr>
        <a:scene3d>
          <a:camera prst="orthographicFront"/>
          <a:lightRig rig="threePt" dir="t"/>
        </a:scene3d>
        <a:sp3d>
          <a:bevelT/>
        </a:sp3d>
      </dgm:spPr>
    </dgm:pt>
    <dgm:pt modelId="{ABCEBCFE-20B2-4D01-B811-84B8277D908F}" type="pres">
      <dgm:prSet presAssocID="{2C5BC0D9-CBF6-4908-8BD1-E84B9F3C2BE6}" presName="level" presStyleLbl="node1" presStyleIdx="5" presStyleCnt="8">
        <dgm:presLayoutVars>
          <dgm:chMax val="1"/>
          <dgm:bulletEnabled val="1"/>
        </dgm:presLayoutVars>
      </dgm:prSet>
      <dgm:spPr/>
      <dgm:t>
        <a:bodyPr/>
        <a:lstStyle/>
        <a:p>
          <a:endParaRPr lang="en-US"/>
        </a:p>
      </dgm:t>
    </dgm:pt>
    <dgm:pt modelId="{4E22BE8B-938F-4F5B-A75D-2D47624BA2DA}" type="pres">
      <dgm:prSet presAssocID="{2C5BC0D9-CBF6-4908-8BD1-E84B9F3C2BE6}" presName="levelTx" presStyleLbl="revTx" presStyleIdx="0" presStyleCnt="0">
        <dgm:presLayoutVars>
          <dgm:chMax val="1"/>
          <dgm:bulletEnabled val="1"/>
        </dgm:presLayoutVars>
      </dgm:prSet>
      <dgm:spPr/>
      <dgm:t>
        <a:bodyPr/>
        <a:lstStyle/>
        <a:p>
          <a:endParaRPr lang="en-US"/>
        </a:p>
      </dgm:t>
    </dgm:pt>
    <dgm:pt modelId="{EEF612E2-A03F-42FB-A451-C4044C16F2E4}" type="pres">
      <dgm:prSet presAssocID="{77591EA5-5FA2-4D00-9C96-5DCF9A2732B9}" presName="Name8" presStyleCnt="0"/>
      <dgm:spPr>
        <a:scene3d>
          <a:camera prst="orthographicFront"/>
          <a:lightRig rig="threePt" dir="t"/>
        </a:scene3d>
        <a:sp3d>
          <a:bevelT/>
        </a:sp3d>
      </dgm:spPr>
    </dgm:pt>
    <dgm:pt modelId="{64F2D3B0-2FCC-4972-A86B-0D15184438A9}" type="pres">
      <dgm:prSet presAssocID="{77591EA5-5FA2-4D00-9C96-5DCF9A2732B9}" presName="level" presStyleLbl="node1" presStyleIdx="6" presStyleCnt="8">
        <dgm:presLayoutVars>
          <dgm:chMax val="1"/>
          <dgm:bulletEnabled val="1"/>
        </dgm:presLayoutVars>
      </dgm:prSet>
      <dgm:spPr/>
      <dgm:t>
        <a:bodyPr/>
        <a:lstStyle/>
        <a:p>
          <a:endParaRPr lang="en-US"/>
        </a:p>
      </dgm:t>
    </dgm:pt>
    <dgm:pt modelId="{1C271068-98CA-4663-8D4F-2ADCD24DE8EF}" type="pres">
      <dgm:prSet presAssocID="{77591EA5-5FA2-4D00-9C96-5DCF9A2732B9}" presName="levelTx" presStyleLbl="revTx" presStyleIdx="0" presStyleCnt="0">
        <dgm:presLayoutVars>
          <dgm:chMax val="1"/>
          <dgm:bulletEnabled val="1"/>
        </dgm:presLayoutVars>
      </dgm:prSet>
      <dgm:spPr/>
      <dgm:t>
        <a:bodyPr/>
        <a:lstStyle/>
        <a:p>
          <a:endParaRPr lang="en-US"/>
        </a:p>
      </dgm:t>
    </dgm:pt>
    <dgm:pt modelId="{F683EC16-0AFB-4782-9A4B-68A56DA3F21F}" type="pres">
      <dgm:prSet presAssocID="{6563FCD1-4B12-4529-B33F-C97DB2D4361C}" presName="Name8" presStyleCnt="0"/>
      <dgm:spPr>
        <a:scene3d>
          <a:camera prst="orthographicFront"/>
          <a:lightRig rig="threePt" dir="t"/>
        </a:scene3d>
        <a:sp3d>
          <a:bevelT/>
        </a:sp3d>
      </dgm:spPr>
    </dgm:pt>
    <dgm:pt modelId="{61831DEC-2DB7-4BCE-B3DF-82911A747891}" type="pres">
      <dgm:prSet presAssocID="{6563FCD1-4B12-4529-B33F-C97DB2D4361C}" presName="level" presStyleLbl="node1" presStyleIdx="7" presStyleCnt="8">
        <dgm:presLayoutVars>
          <dgm:chMax val="1"/>
          <dgm:bulletEnabled val="1"/>
        </dgm:presLayoutVars>
      </dgm:prSet>
      <dgm:spPr/>
      <dgm:t>
        <a:bodyPr/>
        <a:lstStyle/>
        <a:p>
          <a:endParaRPr lang="en-US"/>
        </a:p>
      </dgm:t>
    </dgm:pt>
    <dgm:pt modelId="{46AC55A1-4F98-4D81-BF70-816F02F21203}" type="pres">
      <dgm:prSet presAssocID="{6563FCD1-4B12-4529-B33F-C97DB2D4361C}" presName="levelTx" presStyleLbl="revTx" presStyleIdx="0" presStyleCnt="0">
        <dgm:presLayoutVars>
          <dgm:chMax val="1"/>
          <dgm:bulletEnabled val="1"/>
        </dgm:presLayoutVars>
      </dgm:prSet>
      <dgm:spPr/>
      <dgm:t>
        <a:bodyPr/>
        <a:lstStyle/>
        <a:p>
          <a:endParaRPr lang="en-US"/>
        </a:p>
      </dgm:t>
    </dgm:pt>
  </dgm:ptLst>
  <dgm:cxnLst>
    <dgm:cxn modelId="{7344488D-11AF-4251-8BD0-72FACB6D3A5D}" type="presOf" srcId="{6F62F123-702D-403A-BA39-8F6260A677B1}" destId="{08B0F02E-59B9-4109-9BDE-454AB7E8958B}" srcOrd="0" destOrd="0" presId="urn:microsoft.com/office/officeart/2005/8/layout/pyramid1"/>
    <dgm:cxn modelId="{A1CCC22B-6A05-461C-A787-6339706E371B}" type="presOf" srcId="{A5409FA9-E2D6-4EA6-9556-EC7D48AE09C3}" destId="{5608EEA8-09F7-4F18-BFCF-86745F5B860C}" srcOrd="1" destOrd="0" presId="urn:microsoft.com/office/officeart/2005/8/layout/pyramid1"/>
    <dgm:cxn modelId="{84712FA1-F9FF-420D-94DE-9131A4B1E5BD}" srcId="{32B7EF35-E792-4B95-9B22-2D9667CD53A0}" destId="{6563FCD1-4B12-4529-B33F-C97DB2D4361C}" srcOrd="7" destOrd="0" parTransId="{46F65862-43B5-4E8F-8AB8-0ACBC58F0F8D}" sibTransId="{FE415465-7FA6-4BA2-A85E-7636726D2C2D}"/>
    <dgm:cxn modelId="{FDE873F4-B0CD-4D68-9D33-9119B03D307A}" srcId="{32B7EF35-E792-4B95-9B22-2D9667CD53A0}" destId="{7A9B3C03-94A5-422C-B1DA-58E10427B066}" srcOrd="1" destOrd="0" parTransId="{EF7BD369-2052-4677-AC32-35AA92AAE2E6}" sibTransId="{DA1DFD77-7556-41E8-81BC-57DD8ECF697A}"/>
    <dgm:cxn modelId="{E1229D37-647C-442C-80C6-EF0805039BB1}" type="presOf" srcId="{8A7040E8-9CAC-49D7-B452-8C604758DA03}" destId="{37A4298C-4881-4817-B39C-56A75482CC44}" srcOrd="1" destOrd="0" presId="urn:microsoft.com/office/officeart/2005/8/layout/pyramid1"/>
    <dgm:cxn modelId="{04640E3E-257D-464F-A705-430E78558237}" type="presOf" srcId="{77591EA5-5FA2-4D00-9C96-5DCF9A2732B9}" destId="{1C271068-98CA-4663-8D4F-2ADCD24DE8EF}" srcOrd="1" destOrd="0" presId="urn:microsoft.com/office/officeart/2005/8/layout/pyramid1"/>
    <dgm:cxn modelId="{6949DC17-4B52-4922-9763-A0B82BCF052A}" type="presOf" srcId="{E422F82F-E2E5-42F3-84CF-2EB4E77B6EBD}" destId="{F9D9640C-097F-459F-BE0E-6728AF06A5DC}" srcOrd="0" destOrd="0" presId="urn:microsoft.com/office/officeart/2005/8/layout/pyramid1"/>
    <dgm:cxn modelId="{92B4C221-B8BF-4379-BD97-BE81E5DE5132}" type="presOf" srcId="{8A7040E8-9CAC-49D7-B452-8C604758DA03}" destId="{5B398572-AF95-4006-AFDB-FBCABC37D1C5}" srcOrd="0" destOrd="0" presId="urn:microsoft.com/office/officeart/2005/8/layout/pyramid1"/>
    <dgm:cxn modelId="{FE956CA8-B26C-4AFA-9B4F-598802875811}" srcId="{32B7EF35-E792-4B95-9B22-2D9667CD53A0}" destId="{77591EA5-5FA2-4D00-9C96-5DCF9A2732B9}" srcOrd="6" destOrd="0" parTransId="{BB64C982-4012-46E5-945B-8631548ECF6D}" sibTransId="{38E440FB-087E-4A89-BE18-484B4D8B468A}"/>
    <dgm:cxn modelId="{620923C3-CB5F-46D0-A479-6934821B07B6}" srcId="{32B7EF35-E792-4B95-9B22-2D9667CD53A0}" destId="{6F62F123-702D-403A-BA39-8F6260A677B1}" srcOrd="4" destOrd="0" parTransId="{8316BCE2-0A5C-4354-ABB0-16CBE1A87365}" sibTransId="{9474F162-8BFF-4E41-BA18-9F05BFA6806A}"/>
    <dgm:cxn modelId="{06EFAC83-3583-421B-A7DE-5CE188ED6AC8}" srcId="{32B7EF35-E792-4B95-9B22-2D9667CD53A0}" destId="{A5409FA9-E2D6-4EA6-9556-EC7D48AE09C3}" srcOrd="2" destOrd="0" parTransId="{20D15AFF-BBA1-461B-9D46-81A400265A98}" sibTransId="{3DD1FE82-0FB4-44B4-9CB1-9D3C389B17F6}"/>
    <dgm:cxn modelId="{5E24CE69-347A-4D46-9B2B-653DC6A9BCC5}" srcId="{32B7EF35-E792-4B95-9B22-2D9667CD53A0}" destId="{2C5BC0D9-CBF6-4908-8BD1-E84B9F3C2BE6}" srcOrd="5" destOrd="0" parTransId="{9EE54FED-501A-4A18-9D73-42A2A5DAEB6B}" sibTransId="{0301D015-74A0-444F-ABA7-2194A3747BE3}"/>
    <dgm:cxn modelId="{E11EDFB1-63A4-479D-98D5-1F8B5C46EFCF}" type="presOf" srcId="{E422F82F-E2E5-42F3-84CF-2EB4E77B6EBD}" destId="{9CDA6DAA-60E5-4DCD-A52D-DD69E0FC398E}" srcOrd="1" destOrd="0" presId="urn:microsoft.com/office/officeart/2005/8/layout/pyramid1"/>
    <dgm:cxn modelId="{47C7C6F2-BE7C-4DB5-9C3A-ED74CEC137A0}" type="presOf" srcId="{7A9B3C03-94A5-422C-B1DA-58E10427B066}" destId="{D3AA0602-8BF8-41FA-8A9C-4DEFE639865B}" srcOrd="1" destOrd="0" presId="urn:microsoft.com/office/officeart/2005/8/layout/pyramid1"/>
    <dgm:cxn modelId="{98827F73-759F-4300-AA8E-9C3FC21929FD}" type="presOf" srcId="{6F62F123-702D-403A-BA39-8F6260A677B1}" destId="{7B7FD583-B2D8-4B1B-BF2E-E88E38734336}" srcOrd="1" destOrd="0" presId="urn:microsoft.com/office/officeart/2005/8/layout/pyramid1"/>
    <dgm:cxn modelId="{7E018D83-40D7-4BE9-AAA0-7706E13B9FF3}" type="presOf" srcId="{A5409FA9-E2D6-4EA6-9556-EC7D48AE09C3}" destId="{5438AB0C-A684-461B-88D0-6B5390CF6390}" srcOrd="0" destOrd="0" presId="urn:microsoft.com/office/officeart/2005/8/layout/pyramid1"/>
    <dgm:cxn modelId="{5FC29D6B-7802-48CE-9190-73F357CCFABF}" srcId="{32B7EF35-E792-4B95-9B22-2D9667CD53A0}" destId="{E422F82F-E2E5-42F3-84CF-2EB4E77B6EBD}" srcOrd="3" destOrd="0" parTransId="{F9566494-F2A7-4E5B-B21B-0E5415696991}" sibTransId="{964983C6-71B2-4F65-B8D5-4766E49774E6}"/>
    <dgm:cxn modelId="{9D8C24BF-2708-48CF-B6E5-6E2CF17A7413}" type="presOf" srcId="{7A9B3C03-94A5-422C-B1DA-58E10427B066}" destId="{C82B35E4-231F-4477-AA79-D1FF36499452}" srcOrd="0" destOrd="0" presId="urn:microsoft.com/office/officeart/2005/8/layout/pyramid1"/>
    <dgm:cxn modelId="{6A94ADE4-FDCA-45B2-A166-5F96448DC693}" type="presOf" srcId="{2C5BC0D9-CBF6-4908-8BD1-E84B9F3C2BE6}" destId="{4E22BE8B-938F-4F5B-A75D-2D47624BA2DA}" srcOrd="1" destOrd="0" presId="urn:microsoft.com/office/officeart/2005/8/layout/pyramid1"/>
    <dgm:cxn modelId="{2F5B7E85-12AF-475E-BCDC-E7640F3A0E5B}" type="presOf" srcId="{32B7EF35-E792-4B95-9B22-2D9667CD53A0}" destId="{355199E8-0922-4031-8FE1-F4C66061C0AD}" srcOrd="0" destOrd="0" presId="urn:microsoft.com/office/officeart/2005/8/layout/pyramid1"/>
    <dgm:cxn modelId="{6BAB4611-5B18-4CE3-82E0-5513F2574949}" type="presOf" srcId="{77591EA5-5FA2-4D00-9C96-5DCF9A2732B9}" destId="{64F2D3B0-2FCC-4972-A86B-0D15184438A9}" srcOrd="0" destOrd="0" presId="urn:microsoft.com/office/officeart/2005/8/layout/pyramid1"/>
    <dgm:cxn modelId="{64493824-B170-4DD9-9E73-C9013458783B}" type="presOf" srcId="{6563FCD1-4B12-4529-B33F-C97DB2D4361C}" destId="{46AC55A1-4F98-4D81-BF70-816F02F21203}" srcOrd="1" destOrd="0" presId="urn:microsoft.com/office/officeart/2005/8/layout/pyramid1"/>
    <dgm:cxn modelId="{D6FAD01C-7942-484A-A59B-F338E351C9EB}" type="presOf" srcId="{6563FCD1-4B12-4529-B33F-C97DB2D4361C}" destId="{61831DEC-2DB7-4BCE-B3DF-82911A747891}" srcOrd="0" destOrd="0" presId="urn:microsoft.com/office/officeart/2005/8/layout/pyramid1"/>
    <dgm:cxn modelId="{5175D4A3-59AE-46C4-B7D4-1E25EEC3A3B8}" srcId="{32B7EF35-E792-4B95-9B22-2D9667CD53A0}" destId="{8A7040E8-9CAC-49D7-B452-8C604758DA03}" srcOrd="0" destOrd="0" parTransId="{0F5455F6-418C-4305-BA66-509B62C73451}" sibTransId="{D7FC4451-B6F3-4FBD-B5E2-8848C3BBA266}"/>
    <dgm:cxn modelId="{AA2F72A7-AC40-48A6-A116-1C6FAE91F250}" type="presOf" srcId="{2C5BC0D9-CBF6-4908-8BD1-E84B9F3C2BE6}" destId="{ABCEBCFE-20B2-4D01-B811-84B8277D908F}" srcOrd="0" destOrd="0" presId="urn:microsoft.com/office/officeart/2005/8/layout/pyramid1"/>
    <dgm:cxn modelId="{592B649B-DD43-49D9-A746-35E70FAC092C}" type="presParOf" srcId="{355199E8-0922-4031-8FE1-F4C66061C0AD}" destId="{830E6EC8-B88C-4714-8847-722A1D4A1C46}" srcOrd="0" destOrd="0" presId="urn:microsoft.com/office/officeart/2005/8/layout/pyramid1"/>
    <dgm:cxn modelId="{2E79F215-B588-413A-A139-29F29E0C96A0}" type="presParOf" srcId="{830E6EC8-B88C-4714-8847-722A1D4A1C46}" destId="{5B398572-AF95-4006-AFDB-FBCABC37D1C5}" srcOrd="0" destOrd="0" presId="urn:microsoft.com/office/officeart/2005/8/layout/pyramid1"/>
    <dgm:cxn modelId="{A5E8CE49-AD85-442B-AA67-D1C19A1B0D8D}" type="presParOf" srcId="{830E6EC8-B88C-4714-8847-722A1D4A1C46}" destId="{37A4298C-4881-4817-B39C-56A75482CC44}" srcOrd="1" destOrd="0" presId="urn:microsoft.com/office/officeart/2005/8/layout/pyramid1"/>
    <dgm:cxn modelId="{628CCF19-9303-4138-89DA-80CC582E2FA7}" type="presParOf" srcId="{355199E8-0922-4031-8FE1-F4C66061C0AD}" destId="{FA4F034C-BBB2-429E-AA76-37CD1B0EC047}" srcOrd="1" destOrd="0" presId="urn:microsoft.com/office/officeart/2005/8/layout/pyramid1"/>
    <dgm:cxn modelId="{D6E24085-8E12-425C-B6B0-E4B27B8F8544}" type="presParOf" srcId="{FA4F034C-BBB2-429E-AA76-37CD1B0EC047}" destId="{C82B35E4-231F-4477-AA79-D1FF36499452}" srcOrd="0" destOrd="0" presId="urn:microsoft.com/office/officeart/2005/8/layout/pyramid1"/>
    <dgm:cxn modelId="{D335EAC5-0304-4F5C-8CF8-9898E062FEED}" type="presParOf" srcId="{FA4F034C-BBB2-429E-AA76-37CD1B0EC047}" destId="{D3AA0602-8BF8-41FA-8A9C-4DEFE639865B}" srcOrd="1" destOrd="0" presId="urn:microsoft.com/office/officeart/2005/8/layout/pyramid1"/>
    <dgm:cxn modelId="{1A6B2E11-5AB2-40B1-BDC1-DAF781813AD8}" type="presParOf" srcId="{355199E8-0922-4031-8FE1-F4C66061C0AD}" destId="{91726A75-39EB-485A-9088-E192872963A7}" srcOrd="2" destOrd="0" presId="urn:microsoft.com/office/officeart/2005/8/layout/pyramid1"/>
    <dgm:cxn modelId="{61DA7EE7-1430-4266-B050-BBF48C7F486F}" type="presParOf" srcId="{91726A75-39EB-485A-9088-E192872963A7}" destId="{5438AB0C-A684-461B-88D0-6B5390CF6390}" srcOrd="0" destOrd="0" presId="urn:microsoft.com/office/officeart/2005/8/layout/pyramid1"/>
    <dgm:cxn modelId="{DBDF9AFA-EA77-4470-AE61-2BCC090672AD}" type="presParOf" srcId="{91726A75-39EB-485A-9088-E192872963A7}" destId="{5608EEA8-09F7-4F18-BFCF-86745F5B860C}" srcOrd="1" destOrd="0" presId="urn:microsoft.com/office/officeart/2005/8/layout/pyramid1"/>
    <dgm:cxn modelId="{8F3A0192-0A8D-40B6-BBD6-0FA2DD1A0948}" type="presParOf" srcId="{355199E8-0922-4031-8FE1-F4C66061C0AD}" destId="{546AA3CC-6FB7-4D2B-94C1-29C42E42A2CC}" srcOrd="3" destOrd="0" presId="urn:microsoft.com/office/officeart/2005/8/layout/pyramid1"/>
    <dgm:cxn modelId="{5DDBEE5E-51A0-4F00-83E7-FCCE543A524B}" type="presParOf" srcId="{546AA3CC-6FB7-4D2B-94C1-29C42E42A2CC}" destId="{F9D9640C-097F-459F-BE0E-6728AF06A5DC}" srcOrd="0" destOrd="0" presId="urn:microsoft.com/office/officeart/2005/8/layout/pyramid1"/>
    <dgm:cxn modelId="{90B64A48-5304-4B97-B4DF-89A351683EC7}" type="presParOf" srcId="{546AA3CC-6FB7-4D2B-94C1-29C42E42A2CC}" destId="{9CDA6DAA-60E5-4DCD-A52D-DD69E0FC398E}" srcOrd="1" destOrd="0" presId="urn:microsoft.com/office/officeart/2005/8/layout/pyramid1"/>
    <dgm:cxn modelId="{B9DA802E-2CEA-4965-8D86-4E62FD152A2D}" type="presParOf" srcId="{355199E8-0922-4031-8FE1-F4C66061C0AD}" destId="{7A52CD1D-6491-4941-ADCC-C9B467BCFF4B}" srcOrd="4" destOrd="0" presId="urn:microsoft.com/office/officeart/2005/8/layout/pyramid1"/>
    <dgm:cxn modelId="{2670D910-51CA-40BF-912A-B1EE27D22ADC}" type="presParOf" srcId="{7A52CD1D-6491-4941-ADCC-C9B467BCFF4B}" destId="{08B0F02E-59B9-4109-9BDE-454AB7E8958B}" srcOrd="0" destOrd="0" presId="urn:microsoft.com/office/officeart/2005/8/layout/pyramid1"/>
    <dgm:cxn modelId="{B5221239-6D63-4492-8D5F-9B7966205558}" type="presParOf" srcId="{7A52CD1D-6491-4941-ADCC-C9B467BCFF4B}" destId="{7B7FD583-B2D8-4B1B-BF2E-E88E38734336}" srcOrd="1" destOrd="0" presId="urn:microsoft.com/office/officeart/2005/8/layout/pyramid1"/>
    <dgm:cxn modelId="{E8FB756F-FAFD-4D57-A587-65E7E997B63D}" type="presParOf" srcId="{355199E8-0922-4031-8FE1-F4C66061C0AD}" destId="{4024D707-E877-4055-8FC0-7FEE846ED2DD}" srcOrd="5" destOrd="0" presId="urn:microsoft.com/office/officeart/2005/8/layout/pyramid1"/>
    <dgm:cxn modelId="{359578A6-C442-4BAE-B076-592CAA981B34}" type="presParOf" srcId="{4024D707-E877-4055-8FC0-7FEE846ED2DD}" destId="{ABCEBCFE-20B2-4D01-B811-84B8277D908F}" srcOrd="0" destOrd="0" presId="urn:microsoft.com/office/officeart/2005/8/layout/pyramid1"/>
    <dgm:cxn modelId="{A5228CED-6476-4795-A351-D8D502B68B1D}" type="presParOf" srcId="{4024D707-E877-4055-8FC0-7FEE846ED2DD}" destId="{4E22BE8B-938F-4F5B-A75D-2D47624BA2DA}" srcOrd="1" destOrd="0" presId="urn:microsoft.com/office/officeart/2005/8/layout/pyramid1"/>
    <dgm:cxn modelId="{9577CB6B-2EC4-40EB-B347-3520A4B66813}" type="presParOf" srcId="{355199E8-0922-4031-8FE1-F4C66061C0AD}" destId="{EEF612E2-A03F-42FB-A451-C4044C16F2E4}" srcOrd="6" destOrd="0" presId="urn:microsoft.com/office/officeart/2005/8/layout/pyramid1"/>
    <dgm:cxn modelId="{6F703F34-2935-4459-8992-A5A50C8A9039}" type="presParOf" srcId="{EEF612E2-A03F-42FB-A451-C4044C16F2E4}" destId="{64F2D3B0-2FCC-4972-A86B-0D15184438A9}" srcOrd="0" destOrd="0" presId="urn:microsoft.com/office/officeart/2005/8/layout/pyramid1"/>
    <dgm:cxn modelId="{8B4D4D89-5217-48CA-A05F-3E63482267CF}" type="presParOf" srcId="{EEF612E2-A03F-42FB-A451-C4044C16F2E4}" destId="{1C271068-98CA-4663-8D4F-2ADCD24DE8EF}" srcOrd="1" destOrd="0" presId="urn:microsoft.com/office/officeart/2005/8/layout/pyramid1"/>
    <dgm:cxn modelId="{B745FDFE-E852-4255-82D8-F6260D58729F}" type="presParOf" srcId="{355199E8-0922-4031-8FE1-F4C66061C0AD}" destId="{F683EC16-0AFB-4782-9A4B-68A56DA3F21F}" srcOrd="7" destOrd="0" presId="urn:microsoft.com/office/officeart/2005/8/layout/pyramid1"/>
    <dgm:cxn modelId="{AF28161E-F47D-4F87-B0B5-4C57BB2F1138}" type="presParOf" srcId="{F683EC16-0AFB-4782-9A4B-68A56DA3F21F}" destId="{61831DEC-2DB7-4BCE-B3DF-82911A747891}" srcOrd="0" destOrd="0" presId="urn:microsoft.com/office/officeart/2005/8/layout/pyramid1"/>
    <dgm:cxn modelId="{23D07AAC-B8F3-4621-9986-E6464C6664B6}" type="presParOf" srcId="{F683EC16-0AFB-4782-9A4B-68A56DA3F21F}" destId="{46AC55A1-4F98-4D81-BF70-816F02F21203}"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C6A721-0D40-49DF-9896-538D015E2C2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N"/>
        </a:p>
      </dgm:t>
    </dgm:pt>
    <dgm:pt modelId="{8A9CBDE3-943D-44B1-AA3B-2C775C191735}">
      <dgm:prSet phldrT="[Text]" custT="1"/>
      <dgm:spPr/>
      <dgm:t>
        <a:bodyPr/>
        <a:lstStyle/>
        <a:p>
          <a:r>
            <a:rPr lang="en-US" sz="1600" b="1" dirty="0" smtClean="0">
              <a:latin typeface="Calibri" pitchFamily="34" charset="0"/>
              <a:cs typeface="Calibri" pitchFamily="34" charset="0"/>
            </a:rPr>
            <a:t>Abstraction refers to bringing out the behavior from ‘How exactly’ it is implemented whereas Encapsulation refers to hiding details of implementation from the outside world so as to ensure that any change to a class does not affect the dependent classes. </a:t>
          </a:r>
          <a:endParaRPr lang="en-IN" sz="1600" b="0" dirty="0">
            <a:latin typeface="Courier New" pitchFamily="49" charset="0"/>
            <a:cs typeface="Courier New" pitchFamily="49" charset="0"/>
          </a:endParaRPr>
        </a:p>
      </dgm:t>
    </dgm:pt>
    <dgm:pt modelId="{47F20488-F57B-4EAA-AC28-0E61598F5785}" type="parTrans" cxnId="{3C413642-3007-4C9A-A71A-5BF29F80749E}">
      <dgm:prSet/>
      <dgm:spPr/>
      <dgm:t>
        <a:bodyPr/>
        <a:lstStyle/>
        <a:p>
          <a:endParaRPr lang="en-IN"/>
        </a:p>
      </dgm:t>
    </dgm:pt>
    <dgm:pt modelId="{4BE0501D-50E8-49B5-950C-96E7596EBD91}" type="sibTrans" cxnId="{3C413642-3007-4C9A-A71A-5BF29F80749E}">
      <dgm:prSet/>
      <dgm:spPr/>
      <dgm:t>
        <a:bodyPr/>
        <a:lstStyle/>
        <a:p>
          <a:endParaRPr lang="en-IN"/>
        </a:p>
      </dgm:t>
    </dgm:pt>
    <dgm:pt modelId="{0B2AD9EF-F3ED-4D54-857D-CC1F43F8AFD6}">
      <dgm:prSet phldrT="[Text]" custT="1"/>
      <dgm:spPr/>
      <dgm:t>
        <a:bodyPr/>
        <a:lstStyle/>
        <a:p>
          <a:r>
            <a:rPr lang="en-US" sz="1600" b="1" dirty="0" smtClean="0">
              <a:latin typeface="Calibri" pitchFamily="34" charset="0"/>
              <a:cs typeface="Calibri" pitchFamily="34" charset="0"/>
            </a:rPr>
            <a:t>Abstraction is implemented using an interface in an </a:t>
          </a:r>
          <a:r>
            <a:rPr lang="en-US" sz="1600" b="0" dirty="0" smtClean="0">
              <a:latin typeface="Courier New" pitchFamily="49" charset="0"/>
              <a:cs typeface="Courier New" pitchFamily="49" charset="0"/>
            </a:rPr>
            <a:t>abstract </a:t>
          </a:r>
          <a:r>
            <a:rPr lang="en-US" sz="1600" b="1" dirty="0" smtClean="0">
              <a:latin typeface="Calibri" pitchFamily="34" charset="0"/>
              <a:cs typeface="Calibri" pitchFamily="34" charset="0"/>
            </a:rPr>
            <a:t>class whereas Encapsulation is implemented using </a:t>
          </a:r>
          <a:r>
            <a:rPr lang="en-US" sz="1600" b="0" dirty="0" smtClean="0">
              <a:latin typeface="Courier New" pitchFamily="49" charset="0"/>
              <a:cs typeface="Courier New" pitchFamily="49" charset="0"/>
            </a:rPr>
            <a:t>private</a:t>
          </a:r>
          <a:r>
            <a:rPr lang="en-US" sz="1600" b="1" dirty="0" smtClean="0">
              <a:latin typeface="Calibri" pitchFamily="34" charset="0"/>
              <a:cs typeface="Calibri" pitchFamily="34" charset="0"/>
            </a:rPr>
            <a:t>, default or package-private, and </a:t>
          </a:r>
          <a:r>
            <a:rPr lang="en-US" sz="1600" b="0" dirty="0" smtClean="0">
              <a:latin typeface="Courier New" pitchFamily="49" charset="0"/>
              <a:cs typeface="Courier New" pitchFamily="49" charset="0"/>
            </a:rPr>
            <a:t>protected</a:t>
          </a:r>
          <a:r>
            <a:rPr lang="en-US" sz="1600" b="1" dirty="0" smtClean="0">
              <a:latin typeface="Calibri" pitchFamily="34" charset="0"/>
              <a:cs typeface="Calibri" pitchFamily="34" charset="0"/>
            </a:rPr>
            <a:t> access modifier.</a:t>
          </a:r>
          <a:endParaRPr lang="en-IN" sz="1600" b="1" dirty="0">
            <a:latin typeface="Calibri" pitchFamily="34" charset="0"/>
            <a:cs typeface="Calibri" pitchFamily="34" charset="0"/>
          </a:endParaRPr>
        </a:p>
      </dgm:t>
    </dgm:pt>
    <dgm:pt modelId="{B75A5741-41EB-4D30-B3D7-C02723BCF508}" type="parTrans" cxnId="{4226712F-F6F9-49E6-ABA8-AA8379CE0241}">
      <dgm:prSet/>
      <dgm:spPr/>
      <dgm:t>
        <a:bodyPr/>
        <a:lstStyle/>
        <a:p>
          <a:endParaRPr lang="en-IN"/>
        </a:p>
      </dgm:t>
    </dgm:pt>
    <dgm:pt modelId="{5413F2E3-6E5C-4C54-83C2-8648AA013DB4}" type="sibTrans" cxnId="{4226712F-F6F9-49E6-ABA8-AA8379CE0241}">
      <dgm:prSet/>
      <dgm:spPr/>
      <dgm:t>
        <a:bodyPr/>
        <a:lstStyle/>
        <a:p>
          <a:endParaRPr lang="en-IN"/>
        </a:p>
      </dgm:t>
    </dgm:pt>
    <dgm:pt modelId="{62E454CB-3071-4B88-8502-1050EB59171C}">
      <dgm:prSet phldrT="[Text]" custT="1"/>
      <dgm:spPr/>
      <dgm:t>
        <a:bodyPr/>
        <a:lstStyle/>
        <a:p>
          <a:r>
            <a:rPr lang="en-US" sz="1600" b="1" dirty="0" smtClean="0">
              <a:latin typeface="Calibri" pitchFamily="34" charset="0"/>
              <a:cs typeface="Calibri" pitchFamily="34" charset="0"/>
            </a:rPr>
            <a:t>Encapsulation is also referred to as data hiding.</a:t>
          </a:r>
          <a:endParaRPr lang="en-IN" sz="1600" b="1" dirty="0">
            <a:latin typeface="Calibri" pitchFamily="34" charset="0"/>
            <a:cs typeface="Calibri" pitchFamily="34" charset="0"/>
          </a:endParaRPr>
        </a:p>
      </dgm:t>
    </dgm:pt>
    <dgm:pt modelId="{CECC981C-D3B5-4F87-96C8-C7EC6927E260}" type="parTrans" cxnId="{04C7E9F0-DC77-43C3-A1BF-321FFC901AE0}">
      <dgm:prSet/>
      <dgm:spPr/>
      <dgm:t>
        <a:bodyPr/>
        <a:lstStyle/>
        <a:p>
          <a:endParaRPr lang="en-US"/>
        </a:p>
      </dgm:t>
    </dgm:pt>
    <dgm:pt modelId="{57F42E35-5824-4037-B80B-13F524F0A3C6}" type="sibTrans" cxnId="{04C7E9F0-DC77-43C3-A1BF-321FFC901AE0}">
      <dgm:prSet/>
      <dgm:spPr/>
      <dgm:t>
        <a:bodyPr/>
        <a:lstStyle/>
        <a:p>
          <a:endParaRPr lang="en-US"/>
        </a:p>
      </dgm:t>
    </dgm:pt>
    <dgm:pt modelId="{7C089986-DD94-4919-B321-AB0928C9930A}">
      <dgm:prSet phldrT="[Text]" custT="1"/>
      <dgm:spPr/>
      <dgm:t>
        <a:bodyPr/>
        <a:lstStyle/>
        <a:p>
          <a:r>
            <a:rPr lang="en-US" sz="1600" b="1" dirty="0" smtClean="0">
              <a:latin typeface="Calibri" pitchFamily="34" charset="0"/>
              <a:cs typeface="Calibri" pitchFamily="34" charset="0"/>
            </a:rPr>
            <a:t>The basis of the design principle ’programming for interface than implementation’ is abstraction and that of ’encapsulate whatever changes’ is encapsulation.</a:t>
          </a:r>
          <a:endParaRPr lang="en-IN" sz="1600" b="1" dirty="0">
            <a:latin typeface="Calibri" pitchFamily="34" charset="0"/>
            <a:cs typeface="Calibri" pitchFamily="34" charset="0"/>
          </a:endParaRPr>
        </a:p>
      </dgm:t>
    </dgm:pt>
    <dgm:pt modelId="{528F5F0C-C563-420D-8ED7-799B9FE25864}" type="parTrans" cxnId="{3569A540-55E6-49FD-923F-9D113705285D}">
      <dgm:prSet/>
      <dgm:spPr/>
      <dgm:t>
        <a:bodyPr/>
        <a:lstStyle/>
        <a:p>
          <a:endParaRPr lang="en-US"/>
        </a:p>
      </dgm:t>
    </dgm:pt>
    <dgm:pt modelId="{91D97355-171C-41E4-9E78-1976BD65D9E9}" type="sibTrans" cxnId="{3569A540-55E6-49FD-923F-9D113705285D}">
      <dgm:prSet/>
      <dgm:spPr/>
      <dgm:t>
        <a:bodyPr/>
        <a:lstStyle/>
        <a:p>
          <a:endParaRPr lang="en-US"/>
        </a:p>
      </dgm:t>
    </dgm:pt>
    <dgm:pt modelId="{726BFED6-59D2-4F7E-90B2-0814C54F0E71}" type="pres">
      <dgm:prSet presAssocID="{77C6A721-0D40-49DF-9896-538D015E2C22}" presName="linear" presStyleCnt="0">
        <dgm:presLayoutVars>
          <dgm:dir/>
          <dgm:animLvl val="lvl"/>
          <dgm:resizeHandles val="exact"/>
        </dgm:presLayoutVars>
      </dgm:prSet>
      <dgm:spPr/>
      <dgm:t>
        <a:bodyPr/>
        <a:lstStyle/>
        <a:p>
          <a:endParaRPr lang="en-IN"/>
        </a:p>
      </dgm:t>
    </dgm:pt>
    <dgm:pt modelId="{9825C2F4-6259-4087-975F-D7E57656305B}" type="pres">
      <dgm:prSet presAssocID="{8A9CBDE3-943D-44B1-AA3B-2C775C191735}" presName="parentLin" presStyleCnt="0"/>
      <dgm:spPr/>
    </dgm:pt>
    <dgm:pt modelId="{8AFF8CDB-0AF9-4EA6-BECC-E63ACC5B5E29}" type="pres">
      <dgm:prSet presAssocID="{8A9CBDE3-943D-44B1-AA3B-2C775C191735}" presName="parentLeftMargin" presStyleLbl="node1" presStyleIdx="0" presStyleCnt="4"/>
      <dgm:spPr/>
      <dgm:t>
        <a:bodyPr/>
        <a:lstStyle/>
        <a:p>
          <a:endParaRPr lang="en-IN"/>
        </a:p>
      </dgm:t>
    </dgm:pt>
    <dgm:pt modelId="{944BAB04-7C51-4F32-B3D9-6B3BFE861060}" type="pres">
      <dgm:prSet presAssocID="{8A9CBDE3-943D-44B1-AA3B-2C775C191735}" presName="parentText" presStyleLbl="node1" presStyleIdx="0" presStyleCnt="4" custScaleX="125606">
        <dgm:presLayoutVars>
          <dgm:chMax val="0"/>
          <dgm:bulletEnabled val="1"/>
        </dgm:presLayoutVars>
      </dgm:prSet>
      <dgm:spPr/>
      <dgm:t>
        <a:bodyPr/>
        <a:lstStyle/>
        <a:p>
          <a:endParaRPr lang="en-IN"/>
        </a:p>
      </dgm:t>
    </dgm:pt>
    <dgm:pt modelId="{0B92971E-CD3F-40AB-A72B-D3F249C8A999}" type="pres">
      <dgm:prSet presAssocID="{8A9CBDE3-943D-44B1-AA3B-2C775C191735}" presName="negativeSpace" presStyleCnt="0"/>
      <dgm:spPr/>
    </dgm:pt>
    <dgm:pt modelId="{A3794F34-CF38-4878-8BA7-B0E44BC4E8BE}" type="pres">
      <dgm:prSet presAssocID="{8A9CBDE3-943D-44B1-AA3B-2C775C191735}" presName="childText" presStyleLbl="conFgAcc1" presStyleIdx="0" presStyleCnt="4">
        <dgm:presLayoutVars>
          <dgm:bulletEnabled val="1"/>
        </dgm:presLayoutVars>
      </dgm:prSet>
      <dgm:spPr/>
    </dgm:pt>
    <dgm:pt modelId="{F2E948CE-AB6E-441B-9C84-EB73198946D1}" type="pres">
      <dgm:prSet presAssocID="{4BE0501D-50E8-49B5-950C-96E7596EBD91}" presName="spaceBetweenRectangles" presStyleCnt="0"/>
      <dgm:spPr/>
    </dgm:pt>
    <dgm:pt modelId="{29C14D80-9378-4DBC-8F98-7A1924A78E08}" type="pres">
      <dgm:prSet presAssocID="{0B2AD9EF-F3ED-4D54-857D-CC1F43F8AFD6}" presName="parentLin" presStyleCnt="0"/>
      <dgm:spPr/>
    </dgm:pt>
    <dgm:pt modelId="{DD0F1857-B597-431D-9A0F-C159A0C4F7FE}" type="pres">
      <dgm:prSet presAssocID="{0B2AD9EF-F3ED-4D54-857D-CC1F43F8AFD6}" presName="parentLeftMargin" presStyleLbl="node1" presStyleIdx="0" presStyleCnt="4"/>
      <dgm:spPr/>
      <dgm:t>
        <a:bodyPr/>
        <a:lstStyle/>
        <a:p>
          <a:endParaRPr lang="en-IN"/>
        </a:p>
      </dgm:t>
    </dgm:pt>
    <dgm:pt modelId="{0BC5C34C-6965-41B3-8AB2-EFFE6BA44191}" type="pres">
      <dgm:prSet presAssocID="{0B2AD9EF-F3ED-4D54-857D-CC1F43F8AFD6}" presName="parentText" presStyleLbl="node1" presStyleIdx="1" presStyleCnt="4" custScaleX="125606">
        <dgm:presLayoutVars>
          <dgm:chMax val="0"/>
          <dgm:bulletEnabled val="1"/>
        </dgm:presLayoutVars>
      </dgm:prSet>
      <dgm:spPr/>
      <dgm:t>
        <a:bodyPr/>
        <a:lstStyle/>
        <a:p>
          <a:endParaRPr lang="en-IN"/>
        </a:p>
      </dgm:t>
    </dgm:pt>
    <dgm:pt modelId="{CA2529F1-05C9-4708-AE54-66005BE69934}" type="pres">
      <dgm:prSet presAssocID="{0B2AD9EF-F3ED-4D54-857D-CC1F43F8AFD6}" presName="negativeSpace" presStyleCnt="0"/>
      <dgm:spPr/>
    </dgm:pt>
    <dgm:pt modelId="{B6BC36D8-D5B0-4749-B56F-AC6C50C43627}" type="pres">
      <dgm:prSet presAssocID="{0B2AD9EF-F3ED-4D54-857D-CC1F43F8AFD6}" presName="childText" presStyleLbl="conFgAcc1" presStyleIdx="1" presStyleCnt="4">
        <dgm:presLayoutVars>
          <dgm:bulletEnabled val="1"/>
        </dgm:presLayoutVars>
      </dgm:prSet>
      <dgm:spPr/>
    </dgm:pt>
    <dgm:pt modelId="{55465C61-315B-473B-8A55-6B7AB4996520}" type="pres">
      <dgm:prSet presAssocID="{5413F2E3-6E5C-4C54-83C2-8648AA013DB4}" presName="spaceBetweenRectangles" presStyleCnt="0"/>
      <dgm:spPr/>
    </dgm:pt>
    <dgm:pt modelId="{ECE8AB91-4BF9-469F-A8E1-C54658D1050C}" type="pres">
      <dgm:prSet presAssocID="{62E454CB-3071-4B88-8502-1050EB59171C}" presName="parentLin" presStyleCnt="0"/>
      <dgm:spPr/>
    </dgm:pt>
    <dgm:pt modelId="{EB8B363C-5E47-4B47-A60B-E67D251C4A85}" type="pres">
      <dgm:prSet presAssocID="{62E454CB-3071-4B88-8502-1050EB59171C}" presName="parentLeftMargin" presStyleLbl="node1" presStyleIdx="1" presStyleCnt="4"/>
      <dgm:spPr/>
      <dgm:t>
        <a:bodyPr/>
        <a:lstStyle/>
        <a:p>
          <a:endParaRPr lang="en-US"/>
        </a:p>
      </dgm:t>
    </dgm:pt>
    <dgm:pt modelId="{ABAF9A17-5B4D-45D1-A0BD-C5C950AE96C5}" type="pres">
      <dgm:prSet presAssocID="{62E454CB-3071-4B88-8502-1050EB59171C}" presName="parentText" presStyleLbl="node1" presStyleIdx="2" presStyleCnt="4" custScaleX="123810">
        <dgm:presLayoutVars>
          <dgm:chMax val="0"/>
          <dgm:bulletEnabled val="1"/>
        </dgm:presLayoutVars>
      </dgm:prSet>
      <dgm:spPr/>
      <dgm:t>
        <a:bodyPr/>
        <a:lstStyle/>
        <a:p>
          <a:endParaRPr lang="en-US"/>
        </a:p>
      </dgm:t>
    </dgm:pt>
    <dgm:pt modelId="{4F4B938A-975E-415E-A449-223A6DD8213F}" type="pres">
      <dgm:prSet presAssocID="{62E454CB-3071-4B88-8502-1050EB59171C}" presName="negativeSpace" presStyleCnt="0"/>
      <dgm:spPr/>
    </dgm:pt>
    <dgm:pt modelId="{C0180D98-439A-485F-AF4F-719AB3526C57}" type="pres">
      <dgm:prSet presAssocID="{62E454CB-3071-4B88-8502-1050EB59171C}" presName="childText" presStyleLbl="conFgAcc1" presStyleIdx="2" presStyleCnt="4">
        <dgm:presLayoutVars>
          <dgm:bulletEnabled val="1"/>
        </dgm:presLayoutVars>
      </dgm:prSet>
      <dgm:spPr/>
    </dgm:pt>
    <dgm:pt modelId="{AA1EDAE1-93E3-48F7-B9AC-6CFE7F85FECA}" type="pres">
      <dgm:prSet presAssocID="{57F42E35-5824-4037-B80B-13F524F0A3C6}" presName="spaceBetweenRectangles" presStyleCnt="0"/>
      <dgm:spPr/>
    </dgm:pt>
    <dgm:pt modelId="{DD6B33D7-FCFA-4EE8-8A83-A62270C5BF00}" type="pres">
      <dgm:prSet presAssocID="{7C089986-DD94-4919-B321-AB0928C9930A}" presName="parentLin" presStyleCnt="0"/>
      <dgm:spPr/>
    </dgm:pt>
    <dgm:pt modelId="{44809985-6210-4D01-B8E9-19EAE329945A}" type="pres">
      <dgm:prSet presAssocID="{7C089986-DD94-4919-B321-AB0928C9930A}" presName="parentLeftMargin" presStyleLbl="node1" presStyleIdx="2" presStyleCnt="4"/>
      <dgm:spPr/>
      <dgm:t>
        <a:bodyPr/>
        <a:lstStyle/>
        <a:p>
          <a:endParaRPr lang="en-US"/>
        </a:p>
      </dgm:t>
    </dgm:pt>
    <dgm:pt modelId="{8E2928D4-3945-4262-9784-7412D61B8005}" type="pres">
      <dgm:prSet presAssocID="{7C089986-DD94-4919-B321-AB0928C9930A}" presName="parentText" presStyleLbl="node1" presStyleIdx="3" presStyleCnt="4" custScaleX="123809">
        <dgm:presLayoutVars>
          <dgm:chMax val="0"/>
          <dgm:bulletEnabled val="1"/>
        </dgm:presLayoutVars>
      </dgm:prSet>
      <dgm:spPr/>
      <dgm:t>
        <a:bodyPr/>
        <a:lstStyle/>
        <a:p>
          <a:endParaRPr lang="en-US"/>
        </a:p>
      </dgm:t>
    </dgm:pt>
    <dgm:pt modelId="{920CBF88-3FE3-4BF2-94B0-B34FC0B00F55}" type="pres">
      <dgm:prSet presAssocID="{7C089986-DD94-4919-B321-AB0928C9930A}" presName="negativeSpace" presStyleCnt="0"/>
      <dgm:spPr/>
    </dgm:pt>
    <dgm:pt modelId="{04BC7919-369F-4ED7-8BE8-D53723E2AB42}" type="pres">
      <dgm:prSet presAssocID="{7C089986-DD94-4919-B321-AB0928C9930A}" presName="childText" presStyleLbl="conFgAcc1" presStyleIdx="3" presStyleCnt="4">
        <dgm:presLayoutVars>
          <dgm:bulletEnabled val="1"/>
        </dgm:presLayoutVars>
      </dgm:prSet>
      <dgm:spPr/>
    </dgm:pt>
  </dgm:ptLst>
  <dgm:cxnLst>
    <dgm:cxn modelId="{4226712F-F6F9-49E6-ABA8-AA8379CE0241}" srcId="{77C6A721-0D40-49DF-9896-538D015E2C22}" destId="{0B2AD9EF-F3ED-4D54-857D-CC1F43F8AFD6}" srcOrd="1" destOrd="0" parTransId="{B75A5741-41EB-4D30-B3D7-C02723BCF508}" sibTransId="{5413F2E3-6E5C-4C54-83C2-8648AA013DB4}"/>
    <dgm:cxn modelId="{94096929-87EB-4846-8026-DE74A5BC9353}" type="presOf" srcId="{7C089986-DD94-4919-B321-AB0928C9930A}" destId="{8E2928D4-3945-4262-9784-7412D61B8005}" srcOrd="1" destOrd="0" presId="urn:microsoft.com/office/officeart/2005/8/layout/list1"/>
    <dgm:cxn modelId="{C449C0F5-0135-4497-B83F-B892B1EF8843}" type="presOf" srcId="{0B2AD9EF-F3ED-4D54-857D-CC1F43F8AFD6}" destId="{DD0F1857-B597-431D-9A0F-C159A0C4F7FE}" srcOrd="0" destOrd="0" presId="urn:microsoft.com/office/officeart/2005/8/layout/list1"/>
    <dgm:cxn modelId="{519C341A-4C52-45E2-907B-1B3C1E63B4A4}" type="presOf" srcId="{8A9CBDE3-943D-44B1-AA3B-2C775C191735}" destId="{944BAB04-7C51-4F32-B3D9-6B3BFE861060}" srcOrd="1" destOrd="0" presId="urn:microsoft.com/office/officeart/2005/8/layout/list1"/>
    <dgm:cxn modelId="{E33D1A47-3C12-45C6-AC67-17B5046FD16A}" type="presOf" srcId="{62E454CB-3071-4B88-8502-1050EB59171C}" destId="{EB8B363C-5E47-4B47-A60B-E67D251C4A85}" srcOrd="0" destOrd="0" presId="urn:microsoft.com/office/officeart/2005/8/layout/list1"/>
    <dgm:cxn modelId="{3569A540-55E6-49FD-923F-9D113705285D}" srcId="{77C6A721-0D40-49DF-9896-538D015E2C22}" destId="{7C089986-DD94-4919-B321-AB0928C9930A}" srcOrd="3" destOrd="0" parTransId="{528F5F0C-C563-420D-8ED7-799B9FE25864}" sibTransId="{91D97355-171C-41E4-9E78-1976BD65D9E9}"/>
    <dgm:cxn modelId="{04C7E9F0-DC77-43C3-A1BF-321FFC901AE0}" srcId="{77C6A721-0D40-49DF-9896-538D015E2C22}" destId="{62E454CB-3071-4B88-8502-1050EB59171C}" srcOrd="2" destOrd="0" parTransId="{CECC981C-D3B5-4F87-96C8-C7EC6927E260}" sibTransId="{57F42E35-5824-4037-B80B-13F524F0A3C6}"/>
    <dgm:cxn modelId="{446F9A77-58B6-4B66-A6D6-E34F2D116E36}" type="presOf" srcId="{77C6A721-0D40-49DF-9896-538D015E2C22}" destId="{726BFED6-59D2-4F7E-90B2-0814C54F0E71}" srcOrd="0" destOrd="0" presId="urn:microsoft.com/office/officeart/2005/8/layout/list1"/>
    <dgm:cxn modelId="{3C413642-3007-4C9A-A71A-5BF29F80749E}" srcId="{77C6A721-0D40-49DF-9896-538D015E2C22}" destId="{8A9CBDE3-943D-44B1-AA3B-2C775C191735}" srcOrd="0" destOrd="0" parTransId="{47F20488-F57B-4EAA-AC28-0E61598F5785}" sibTransId="{4BE0501D-50E8-49B5-950C-96E7596EBD91}"/>
    <dgm:cxn modelId="{B3E15C73-CB9E-4236-A7D0-796EE17931EB}" type="presOf" srcId="{62E454CB-3071-4B88-8502-1050EB59171C}" destId="{ABAF9A17-5B4D-45D1-A0BD-C5C950AE96C5}" srcOrd="1" destOrd="0" presId="urn:microsoft.com/office/officeart/2005/8/layout/list1"/>
    <dgm:cxn modelId="{66E94F67-9DA7-47C0-BE36-CC201E892ACC}" type="presOf" srcId="{7C089986-DD94-4919-B321-AB0928C9930A}" destId="{44809985-6210-4D01-B8E9-19EAE329945A}" srcOrd="0" destOrd="0" presId="urn:microsoft.com/office/officeart/2005/8/layout/list1"/>
    <dgm:cxn modelId="{1A5238D3-3E54-42E6-82FA-76EBC5DE3DE5}" type="presOf" srcId="{0B2AD9EF-F3ED-4D54-857D-CC1F43F8AFD6}" destId="{0BC5C34C-6965-41B3-8AB2-EFFE6BA44191}" srcOrd="1" destOrd="0" presId="urn:microsoft.com/office/officeart/2005/8/layout/list1"/>
    <dgm:cxn modelId="{4FDD6609-5702-46CE-B76E-EF19FA515AB2}" type="presOf" srcId="{8A9CBDE3-943D-44B1-AA3B-2C775C191735}" destId="{8AFF8CDB-0AF9-4EA6-BECC-E63ACC5B5E29}" srcOrd="0" destOrd="0" presId="urn:microsoft.com/office/officeart/2005/8/layout/list1"/>
    <dgm:cxn modelId="{A3105DC0-50B0-431E-B328-ECC7D63D6C5E}" type="presParOf" srcId="{726BFED6-59D2-4F7E-90B2-0814C54F0E71}" destId="{9825C2F4-6259-4087-975F-D7E57656305B}" srcOrd="0" destOrd="0" presId="urn:microsoft.com/office/officeart/2005/8/layout/list1"/>
    <dgm:cxn modelId="{A942FA51-F29E-4F4E-AF40-87FF7435646B}" type="presParOf" srcId="{9825C2F4-6259-4087-975F-D7E57656305B}" destId="{8AFF8CDB-0AF9-4EA6-BECC-E63ACC5B5E29}" srcOrd="0" destOrd="0" presId="urn:microsoft.com/office/officeart/2005/8/layout/list1"/>
    <dgm:cxn modelId="{9664DE43-8BDF-49EC-8E9A-0A7A55B33A81}" type="presParOf" srcId="{9825C2F4-6259-4087-975F-D7E57656305B}" destId="{944BAB04-7C51-4F32-B3D9-6B3BFE861060}" srcOrd="1" destOrd="0" presId="urn:microsoft.com/office/officeart/2005/8/layout/list1"/>
    <dgm:cxn modelId="{D0D5395B-2A38-4E6F-AE47-BC337CF56EC8}" type="presParOf" srcId="{726BFED6-59D2-4F7E-90B2-0814C54F0E71}" destId="{0B92971E-CD3F-40AB-A72B-D3F249C8A999}" srcOrd="1" destOrd="0" presId="urn:microsoft.com/office/officeart/2005/8/layout/list1"/>
    <dgm:cxn modelId="{E350349A-53A6-4345-B3B3-80383C7AB750}" type="presParOf" srcId="{726BFED6-59D2-4F7E-90B2-0814C54F0E71}" destId="{A3794F34-CF38-4878-8BA7-B0E44BC4E8BE}" srcOrd="2" destOrd="0" presId="urn:microsoft.com/office/officeart/2005/8/layout/list1"/>
    <dgm:cxn modelId="{060DB776-C40F-4447-8A6A-D767FB20ECB4}" type="presParOf" srcId="{726BFED6-59D2-4F7E-90B2-0814C54F0E71}" destId="{F2E948CE-AB6E-441B-9C84-EB73198946D1}" srcOrd="3" destOrd="0" presId="urn:microsoft.com/office/officeart/2005/8/layout/list1"/>
    <dgm:cxn modelId="{DD52FA8E-9165-4374-BC8F-B6D2FD443990}" type="presParOf" srcId="{726BFED6-59D2-4F7E-90B2-0814C54F0E71}" destId="{29C14D80-9378-4DBC-8F98-7A1924A78E08}" srcOrd="4" destOrd="0" presId="urn:microsoft.com/office/officeart/2005/8/layout/list1"/>
    <dgm:cxn modelId="{D987F360-C27C-4964-B67F-278F6D9A7F00}" type="presParOf" srcId="{29C14D80-9378-4DBC-8F98-7A1924A78E08}" destId="{DD0F1857-B597-431D-9A0F-C159A0C4F7FE}" srcOrd="0" destOrd="0" presId="urn:microsoft.com/office/officeart/2005/8/layout/list1"/>
    <dgm:cxn modelId="{2805253D-B13C-43A9-9026-7B7AB9D03373}" type="presParOf" srcId="{29C14D80-9378-4DBC-8F98-7A1924A78E08}" destId="{0BC5C34C-6965-41B3-8AB2-EFFE6BA44191}" srcOrd="1" destOrd="0" presId="urn:microsoft.com/office/officeart/2005/8/layout/list1"/>
    <dgm:cxn modelId="{9205BB85-36ED-44A1-BAA9-BD3BC34968C4}" type="presParOf" srcId="{726BFED6-59D2-4F7E-90B2-0814C54F0E71}" destId="{CA2529F1-05C9-4708-AE54-66005BE69934}" srcOrd="5" destOrd="0" presId="urn:microsoft.com/office/officeart/2005/8/layout/list1"/>
    <dgm:cxn modelId="{3085BFE7-B328-4CEE-A679-177C9BE1C318}" type="presParOf" srcId="{726BFED6-59D2-4F7E-90B2-0814C54F0E71}" destId="{B6BC36D8-D5B0-4749-B56F-AC6C50C43627}" srcOrd="6" destOrd="0" presId="urn:microsoft.com/office/officeart/2005/8/layout/list1"/>
    <dgm:cxn modelId="{FBE5FDB8-7C5E-405F-9C7C-42518DEBC558}" type="presParOf" srcId="{726BFED6-59D2-4F7E-90B2-0814C54F0E71}" destId="{55465C61-315B-473B-8A55-6B7AB4996520}" srcOrd="7" destOrd="0" presId="urn:microsoft.com/office/officeart/2005/8/layout/list1"/>
    <dgm:cxn modelId="{0AA3AAAF-B42A-4512-872A-3CFA4A50A75A}" type="presParOf" srcId="{726BFED6-59D2-4F7E-90B2-0814C54F0E71}" destId="{ECE8AB91-4BF9-469F-A8E1-C54658D1050C}" srcOrd="8" destOrd="0" presId="urn:microsoft.com/office/officeart/2005/8/layout/list1"/>
    <dgm:cxn modelId="{A492FAFD-942A-454D-8234-D6E73CD4ADF4}" type="presParOf" srcId="{ECE8AB91-4BF9-469F-A8E1-C54658D1050C}" destId="{EB8B363C-5E47-4B47-A60B-E67D251C4A85}" srcOrd="0" destOrd="0" presId="urn:microsoft.com/office/officeart/2005/8/layout/list1"/>
    <dgm:cxn modelId="{AD2034BA-A170-41F3-B668-606A6304A9FE}" type="presParOf" srcId="{ECE8AB91-4BF9-469F-A8E1-C54658D1050C}" destId="{ABAF9A17-5B4D-45D1-A0BD-C5C950AE96C5}" srcOrd="1" destOrd="0" presId="urn:microsoft.com/office/officeart/2005/8/layout/list1"/>
    <dgm:cxn modelId="{74722044-7A83-452F-A6EC-0AB68715A218}" type="presParOf" srcId="{726BFED6-59D2-4F7E-90B2-0814C54F0E71}" destId="{4F4B938A-975E-415E-A449-223A6DD8213F}" srcOrd="9" destOrd="0" presId="urn:microsoft.com/office/officeart/2005/8/layout/list1"/>
    <dgm:cxn modelId="{708395A6-27A5-4C8B-A350-7AC349FE2F93}" type="presParOf" srcId="{726BFED6-59D2-4F7E-90B2-0814C54F0E71}" destId="{C0180D98-439A-485F-AF4F-719AB3526C57}" srcOrd="10" destOrd="0" presId="urn:microsoft.com/office/officeart/2005/8/layout/list1"/>
    <dgm:cxn modelId="{47BA7D81-20B8-4AA7-B18F-56BD275FF5B8}" type="presParOf" srcId="{726BFED6-59D2-4F7E-90B2-0814C54F0E71}" destId="{AA1EDAE1-93E3-48F7-B9AC-6CFE7F85FECA}" srcOrd="11" destOrd="0" presId="urn:microsoft.com/office/officeart/2005/8/layout/list1"/>
    <dgm:cxn modelId="{6BB3CDDF-3D32-4FD0-A852-8CD4F1F2B509}" type="presParOf" srcId="{726BFED6-59D2-4F7E-90B2-0814C54F0E71}" destId="{DD6B33D7-FCFA-4EE8-8A83-A62270C5BF00}" srcOrd="12" destOrd="0" presId="urn:microsoft.com/office/officeart/2005/8/layout/list1"/>
    <dgm:cxn modelId="{2B590F15-343D-4E66-A9B3-CD8E4625B9D9}" type="presParOf" srcId="{DD6B33D7-FCFA-4EE8-8A83-A62270C5BF00}" destId="{44809985-6210-4D01-B8E9-19EAE329945A}" srcOrd="0" destOrd="0" presId="urn:microsoft.com/office/officeart/2005/8/layout/list1"/>
    <dgm:cxn modelId="{922B627A-808C-4C6C-8001-A87A19F455DF}" type="presParOf" srcId="{DD6B33D7-FCFA-4EE8-8A83-A62270C5BF00}" destId="{8E2928D4-3945-4262-9784-7412D61B8005}" srcOrd="1" destOrd="0" presId="urn:microsoft.com/office/officeart/2005/8/layout/list1"/>
    <dgm:cxn modelId="{5445CD68-66F9-4A8A-A09D-CF3DDF6EDCB4}" type="presParOf" srcId="{726BFED6-59D2-4F7E-90B2-0814C54F0E71}" destId="{920CBF88-3FE3-4BF2-94B0-B34FC0B00F55}" srcOrd="13" destOrd="0" presId="urn:microsoft.com/office/officeart/2005/8/layout/list1"/>
    <dgm:cxn modelId="{BFBF9607-5BBD-4C90-8A09-386EBF3B8D59}" type="presParOf" srcId="{726BFED6-59D2-4F7E-90B2-0814C54F0E71}" destId="{04BC7919-369F-4ED7-8BE8-D53723E2AB42}"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C6A721-0D40-49DF-9896-538D015E2C22}" type="doc">
      <dgm:prSet loTypeId="urn:microsoft.com/office/officeart/2005/8/layout/list1" loCatId="list" qsTypeId="urn:microsoft.com/office/officeart/2005/8/quickstyle/3d3" qsCatId="3D" csTypeId="urn:microsoft.com/office/officeart/2005/8/colors/colorful2" csCatId="colorful" phldr="1"/>
      <dgm:spPr/>
      <dgm:t>
        <a:bodyPr/>
        <a:lstStyle/>
        <a:p>
          <a:endParaRPr lang="en-IN"/>
        </a:p>
      </dgm:t>
    </dgm:pt>
    <dgm:pt modelId="{8A9CBDE3-943D-44B1-AA3B-2C775C191735}">
      <dgm:prSet phldrT="[Text]" custT="1"/>
      <dgm:spPr/>
      <dgm:t>
        <a:bodyPr/>
        <a:lstStyle/>
        <a:p>
          <a:r>
            <a:rPr lang="en-US" sz="1600" b="1" dirty="0" smtClean="0">
              <a:latin typeface="Calibri" pitchFamily="34" charset="0"/>
              <a:cs typeface="Calibri" pitchFamily="34" charset="0"/>
            </a:rPr>
            <a:t>Creates logical grouping of classes</a:t>
          </a:r>
          <a:endParaRPr lang="en-IN" sz="1600" b="1" dirty="0">
            <a:latin typeface="Calibri" pitchFamily="34" charset="0"/>
            <a:cs typeface="Calibri" pitchFamily="34" charset="0"/>
          </a:endParaRPr>
        </a:p>
      </dgm:t>
    </dgm:pt>
    <dgm:pt modelId="{47F20488-F57B-4EAA-AC28-0E61598F5785}" type="parTrans" cxnId="{3C413642-3007-4C9A-A71A-5BF29F80749E}">
      <dgm:prSet/>
      <dgm:spPr/>
      <dgm:t>
        <a:bodyPr/>
        <a:lstStyle/>
        <a:p>
          <a:endParaRPr lang="en-IN"/>
        </a:p>
      </dgm:t>
    </dgm:pt>
    <dgm:pt modelId="{4BE0501D-50E8-49B5-950C-96E7596EBD91}" type="sibTrans" cxnId="{3C413642-3007-4C9A-A71A-5BF29F80749E}">
      <dgm:prSet/>
      <dgm:spPr/>
      <dgm:t>
        <a:bodyPr/>
        <a:lstStyle/>
        <a:p>
          <a:endParaRPr lang="en-IN"/>
        </a:p>
      </dgm:t>
    </dgm:pt>
    <dgm:pt modelId="{0B2AD9EF-F3ED-4D54-857D-CC1F43F8AFD6}">
      <dgm:prSet phldrT="[Text]" custT="1"/>
      <dgm:spPr/>
      <dgm:t>
        <a:bodyPr/>
        <a:lstStyle/>
        <a:p>
          <a:r>
            <a:rPr lang="en-US" sz="1600" b="1" dirty="0" smtClean="0">
              <a:latin typeface="Calibri" pitchFamily="34" charset="0"/>
              <a:cs typeface="Calibri" pitchFamily="34" charset="0"/>
            </a:rPr>
            <a:t>Increases encapsulation</a:t>
          </a:r>
          <a:endParaRPr lang="en-IN" sz="1600" b="1" dirty="0" smtClean="0">
            <a:latin typeface="Calibri" pitchFamily="34" charset="0"/>
            <a:cs typeface="Calibri" pitchFamily="34" charset="0"/>
          </a:endParaRPr>
        </a:p>
      </dgm:t>
    </dgm:pt>
    <dgm:pt modelId="{B75A5741-41EB-4D30-B3D7-C02723BCF508}" type="parTrans" cxnId="{4226712F-F6F9-49E6-ABA8-AA8379CE0241}">
      <dgm:prSet/>
      <dgm:spPr/>
      <dgm:t>
        <a:bodyPr/>
        <a:lstStyle/>
        <a:p>
          <a:endParaRPr lang="en-IN"/>
        </a:p>
      </dgm:t>
    </dgm:pt>
    <dgm:pt modelId="{5413F2E3-6E5C-4C54-83C2-8648AA013DB4}" type="sibTrans" cxnId="{4226712F-F6F9-49E6-ABA8-AA8379CE0241}">
      <dgm:prSet/>
      <dgm:spPr/>
      <dgm:t>
        <a:bodyPr/>
        <a:lstStyle/>
        <a:p>
          <a:endParaRPr lang="en-IN"/>
        </a:p>
      </dgm:t>
    </dgm:pt>
    <dgm:pt modelId="{9FC1ADC8-7F36-47E7-B130-C3A42FC82872}">
      <dgm:prSet custT="1"/>
      <dgm:spPr/>
      <dgm:t>
        <a:bodyPr/>
        <a:lstStyle/>
        <a:p>
          <a:r>
            <a:rPr lang="en-US" sz="1600" dirty="0" smtClean="0">
              <a:latin typeface="Calibri" pitchFamily="34" charset="0"/>
              <a:cs typeface="Calibri" pitchFamily="34" charset="0"/>
            </a:rPr>
            <a:t>If a class is of use to only one class, then it can be embedded within that class and the two classes can be kept together. </a:t>
          </a:r>
          <a:endParaRPr lang="en-IN" sz="1600" dirty="0">
            <a:latin typeface="Calibri" pitchFamily="34" charset="0"/>
            <a:cs typeface="Calibri" pitchFamily="34" charset="0"/>
          </a:endParaRPr>
        </a:p>
      </dgm:t>
    </dgm:pt>
    <dgm:pt modelId="{8C52DD2E-B684-443D-A914-0BE5D3DC3799}" type="parTrans" cxnId="{619F78A7-E08E-4B48-AA47-92CCC7861812}">
      <dgm:prSet/>
      <dgm:spPr/>
      <dgm:t>
        <a:bodyPr/>
        <a:lstStyle/>
        <a:p>
          <a:endParaRPr lang="en-IN"/>
        </a:p>
      </dgm:t>
    </dgm:pt>
    <dgm:pt modelId="{DBA31889-FDE3-462B-822B-367B3969F235}" type="sibTrans" cxnId="{619F78A7-E08E-4B48-AA47-92CCC7861812}">
      <dgm:prSet/>
      <dgm:spPr/>
      <dgm:t>
        <a:bodyPr/>
        <a:lstStyle/>
        <a:p>
          <a:endParaRPr lang="en-IN"/>
        </a:p>
      </dgm:t>
    </dgm:pt>
    <dgm:pt modelId="{504AD80A-1828-4AD0-A2B4-AC81A8B79AA6}">
      <dgm:prSet custT="1"/>
      <dgm:spPr/>
      <dgm:t>
        <a:bodyPr/>
        <a:lstStyle/>
        <a:p>
          <a:r>
            <a:rPr lang="en-US" sz="1600" dirty="0" smtClean="0">
              <a:latin typeface="Calibri" pitchFamily="34" charset="0"/>
              <a:cs typeface="Calibri" pitchFamily="34" charset="0"/>
            </a:rPr>
            <a:t>In case of two top level classes such as class A and B, when B wants access to members of A that are </a:t>
          </a:r>
          <a:r>
            <a:rPr lang="en-US" sz="1600" dirty="0" smtClean="0">
              <a:latin typeface="Courier New" pitchFamily="49" charset="0"/>
              <a:cs typeface="Courier New" pitchFamily="49" charset="0"/>
            </a:rPr>
            <a:t>private</a:t>
          </a:r>
          <a:r>
            <a:rPr lang="en-US" sz="1600" dirty="0" smtClean="0">
              <a:latin typeface="Calibri" pitchFamily="34" charset="0"/>
              <a:cs typeface="Calibri" pitchFamily="34" charset="0"/>
            </a:rPr>
            <a:t>, class B can be nested within class A so that B can access the members declared as </a:t>
          </a:r>
          <a:r>
            <a:rPr lang="en-US" sz="1600" dirty="0" smtClean="0">
              <a:latin typeface="Courier New" pitchFamily="49" charset="0"/>
              <a:cs typeface="Courier New" pitchFamily="49" charset="0"/>
            </a:rPr>
            <a:t>private</a:t>
          </a:r>
          <a:r>
            <a:rPr lang="en-US" sz="1600" dirty="0" smtClean="0">
              <a:latin typeface="Calibri" pitchFamily="34" charset="0"/>
              <a:cs typeface="Calibri" pitchFamily="34" charset="0"/>
            </a:rPr>
            <a:t>. </a:t>
          </a:r>
          <a:endParaRPr lang="en-IN" sz="1600" dirty="0">
            <a:latin typeface="Calibri" pitchFamily="34" charset="0"/>
            <a:cs typeface="Calibri" pitchFamily="34" charset="0"/>
          </a:endParaRPr>
        </a:p>
      </dgm:t>
    </dgm:pt>
    <dgm:pt modelId="{0F299833-B2D7-40A7-98AB-F3F593A4D8A2}" type="parTrans" cxnId="{1C80C4B9-1C3E-44EB-A29E-E068F56E3A87}">
      <dgm:prSet/>
      <dgm:spPr/>
      <dgm:t>
        <a:bodyPr/>
        <a:lstStyle/>
        <a:p>
          <a:endParaRPr lang="en-IN"/>
        </a:p>
      </dgm:t>
    </dgm:pt>
    <dgm:pt modelId="{6ABA12B4-5712-443D-A883-686ED84EBDD3}" type="sibTrans" cxnId="{1C80C4B9-1C3E-44EB-A29E-E068F56E3A87}">
      <dgm:prSet/>
      <dgm:spPr/>
      <dgm:t>
        <a:bodyPr/>
        <a:lstStyle/>
        <a:p>
          <a:endParaRPr lang="en-IN"/>
        </a:p>
      </dgm:t>
    </dgm:pt>
    <dgm:pt modelId="{4CE86BD8-75AF-4ACE-94EA-E8C796AF3AE7}">
      <dgm:prSet custT="1"/>
      <dgm:spPr/>
      <dgm:t>
        <a:bodyPr/>
        <a:lstStyle/>
        <a:p>
          <a:r>
            <a:rPr lang="en-US" sz="1600" dirty="0" smtClean="0">
              <a:latin typeface="Calibri" pitchFamily="34" charset="0"/>
              <a:cs typeface="Calibri" pitchFamily="34" charset="0"/>
            </a:rPr>
            <a:t>In other words, it helps in grouping the related functionality together. </a:t>
          </a:r>
          <a:endParaRPr lang="en-IN" sz="1600" dirty="0">
            <a:latin typeface="Calibri" pitchFamily="34" charset="0"/>
            <a:cs typeface="Calibri" pitchFamily="34" charset="0"/>
          </a:endParaRPr>
        </a:p>
      </dgm:t>
    </dgm:pt>
    <dgm:pt modelId="{23587EF7-435A-4423-A723-47CC1273CE97}" type="parTrans" cxnId="{67B91DB6-4F62-4D96-A385-E9262C2819BB}">
      <dgm:prSet/>
      <dgm:spPr/>
      <dgm:t>
        <a:bodyPr/>
        <a:lstStyle/>
        <a:p>
          <a:endParaRPr lang="en-US"/>
        </a:p>
      </dgm:t>
    </dgm:pt>
    <dgm:pt modelId="{EA71008B-5280-4340-B9C9-7AACD8797A68}" type="sibTrans" cxnId="{67B91DB6-4F62-4D96-A385-E9262C2819BB}">
      <dgm:prSet/>
      <dgm:spPr/>
      <dgm:t>
        <a:bodyPr/>
        <a:lstStyle/>
        <a:p>
          <a:endParaRPr lang="en-US"/>
        </a:p>
      </dgm:t>
    </dgm:pt>
    <dgm:pt modelId="{B5151AA1-F280-429F-9A2A-2FBF573E64F1}">
      <dgm:prSet custT="1"/>
      <dgm:spPr/>
      <dgm:t>
        <a:bodyPr/>
        <a:lstStyle/>
        <a:p>
          <a:r>
            <a:rPr lang="en-US" sz="1600" dirty="0" smtClean="0">
              <a:latin typeface="Calibri" pitchFamily="34" charset="0"/>
              <a:cs typeface="Calibri" pitchFamily="34" charset="0"/>
            </a:rPr>
            <a:t>Nesting of such ‘helper classes’ helps to make the package more efficient and streamlined.</a:t>
          </a:r>
          <a:endParaRPr lang="en-IN" sz="1600" dirty="0">
            <a:latin typeface="Calibri" pitchFamily="34" charset="0"/>
            <a:cs typeface="Calibri" pitchFamily="34" charset="0"/>
          </a:endParaRPr>
        </a:p>
      </dgm:t>
    </dgm:pt>
    <dgm:pt modelId="{480A4DAD-306F-4373-94D1-84A99193F414}" type="parTrans" cxnId="{BFDA8B9A-1A03-4AFE-8397-13E39067FD75}">
      <dgm:prSet/>
      <dgm:spPr/>
      <dgm:t>
        <a:bodyPr/>
        <a:lstStyle/>
        <a:p>
          <a:endParaRPr lang="en-US"/>
        </a:p>
      </dgm:t>
    </dgm:pt>
    <dgm:pt modelId="{900165EA-653F-43C4-8116-BEBEEDF536E6}" type="sibTrans" cxnId="{BFDA8B9A-1A03-4AFE-8397-13E39067FD75}">
      <dgm:prSet/>
      <dgm:spPr/>
      <dgm:t>
        <a:bodyPr/>
        <a:lstStyle/>
        <a:p>
          <a:endParaRPr lang="en-US"/>
        </a:p>
      </dgm:t>
    </dgm:pt>
    <dgm:pt modelId="{CAB5A54A-4645-458E-88C4-E0EC16F4D70C}">
      <dgm:prSet custT="1"/>
      <dgm:spPr/>
      <dgm:t>
        <a:bodyPr/>
        <a:lstStyle/>
        <a:p>
          <a:r>
            <a:rPr lang="en-US" sz="1600" b="1" dirty="0" smtClean="0">
              <a:latin typeface="Calibri" pitchFamily="34" charset="0"/>
              <a:cs typeface="Calibri" pitchFamily="34" charset="0"/>
            </a:rPr>
            <a:t>Increased readability and maintainability of code</a:t>
          </a:r>
          <a:endParaRPr lang="en-US" sz="1600" b="1" dirty="0">
            <a:latin typeface="Calibri" pitchFamily="34" charset="0"/>
            <a:cs typeface="Calibri" pitchFamily="34" charset="0"/>
          </a:endParaRPr>
        </a:p>
      </dgm:t>
    </dgm:pt>
    <dgm:pt modelId="{E7500E96-31FA-4F81-9EA8-4F1AE0DAD483}" type="parTrans" cxnId="{697172AF-E678-4B5D-8222-C6BA907EB804}">
      <dgm:prSet/>
      <dgm:spPr/>
      <dgm:t>
        <a:bodyPr/>
        <a:lstStyle/>
        <a:p>
          <a:endParaRPr lang="en-US"/>
        </a:p>
      </dgm:t>
    </dgm:pt>
    <dgm:pt modelId="{29E20885-9E0D-44EF-9EA7-718A8CCE9E32}" type="sibTrans" cxnId="{697172AF-E678-4B5D-8222-C6BA907EB804}">
      <dgm:prSet/>
      <dgm:spPr/>
      <dgm:t>
        <a:bodyPr/>
        <a:lstStyle/>
        <a:p>
          <a:endParaRPr lang="en-US"/>
        </a:p>
      </dgm:t>
    </dgm:pt>
    <dgm:pt modelId="{0B54D282-BF20-44C1-A01C-351D3074D24F}">
      <dgm:prSet custT="1"/>
      <dgm:spPr/>
      <dgm:t>
        <a:bodyPr/>
        <a:lstStyle/>
        <a:p>
          <a:r>
            <a:rPr lang="en-US" sz="1600" dirty="0" smtClean="0">
              <a:latin typeface="Calibri" pitchFamily="34" charset="0"/>
              <a:cs typeface="Calibri" pitchFamily="34" charset="0"/>
            </a:rPr>
            <a:t>Also, this will hide class B from the outside world. </a:t>
          </a:r>
          <a:endParaRPr lang="en-IN" sz="1600" dirty="0">
            <a:latin typeface="Calibri" pitchFamily="34" charset="0"/>
            <a:cs typeface="Calibri" pitchFamily="34" charset="0"/>
          </a:endParaRPr>
        </a:p>
      </dgm:t>
    </dgm:pt>
    <dgm:pt modelId="{31EDA157-46E6-4686-A25C-533F895A5832}" type="parTrans" cxnId="{6B6889F8-AC75-439D-BCD1-65EBD952F829}">
      <dgm:prSet/>
      <dgm:spPr/>
      <dgm:t>
        <a:bodyPr/>
        <a:lstStyle/>
        <a:p>
          <a:endParaRPr lang="en-US"/>
        </a:p>
      </dgm:t>
    </dgm:pt>
    <dgm:pt modelId="{5040D7EB-42F1-43D9-9593-3B04E1BFE46E}" type="sibTrans" cxnId="{6B6889F8-AC75-439D-BCD1-65EBD952F829}">
      <dgm:prSet/>
      <dgm:spPr/>
      <dgm:t>
        <a:bodyPr/>
        <a:lstStyle/>
        <a:p>
          <a:endParaRPr lang="en-US"/>
        </a:p>
      </dgm:t>
    </dgm:pt>
    <dgm:pt modelId="{4AE210B5-69DB-4CD1-9D75-3343623C627C}">
      <dgm:prSet custT="1"/>
      <dgm:spPr/>
      <dgm:t>
        <a:bodyPr/>
        <a:lstStyle/>
        <a:p>
          <a:r>
            <a:rPr lang="en-US" sz="1600" dirty="0" smtClean="0">
              <a:latin typeface="Calibri" pitchFamily="34" charset="0"/>
              <a:cs typeface="Calibri" pitchFamily="34" charset="0"/>
            </a:rPr>
            <a:t>Thus, it helps to access all the members of the top-level enclosing class even if they are declared as </a:t>
          </a:r>
          <a:r>
            <a:rPr lang="en-US" sz="1600" dirty="0" smtClean="0">
              <a:latin typeface="Courier New" pitchFamily="49" charset="0"/>
              <a:cs typeface="Courier New" pitchFamily="49" charset="0"/>
            </a:rPr>
            <a:t>private</a:t>
          </a:r>
          <a:r>
            <a:rPr lang="en-US" sz="1600" dirty="0" smtClean="0">
              <a:latin typeface="Calibri" pitchFamily="34" charset="0"/>
              <a:cs typeface="Calibri" pitchFamily="34" charset="0"/>
            </a:rPr>
            <a:t>.</a:t>
          </a:r>
          <a:endParaRPr lang="en-IN" sz="1600" dirty="0">
            <a:latin typeface="Calibri" pitchFamily="34" charset="0"/>
            <a:cs typeface="Calibri" pitchFamily="34" charset="0"/>
          </a:endParaRPr>
        </a:p>
      </dgm:t>
    </dgm:pt>
    <dgm:pt modelId="{35E5E3EC-E482-46A9-AC2D-129C00D0E4A1}" type="parTrans" cxnId="{82F57556-2F8D-4F1B-98AB-C22C0F68423B}">
      <dgm:prSet/>
      <dgm:spPr/>
      <dgm:t>
        <a:bodyPr/>
        <a:lstStyle/>
        <a:p>
          <a:endParaRPr lang="en-US"/>
        </a:p>
      </dgm:t>
    </dgm:pt>
    <dgm:pt modelId="{89AF0F51-F99E-4003-9BE8-44C383D3BF26}" type="sibTrans" cxnId="{82F57556-2F8D-4F1B-98AB-C22C0F68423B}">
      <dgm:prSet/>
      <dgm:spPr/>
      <dgm:t>
        <a:bodyPr/>
        <a:lstStyle/>
        <a:p>
          <a:endParaRPr lang="en-US"/>
        </a:p>
      </dgm:t>
    </dgm:pt>
    <dgm:pt modelId="{029B68C1-B313-4080-9196-FFBEA7ED776B}">
      <dgm:prSet custT="1"/>
      <dgm:spPr/>
      <dgm:t>
        <a:bodyPr/>
        <a:lstStyle/>
        <a:p>
          <a:r>
            <a:rPr lang="en-US" sz="1600" dirty="0" smtClean="0">
              <a:latin typeface="Calibri" pitchFamily="34" charset="0"/>
              <a:cs typeface="Calibri" pitchFamily="34" charset="0"/>
            </a:rPr>
            <a:t>Nesting of small classes within larger top-level classes helps to place the code closer to where it will be used</a:t>
          </a:r>
          <a:r>
            <a:rPr lang="en-US" sz="1300" dirty="0" smtClean="0"/>
            <a:t>.</a:t>
          </a:r>
          <a:endParaRPr lang="en-US" sz="1300" dirty="0"/>
        </a:p>
      </dgm:t>
    </dgm:pt>
    <dgm:pt modelId="{2B733869-D7AD-4574-BA2E-E495808B9686}" type="parTrans" cxnId="{E3EC2905-6DC9-456E-9D07-72F27BEE8109}">
      <dgm:prSet/>
      <dgm:spPr/>
      <dgm:t>
        <a:bodyPr/>
        <a:lstStyle/>
        <a:p>
          <a:endParaRPr lang="en-US"/>
        </a:p>
      </dgm:t>
    </dgm:pt>
    <dgm:pt modelId="{8922F10E-E225-4117-9FBF-96079B0D3C14}" type="sibTrans" cxnId="{E3EC2905-6DC9-456E-9D07-72F27BEE8109}">
      <dgm:prSet/>
      <dgm:spPr/>
      <dgm:t>
        <a:bodyPr/>
        <a:lstStyle/>
        <a:p>
          <a:endParaRPr lang="en-US"/>
        </a:p>
      </dgm:t>
    </dgm:pt>
    <dgm:pt modelId="{726BFED6-59D2-4F7E-90B2-0814C54F0E71}" type="pres">
      <dgm:prSet presAssocID="{77C6A721-0D40-49DF-9896-538D015E2C22}" presName="linear" presStyleCnt="0">
        <dgm:presLayoutVars>
          <dgm:dir/>
          <dgm:animLvl val="lvl"/>
          <dgm:resizeHandles val="exact"/>
        </dgm:presLayoutVars>
      </dgm:prSet>
      <dgm:spPr/>
      <dgm:t>
        <a:bodyPr/>
        <a:lstStyle/>
        <a:p>
          <a:endParaRPr lang="en-IN"/>
        </a:p>
      </dgm:t>
    </dgm:pt>
    <dgm:pt modelId="{9825C2F4-6259-4087-975F-D7E57656305B}" type="pres">
      <dgm:prSet presAssocID="{8A9CBDE3-943D-44B1-AA3B-2C775C191735}" presName="parentLin" presStyleCnt="0"/>
      <dgm:spPr/>
      <dgm:t>
        <a:bodyPr/>
        <a:lstStyle/>
        <a:p>
          <a:endParaRPr lang="en-IN"/>
        </a:p>
      </dgm:t>
    </dgm:pt>
    <dgm:pt modelId="{8AFF8CDB-0AF9-4EA6-BECC-E63ACC5B5E29}" type="pres">
      <dgm:prSet presAssocID="{8A9CBDE3-943D-44B1-AA3B-2C775C191735}" presName="parentLeftMargin" presStyleLbl="node1" presStyleIdx="0" presStyleCnt="3"/>
      <dgm:spPr/>
      <dgm:t>
        <a:bodyPr/>
        <a:lstStyle/>
        <a:p>
          <a:endParaRPr lang="en-IN"/>
        </a:p>
      </dgm:t>
    </dgm:pt>
    <dgm:pt modelId="{944BAB04-7C51-4F32-B3D9-6B3BFE861060}" type="pres">
      <dgm:prSet presAssocID="{8A9CBDE3-943D-44B1-AA3B-2C775C191735}" presName="parentText" presStyleLbl="node1" presStyleIdx="0" presStyleCnt="3" custScaleX="100849" custScaleY="131032">
        <dgm:presLayoutVars>
          <dgm:chMax val="0"/>
          <dgm:bulletEnabled val="1"/>
        </dgm:presLayoutVars>
      </dgm:prSet>
      <dgm:spPr/>
      <dgm:t>
        <a:bodyPr/>
        <a:lstStyle/>
        <a:p>
          <a:endParaRPr lang="en-IN"/>
        </a:p>
      </dgm:t>
    </dgm:pt>
    <dgm:pt modelId="{0B92971E-CD3F-40AB-A72B-D3F249C8A999}" type="pres">
      <dgm:prSet presAssocID="{8A9CBDE3-943D-44B1-AA3B-2C775C191735}" presName="negativeSpace" presStyleCnt="0"/>
      <dgm:spPr/>
      <dgm:t>
        <a:bodyPr/>
        <a:lstStyle/>
        <a:p>
          <a:endParaRPr lang="en-IN"/>
        </a:p>
      </dgm:t>
    </dgm:pt>
    <dgm:pt modelId="{A3794F34-CF38-4878-8BA7-B0E44BC4E8BE}" type="pres">
      <dgm:prSet presAssocID="{8A9CBDE3-943D-44B1-AA3B-2C775C191735}" presName="childText" presStyleLbl="conFgAcc1" presStyleIdx="0" presStyleCnt="3">
        <dgm:presLayoutVars>
          <dgm:bulletEnabled val="1"/>
        </dgm:presLayoutVars>
      </dgm:prSet>
      <dgm:spPr/>
      <dgm:t>
        <a:bodyPr/>
        <a:lstStyle/>
        <a:p>
          <a:endParaRPr lang="en-IN"/>
        </a:p>
      </dgm:t>
    </dgm:pt>
    <dgm:pt modelId="{F2E948CE-AB6E-441B-9C84-EB73198946D1}" type="pres">
      <dgm:prSet presAssocID="{4BE0501D-50E8-49B5-950C-96E7596EBD91}" presName="spaceBetweenRectangles" presStyleCnt="0"/>
      <dgm:spPr/>
      <dgm:t>
        <a:bodyPr/>
        <a:lstStyle/>
        <a:p>
          <a:endParaRPr lang="en-IN"/>
        </a:p>
      </dgm:t>
    </dgm:pt>
    <dgm:pt modelId="{29C14D80-9378-4DBC-8F98-7A1924A78E08}" type="pres">
      <dgm:prSet presAssocID="{0B2AD9EF-F3ED-4D54-857D-CC1F43F8AFD6}" presName="parentLin" presStyleCnt="0"/>
      <dgm:spPr/>
      <dgm:t>
        <a:bodyPr/>
        <a:lstStyle/>
        <a:p>
          <a:endParaRPr lang="en-IN"/>
        </a:p>
      </dgm:t>
    </dgm:pt>
    <dgm:pt modelId="{DD0F1857-B597-431D-9A0F-C159A0C4F7FE}" type="pres">
      <dgm:prSet presAssocID="{0B2AD9EF-F3ED-4D54-857D-CC1F43F8AFD6}" presName="parentLeftMargin" presStyleLbl="node1" presStyleIdx="0" presStyleCnt="3"/>
      <dgm:spPr/>
      <dgm:t>
        <a:bodyPr/>
        <a:lstStyle/>
        <a:p>
          <a:endParaRPr lang="en-IN"/>
        </a:p>
      </dgm:t>
    </dgm:pt>
    <dgm:pt modelId="{0BC5C34C-6965-41B3-8AB2-EFFE6BA44191}" type="pres">
      <dgm:prSet presAssocID="{0B2AD9EF-F3ED-4D54-857D-CC1F43F8AFD6}" presName="parentText" presStyleLbl="node1" presStyleIdx="1" presStyleCnt="3" custScaleX="99151" custScaleY="112638">
        <dgm:presLayoutVars>
          <dgm:chMax val="0"/>
          <dgm:bulletEnabled val="1"/>
        </dgm:presLayoutVars>
      </dgm:prSet>
      <dgm:spPr/>
      <dgm:t>
        <a:bodyPr/>
        <a:lstStyle/>
        <a:p>
          <a:endParaRPr lang="en-IN"/>
        </a:p>
      </dgm:t>
    </dgm:pt>
    <dgm:pt modelId="{CA2529F1-05C9-4708-AE54-66005BE69934}" type="pres">
      <dgm:prSet presAssocID="{0B2AD9EF-F3ED-4D54-857D-CC1F43F8AFD6}" presName="negativeSpace" presStyleCnt="0"/>
      <dgm:spPr/>
      <dgm:t>
        <a:bodyPr/>
        <a:lstStyle/>
        <a:p>
          <a:endParaRPr lang="en-IN"/>
        </a:p>
      </dgm:t>
    </dgm:pt>
    <dgm:pt modelId="{B6BC36D8-D5B0-4749-B56F-AC6C50C43627}" type="pres">
      <dgm:prSet presAssocID="{0B2AD9EF-F3ED-4D54-857D-CC1F43F8AFD6}" presName="childText" presStyleLbl="conFgAcc1" presStyleIdx="1" presStyleCnt="3">
        <dgm:presLayoutVars>
          <dgm:bulletEnabled val="1"/>
        </dgm:presLayoutVars>
      </dgm:prSet>
      <dgm:spPr/>
      <dgm:t>
        <a:bodyPr/>
        <a:lstStyle/>
        <a:p>
          <a:endParaRPr lang="en-IN"/>
        </a:p>
      </dgm:t>
    </dgm:pt>
    <dgm:pt modelId="{B64AF64E-1D7D-416F-B093-80974671264D}" type="pres">
      <dgm:prSet presAssocID="{5413F2E3-6E5C-4C54-83C2-8648AA013DB4}" presName="spaceBetweenRectangles" presStyleCnt="0"/>
      <dgm:spPr/>
    </dgm:pt>
    <dgm:pt modelId="{BFEFF039-4EBB-4FF2-BCB4-E060FFDEC5F3}" type="pres">
      <dgm:prSet presAssocID="{CAB5A54A-4645-458E-88C4-E0EC16F4D70C}" presName="parentLin" presStyleCnt="0"/>
      <dgm:spPr/>
    </dgm:pt>
    <dgm:pt modelId="{B8460E51-43EF-4698-ADBE-0C77C834EADC}" type="pres">
      <dgm:prSet presAssocID="{CAB5A54A-4645-458E-88C4-E0EC16F4D70C}" presName="parentLeftMargin" presStyleLbl="node1" presStyleIdx="1" presStyleCnt="3"/>
      <dgm:spPr/>
      <dgm:t>
        <a:bodyPr/>
        <a:lstStyle/>
        <a:p>
          <a:endParaRPr lang="en-US"/>
        </a:p>
      </dgm:t>
    </dgm:pt>
    <dgm:pt modelId="{6D81AA4C-4D23-4DDD-8544-A817F57206CA}" type="pres">
      <dgm:prSet presAssocID="{CAB5A54A-4645-458E-88C4-E0EC16F4D70C}" presName="parentText" presStyleLbl="node1" presStyleIdx="2" presStyleCnt="3">
        <dgm:presLayoutVars>
          <dgm:chMax val="0"/>
          <dgm:bulletEnabled val="1"/>
        </dgm:presLayoutVars>
      </dgm:prSet>
      <dgm:spPr/>
      <dgm:t>
        <a:bodyPr/>
        <a:lstStyle/>
        <a:p>
          <a:endParaRPr lang="en-US"/>
        </a:p>
      </dgm:t>
    </dgm:pt>
    <dgm:pt modelId="{BF3B3DBC-5FB7-4C3A-846A-8727B27AEE80}" type="pres">
      <dgm:prSet presAssocID="{CAB5A54A-4645-458E-88C4-E0EC16F4D70C}" presName="negativeSpace" presStyleCnt="0"/>
      <dgm:spPr/>
    </dgm:pt>
    <dgm:pt modelId="{51D8053D-D299-476E-963C-1BC5D55F10CB}" type="pres">
      <dgm:prSet presAssocID="{CAB5A54A-4645-458E-88C4-E0EC16F4D70C}" presName="childText" presStyleLbl="conFgAcc1" presStyleIdx="2" presStyleCnt="3">
        <dgm:presLayoutVars>
          <dgm:bulletEnabled val="1"/>
        </dgm:presLayoutVars>
      </dgm:prSet>
      <dgm:spPr/>
      <dgm:t>
        <a:bodyPr/>
        <a:lstStyle/>
        <a:p>
          <a:endParaRPr lang="en-US"/>
        </a:p>
      </dgm:t>
    </dgm:pt>
  </dgm:ptLst>
  <dgm:cxnLst>
    <dgm:cxn modelId="{619F78A7-E08E-4B48-AA47-92CCC7861812}" srcId="{8A9CBDE3-943D-44B1-AA3B-2C775C191735}" destId="{9FC1ADC8-7F36-47E7-B130-C3A42FC82872}" srcOrd="0" destOrd="0" parTransId="{8C52DD2E-B684-443D-A914-0BE5D3DC3799}" sibTransId="{DBA31889-FDE3-462B-822B-367B3969F235}"/>
    <dgm:cxn modelId="{8B2690A3-461C-4223-972F-08385D82F899}" type="presOf" srcId="{77C6A721-0D40-49DF-9896-538D015E2C22}" destId="{726BFED6-59D2-4F7E-90B2-0814C54F0E71}" srcOrd="0" destOrd="0" presId="urn:microsoft.com/office/officeart/2005/8/layout/list1"/>
    <dgm:cxn modelId="{939EB43B-481E-4287-8E7D-FDE150369A07}" type="presOf" srcId="{0B2AD9EF-F3ED-4D54-857D-CC1F43F8AFD6}" destId="{DD0F1857-B597-431D-9A0F-C159A0C4F7FE}" srcOrd="0" destOrd="0" presId="urn:microsoft.com/office/officeart/2005/8/layout/list1"/>
    <dgm:cxn modelId="{245D9BDD-AB82-4A1D-959F-6887C7376781}" type="presOf" srcId="{0B2AD9EF-F3ED-4D54-857D-CC1F43F8AFD6}" destId="{0BC5C34C-6965-41B3-8AB2-EFFE6BA44191}" srcOrd="1" destOrd="0" presId="urn:microsoft.com/office/officeart/2005/8/layout/list1"/>
    <dgm:cxn modelId="{4226712F-F6F9-49E6-ABA8-AA8379CE0241}" srcId="{77C6A721-0D40-49DF-9896-538D015E2C22}" destId="{0B2AD9EF-F3ED-4D54-857D-CC1F43F8AFD6}" srcOrd="1" destOrd="0" parTransId="{B75A5741-41EB-4D30-B3D7-C02723BCF508}" sibTransId="{5413F2E3-6E5C-4C54-83C2-8648AA013DB4}"/>
    <dgm:cxn modelId="{107E4EE4-FF87-425B-BBD2-40D9CE6C5C3A}" type="presOf" srcId="{029B68C1-B313-4080-9196-FFBEA7ED776B}" destId="{51D8053D-D299-476E-963C-1BC5D55F10CB}" srcOrd="0" destOrd="0" presId="urn:microsoft.com/office/officeart/2005/8/layout/list1"/>
    <dgm:cxn modelId="{E3EC2905-6DC9-456E-9D07-72F27BEE8109}" srcId="{CAB5A54A-4645-458E-88C4-E0EC16F4D70C}" destId="{029B68C1-B313-4080-9196-FFBEA7ED776B}" srcOrd="0" destOrd="0" parTransId="{2B733869-D7AD-4574-BA2E-E495808B9686}" sibTransId="{8922F10E-E225-4117-9FBF-96079B0D3C14}"/>
    <dgm:cxn modelId="{02C89F7B-60B2-464F-A349-8DC0F8D4F645}" type="presOf" srcId="{9FC1ADC8-7F36-47E7-B130-C3A42FC82872}" destId="{A3794F34-CF38-4878-8BA7-B0E44BC4E8BE}" srcOrd="0" destOrd="0" presId="urn:microsoft.com/office/officeart/2005/8/layout/list1"/>
    <dgm:cxn modelId="{1C80C4B9-1C3E-44EB-A29E-E068F56E3A87}" srcId="{0B2AD9EF-F3ED-4D54-857D-CC1F43F8AFD6}" destId="{504AD80A-1828-4AD0-A2B4-AC81A8B79AA6}" srcOrd="0" destOrd="0" parTransId="{0F299833-B2D7-40A7-98AB-F3F593A4D8A2}" sibTransId="{6ABA12B4-5712-443D-A883-686ED84EBDD3}"/>
    <dgm:cxn modelId="{B64A849B-860E-4324-98CC-DF67B2D4D019}" type="presOf" srcId="{CAB5A54A-4645-458E-88C4-E0EC16F4D70C}" destId="{B8460E51-43EF-4698-ADBE-0C77C834EADC}" srcOrd="0" destOrd="0" presId="urn:microsoft.com/office/officeart/2005/8/layout/list1"/>
    <dgm:cxn modelId="{8A4CC90C-0FD2-44C3-8CF2-9A851A1A2FAD}" type="presOf" srcId="{4AE210B5-69DB-4CD1-9D75-3343623C627C}" destId="{B6BC36D8-D5B0-4749-B56F-AC6C50C43627}" srcOrd="0" destOrd="2" presId="urn:microsoft.com/office/officeart/2005/8/layout/list1"/>
    <dgm:cxn modelId="{A07C6904-7F44-4E1E-A2F7-649D260768F4}" type="presOf" srcId="{504AD80A-1828-4AD0-A2B4-AC81A8B79AA6}" destId="{B6BC36D8-D5B0-4749-B56F-AC6C50C43627}" srcOrd="0" destOrd="0" presId="urn:microsoft.com/office/officeart/2005/8/layout/list1"/>
    <dgm:cxn modelId="{697172AF-E678-4B5D-8222-C6BA907EB804}" srcId="{77C6A721-0D40-49DF-9896-538D015E2C22}" destId="{CAB5A54A-4645-458E-88C4-E0EC16F4D70C}" srcOrd="2" destOrd="0" parTransId="{E7500E96-31FA-4F81-9EA8-4F1AE0DAD483}" sibTransId="{29E20885-9E0D-44EF-9EA7-718A8CCE9E32}"/>
    <dgm:cxn modelId="{3C413642-3007-4C9A-A71A-5BF29F80749E}" srcId="{77C6A721-0D40-49DF-9896-538D015E2C22}" destId="{8A9CBDE3-943D-44B1-AA3B-2C775C191735}" srcOrd="0" destOrd="0" parTransId="{47F20488-F57B-4EAA-AC28-0E61598F5785}" sibTransId="{4BE0501D-50E8-49B5-950C-96E7596EBD91}"/>
    <dgm:cxn modelId="{366E7858-1AE1-4C9B-B13E-98D1008FC680}" type="presOf" srcId="{4CE86BD8-75AF-4ACE-94EA-E8C796AF3AE7}" destId="{A3794F34-CF38-4878-8BA7-B0E44BC4E8BE}" srcOrd="0" destOrd="1" presId="urn:microsoft.com/office/officeart/2005/8/layout/list1"/>
    <dgm:cxn modelId="{3E0EF026-F92C-42A4-B7D1-0464C1E5E7C0}" type="presOf" srcId="{8A9CBDE3-943D-44B1-AA3B-2C775C191735}" destId="{944BAB04-7C51-4F32-B3D9-6B3BFE861060}" srcOrd="1" destOrd="0" presId="urn:microsoft.com/office/officeart/2005/8/layout/list1"/>
    <dgm:cxn modelId="{A38808E3-1A44-422A-8E7D-ACB9485F2A8B}" type="presOf" srcId="{B5151AA1-F280-429F-9A2A-2FBF573E64F1}" destId="{A3794F34-CF38-4878-8BA7-B0E44BC4E8BE}" srcOrd="0" destOrd="2" presId="urn:microsoft.com/office/officeart/2005/8/layout/list1"/>
    <dgm:cxn modelId="{54734C29-0628-4CB1-9F6F-2142694F8CF2}" type="presOf" srcId="{0B54D282-BF20-44C1-A01C-351D3074D24F}" destId="{B6BC36D8-D5B0-4749-B56F-AC6C50C43627}" srcOrd="0" destOrd="1" presId="urn:microsoft.com/office/officeart/2005/8/layout/list1"/>
    <dgm:cxn modelId="{E36F7E20-6A48-4348-96F5-B2BD2167BD0D}" type="presOf" srcId="{CAB5A54A-4645-458E-88C4-E0EC16F4D70C}" destId="{6D81AA4C-4D23-4DDD-8544-A817F57206CA}" srcOrd="1" destOrd="0" presId="urn:microsoft.com/office/officeart/2005/8/layout/list1"/>
    <dgm:cxn modelId="{6D662992-E85A-4E63-A7C5-84283EEBA87E}" type="presOf" srcId="{8A9CBDE3-943D-44B1-AA3B-2C775C191735}" destId="{8AFF8CDB-0AF9-4EA6-BECC-E63ACC5B5E29}" srcOrd="0" destOrd="0" presId="urn:microsoft.com/office/officeart/2005/8/layout/list1"/>
    <dgm:cxn modelId="{6B6889F8-AC75-439D-BCD1-65EBD952F829}" srcId="{0B2AD9EF-F3ED-4D54-857D-CC1F43F8AFD6}" destId="{0B54D282-BF20-44C1-A01C-351D3074D24F}" srcOrd="1" destOrd="0" parTransId="{31EDA157-46E6-4686-A25C-533F895A5832}" sibTransId="{5040D7EB-42F1-43D9-9593-3B04E1BFE46E}"/>
    <dgm:cxn modelId="{BFDA8B9A-1A03-4AFE-8397-13E39067FD75}" srcId="{8A9CBDE3-943D-44B1-AA3B-2C775C191735}" destId="{B5151AA1-F280-429F-9A2A-2FBF573E64F1}" srcOrd="2" destOrd="0" parTransId="{480A4DAD-306F-4373-94D1-84A99193F414}" sibTransId="{900165EA-653F-43C4-8116-BEBEEDF536E6}"/>
    <dgm:cxn modelId="{67B91DB6-4F62-4D96-A385-E9262C2819BB}" srcId="{8A9CBDE3-943D-44B1-AA3B-2C775C191735}" destId="{4CE86BD8-75AF-4ACE-94EA-E8C796AF3AE7}" srcOrd="1" destOrd="0" parTransId="{23587EF7-435A-4423-A723-47CC1273CE97}" sibTransId="{EA71008B-5280-4340-B9C9-7AACD8797A68}"/>
    <dgm:cxn modelId="{82F57556-2F8D-4F1B-98AB-C22C0F68423B}" srcId="{0B2AD9EF-F3ED-4D54-857D-CC1F43F8AFD6}" destId="{4AE210B5-69DB-4CD1-9D75-3343623C627C}" srcOrd="2" destOrd="0" parTransId="{35E5E3EC-E482-46A9-AC2D-129C00D0E4A1}" sibTransId="{89AF0F51-F99E-4003-9BE8-44C383D3BF26}"/>
    <dgm:cxn modelId="{3D4A9C61-1307-4148-8EEC-8EF2B9AE5F14}" type="presParOf" srcId="{726BFED6-59D2-4F7E-90B2-0814C54F0E71}" destId="{9825C2F4-6259-4087-975F-D7E57656305B}" srcOrd="0" destOrd="0" presId="urn:microsoft.com/office/officeart/2005/8/layout/list1"/>
    <dgm:cxn modelId="{DCA21131-CE17-4B62-9E19-0CB2A6C6FCD2}" type="presParOf" srcId="{9825C2F4-6259-4087-975F-D7E57656305B}" destId="{8AFF8CDB-0AF9-4EA6-BECC-E63ACC5B5E29}" srcOrd="0" destOrd="0" presId="urn:microsoft.com/office/officeart/2005/8/layout/list1"/>
    <dgm:cxn modelId="{713A012D-E83A-485F-997F-F58BE083CBE5}" type="presParOf" srcId="{9825C2F4-6259-4087-975F-D7E57656305B}" destId="{944BAB04-7C51-4F32-B3D9-6B3BFE861060}" srcOrd="1" destOrd="0" presId="urn:microsoft.com/office/officeart/2005/8/layout/list1"/>
    <dgm:cxn modelId="{96EBE083-A0F7-471D-9B65-74575CD7B3B3}" type="presParOf" srcId="{726BFED6-59D2-4F7E-90B2-0814C54F0E71}" destId="{0B92971E-CD3F-40AB-A72B-D3F249C8A999}" srcOrd="1" destOrd="0" presId="urn:microsoft.com/office/officeart/2005/8/layout/list1"/>
    <dgm:cxn modelId="{183721C2-02A4-4893-8B7B-D4F544E8C620}" type="presParOf" srcId="{726BFED6-59D2-4F7E-90B2-0814C54F0E71}" destId="{A3794F34-CF38-4878-8BA7-B0E44BC4E8BE}" srcOrd="2" destOrd="0" presId="urn:microsoft.com/office/officeart/2005/8/layout/list1"/>
    <dgm:cxn modelId="{8E9AE021-A379-4A57-97D4-19D51B3EC867}" type="presParOf" srcId="{726BFED6-59D2-4F7E-90B2-0814C54F0E71}" destId="{F2E948CE-AB6E-441B-9C84-EB73198946D1}" srcOrd="3" destOrd="0" presId="urn:microsoft.com/office/officeart/2005/8/layout/list1"/>
    <dgm:cxn modelId="{0B9CBA7C-D574-4B8E-B48D-F047B393C259}" type="presParOf" srcId="{726BFED6-59D2-4F7E-90B2-0814C54F0E71}" destId="{29C14D80-9378-4DBC-8F98-7A1924A78E08}" srcOrd="4" destOrd="0" presId="urn:microsoft.com/office/officeart/2005/8/layout/list1"/>
    <dgm:cxn modelId="{07F23437-7F11-471F-899F-5C4C1848EB3E}" type="presParOf" srcId="{29C14D80-9378-4DBC-8F98-7A1924A78E08}" destId="{DD0F1857-B597-431D-9A0F-C159A0C4F7FE}" srcOrd="0" destOrd="0" presId="urn:microsoft.com/office/officeart/2005/8/layout/list1"/>
    <dgm:cxn modelId="{A85F2AD7-3E11-4675-9460-970F07726511}" type="presParOf" srcId="{29C14D80-9378-4DBC-8F98-7A1924A78E08}" destId="{0BC5C34C-6965-41B3-8AB2-EFFE6BA44191}" srcOrd="1" destOrd="0" presId="urn:microsoft.com/office/officeart/2005/8/layout/list1"/>
    <dgm:cxn modelId="{871DDCD8-C659-4F47-BEEE-F2106AB02520}" type="presParOf" srcId="{726BFED6-59D2-4F7E-90B2-0814C54F0E71}" destId="{CA2529F1-05C9-4708-AE54-66005BE69934}" srcOrd="5" destOrd="0" presId="urn:microsoft.com/office/officeart/2005/8/layout/list1"/>
    <dgm:cxn modelId="{EDF5EDBC-1EEA-4F25-BEC8-62A77DEC3B28}" type="presParOf" srcId="{726BFED6-59D2-4F7E-90B2-0814C54F0E71}" destId="{B6BC36D8-D5B0-4749-B56F-AC6C50C43627}" srcOrd="6" destOrd="0" presId="urn:microsoft.com/office/officeart/2005/8/layout/list1"/>
    <dgm:cxn modelId="{F9B1E823-276B-41C2-9139-FF2CCC249345}" type="presParOf" srcId="{726BFED6-59D2-4F7E-90B2-0814C54F0E71}" destId="{B64AF64E-1D7D-416F-B093-80974671264D}" srcOrd="7" destOrd="0" presId="urn:microsoft.com/office/officeart/2005/8/layout/list1"/>
    <dgm:cxn modelId="{F3186C3D-8C09-4A2F-BC78-99AE2310F6FD}" type="presParOf" srcId="{726BFED6-59D2-4F7E-90B2-0814C54F0E71}" destId="{BFEFF039-4EBB-4FF2-BCB4-E060FFDEC5F3}" srcOrd="8" destOrd="0" presId="urn:microsoft.com/office/officeart/2005/8/layout/list1"/>
    <dgm:cxn modelId="{B62817F0-390F-4FDA-883F-1CE3C1CD49B9}" type="presParOf" srcId="{BFEFF039-4EBB-4FF2-BCB4-E060FFDEC5F3}" destId="{B8460E51-43EF-4698-ADBE-0C77C834EADC}" srcOrd="0" destOrd="0" presId="urn:microsoft.com/office/officeart/2005/8/layout/list1"/>
    <dgm:cxn modelId="{207D8D1D-4946-4F35-B1AD-A6E008C848A7}" type="presParOf" srcId="{BFEFF039-4EBB-4FF2-BCB4-E060FFDEC5F3}" destId="{6D81AA4C-4D23-4DDD-8544-A817F57206CA}" srcOrd="1" destOrd="0" presId="urn:microsoft.com/office/officeart/2005/8/layout/list1"/>
    <dgm:cxn modelId="{6BD93A8E-4200-4F12-A7D1-5B7B2F74A8E5}" type="presParOf" srcId="{726BFED6-59D2-4F7E-90B2-0814C54F0E71}" destId="{BF3B3DBC-5FB7-4C3A-846A-8727B27AEE80}" srcOrd="9" destOrd="0" presId="urn:microsoft.com/office/officeart/2005/8/layout/list1"/>
    <dgm:cxn modelId="{EF234B89-0420-47B1-89C6-D51010AD2281}" type="presParOf" srcId="{726BFED6-59D2-4F7E-90B2-0814C54F0E71}" destId="{51D8053D-D299-476E-963C-1BC5D55F10CB}"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7752E4-E238-4735-A0ED-2F9B5ED9BBAA}" type="doc">
      <dgm:prSet loTypeId="urn:microsoft.com/office/officeart/2005/8/layout/target3" loCatId="relationship" qsTypeId="urn:microsoft.com/office/officeart/2005/8/quickstyle/simple5" qsCatId="simple" csTypeId="urn:microsoft.com/office/officeart/2005/8/colors/colorful4" csCatId="colorful" phldr="1"/>
      <dgm:spPr/>
      <dgm:t>
        <a:bodyPr/>
        <a:lstStyle/>
        <a:p>
          <a:endParaRPr lang="en-US"/>
        </a:p>
      </dgm:t>
    </dgm:pt>
    <dgm:pt modelId="{53BAA2DA-F28E-4ABB-981C-D94ACC611518}">
      <dgm:prSet phldrT="[Text]" custT="1"/>
      <dgm:spPr/>
      <dgm:t>
        <a:bodyPr/>
        <a:lstStyle/>
        <a:p>
          <a:r>
            <a:rPr lang="en-US" sz="2800" b="1" dirty="0" smtClean="0">
              <a:solidFill>
                <a:srgbClr val="7030A0"/>
              </a:solidFill>
              <a:latin typeface="Calibri" pitchFamily="34" charset="0"/>
              <a:cs typeface="Calibri" pitchFamily="34" charset="0"/>
            </a:rPr>
            <a:t>Member classes or </a:t>
          </a:r>
          <a:br>
            <a:rPr lang="en-US" sz="2800" b="1" dirty="0" smtClean="0">
              <a:solidFill>
                <a:srgbClr val="7030A0"/>
              </a:solidFill>
              <a:latin typeface="Calibri" pitchFamily="34" charset="0"/>
              <a:cs typeface="Calibri" pitchFamily="34" charset="0"/>
            </a:rPr>
          </a:br>
          <a:r>
            <a:rPr lang="en-US" sz="2800" b="1" dirty="0" smtClean="0">
              <a:solidFill>
                <a:srgbClr val="7030A0"/>
              </a:solidFill>
              <a:latin typeface="Calibri" pitchFamily="34" charset="0"/>
              <a:cs typeface="Calibri" pitchFamily="34" charset="0"/>
            </a:rPr>
            <a:t>non-static nested classes</a:t>
          </a:r>
          <a:endParaRPr lang="en-US" sz="2800" b="1" dirty="0">
            <a:solidFill>
              <a:srgbClr val="7030A0"/>
            </a:solidFill>
            <a:latin typeface="Calibri" pitchFamily="34" charset="0"/>
            <a:cs typeface="Calibri" pitchFamily="34" charset="0"/>
          </a:endParaRPr>
        </a:p>
      </dgm:t>
    </dgm:pt>
    <dgm:pt modelId="{027F55AF-9DD6-4B70-9E28-08E5B6718D6D}" type="parTrans" cxnId="{E3917724-35A1-40FF-B317-361B106BE7FD}">
      <dgm:prSet/>
      <dgm:spPr/>
      <dgm:t>
        <a:bodyPr/>
        <a:lstStyle/>
        <a:p>
          <a:endParaRPr lang="en-US"/>
        </a:p>
      </dgm:t>
    </dgm:pt>
    <dgm:pt modelId="{2AD3D25B-913C-4759-B08B-F484BBD67D70}" type="sibTrans" cxnId="{E3917724-35A1-40FF-B317-361B106BE7FD}">
      <dgm:prSet/>
      <dgm:spPr/>
      <dgm:t>
        <a:bodyPr/>
        <a:lstStyle/>
        <a:p>
          <a:endParaRPr lang="en-US"/>
        </a:p>
      </dgm:t>
    </dgm:pt>
    <dgm:pt modelId="{DC78795D-420B-4078-B077-725D929B781F}">
      <dgm:prSet phldrT="[Text]" custT="1"/>
      <dgm:spPr/>
      <dgm:t>
        <a:bodyPr/>
        <a:lstStyle/>
        <a:p>
          <a:r>
            <a:rPr lang="en-US" sz="2800" b="1" dirty="0" smtClean="0">
              <a:solidFill>
                <a:srgbClr val="000099"/>
              </a:solidFill>
              <a:latin typeface="Calibri" pitchFamily="34" charset="0"/>
              <a:cs typeface="Calibri" pitchFamily="34" charset="0"/>
            </a:rPr>
            <a:t>Local classes</a:t>
          </a:r>
          <a:endParaRPr lang="en-US" sz="2800" b="1" dirty="0">
            <a:solidFill>
              <a:srgbClr val="000099"/>
            </a:solidFill>
            <a:latin typeface="Calibri" pitchFamily="34" charset="0"/>
            <a:cs typeface="Calibri" pitchFamily="34" charset="0"/>
          </a:endParaRPr>
        </a:p>
      </dgm:t>
    </dgm:pt>
    <dgm:pt modelId="{0DE2E09B-CA00-41E0-9847-BE002239FFFB}" type="parTrans" cxnId="{F7423FFF-2D35-4A40-BCE1-A09490329CB7}">
      <dgm:prSet/>
      <dgm:spPr/>
      <dgm:t>
        <a:bodyPr/>
        <a:lstStyle/>
        <a:p>
          <a:endParaRPr lang="en-US"/>
        </a:p>
      </dgm:t>
    </dgm:pt>
    <dgm:pt modelId="{93ADEE10-A70F-4D27-93E9-066FDCD0489C}" type="sibTrans" cxnId="{F7423FFF-2D35-4A40-BCE1-A09490329CB7}">
      <dgm:prSet/>
      <dgm:spPr/>
      <dgm:t>
        <a:bodyPr/>
        <a:lstStyle/>
        <a:p>
          <a:endParaRPr lang="en-US"/>
        </a:p>
      </dgm:t>
    </dgm:pt>
    <dgm:pt modelId="{BB1F5DFB-5D0B-4CB4-AC33-4449B9C07451}">
      <dgm:prSet phldrT="[Text]" custT="1"/>
      <dgm:spPr/>
      <dgm:t>
        <a:bodyPr/>
        <a:lstStyle/>
        <a:p>
          <a:r>
            <a:rPr lang="en-US" sz="2800" b="1" dirty="0" smtClean="0">
              <a:solidFill>
                <a:srgbClr val="0070C0"/>
              </a:solidFill>
              <a:latin typeface="Calibri" pitchFamily="34" charset="0"/>
              <a:cs typeface="Calibri" pitchFamily="34" charset="0"/>
            </a:rPr>
            <a:t>Anonymous classes</a:t>
          </a:r>
          <a:endParaRPr lang="en-US" sz="2800" b="1" dirty="0">
            <a:solidFill>
              <a:srgbClr val="0070C0"/>
            </a:solidFill>
            <a:latin typeface="Calibri" pitchFamily="34" charset="0"/>
            <a:cs typeface="Calibri" pitchFamily="34" charset="0"/>
          </a:endParaRPr>
        </a:p>
      </dgm:t>
    </dgm:pt>
    <dgm:pt modelId="{10593B57-C2C3-4AD6-975B-E97B765A8C65}" type="parTrans" cxnId="{EC54F98C-DF2E-4B5B-9F41-7C16D67EDEE0}">
      <dgm:prSet/>
      <dgm:spPr/>
      <dgm:t>
        <a:bodyPr/>
        <a:lstStyle/>
        <a:p>
          <a:endParaRPr lang="en-US"/>
        </a:p>
      </dgm:t>
    </dgm:pt>
    <dgm:pt modelId="{CAF951B2-042F-4374-B7BF-A2D1755B811C}" type="sibTrans" cxnId="{EC54F98C-DF2E-4B5B-9F41-7C16D67EDEE0}">
      <dgm:prSet/>
      <dgm:spPr/>
      <dgm:t>
        <a:bodyPr/>
        <a:lstStyle/>
        <a:p>
          <a:endParaRPr lang="en-US"/>
        </a:p>
      </dgm:t>
    </dgm:pt>
    <dgm:pt modelId="{341C972B-B7EA-4247-9B51-CB41E3C5EAB9}">
      <dgm:prSet custT="1"/>
      <dgm:spPr/>
      <dgm:t>
        <a:bodyPr/>
        <a:lstStyle/>
        <a:p>
          <a:r>
            <a:rPr lang="en-US" sz="2800" b="1" dirty="0" smtClean="0">
              <a:solidFill>
                <a:schemeClr val="accent5">
                  <a:lumMod val="75000"/>
                </a:schemeClr>
              </a:solidFill>
              <a:latin typeface="Calibri" pitchFamily="34" charset="0"/>
              <a:cs typeface="Calibri" pitchFamily="34" charset="0"/>
            </a:rPr>
            <a:t>Static Nested classes</a:t>
          </a:r>
          <a:endParaRPr lang="en-US" sz="2800" b="1" dirty="0">
            <a:solidFill>
              <a:schemeClr val="accent5">
                <a:lumMod val="75000"/>
              </a:schemeClr>
            </a:solidFill>
            <a:latin typeface="Calibri" pitchFamily="34" charset="0"/>
            <a:cs typeface="Calibri" pitchFamily="34" charset="0"/>
          </a:endParaRPr>
        </a:p>
      </dgm:t>
    </dgm:pt>
    <dgm:pt modelId="{5C0BFD3D-017D-4534-975B-D564CD201CE1}" type="parTrans" cxnId="{9D866A9C-7E5B-46AB-8510-D14B9A5CB0ED}">
      <dgm:prSet/>
      <dgm:spPr/>
      <dgm:t>
        <a:bodyPr/>
        <a:lstStyle/>
        <a:p>
          <a:endParaRPr lang="en-US"/>
        </a:p>
      </dgm:t>
    </dgm:pt>
    <dgm:pt modelId="{5BF31BED-87BF-4E75-905F-9FB8945D0E52}" type="sibTrans" cxnId="{9D866A9C-7E5B-46AB-8510-D14B9A5CB0ED}">
      <dgm:prSet/>
      <dgm:spPr/>
      <dgm:t>
        <a:bodyPr/>
        <a:lstStyle/>
        <a:p>
          <a:endParaRPr lang="en-US"/>
        </a:p>
      </dgm:t>
    </dgm:pt>
    <dgm:pt modelId="{E7C488C2-C18D-4EEA-BF3F-9518AAC6DA27}" type="pres">
      <dgm:prSet presAssocID="{987752E4-E238-4735-A0ED-2F9B5ED9BBAA}" presName="Name0" presStyleCnt="0">
        <dgm:presLayoutVars>
          <dgm:chMax val="7"/>
          <dgm:dir/>
          <dgm:animLvl val="lvl"/>
          <dgm:resizeHandles val="exact"/>
        </dgm:presLayoutVars>
      </dgm:prSet>
      <dgm:spPr/>
      <dgm:t>
        <a:bodyPr/>
        <a:lstStyle/>
        <a:p>
          <a:endParaRPr lang="en-US"/>
        </a:p>
      </dgm:t>
    </dgm:pt>
    <dgm:pt modelId="{E8392A40-E011-4011-8BF8-1DC9D73E4A9B}" type="pres">
      <dgm:prSet presAssocID="{53BAA2DA-F28E-4ABB-981C-D94ACC611518}" presName="circle1" presStyleLbl="node1" presStyleIdx="0" presStyleCnt="4"/>
      <dgm:spPr/>
    </dgm:pt>
    <dgm:pt modelId="{79C09BA5-A406-4801-8986-46E3E2476DF3}" type="pres">
      <dgm:prSet presAssocID="{53BAA2DA-F28E-4ABB-981C-D94ACC611518}" presName="space" presStyleCnt="0"/>
      <dgm:spPr/>
    </dgm:pt>
    <dgm:pt modelId="{7DB4BE15-E8C7-4E33-927A-81205280BAA0}" type="pres">
      <dgm:prSet presAssocID="{53BAA2DA-F28E-4ABB-981C-D94ACC611518}" presName="rect1" presStyleLbl="alignAcc1" presStyleIdx="0" presStyleCnt="4"/>
      <dgm:spPr/>
      <dgm:t>
        <a:bodyPr/>
        <a:lstStyle/>
        <a:p>
          <a:endParaRPr lang="en-US"/>
        </a:p>
      </dgm:t>
    </dgm:pt>
    <dgm:pt modelId="{B0A48361-D305-4EBF-9DE6-43590A68E485}" type="pres">
      <dgm:prSet presAssocID="{DC78795D-420B-4078-B077-725D929B781F}" presName="vertSpace2" presStyleLbl="node1" presStyleIdx="0" presStyleCnt="4"/>
      <dgm:spPr/>
    </dgm:pt>
    <dgm:pt modelId="{5B299C74-096D-41D4-827C-43D08AF7ECF1}" type="pres">
      <dgm:prSet presAssocID="{DC78795D-420B-4078-B077-725D929B781F}" presName="circle2" presStyleLbl="node1" presStyleIdx="1" presStyleCnt="4"/>
      <dgm:spPr/>
    </dgm:pt>
    <dgm:pt modelId="{EF52CD94-A18F-4897-9455-CD7F29DDD5C8}" type="pres">
      <dgm:prSet presAssocID="{DC78795D-420B-4078-B077-725D929B781F}" presName="rect2" presStyleLbl="alignAcc1" presStyleIdx="1" presStyleCnt="4"/>
      <dgm:spPr/>
      <dgm:t>
        <a:bodyPr/>
        <a:lstStyle/>
        <a:p>
          <a:endParaRPr lang="en-US"/>
        </a:p>
      </dgm:t>
    </dgm:pt>
    <dgm:pt modelId="{EB1A4E45-C025-411D-BBAD-79C52446B811}" type="pres">
      <dgm:prSet presAssocID="{BB1F5DFB-5D0B-4CB4-AC33-4449B9C07451}" presName="vertSpace3" presStyleLbl="node1" presStyleIdx="1" presStyleCnt="4"/>
      <dgm:spPr/>
    </dgm:pt>
    <dgm:pt modelId="{F47A8444-7085-4A96-8096-EBE3C16328D3}" type="pres">
      <dgm:prSet presAssocID="{BB1F5DFB-5D0B-4CB4-AC33-4449B9C07451}" presName="circle3" presStyleLbl="node1" presStyleIdx="2" presStyleCnt="4"/>
      <dgm:spPr/>
    </dgm:pt>
    <dgm:pt modelId="{45BB8DE9-54A4-41E7-922C-6F2B31A82C82}" type="pres">
      <dgm:prSet presAssocID="{BB1F5DFB-5D0B-4CB4-AC33-4449B9C07451}" presName="rect3" presStyleLbl="alignAcc1" presStyleIdx="2" presStyleCnt="4"/>
      <dgm:spPr/>
      <dgm:t>
        <a:bodyPr/>
        <a:lstStyle/>
        <a:p>
          <a:endParaRPr lang="en-US"/>
        </a:p>
      </dgm:t>
    </dgm:pt>
    <dgm:pt modelId="{04873E89-A504-4C78-93ED-EC9226069134}" type="pres">
      <dgm:prSet presAssocID="{341C972B-B7EA-4247-9B51-CB41E3C5EAB9}" presName="vertSpace4" presStyleLbl="node1" presStyleIdx="2" presStyleCnt="4"/>
      <dgm:spPr/>
    </dgm:pt>
    <dgm:pt modelId="{D8B14D88-01E8-4578-B923-C352B3AFCD8C}" type="pres">
      <dgm:prSet presAssocID="{341C972B-B7EA-4247-9B51-CB41E3C5EAB9}" presName="circle4" presStyleLbl="node1" presStyleIdx="3" presStyleCnt="4"/>
      <dgm:spPr/>
    </dgm:pt>
    <dgm:pt modelId="{3E9EA829-6C1B-4D29-82FC-35A2B59BFB15}" type="pres">
      <dgm:prSet presAssocID="{341C972B-B7EA-4247-9B51-CB41E3C5EAB9}" presName="rect4" presStyleLbl="alignAcc1" presStyleIdx="3" presStyleCnt="4"/>
      <dgm:spPr/>
      <dgm:t>
        <a:bodyPr/>
        <a:lstStyle/>
        <a:p>
          <a:endParaRPr lang="en-US"/>
        </a:p>
      </dgm:t>
    </dgm:pt>
    <dgm:pt modelId="{F1E6BA4B-CECB-4302-81AC-E4C53C604A80}" type="pres">
      <dgm:prSet presAssocID="{53BAA2DA-F28E-4ABB-981C-D94ACC611518}" presName="rect1ParTxNoCh" presStyleLbl="alignAcc1" presStyleIdx="3" presStyleCnt="4">
        <dgm:presLayoutVars>
          <dgm:chMax val="1"/>
          <dgm:bulletEnabled val="1"/>
        </dgm:presLayoutVars>
      </dgm:prSet>
      <dgm:spPr/>
      <dgm:t>
        <a:bodyPr/>
        <a:lstStyle/>
        <a:p>
          <a:endParaRPr lang="en-US"/>
        </a:p>
      </dgm:t>
    </dgm:pt>
    <dgm:pt modelId="{3D08F4DC-5A86-4D7D-B259-F68E3260B479}" type="pres">
      <dgm:prSet presAssocID="{DC78795D-420B-4078-B077-725D929B781F}" presName="rect2ParTxNoCh" presStyleLbl="alignAcc1" presStyleIdx="3" presStyleCnt="4">
        <dgm:presLayoutVars>
          <dgm:chMax val="1"/>
          <dgm:bulletEnabled val="1"/>
        </dgm:presLayoutVars>
      </dgm:prSet>
      <dgm:spPr/>
      <dgm:t>
        <a:bodyPr/>
        <a:lstStyle/>
        <a:p>
          <a:endParaRPr lang="en-US"/>
        </a:p>
      </dgm:t>
    </dgm:pt>
    <dgm:pt modelId="{A8A546BB-C362-4417-BE57-694B5867D6BC}" type="pres">
      <dgm:prSet presAssocID="{BB1F5DFB-5D0B-4CB4-AC33-4449B9C07451}" presName="rect3ParTxNoCh" presStyleLbl="alignAcc1" presStyleIdx="3" presStyleCnt="4">
        <dgm:presLayoutVars>
          <dgm:chMax val="1"/>
          <dgm:bulletEnabled val="1"/>
        </dgm:presLayoutVars>
      </dgm:prSet>
      <dgm:spPr/>
      <dgm:t>
        <a:bodyPr/>
        <a:lstStyle/>
        <a:p>
          <a:endParaRPr lang="en-US"/>
        </a:p>
      </dgm:t>
    </dgm:pt>
    <dgm:pt modelId="{EEB06425-2799-4D90-B41A-2C3D65B8B0F3}" type="pres">
      <dgm:prSet presAssocID="{341C972B-B7EA-4247-9B51-CB41E3C5EAB9}" presName="rect4ParTxNoCh" presStyleLbl="alignAcc1" presStyleIdx="3" presStyleCnt="4">
        <dgm:presLayoutVars>
          <dgm:chMax val="1"/>
          <dgm:bulletEnabled val="1"/>
        </dgm:presLayoutVars>
      </dgm:prSet>
      <dgm:spPr/>
      <dgm:t>
        <a:bodyPr/>
        <a:lstStyle/>
        <a:p>
          <a:endParaRPr lang="en-US"/>
        </a:p>
      </dgm:t>
    </dgm:pt>
  </dgm:ptLst>
  <dgm:cxnLst>
    <dgm:cxn modelId="{A4FF9C7C-115D-4013-BC00-D452D14483D9}" type="presOf" srcId="{53BAA2DA-F28E-4ABB-981C-D94ACC611518}" destId="{7DB4BE15-E8C7-4E33-927A-81205280BAA0}" srcOrd="0" destOrd="0" presId="urn:microsoft.com/office/officeart/2005/8/layout/target3"/>
    <dgm:cxn modelId="{AD00C116-ED87-4278-A002-5C55D7E9A920}" type="presOf" srcId="{53BAA2DA-F28E-4ABB-981C-D94ACC611518}" destId="{F1E6BA4B-CECB-4302-81AC-E4C53C604A80}" srcOrd="1" destOrd="0" presId="urn:microsoft.com/office/officeart/2005/8/layout/target3"/>
    <dgm:cxn modelId="{EC54F98C-DF2E-4B5B-9F41-7C16D67EDEE0}" srcId="{987752E4-E238-4735-A0ED-2F9B5ED9BBAA}" destId="{BB1F5DFB-5D0B-4CB4-AC33-4449B9C07451}" srcOrd="2" destOrd="0" parTransId="{10593B57-C2C3-4AD6-975B-E97B765A8C65}" sibTransId="{CAF951B2-042F-4374-B7BF-A2D1755B811C}"/>
    <dgm:cxn modelId="{2B49EBF5-E495-4483-B917-A75A594E6143}" type="presOf" srcId="{BB1F5DFB-5D0B-4CB4-AC33-4449B9C07451}" destId="{45BB8DE9-54A4-41E7-922C-6F2B31A82C82}" srcOrd="0" destOrd="0" presId="urn:microsoft.com/office/officeart/2005/8/layout/target3"/>
    <dgm:cxn modelId="{E3917724-35A1-40FF-B317-361B106BE7FD}" srcId="{987752E4-E238-4735-A0ED-2F9B5ED9BBAA}" destId="{53BAA2DA-F28E-4ABB-981C-D94ACC611518}" srcOrd="0" destOrd="0" parTransId="{027F55AF-9DD6-4B70-9E28-08E5B6718D6D}" sibTransId="{2AD3D25B-913C-4759-B08B-F484BBD67D70}"/>
    <dgm:cxn modelId="{D3CBB6B7-EABF-4D7F-9F20-705A29960FC0}" type="presOf" srcId="{DC78795D-420B-4078-B077-725D929B781F}" destId="{3D08F4DC-5A86-4D7D-B259-F68E3260B479}" srcOrd="1" destOrd="0" presId="urn:microsoft.com/office/officeart/2005/8/layout/target3"/>
    <dgm:cxn modelId="{6CEF98AC-58B4-4FF8-B786-39A729AF09E8}" type="presOf" srcId="{341C972B-B7EA-4247-9B51-CB41E3C5EAB9}" destId="{3E9EA829-6C1B-4D29-82FC-35A2B59BFB15}" srcOrd="0" destOrd="0" presId="urn:microsoft.com/office/officeart/2005/8/layout/target3"/>
    <dgm:cxn modelId="{77D9ACCC-06AD-4DB1-AAD1-D385F7653F28}" type="presOf" srcId="{BB1F5DFB-5D0B-4CB4-AC33-4449B9C07451}" destId="{A8A546BB-C362-4417-BE57-694B5867D6BC}" srcOrd="1" destOrd="0" presId="urn:microsoft.com/office/officeart/2005/8/layout/target3"/>
    <dgm:cxn modelId="{F300AD45-2F12-4C10-B10F-3204B5F75137}" type="presOf" srcId="{341C972B-B7EA-4247-9B51-CB41E3C5EAB9}" destId="{EEB06425-2799-4D90-B41A-2C3D65B8B0F3}" srcOrd="1" destOrd="0" presId="urn:microsoft.com/office/officeart/2005/8/layout/target3"/>
    <dgm:cxn modelId="{FDC19526-0F36-4358-B326-E0E144FA4E4C}" type="presOf" srcId="{987752E4-E238-4735-A0ED-2F9B5ED9BBAA}" destId="{E7C488C2-C18D-4EEA-BF3F-9518AAC6DA27}" srcOrd="0" destOrd="0" presId="urn:microsoft.com/office/officeart/2005/8/layout/target3"/>
    <dgm:cxn modelId="{DE500DC6-FD77-403D-8EFC-B0DE26637C37}" type="presOf" srcId="{DC78795D-420B-4078-B077-725D929B781F}" destId="{EF52CD94-A18F-4897-9455-CD7F29DDD5C8}" srcOrd="0" destOrd="0" presId="urn:microsoft.com/office/officeart/2005/8/layout/target3"/>
    <dgm:cxn modelId="{9D866A9C-7E5B-46AB-8510-D14B9A5CB0ED}" srcId="{987752E4-E238-4735-A0ED-2F9B5ED9BBAA}" destId="{341C972B-B7EA-4247-9B51-CB41E3C5EAB9}" srcOrd="3" destOrd="0" parTransId="{5C0BFD3D-017D-4534-975B-D564CD201CE1}" sibTransId="{5BF31BED-87BF-4E75-905F-9FB8945D0E52}"/>
    <dgm:cxn modelId="{F7423FFF-2D35-4A40-BCE1-A09490329CB7}" srcId="{987752E4-E238-4735-A0ED-2F9B5ED9BBAA}" destId="{DC78795D-420B-4078-B077-725D929B781F}" srcOrd="1" destOrd="0" parTransId="{0DE2E09B-CA00-41E0-9847-BE002239FFFB}" sibTransId="{93ADEE10-A70F-4D27-93E9-066FDCD0489C}"/>
    <dgm:cxn modelId="{6C3960CC-591E-4404-A14F-9F0149E5B737}" type="presParOf" srcId="{E7C488C2-C18D-4EEA-BF3F-9518AAC6DA27}" destId="{E8392A40-E011-4011-8BF8-1DC9D73E4A9B}" srcOrd="0" destOrd="0" presId="urn:microsoft.com/office/officeart/2005/8/layout/target3"/>
    <dgm:cxn modelId="{D4158EA3-4575-4F04-B280-B4EE868258F5}" type="presParOf" srcId="{E7C488C2-C18D-4EEA-BF3F-9518AAC6DA27}" destId="{79C09BA5-A406-4801-8986-46E3E2476DF3}" srcOrd="1" destOrd="0" presId="urn:microsoft.com/office/officeart/2005/8/layout/target3"/>
    <dgm:cxn modelId="{BA64F9C8-14A4-4534-ACC0-225EEDE8EFC6}" type="presParOf" srcId="{E7C488C2-C18D-4EEA-BF3F-9518AAC6DA27}" destId="{7DB4BE15-E8C7-4E33-927A-81205280BAA0}" srcOrd="2" destOrd="0" presId="urn:microsoft.com/office/officeart/2005/8/layout/target3"/>
    <dgm:cxn modelId="{EC4480D6-FBCA-4B07-95D8-3D27B13E40CC}" type="presParOf" srcId="{E7C488C2-C18D-4EEA-BF3F-9518AAC6DA27}" destId="{B0A48361-D305-4EBF-9DE6-43590A68E485}" srcOrd="3" destOrd="0" presId="urn:microsoft.com/office/officeart/2005/8/layout/target3"/>
    <dgm:cxn modelId="{38F037DB-1057-4C38-A8C3-4E09A4B9F479}" type="presParOf" srcId="{E7C488C2-C18D-4EEA-BF3F-9518AAC6DA27}" destId="{5B299C74-096D-41D4-827C-43D08AF7ECF1}" srcOrd="4" destOrd="0" presId="urn:microsoft.com/office/officeart/2005/8/layout/target3"/>
    <dgm:cxn modelId="{CD09E291-2CC6-405F-A47D-4320F28E17A2}" type="presParOf" srcId="{E7C488C2-C18D-4EEA-BF3F-9518AAC6DA27}" destId="{EF52CD94-A18F-4897-9455-CD7F29DDD5C8}" srcOrd="5" destOrd="0" presId="urn:microsoft.com/office/officeart/2005/8/layout/target3"/>
    <dgm:cxn modelId="{131DBAB7-2CEF-4DA5-94E4-F4B4C63E12E4}" type="presParOf" srcId="{E7C488C2-C18D-4EEA-BF3F-9518AAC6DA27}" destId="{EB1A4E45-C025-411D-BBAD-79C52446B811}" srcOrd="6" destOrd="0" presId="urn:microsoft.com/office/officeart/2005/8/layout/target3"/>
    <dgm:cxn modelId="{16C3C525-77BF-45FE-9B92-58B7AB37E37C}" type="presParOf" srcId="{E7C488C2-C18D-4EEA-BF3F-9518AAC6DA27}" destId="{F47A8444-7085-4A96-8096-EBE3C16328D3}" srcOrd="7" destOrd="0" presId="urn:microsoft.com/office/officeart/2005/8/layout/target3"/>
    <dgm:cxn modelId="{82A27CF3-4980-4851-98BD-8F1BD013713D}" type="presParOf" srcId="{E7C488C2-C18D-4EEA-BF3F-9518AAC6DA27}" destId="{45BB8DE9-54A4-41E7-922C-6F2B31A82C82}" srcOrd="8" destOrd="0" presId="urn:microsoft.com/office/officeart/2005/8/layout/target3"/>
    <dgm:cxn modelId="{514A3512-FC84-4F65-9F1A-24DB2D2D1CC6}" type="presParOf" srcId="{E7C488C2-C18D-4EEA-BF3F-9518AAC6DA27}" destId="{04873E89-A504-4C78-93ED-EC9226069134}" srcOrd="9" destOrd="0" presId="urn:microsoft.com/office/officeart/2005/8/layout/target3"/>
    <dgm:cxn modelId="{A8F1D0A3-3FBB-48FE-88E6-E93C00134F46}" type="presParOf" srcId="{E7C488C2-C18D-4EEA-BF3F-9518AAC6DA27}" destId="{D8B14D88-01E8-4578-B923-C352B3AFCD8C}" srcOrd="10" destOrd="0" presId="urn:microsoft.com/office/officeart/2005/8/layout/target3"/>
    <dgm:cxn modelId="{4E0F0A8D-2D2E-4F9B-A526-8222E9BA7469}" type="presParOf" srcId="{E7C488C2-C18D-4EEA-BF3F-9518AAC6DA27}" destId="{3E9EA829-6C1B-4D29-82FC-35A2B59BFB15}" srcOrd="11" destOrd="0" presId="urn:microsoft.com/office/officeart/2005/8/layout/target3"/>
    <dgm:cxn modelId="{4BA5AEAA-F46A-4E0F-B662-7BCE9B5B6340}" type="presParOf" srcId="{E7C488C2-C18D-4EEA-BF3F-9518AAC6DA27}" destId="{F1E6BA4B-CECB-4302-81AC-E4C53C604A80}" srcOrd="12" destOrd="0" presId="urn:microsoft.com/office/officeart/2005/8/layout/target3"/>
    <dgm:cxn modelId="{07953182-1AAF-4C2D-B16C-202069ABDC53}" type="presParOf" srcId="{E7C488C2-C18D-4EEA-BF3F-9518AAC6DA27}" destId="{3D08F4DC-5A86-4D7D-B259-F68E3260B479}" srcOrd="13" destOrd="0" presId="urn:microsoft.com/office/officeart/2005/8/layout/target3"/>
    <dgm:cxn modelId="{EA765CBC-6DD7-4CF9-A5DC-6CE1BDE56C33}" type="presParOf" srcId="{E7C488C2-C18D-4EEA-BF3F-9518AAC6DA27}" destId="{A8A546BB-C362-4417-BE57-694B5867D6BC}" srcOrd="14" destOrd="0" presId="urn:microsoft.com/office/officeart/2005/8/layout/target3"/>
    <dgm:cxn modelId="{3A10F154-4CBC-4B2D-90C0-F3213CDD97EF}" type="presParOf" srcId="{E7C488C2-C18D-4EEA-BF3F-9518AAC6DA27}" destId="{EEB06425-2799-4D90-B41A-2C3D65B8B0F3}" srcOrd="15"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C6A721-0D40-49DF-9896-538D015E2C2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N"/>
        </a:p>
      </dgm:t>
    </dgm:pt>
    <dgm:pt modelId="{8A9CBDE3-943D-44B1-AA3B-2C775C191735}">
      <dgm:prSet phldrT="[Text]" custT="1"/>
      <dgm:spPr/>
      <dgm:t>
        <a:bodyPr/>
        <a:lstStyle/>
        <a:p>
          <a:r>
            <a:rPr lang="en-US" sz="1400" b="1" dirty="0" smtClean="0">
              <a:latin typeface="Calibri" pitchFamily="34" charset="0"/>
              <a:cs typeface="Calibri" pitchFamily="34" charset="0"/>
            </a:rPr>
            <a:t>A member class is a non-static inner class. </a:t>
          </a:r>
          <a:endParaRPr lang="en-IN" sz="1400" b="1" dirty="0">
            <a:latin typeface="Calibri" pitchFamily="34" charset="0"/>
            <a:cs typeface="Calibri" pitchFamily="34" charset="0"/>
          </a:endParaRPr>
        </a:p>
      </dgm:t>
    </dgm:pt>
    <dgm:pt modelId="{47F20488-F57B-4EAA-AC28-0E61598F5785}" type="parTrans" cxnId="{3C413642-3007-4C9A-A71A-5BF29F80749E}">
      <dgm:prSet/>
      <dgm:spPr/>
      <dgm:t>
        <a:bodyPr/>
        <a:lstStyle/>
        <a:p>
          <a:endParaRPr lang="en-IN"/>
        </a:p>
      </dgm:t>
    </dgm:pt>
    <dgm:pt modelId="{4BE0501D-50E8-49B5-950C-96E7596EBD91}" type="sibTrans" cxnId="{3C413642-3007-4C9A-A71A-5BF29F80749E}">
      <dgm:prSet/>
      <dgm:spPr/>
      <dgm:t>
        <a:bodyPr/>
        <a:lstStyle/>
        <a:p>
          <a:endParaRPr lang="en-IN"/>
        </a:p>
      </dgm:t>
    </dgm:pt>
    <dgm:pt modelId="{0B2AD9EF-F3ED-4D54-857D-CC1F43F8AFD6}">
      <dgm:prSet phldrT="[Text]" custT="1"/>
      <dgm:spPr/>
      <dgm:t>
        <a:bodyPr/>
        <a:lstStyle/>
        <a:p>
          <a:r>
            <a:rPr lang="en-US" sz="1400" b="1" dirty="0" smtClean="0">
              <a:latin typeface="Calibri" pitchFamily="34" charset="0"/>
              <a:cs typeface="Calibri" pitchFamily="34" charset="0"/>
            </a:rPr>
            <a:t>It is declared as a member of the outer or enclosing class. </a:t>
          </a:r>
          <a:endParaRPr lang="en-IN" sz="1400" b="1" dirty="0" smtClean="0">
            <a:latin typeface="Calibri" pitchFamily="34" charset="0"/>
            <a:cs typeface="Calibri" pitchFamily="34" charset="0"/>
          </a:endParaRPr>
        </a:p>
      </dgm:t>
    </dgm:pt>
    <dgm:pt modelId="{B75A5741-41EB-4D30-B3D7-C02723BCF508}" type="parTrans" cxnId="{4226712F-F6F9-49E6-ABA8-AA8379CE0241}">
      <dgm:prSet/>
      <dgm:spPr/>
      <dgm:t>
        <a:bodyPr/>
        <a:lstStyle/>
        <a:p>
          <a:endParaRPr lang="en-IN"/>
        </a:p>
      </dgm:t>
    </dgm:pt>
    <dgm:pt modelId="{5413F2E3-6E5C-4C54-83C2-8648AA013DB4}" type="sibTrans" cxnId="{4226712F-F6F9-49E6-ABA8-AA8379CE0241}">
      <dgm:prSet/>
      <dgm:spPr/>
      <dgm:t>
        <a:bodyPr/>
        <a:lstStyle/>
        <a:p>
          <a:endParaRPr lang="en-IN"/>
        </a:p>
      </dgm:t>
    </dgm:pt>
    <dgm:pt modelId="{6CBA835F-12DC-4712-8CC3-59D46C8B909D}">
      <dgm:prSet phldrT="[Text]" custT="1"/>
      <dgm:spPr/>
      <dgm:t>
        <a:bodyPr/>
        <a:lstStyle/>
        <a:p>
          <a:r>
            <a:rPr lang="en-US" sz="1400" b="1" dirty="0" smtClean="0">
              <a:latin typeface="Calibri" pitchFamily="34" charset="0"/>
              <a:cs typeface="Calibri" pitchFamily="34" charset="0"/>
            </a:rPr>
            <a:t>The member class cannot have </a:t>
          </a:r>
          <a:r>
            <a:rPr lang="en-US" sz="1400" b="0" dirty="0" smtClean="0">
              <a:latin typeface="Courier New" pitchFamily="49" charset="0"/>
              <a:cs typeface="Courier New" pitchFamily="49" charset="0"/>
            </a:rPr>
            <a:t>static</a:t>
          </a:r>
          <a:r>
            <a:rPr lang="en-US" sz="1400" b="1" dirty="0" smtClean="0">
              <a:latin typeface="Calibri" pitchFamily="34" charset="0"/>
              <a:cs typeface="Calibri" pitchFamily="34" charset="0"/>
            </a:rPr>
            <a:t> modifier since it is associated with instances of the outer class.</a:t>
          </a:r>
          <a:endParaRPr lang="en-IN" sz="1400" b="1" dirty="0" smtClean="0">
            <a:latin typeface="Calibri" pitchFamily="34" charset="0"/>
            <a:cs typeface="Calibri" pitchFamily="34" charset="0"/>
          </a:endParaRPr>
        </a:p>
      </dgm:t>
    </dgm:pt>
    <dgm:pt modelId="{6BC3A7CD-31A8-4CDA-A927-28A8212EC4E4}" type="parTrans" cxnId="{AF4FE0CC-4A16-4351-9BA4-623F7DAA21B1}">
      <dgm:prSet/>
      <dgm:spPr/>
      <dgm:t>
        <a:bodyPr/>
        <a:lstStyle/>
        <a:p>
          <a:endParaRPr lang="en-IN"/>
        </a:p>
      </dgm:t>
    </dgm:pt>
    <dgm:pt modelId="{36D8DAD5-7FF5-44FB-9E8E-0695D9463A88}" type="sibTrans" cxnId="{AF4FE0CC-4A16-4351-9BA4-623F7DAA21B1}">
      <dgm:prSet/>
      <dgm:spPr/>
      <dgm:t>
        <a:bodyPr/>
        <a:lstStyle/>
        <a:p>
          <a:endParaRPr lang="en-IN"/>
        </a:p>
      </dgm:t>
    </dgm:pt>
    <dgm:pt modelId="{C3FD1DAA-D759-4DF4-B5BA-9D424BEB5D09}">
      <dgm:prSet phldrT="[Text]" custT="1"/>
      <dgm:spPr/>
      <dgm:t>
        <a:bodyPr/>
        <a:lstStyle/>
        <a:p>
          <a:r>
            <a:rPr lang="en-US" sz="1400" b="1" dirty="0" smtClean="0">
              <a:latin typeface="Calibri" pitchFamily="34" charset="0"/>
              <a:cs typeface="Calibri" pitchFamily="34" charset="0"/>
            </a:rPr>
            <a:t>An inner class can directly access all members that is, fields and methods of the outer class including the private ones. </a:t>
          </a:r>
          <a:endParaRPr lang="en-IN" sz="1400" b="1" dirty="0" smtClean="0">
            <a:latin typeface="Calibri" pitchFamily="34" charset="0"/>
            <a:cs typeface="Calibri" pitchFamily="34" charset="0"/>
          </a:endParaRPr>
        </a:p>
      </dgm:t>
    </dgm:pt>
    <dgm:pt modelId="{739B48BB-EA32-4B94-8968-4AB4F63C4A11}" type="parTrans" cxnId="{48CA3C44-3B5E-423A-ADB8-2D83B1A40E99}">
      <dgm:prSet/>
      <dgm:spPr/>
      <dgm:t>
        <a:bodyPr/>
        <a:lstStyle/>
        <a:p>
          <a:endParaRPr lang="en-IN"/>
        </a:p>
      </dgm:t>
    </dgm:pt>
    <dgm:pt modelId="{BBC7983B-202B-44AA-A561-C0CDE901E1BB}" type="sibTrans" cxnId="{48CA3C44-3B5E-423A-ADB8-2D83B1A40E99}">
      <dgm:prSet/>
      <dgm:spPr/>
      <dgm:t>
        <a:bodyPr/>
        <a:lstStyle/>
        <a:p>
          <a:endParaRPr lang="en-IN"/>
        </a:p>
      </dgm:t>
    </dgm:pt>
    <dgm:pt modelId="{33A22C7F-AEA6-424A-BFF0-DBC2C563A596}">
      <dgm:prSet phldrT="[Text]" custT="1"/>
      <dgm:spPr/>
      <dgm:t>
        <a:bodyPr/>
        <a:lstStyle/>
        <a:p>
          <a:r>
            <a:rPr lang="en-US" sz="1400" b="1" dirty="0" smtClean="0">
              <a:latin typeface="Calibri" pitchFamily="34" charset="0"/>
              <a:cs typeface="Calibri" pitchFamily="34" charset="0"/>
            </a:rPr>
            <a:t>However, the outer class cannot access the members of the inner class directly even if they are declared as </a:t>
          </a:r>
          <a:r>
            <a:rPr lang="en-US" sz="1400" b="1" dirty="0" smtClean="0">
              <a:latin typeface="Courier New" pitchFamily="49" charset="0"/>
              <a:cs typeface="Courier New" pitchFamily="49" charset="0"/>
            </a:rPr>
            <a:t>public</a:t>
          </a:r>
          <a:r>
            <a:rPr lang="en-US" sz="1400" b="1" dirty="0" smtClean="0">
              <a:latin typeface="Calibri" pitchFamily="34" charset="0"/>
              <a:cs typeface="Calibri" pitchFamily="34" charset="0"/>
            </a:rPr>
            <a:t>.</a:t>
          </a:r>
          <a:endParaRPr lang="en-IN" sz="1400" b="1" dirty="0" smtClean="0">
            <a:latin typeface="Calibri" pitchFamily="34" charset="0"/>
            <a:cs typeface="Calibri" pitchFamily="34" charset="0"/>
          </a:endParaRPr>
        </a:p>
      </dgm:t>
    </dgm:pt>
    <dgm:pt modelId="{DA92FABD-F4AA-4657-BECD-471930D84129}" type="parTrans" cxnId="{D69F63E3-B46D-4EED-8253-43CA7142BAA2}">
      <dgm:prSet/>
      <dgm:spPr/>
      <dgm:t>
        <a:bodyPr/>
        <a:lstStyle/>
        <a:p>
          <a:endParaRPr lang="en-IN"/>
        </a:p>
      </dgm:t>
    </dgm:pt>
    <dgm:pt modelId="{3F53E2C0-02D2-4633-AFDE-FA6CAE5E5891}" type="sibTrans" cxnId="{D69F63E3-B46D-4EED-8253-43CA7142BAA2}">
      <dgm:prSet/>
      <dgm:spPr/>
      <dgm:t>
        <a:bodyPr/>
        <a:lstStyle/>
        <a:p>
          <a:endParaRPr lang="en-IN"/>
        </a:p>
      </dgm:t>
    </dgm:pt>
    <dgm:pt modelId="{322E322E-1D2F-4BC5-AE50-123067D7E5A8}">
      <dgm:prSet phldrT="[Text]" custT="1"/>
      <dgm:spPr/>
      <dgm:t>
        <a:bodyPr/>
        <a:lstStyle/>
        <a:p>
          <a:r>
            <a:rPr lang="en-US" sz="1400" b="1" dirty="0" smtClean="0">
              <a:latin typeface="Calibri" pitchFamily="34" charset="0"/>
              <a:cs typeface="Calibri" pitchFamily="34" charset="0"/>
            </a:rPr>
            <a:t>This is because members of an inner class are declared within the scope of inner class.</a:t>
          </a:r>
          <a:endParaRPr lang="en-IN" sz="1400" b="1" dirty="0" smtClean="0">
            <a:latin typeface="Calibri" pitchFamily="34" charset="0"/>
            <a:cs typeface="Calibri" pitchFamily="34" charset="0"/>
          </a:endParaRPr>
        </a:p>
      </dgm:t>
    </dgm:pt>
    <dgm:pt modelId="{4C3A4D41-1912-48A2-94FB-CDE08AD1B31D}" type="parTrans" cxnId="{25F65F00-D6F0-4EF4-9292-4EDA0F08002C}">
      <dgm:prSet/>
      <dgm:spPr/>
      <dgm:t>
        <a:bodyPr/>
        <a:lstStyle/>
        <a:p>
          <a:endParaRPr lang="en-IN"/>
        </a:p>
      </dgm:t>
    </dgm:pt>
    <dgm:pt modelId="{035A9FDA-C1E0-4801-A3B3-1244EB6C45A4}" type="sibTrans" cxnId="{25F65F00-D6F0-4EF4-9292-4EDA0F08002C}">
      <dgm:prSet/>
      <dgm:spPr/>
      <dgm:t>
        <a:bodyPr/>
        <a:lstStyle/>
        <a:p>
          <a:endParaRPr lang="en-IN"/>
        </a:p>
      </dgm:t>
    </dgm:pt>
    <dgm:pt modelId="{6AD7CEB2-C35C-44EB-AA2B-A766E3E3B3EF}">
      <dgm:prSet phldrT="[Text]" custT="1"/>
      <dgm:spPr/>
      <dgm:t>
        <a:bodyPr/>
        <a:lstStyle/>
        <a:p>
          <a:r>
            <a:rPr lang="en-US" sz="1400" b="1" dirty="0" smtClean="0">
              <a:latin typeface="Calibri" pitchFamily="34" charset="0"/>
              <a:cs typeface="Calibri" pitchFamily="34" charset="0"/>
            </a:rPr>
            <a:t>An inner class can be declared as </a:t>
          </a:r>
          <a:r>
            <a:rPr lang="en-US" sz="1400" b="1" dirty="0" smtClean="0">
              <a:latin typeface="Courier New" pitchFamily="49" charset="0"/>
              <a:cs typeface="Courier New" pitchFamily="49" charset="0"/>
            </a:rPr>
            <a:t>public</a:t>
          </a:r>
          <a:r>
            <a:rPr lang="en-US" sz="1400" b="1" dirty="0" smtClean="0">
              <a:latin typeface="Calibri" pitchFamily="34" charset="0"/>
              <a:cs typeface="Calibri" pitchFamily="34" charset="0"/>
            </a:rPr>
            <a:t>, </a:t>
          </a:r>
          <a:r>
            <a:rPr lang="en-US" sz="1400" b="1" dirty="0" smtClean="0">
              <a:latin typeface="Courier New" pitchFamily="49" charset="0"/>
              <a:cs typeface="Courier New" pitchFamily="49" charset="0"/>
            </a:rPr>
            <a:t>private</a:t>
          </a:r>
          <a:r>
            <a:rPr lang="en-US" sz="1400" b="1" dirty="0" smtClean="0">
              <a:latin typeface="Calibri" pitchFamily="34" charset="0"/>
              <a:cs typeface="Calibri" pitchFamily="34" charset="0"/>
            </a:rPr>
            <a:t>, </a:t>
          </a:r>
          <a:r>
            <a:rPr lang="en-US" sz="1400" b="1" dirty="0" smtClean="0">
              <a:latin typeface="Courier New" pitchFamily="49" charset="0"/>
              <a:cs typeface="Courier New" pitchFamily="49" charset="0"/>
            </a:rPr>
            <a:t>protected</a:t>
          </a:r>
          <a:r>
            <a:rPr lang="en-US" sz="1400" b="1" dirty="0" smtClean="0">
              <a:latin typeface="Calibri" pitchFamily="34" charset="0"/>
              <a:cs typeface="Calibri" pitchFamily="34" charset="0"/>
            </a:rPr>
            <a:t>, </a:t>
          </a:r>
          <a:r>
            <a:rPr lang="en-US" sz="1400" b="1" dirty="0" smtClean="0">
              <a:latin typeface="Courier New" pitchFamily="49" charset="0"/>
              <a:cs typeface="Courier New" pitchFamily="49" charset="0"/>
            </a:rPr>
            <a:t>abstract</a:t>
          </a:r>
          <a:r>
            <a:rPr lang="en-US" sz="1400" b="1" dirty="0" smtClean="0">
              <a:latin typeface="Calibri" pitchFamily="34" charset="0"/>
              <a:cs typeface="Calibri" pitchFamily="34" charset="0"/>
            </a:rPr>
            <a:t>, or </a:t>
          </a:r>
          <a:r>
            <a:rPr lang="en-US" sz="1400" b="1" dirty="0" smtClean="0">
              <a:latin typeface="Courier New" pitchFamily="49" charset="0"/>
              <a:cs typeface="Courier New" pitchFamily="49" charset="0"/>
            </a:rPr>
            <a:t>final</a:t>
          </a:r>
          <a:r>
            <a:rPr lang="en-US" sz="1400" b="1" dirty="0" smtClean="0">
              <a:latin typeface="Calibri" pitchFamily="34" charset="0"/>
              <a:cs typeface="Calibri" pitchFamily="34" charset="0"/>
            </a:rPr>
            <a:t>.</a:t>
          </a:r>
          <a:endParaRPr lang="en-IN" sz="1400" b="1" dirty="0" smtClean="0">
            <a:latin typeface="Calibri" pitchFamily="34" charset="0"/>
            <a:cs typeface="Calibri" pitchFamily="34" charset="0"/>
          </a:endParaRPr>
        </a:p>
      </dgm:t>
    </dgm:pt>
    <dgm:pt modelId="{BBB6317B-E37B-42ED-A0F8-C61834363032}" type="parTrans" cxnId="{B0EAC444-0900-4DFC-9A79-84EBF353FB77}">
      <dgm:prSet/>
      <dgm:spPr/>
      <dgm:t>
        <a:bodyPr/>
        <a:lstStyle/>
        <a:p>
          <a:endParaRPr lang="en-IN"/>
        </a:p>
      </dgm:t>
    </dgm:pt>
    <dgm:pt modelId="{C8271204-B3E1-4D2F-B71F-5BEBC7F24561}" type="sibTrans" cxnId="{B0EAC444-0900-4DFC-9A79-84EBF353FB77}">
      <dgm:prSet/>
      <dgm:spPr/>
      <dgm:t>
        <a:bodyPr/>
        <a:lstStyle/>
        <a:p>
          <a:endParaRPr lang="en-IN"/>
        </a:p>
      </dgm:t>
    </dgm:pt>
    <dgm:pt modelId="{387B27E4-C725-43C7-B32D-A59B9F63354B}">
      <dgm:prSet phldrT="[Text]" custT="1"/>
      <dgm:spPr/>
      <dgm:t>
        <a:bodyPr/>
        <a:lstStyle/>
        <a:p>
          <a:r>
            <a:rPr lang="en-US" sz="1400" b="1" dirty="0" smtClean="0">
              <a:latin typeface="Calibri" pitchFamily="34" charset="0"/>
              <a:cs typeface="Calibri" pitchFamily="34" charset="0"/>
            </a:rPr>
            <a:t>Instances of an inner class exist within an instance of the outer class. </a:t>
          </a:r>
          <a:endParaRPr lang="en-IN" sz="1400" b="1" dirty="0" smtClean="0">
            <a:latin typeface="Calibri" pitchFamily="34" charset="0"/>
            <a:cs typeface="Calibri" pitchFamily="34" charset="0"/>
          </a:endParaRPr>
        </a:p>
      </dgm:t>
    </dgm:pt>
    <dgm:pt modelId="{E0CE438D-DA68-468A-97A9-96EDAD7789CC}" type="parTrans" cxnId="{88C97265-F819-4333-9884-7130FA369C84}">
      <dgm:prSet/>
      <dgm:spPr/>
      <dgm:t>
        <a:bodyPr/>
        <a:lstStyle/>
        <a:p>
          <a:endParaRPr lang="en-IN"/>
        </a:p>
      </dgm:t>
    </dgm:pt>
    <dgm:pt modelId="{23704338-D25E-4B4E-A1FD-B47DE12D2611}" type="sibTrans" cxnId="{88C97265-F819-4333-9884-7130FA369C84}">
      <dgm:prSet/>
      <dgm:spPr/>
      <dgm:t>
        <a:bodyPr/>
        <a:lstStyle/>
        <a:p>
          <a:endParaRPr lang="en-IN"/>
        </a:p>
      </dgm:t>
    </dgm:pt>
    <dgm:pt modelId="{AC3EA860-CB3A-493B-9AF8-BDB522E8F090}">
      <dgm:prSet phldrT="[Text]" custT="1"/>
      <dgm:spPr/>
      <dgm:t>
        <a:bodyPr/>
        <a:lstStyle/>
        <a:p>
          <a:r>
            <a:rPr lang="en-US" sz="1400" b="1" dirty="0" smtClean="0">
              <a:latin typeface="Calibri" pitchFamily="34" charset="0"/>
              <a:cs typeface="Calibri" pitchFamily="34" charset="0"/>
            </a:rPr>
            <a:t>To instantiate an inner class, one must create an instance of the outer class. </a:t>
          </a:r>
          <a:endParaRPr lang="en-IN" sz="1400" b="1" dirty="0" smtClean="0">
            <a:latin typeface="Calibri" pitchFamily="34" charset="0"/>
            <a:cs typeface="Calibri" pitchFamily="34" charset="0"/>
          </a:endParaRPr>
        </a:p>
      </dgm:t>
    </dgm:pt>
    <dgm:pt modelId="{10DA7F20-C62C-4B22-83D1-FB4FD9FAE2C3}" type="parTrans" cxnId="{13877D5D-952F-41A0-B12D-96D176B9F66D}">
      <dgm:prSet/>
      <dgm:spPr/>
      <dgm:t>
        <a:bodyPr/>
        <a:lstStyle/>
        <a:p>
          <a:endParaRPr lang="en-US"/>
        </a:p>
      </dgm:t>
    </dgm:pt>
    <dgm:pt modelId="{BA618323-CAD6-409E-83C8-DCEA5E3DCD39}" type="sibTrans" cxnId="{13877D5D-952F-41A0-B12D-96D176B9F66D}">
      <dgm:prSet/>
      <dgm:spPr/>
      <dgm:t>
        <a:bodyPr/>
        <a:lstStyle/>
        <a:p>
          <a:endParaRPr lang="en-US"/>
        </a:p>
      </dgm:t>
    </dgm:pt>
    <dgm:pt modelId="{726BFED6-59D2-4F7E-90B2-0814C54F0E71}" type="pres">
      <dgm:prSet presAssocID="{77C6A721-0D40-49DF-9896-538D015E2C22}" presName="linear" presStyleCnt="0">
        <dgm:presLayoutVars>
          <dgm:dir/>
          <dgm:animLvl val="lvl"/>
          <dgm:resizeHandles val="exact"/>
        </dgm:presLayoutVars>
      </dgm:prSet>
      <dgm:spPr/>
      <dgm:t>
        <a:bodyPr/>
        <a:lstStyle/>
        <a:p>
          <a:endParaRPr lang="en-IN"/>
        </a:p>
      </dgm:t>
    </dgm:pt>
    <dgm:pt modelId="{9825C2F4-6259-4087-975F-D7E57656305B}" type="pres">
      <dgm:prSet presAssocID="{8A9CBDE3-943D-44B1-AA3B-2C775C191735}" presName="parentLin" presStyleCnt="0"/>
      <dgm:spPr/>
      <dgm:t>
        <a:bodyPr/>
        <a:lstStyle/>
        <a:p>
          <a:endParaRPr lang="en-IN"/>
        </a:p>
      </dgm:t>
    </dgm:pt>
    <dgm:pt modelId="{8AFF8CDB-0AF9-4EA6-BECC-E63ACC5B5E29}" type="pres">
      <dgm:prSet presAssocID="{8A9CBDE3-943D-44B1-AA3B-2C775C191735}" presName="parentLeftMargin" presStyleLbl="node1" presStyleIdx="0" presStyleCnt="9"/>
      <dgm:spPr/>
      <dgm:t>
        <a:bodyPr/>
        <a:lstStyle/>
        <a:p>
          <a:endParaRPr lang="en-IN"/>
        </a:p>
      </dgm:t>
    </dgm:pt>
    <dgm:pt modelId="{944BAB04-7C51-4F32-B3D9-6B3BFE861060}" type="pres">
      <dgm:prSet presAssocID="{8A9CBDE3-943D-44B1-AA3B-2C775C191735}" presName="parentText" presStyleLbl="node1" presStyleIdx="0" presStyleCnt="9" custScaleX="129950">
        <dgm:presLayoutVars>
          <dgm:chMax val="0"/>
          <dgm:bulletEnabled val="1"/>
        </dgm:presLayoutVars>
      </dgm:prSet>
      <dgm:spPr/>
      <dgm:t>
        <a:bodyPr/>
        <a:lstStyle/>
        <a:p>
          <a:endParaRPr lang="en-IN"/>
        </a:p>
      </dgm:t>
    </dgm:pt>
    <dgm:pt modelId="{0B92971E-CD3F-40AB-A72B-D3F249C8A999}" type="pres">
      <dgm:prSet presAssocID="{8A9CBDE3-943D-44B1-AA3B-2C775C191735}" presName="negativeSpace" presStyleCnt="0"/>
      <dgm:spPr/>
      <dgm:t>
        <a:bodyPr/>
        <a:lstStyle/>
        <a:p>
          <a:endParaRPr lang="en-IN"/>
        </a:p>
      </dgm:t>
    </dgm:pt>
    <dgm:pt modelId="{A3794F34-CF38-4878-8BA7-B0E44BC4E8BE}" type="pres">
      <dgm:prSet presAssocID="{8A9CBDE3-943D-44B1-AA3B-2C775C191735}" presName="childText" presStyleLbl="conFgAcc1" presStyleIdx="0" presStyleCnt="9">
        <dgm:presLayoutVars>
          <dgm:bulletEnabled val="1"/>
        </dgm:presLayoutVars>
      </dgm:prSet>
      <dgm:spPr/>
      <dgm:t>
        <a:bodyPr/>
        <a:lstStyle/>
        <a:p>
          <a:endParaRPr lang="en-IN"/>
        </a:p>
      </dgm:t>
    </dgm:pt>
    <dgm:pt modelId="{F2E948CE-AB6E-441B-9C84-EB73198946D1}" type="pres">
      <dgm:prSet presAssocID="{4BE0501D-50E8-49B5-950C-96E7596EBD91}" presName="spaceBetweenRectangles" presStyleCnt="0"/>
      <dgm:spPr/>
      <dgm:t>
        <a:bodyPr/>
        <a:lstStyle/>
        <a:p>
          <a:endParaRPr lang="en-IN"/>
        </a:p>
      </dgm:t>
    </dgm:pt>
    <dgm:pt modelId="{29C14D80-9378-4DBC-8F98-7A1924A78E08}" type="pres">
      <dgm:prSet presAssocID="{0B2AD9EF-F3ED-4D54-857D-CC1F43F8AFD6}" presName="parentLin" presStyleCnt="0"/>
      <dgm:spPr/>
      <dgm:t>
        <a:bodyPr/>
        <a:lstStyle/>
        <a:p>
          <a:endParaRPr lang="en-IN"/>
        </a:p>
      </dgm:t>
    </dgm:pt>
    <dgm:pt modelId="{DD0F1857-B597-431D-9A0F-C159A0C4F7FE}" type="pres">
      <dgm:prSet presAssocID="{0B2AD9EF-F3ED-4D54-857D-CC1F43F8AFD6}" presName="parentLeftMargin" presStyleLbl="node1" presStyleIdx="0" presStyleCnt="9"/>
      <dgm:spPr/>
      <dgm:t>
        <a:bodyPr/>
        <a:lstStyle/>
        <a:p>
          <a:endParaRPr lang="en-IN"/>
        </a:p>
      </dgm:t>
    </dgm:pt>
    <dgm:pt modelId="{0BC5C34C-6965-41B3-8AB2-EFFE6BA44191}" type="pres">
      <dgm:prSet presAssocID="{0B2AD9EF-F3ED-4D54-857D-CC1F43F8AFD6}" presName="parentText" presStyleLbl="node1" presStyleIdx="1" presStyleCnt="9" custScaleX="129950">
        <dgm:presLayoutVars>
          <dgm:chMax val="0"/>
          <dgm:bulletEnabled val="1"/>
        </dgm:presLayoutVars>
      </dgm:prSet>
      <dgm:spPr/>
      <dgm:t>
        <a:bodyPr/>
        <a:lstStyle/>
        <a:p>
          <a:endParaRPr lang="en-IN"/>
        </a:p>
      </dgm:t>
    </dgm:pt>
    <dgm:pt modelId="{CA2529F1-05C9-4708-AE54-66005BE69934}" type="pres">
      <dgm:prSet presAssocID="{0B2AD9EF-F3ED-4D54-857D-CC1F43F8AFD6}" presName="negativeSpace" presStyleCnt="0"/>
      <dgm:spPr/>
      <dgm:t>
        <a:bodyPr/>
        <a:lstStyle/>
        <a:p>
          <a:endParaRPr lang="en-IN"/>
        </a:p>
      </dgm:t>
    </dgm:pt>
    <dgm:pt modelId="{B6BC36D8-D5B0-4749-B56F-AC6C50C43627}" type="pres">
      <dgm:prSet presAssocID="{0B2AD9EF-F3ED-4D54-857D-CC1F43F8AFD6}" presName="childText" presStyleLbl="conFgAcc1" presStyleIdx="1" presStyleCnt="9">
        <dgm:presLayoutVars>
          <dgm:bulletEnabled val="1"/>
        </dgm:presLayoutVars>
      </dgm:prSet>
      <dgm:spPr/>
      <dgm:t>
        <a:bodyPr/>
        <a:lstStyle/>
        <a:p>
          <a:endParaRPr lang="en-IN"/>
        </a:p>
      </dgm:t>
    </dgm:pt>
    <dgm:pt modelId="{F8592033-9728-426D-B657-EA746F5D2E7F}" type="pres">
      <dgm:prSet presAssocID="{5413F2E3-6E5C-4C54-83C2-8648AA013DB4}" presName="spaceBetweenRectangles" presStyleCnt="0"/>
      <dgm:spPr/>
      <dgm:t>
        <a:bodyPr/>
        <a:lstStyle/>
        <a:p>
          <a:endParaRPr lang="en-IN"/>
        </a:p>
      </dgm:t>
    </dgm:pt>
    <dgm:pt modelId="{31C34959-0A23-4DA3-BCF2-F8D1D918B54E}" type="pres">
      <dgm:prSet presAssocID="{6CBA835F-12DC-4712-8CC3-59D46C8B909D}" presName="parentLin" presStyleCnt="0"/>
      <dgm:spPr/>
      <dgm:t>
        <a:bodyPr/>
        <a:lstStyle/>
        <a:p>
          <a:endParaRPr lang="en-IN"/>
        </a:p>
      </dgm:t>
    </dgm:pt>
    <dgm:pt modelId="{EA9570EB-7D53-4F83-BD89-18364F7966D1}" type="pres">
      <dgm:prSet presAssocID="{6CBA835F-12DC-4712-8CC3-59D46C8B909D}" presName="parentLeftMargin" presStyleLbl="node1" presStyleIdx="1" presStyleCnt="9"/>
      <dgm:spPr/>
      <dgm:t>
        <a:bodyPr/>
        <a:lstStyle/>
        <a:p>
          <a:endParaRPr lang="en-IN"/>
        </a:p>
      </dgm:t>
    </dgm:pt>
    <dgm:pt modelId="{DB92616B-573E-402D-8DA0-86C7108371DC}" type="pres">
      <dgm:prSet presAssocID="{6CBA835F-12DC-4712-8CC3-59D46C8B909D}" presName="parentText" presStyleLbl="node1" presStyleIdx="2" presStyleCnt="9" custScaleX="129101">
        <dgm:presLayoutVars>
          <dgm:chMax val="0"/>
          <dgm:bulletEnabled val="1"/>
        </dgm:presLayoutVars>
      </dgm:prSet>
      <dgm:spPr/>
      <dgm:t>
        <a:bodyPr/>
        <a:lstStyle/>
        <a:p>
          <a:endParaRPr lang="en-IN"/>
        </a:p>
      </dgm:t>
    </dgm:pt>
    <dgm:pt modelId="{84A3CF46-AA02-40BD-B79D-3D93C13365F9}" type="pres">
      <dgm:prSet presAssocID="{6CBA835F-12DC-4712-8CC3-59D46C8B909D}" presName="negativeSpace" presStyleCnt="0"/>
      <dgm:spPr/>
      <dgm:t>
        <a:bodyPr/>
        <a:lstStyle/>
        <a:p>
          <a:endParaRPr lang="en-IN"/>
        </a:p>
      </dgm:t>
    </dgm:pt>
    <dgm:pt modelId="{6C460B2E-B41F-4BE1-B515-98B1032B3945}" type="pres">
      <dgm:prSet presAssocID="{6CBA835F-12DC-4712-8CC3-59D46C8B909D}" presName="childText" presStyleLbl="conFgAcc1" presStyleIdx="2" presStyleCnt="9">
        <dgm:presLayoutVars>
          <dgm:bulletEnabled val="1"/>
        </dgm:presLayoutVars>
      </dgm:prSet>
      <dgm:spPr/>
      <dgm:t>
        <a:bodyPr/>
        <a:lstStyle/>
        <a:p>
          <a:endParaRPr lang="en-IN"/>
        </a:p>
      </dgm:t>
    </dgm:pt>
    <dgm:pt modelId="{CA3E6B5C-D625-4994-B867-064668612417}" type="pres">
      <dgm:prSet presAssocID="{36D8DAD5-7FF5-44FB-9E8E-0695D9463A88}" presName="spaceBetweenRectangles" presStyleCnt="0"/>
      <dgm:spPr/>
      <dgm:t>
        <a:bodyPr/>
        <a:lstStyle/>
        <a:p>
          <a:endParaRPr lang="en-IN"/>
        </a:p>
      </dgm:t>
    </dgm:pt>
    <dgm:pt modelId="{8FC9DA99-1060-49F0-BF5F-5A7B28180259}" type="pres">
      <dgm:prSet presAssocID="{C3FD1DAA-D759-4DF4-B5BA-9D424BEB5D09}" presName="parentLin" presStyleCnt="0"/>
      <dgm:spPr/>
      <dgm:t>
        <a:bodyPr/>
        <a:lstStyle/>
        <a:p>
          <a:endParaRPr lang="en-IN"/>
        </a:p>
      </dgm:t>
    </dgm:pt>
    <dgm:pt modelId="{65F75A86-541A-418C-83C1-2705EEE4A673}" type="pres">
      <dgm:prSet presAssocID="{C3FD1DAA-D759-4DF4-B5BA-9D424BEB5D09}" presName="parentLeftMargin" presStyleLbl="node1" presStyleIdx="2" presStyleCnt="9"/>
      <dgm:spPr/>
      <dgm:t>
        <a:bodyPr/>
        <a:lstStyle/>
        <a:p>
          <a:endParaRPr lang="en-IN"/>
        </a:p>
      </dgm:t>
    </dgm:pt>
    <dgm:pt modelId="{FD1A25B7-8790-4764-8CEA-2354BABEF059}" type="pres">
      <dgm:prSet presAssocID="{C3FD1DAA-D759-4DF4-B5BA-9D424BEB5D09}" presName="parentText" presStyleLbl="node1" presStyleIdx="3" presStyleCnt="9" custScaleX="129101">
        <dgm:presLayoutVars>
          <dgm:chMax val="0"/>
          <dgm:bulletEnabled val="1"/>
        </dgm:presLayoutVars>
      </dgm:prSet>
      <dgm:spPr/>
      <dgm:t>
        <a:bodyPr/>
        <a:lstStyle/>
        <a:p>
          <a:endParaRPr lang="en-IN"/>
        </a:p>
      </dgm:t>
    </dgm:pt>
    <dgm:pt modelId="{AFB33ED3-08DF-4003-B66D-825EA38BC2D0}" type="pres">
      <dgm:prSet presAssocID="{C3FD1DAA-D759-4DF4-B5BA-9D424BEB5D09}" presName="negativeSpace" presStyleCnt="0"/>
      <dgm:spPr/>
      <dgm:t>
        <a:bodyPr/>
        <a:lstStyle/>
        <a:p>
          <a:endParaRPr lang="en-IN"/>
        </a:p>
      </dgm:t>
    </dgm:pt>
    <dgm:pt modelId="{DD042242-238F-4E32-8D4E-C4192F8A9F0B}" type="pres">
      <dgm:prSet presAssocID="{C3FD1DAA-D759-4DF4-B5BA-9D424BEB5D09}" presName="childText" presStyleLbl="conFgAcc1" presStyleIdx="3" presStyleCnt="9">
        <dgm:presLayoutVars>
          <dgm:bulletEnabled val="1"/>
        </dgm:presLayoutVars>
      </dgm:prSet>
      <dgm:spPr/>
      <dgm:t>
        <a:bodyPr/>
        <a:lstStyle/>
        <a:p>
          <a:endParaRPr lang="en-IN"/>
        </a:p>
      </dgm:t>
    </dgm:pt>
    <dgm:pt modelId="{D84BF2DA-5DAD-4173-8684-0E3E26373331}" type="pres">
      <dgm:prSet presAssocID="{BBC7983B-202B-44AA-A561-C0CDE901E1BB}" presName="spaceBetweenRectangles" presStyleCnt="0"/>
      <dgm:spPr/>
      <dgm:t>
        <a:bodyPr/>
        <a:lstStyle/>
        <a:p>
          <a:endParaRPr lang="en-US"/>
        </a:p>
      </dgm:t>
    </dgm:pt>
    <dgm:pt modelId="{3A7F8BD2-64E2-4FD3-B77A-70D4AB53642F}" type="pres">
      <dgm:prSet presAssocID="{33A22C7F-AEA6-424A-BFF0-DBC2C563A596}" presName="parentLin" presStyleCnt="0"/>
      <dgm:spPr/>
      <dgm:t>
        <a:bodyPr/>
        <a:lstStyle/>
        <a:p>
          <a:endParaRPr lang="en-US"/>
        </a:p>
      </dgm:t>
    </dgm:pt>
    <dgm:pt modelId="{76B142A9-C225-46F9-A59F-8AD8C90AB86A}" type="pres">
      <dgm:prSet presAssocID="{33A22C7F-AEA6-424A-BFF0-DBC2C563A596}" presName="parentLeftMargin" presStyleLbl="node1" presStyleIdx="3" presStyleCnt="9"/>
      <dgm:spPr/>
      <dgm:t>
        <a:bodyPr/>
        <a:lstStyle/>
        <a:p>
          <a:endParaRPr lang="en-IN"/>
        </a:p>
      </dgm:t>
    </dgm:pt>
    <dgm:pt modelId="{02EDC5DB-D559-4FAB-83D6-E1DCCEB577D6}" type="pres">
      <dgm:prSet presAssocID="{33A22C7F-AEA6-424A-BFF0-DBC2C563A596}" presName="parentText" presStyleLbl="node1" presStyleIdx="4" presStyleCnt="9" custScaleX="129101">
        <dgm:presLayoutVars>
          <dgm:chMax val="0"/>
          <dgm:bulletEnabled val="1"/>
        </dgm:presLayoutVars>
      </dgm:prSet>
      <dgm:spPr/>
      <dgm:t>
        <a:bodyPr/>
        <a:lstStyle/>
        <a:p>
          <a:endParaRPr lang="en-IN"/>
        </a:p>
      </dgm:t>
    </dgm:pt>
    <dgm:pt modelId="{9AD7034B-FF72-4D95-A544-0686F7BA6D30}" type="pres">
      <dgm:prSet presAssocID="{33A22C7F-AEA6-424A-BFF0-DBC2C563A596}" presName="negativeSpace" presStyleCnt="0"/>
      <dgm:spPr/>
      <dgm:t>
        <a:bodyPr/>
        <a:lstStyle/>
        <a:p>
          <a:endParaRPr lang="en-US"/>
        </a:p>
      </dgm:t>
    </dgm:pt>
    <dgm:pt modelId="{05BB580B-4C2B-45AB-B4B7-B915CC849745}" type="pres">
      <dgm:prSet presAssocID="{33A22C7F-AEA6-424A-BFF0-DBC2C563A596}" presName="childText" presStyleLbl="conFgAcc1" presStyleIdx="4" presStyleCnt="9">
        <dgm:presLayoutVars>
          <dgm:bulletEnabled val="1"/>
        </dgm:presLayoutVars>
      </dgm:prSet>
      <dgm:spPr/>
      <dgm:t>
        <a:bodyPr/>
        <a:lstStyle/>
        <a:p>
          <a:endParaRPr lang="en-US"/>
        </a:p>
      </dgm:t>
    </dgm:pt>
    <dgm:pt modelId="{9FBC4F87-A266-46AC-A19B-E5AD3EDC6B58}" type="pres">
      <dgm:prSet presAssocID="{3F53E2C0-02D2-4633-AFDE-FA6CAE5E5891}" presName="spaceBetweenRectangles" presStyleCnt="0"/>
      <dgm:spPr/>
      <dgm:t>
        <a:bodyPr/>
        <a:lstStyle/>
        <a:p>
          <a:endParaRPr lang="en-US"/>
        </a:p>
      </dgm:t>
    </dgm:pt>
    <dgm:pt modelId="{044EDCCE-18F9-433D-82DE-BAC46DAECFBA}" type="pres">
      <dgm:prSet presAssocID="{322E322E-1D2F-4BC5-AE50-123067D7E5A8}" presName="parentLin" presStyleCnt="0"/>
      <dgm:spPr/>
      <dgm:t>
        <a:bodyPr/>
        <a:lstStyle/>
        <a:p>
          <a:endParaRPr lang="en-US"/>
        </a:p>
      </dgm:t>
    </dgm:pt>
    <dgm:pt modelId="{F0D723A8-9A53-453C-BD5C-CF7FBE8097F8}" type="pres">
      <dgm:prSet presAssocID="{322E322E-1D2F-4BC5-AE50-123067D7E5A8}" presName="parentLeftMargin" presStyleLbl="node1" presStyleIdx="4" presStyleCnt="9"/>
      <dgm:spPr/>
      <dgm:t>
        <a:bodyPr/>
        <a:lstStyle/>
        <a:p>
          <a:endParaRPr lang="en-IN"/>
        </a:p>
      </dgm:t>
    </dgm:pt>
    <dgm:pt modelId="{719755D8-768C-43E8-84CA-082F1C2367C8}" type="pres">
      <dgm:prSet presAssocID="{322E322E-1D2F-4BC5-AE50-123067D7E5A8}" presName="parentText" presStyleLbl="node1" presStyleIdx="5" presStyleCnt="9" custScaleX="129101">
        <dgm:presLayoutVars>
          <dgm:chMax val="0"/>
          <dgm:bulletEnabled val="1"/>
        </dgm:presLayoutVars>
      </dgm:prSet>
      <dgm:spPr/>
      <dgm:t>
        <a:bodyPr/>
        <a:lstStyle/>
        <a:p>
          <a:endParaRPr lang="en-IN"/>
        </a:p>
      </dgm:t>
    </dgm:pt>
    <dgm:pt modelId="{B6FF082B-3399-4FCB-8BFF-3937C914854E}" type="pres">
      <dgm:prSet presAssocID="{322E322E-1D2F-4BC5-AE50-123067D7E5A8}" presName="negativeSpace" presStyleCnt="0"/>
      <dgm:spPr/>
      <dgm:t>
        <a:bodyPr/>
        <a:lstStyle/>
        <a:p>
          <a:endParaRPr lang="en-US"/>
        </a:p>
      </dgm:t>
    </dgm:pt>
    <dgm:pt modelId="{58BFB9C7-8D07-4077-AAA4-3D674AFA94F5}" type="pres">
      <dgm:prSet presAssocID="{322E322E-1D2F-4BC5-AE50-123067D7E5A8}" presName="childText" presStyleLbl="conFgAcc1" presStyleIdx="5" presStyleCnt="9">
        <dgm:presLayoutVars>
          <dgm:bulletEnabled val="1"/>
        </dgm:presLayoutVars>
      </dgm:prSet>
      <dgm:spPr/>
      <dgm:t>
        <a:bodyPr/>
        <a:lstStyle/>
        <a:p>
          <a:endParaRPr lang="en-US"/>
        </a:p>
      </dgm:t>
    </dgm:pt>
    <dgm:pt modelId="{40C4E852-9F65-4AFB-97AB-FD96831182A7}" type="pres">
      <dgm:prSet presAssocID="{035A9FDA-C1E0-4801-A3B3-1244EB6C45A4}" presName="spaceBetweenRectangles" presStyleCnt="0"/>
      <dgm:spPr/>
      <dgm:t>
        <a:bodyPr/>
        <a:lstStyle/>
        <a:p>
          <a:endParaRPr lang="en-US"/>
        </a:p>
      </dgm:t>
    </dgm:pt>
    <dgm:pt modelId="{ED4C19D7-B147-4816-A229-20EFF86E47FF}" type="pres">
      <dgm:prSet presAssocID="{6AD7CEB2-C35C-44EB-AA2B-A766E3E3B3EF}" presName="parentLin" presStyleCnt="0"/>
      <dgm:spPr/>
      <dgm:t>
        <a:bodyPr/>
        <a:lstStyle/>
        <a:p>
          <a:endParaRPr lang="en-US"/>
        </a:p>
      </dgm:t>
    </dgm:pt>
    <dgm:pt modelId="{F0CDDA0F-C7B0-425D-AB97-464556E66305}" type="pres">
      <dgm:prSet presAssocID="{6AD7CEB2-C35C-44EB-AA2B-A766E3E3B3EF}" presName="parentLeftMargin" presStyleLbl="node1" presStyleIdx="5" presStyleCnt="9"/>
      <dgm:spPr/>
      <dgm:t>
        <a:bodyPr/>
        <a:lstStyle/>
        <a:p>
          <a:endParaRPr lang="en-IN"/>
        </a:p>
      </dgm:t>
    </dgm:pt>
    <dgm:pt modelId="{DE9C1865-848B-4FB9-9293-29AF1E8AAB9B}" type="pres">
      <dgm:prSet presAssocID="{6AD7CEB2-C35C-44EB-AA2B-A766E3E3B3EF}" presName="parentText" presStyleLbl="node1" presStyleIdx="6" presStyleCnt="9" custScaleX="129100">
        <dgm:presLayoutVars>
          <dgm:chMax val="0"/>
          <dgm:bulletEnabled val="1"/>
        </dgm:presLayoutVars>
      </dgm:prSet>
      <dgm:spPr/>
      <dgm:t>
        <a:bodyPr/>
        <a:lstStyle/>
        <a:p>
          <a:endParaRPr lang="en-IN"/>
        </a:p>
      </dgm:t>
    </dgm:pt>
    <dgm:pt modelId="{A0C1ACB4-4655-4824-BF91-C71C3FD4FD1C}" type="pres">
      <dgm:prSet presAssocID="{6AD7CEB2-C35C-44EB-AA2B-A766E3E3B3EF}" presName="negativeSpace" presStyleCnt="0"/>
      <dgm:spPr/>
      <dgm:t>
        <a:bodyPr/>
        <a:lstStyle/>
        <a:p>
          <a:endParaRPr lang="en-US"/>
        </a:p>
      </dgm:t>
    </dgm:pt>
    <dgm:pt modelId="{7DABA4C8-1322-4B16-8019-EAFAE45F1A90}" type="pres">
      <dgm:prSet presAssocID="{6AD7CEB2-C35C-44EB-AA2B-A766E3E3B3EF}" presName="childText" presStyleLbl="conFgAcc1" presStyleIdx="6" presStyleCnt="9">
        <dgm:presLayoutVars>
          <dgm:bulletEnabled val="1"/>
        </dgm:presLayoutVars>
      </dgm:prSet>
      <dgm:spPr/>
      <dgm:t>
        <a:bodyPr/>
        <a:lstStyle/>
        <a:p>
          <a:endParaRPr lang="en-US"/>
        </a:p>
      </dgm:t>
    </dgm:pt>
    <dgm:pt modelId="{CF5FB4CC-7F17-449B-A5F1-C6D630F6535A}" type="pres">
      <dgm:prSet presAssocID="{C8271204-B3E1-4D2F-B71F-5BEBC7F24561}" presName="spaceBetweenRectangles" presStyleCnt="0"/>
      <dgm:spPr/>
      <dgm:t>
        <a:bodyPr/>
        <a:lstStyle/>
        <a:p>
          <a:endParaRPr lang="en-US"/>
        </a:p>
      </dgm:t>
    </dgm:pt>
    <dgm:pt modelId="{BBAD83E4-2F74-47CD-A512-5855101F0616}" type="pres">
      <dgm:prSet presAssocID="{387B27E4-C725-43C7-B32D-A59B9F63354B}" presName="parentLin" presStyleCnt="0"/>
      <dgm:spPr/>
      <dgm:t>
        <a:bodyPr/>
        <a:lstStyle/>
        <a:p>
          <a:endParaRPr lang="en-US"/>
        </a:p>
      </dgm:t>
    </dgm:pt>
    <dgm:pt modelId="{BE74FDB6-05FF-4D6F-9DBA-D26DCD82C766}" type="pres">
      <dgm:prSet presAssocID="{387B27E4-C725-43C7-B32D-A59B9F63354B}" presName="parentLeftMargin" presStyleLbl="node1" presStyleIdx="6" presStyleCnt="9"/>
      <dgm:spPr/>
      <dgm:t>
        <a:bodyPr/>
        <a:lstStyle/>
        <a:p>
          <a:endParaRPr lang="en-IN"/>
        </a:p>
      </dgm:t>
    </dgm:pt>
    <dgm:pt modelId="{6C5C6B15-61BE-429E-836F-363C7C223207}" type="pres">
      <dgm:prSet presAssocID="{387B27E4-C725-43C7-B32D-A59B9F63354B}" presName="parentText" presStyleLbl="node1" presStyleIdx="7" presStyleCnt="9" custScaleX="129101">
        <dgm:presLayoutVars>
          <dgm:chMax val="0"/>
          <dgm:bulletEnabled val="1"/>
        </dgm:presLayoutVars>
      </dgm:prSet>
      <dgm:spPr/>
      <dgm:t>
        <a:bodyPr/>
        <a:lstStyle/>
        <a:p>
          <a:endParaRPr lang="en-IN"/>
        </a:p>
      </dgm:t>
    </dgm:pt>
    <dgm:pt modelId="{D283B679-E40C-4B74-8457-03AD6966149D}" type="pres">
      <dgm:prSet presAssocID="{387B27E4-C725-43C7-B32D-A59B9F63354B}" presName="negativeSpace" presStyleCnt="0"/>
      <dgm:spPr/>
      <dgm:t>
        <a:bodyPr/>
        <a:lstStyle/>
        <a:p>
          <a:endParaRPr lang="en-US"/>
        </a:p>
      </dgm:t>
    </dgm:pt>
    <dgm:pt modelId="{70D84D8F-9750-4B1A-B58D-57B0EEE34FC1}" type="pres">
      <dgm:prSet presAssocID="{387B27E4-C725-43C7-B32D-A59B9F63354B}" presName="childText" presStyleLbl="conFgAcc1" presStyleIdx="7" presStyleCnt="9">
        <dgm:presLayoutVars>
          <dgm:bulletEnabled val="1"/>
        </dgm:presLayoutVars>
      </dgm:prSet>
      <dgm:spPr/>
      <dgm:t>
        <a:bodyPr/>
        <a:lstStyle/>
        <a:p>
          <a:endParaRPr lang="en-US"/>
        </a:p>
      </dgm:t>
    </dgm:pt>
    <dgm:pt modelId="{988117E3-839A-488C-856A-AC26599E4866}" type="pres">
      <dgm:prSet presAssocID="{23704338-D25E-4B4E-A1FD-B47DE12D2611}" presName="spaceBetweenRectangles" presStyleCnt="0"/>
      <dgm:spPr/>
      <dgm:t>
        <a:bodyPr/>
        <a:lstStyle/>
        <a:p>
          <a:endParaRPr lang="en-US"/>
        </a:p>
      </dgm:t>
    </dgm:pt>
    <dgm:pt modelId="{F721F021-DDC4-467D-89B5-376BA4A1F32A}" type="pres">
      <dgm:prSet presAssocID="{AC3EA860-CB3A-493B-9AF8-BDB522E8F090}" presName="parentLin" presStyleCnt="0"/>
      <dgm:spPr/>
      <dgm:t>
        <a:bodyPr/>
        <a:lstStyle/>
        <a:p>
          <a:endParaRPr lang="en-US"/>
        </a:p>
      </dgm:t>
    </dgm:pt>
    <dgm:pt modelId="{0908C6B6-6668-492C-BE0E-6CF9AAB450AF}" type="pres">
      <dgm:prSet presAssocID="{AC3EA860-CB3A-493B-9AF8-BDB522E8F090}" presName="parentLeftMargin" presStyleLbl="node1" presStyleIdx="7" presStyleCnt="9"/>
      <dgm:spPr/>
      <dgm:t>
        <a:bodyPr/>
        <a:lstStyle/>
        <a:p>
          <a:endParaRPr lang="en-US"/>
        </a:p>
      </dgm:t>
    </dgm:pt>
    <dgm:pt modelId="{8E4403FE-2F08-496A-BFB3-22522A75FC70}" type="pres">
      <dgm:prSet presAssocID="{AC3EA860-CB3A-493B-9AF8-BDB522E8F090}" presName="parentText" presStyleLbl="node1" presStyleIdx="8" presStyleCnt="9" custScaleX="129101">
        <dgm:presLayoutVars>
          <dgm:chMax val="0"/>
          <dgm:bulletEnabled val="1"/>
        </dgm:presLayoutVars>
      </dgm:prSet>
      <dgm:spPr/>
      <dgm:t>
        <a:bodyPr/>
        <a:lstStyle/>
        <a:p>
          <a:endParaRPr lang="en-US"/>
        </a:p>
      </dgm:t>
    </dgm:pt>
    <dgm:pt modelId="{318E6414-9C59-45A8-9F46-179F66F1D1C8}" type="pres">
      <dgm:prSet presAssocID="{AC3EA860-CB3A-493B-9AF8-BDB522E8F090}" presName="negativeSpace" presStyleCnt="0"/>
      <dgm:spPr/>
      <dgm:t>
        <a:bodyPr/>
        <a:lstStyle/>
        <a:p>
          <a:endParaRPr lang="en-US"/>
        </a:p>
      </dgm:t>
    </dgm:pt>
    <dgm:pt modelId="{CA7F0D01-4843-46A9-8989-D068027741E7}" type="pres">
      <dgm:prSet presAssocID="{AC3EA860-CB3A-493B-9AF8-BDB522E8F090}" presName="childText" presStyleLbl="conFgAcc1" presStyleIdx="8" presStyleCnt="9">
        <dgm:presLayoutVars>
          <dgm:bulletEnabled val="1"/>
        </dgm:presLayoutVars>
      </dgm:prSet>
      <dgm:spPr/>
      <dgm:t>
        <a:bodyPr/>
        <a:lstStyle/>
        <a:p>
          <a:endParaRPr lang="en-US"/>
        </a:p>
      </dgm:t>
    </dgm:pt>
  </dgm:ptLst>
  <dgm:cxnLst>
    <dgm:cxn modelId="{25F65F00-D6F0-4EF4-9292-4EDA0F08002C}" srcId="{77C6A721-0D40-49DF-9896-538D015E2C22}" destId="{322E322E-1D2F-4BC5-AE50-123067D7E5A8}" srcOrd="5" destOrd="0" parTransId="{4C3A4D41-1912-48A2-94FB-CDE08AD1B31D}" sibTransId="{035A9FDA-C1E0-4801-A3B3-1244EB6C45A4}"/>
    <dgm:cxn modelId="{21D8A081-2E8B-4FF4-87DB-2D0770990137}" type="presOf" srcId="{33A22C7F-AEA6-424A-BFF0-DBC2C563A596}" destId="{76B142A9-C225-46F9-A59F-8AD8C90AB86A}" srcOrd="0" destOrd="0" presId="urn:microsoft.com/office/officeart/2005/8/layout/list1"/>
    <dgm:cxn modelId="{7F270A33-A36E-40E7-8195-2A39526B5958}" type="presOf" srcId="{33A22C7F-AEA6-424A-BFF0-DBC2C563A596}" destId="{02EDC5DB-D559-4FAB-83D6-E1DCCEB577D6}" srcOrd="1" destOrd="0" presId="urn:microsoft.com/office/officeart/2005/8/layout/list1"/>
    <dgm:cxn modelId="{A86D8154-EE16-4FFB-9BCC-BDEC698161F2}" type="presOf" srcId="{322E322E-1D2F-4BC5-AE50-123067D7E5A8}" destId="{F0D723A8-9A53-453C-BD5C-CF7FBE8097F8}" srcOrd="0" destOrd="0" presId="urn:microsoft.com/office/officeart/2005/8/layout/list1"/>
    <dgm:cxn modelId="{AF4FE0CC-4A16-4351-9BA4-623F7DAA21B1}" srcId="{77C6A721-0D40-49DF-9896-538D015E2C22}" destId="{6CBA835F-12DC-4712-8CC3-59D46C8B909D}" srcOrd="2" destOrd="0" parTransId="{6BC3A7CD-31A8-4CDA-A927-28A8212EC4E4}" sibTransId="{36D8DAD5-7FF5-44FB-9E8E-0695D9463A88}"/>
    <dgm:cxn modelId="{57B7CF47-546C-4840-8871-7211B0992D77}" type="presOf" srcId="{6AD7CEB2-C35C-44EB-AA2B-A766E3E3B3EF}" destId="{F0CDDA0F-C7B0-425D-AB97-464556E66305}" srcOrd="0" destOrd="0" presId="urn:microsoft.com/office/officeart/2005/8/layout/list1"/>
    <dgm:cxn modelId="{06A338C7-4A65-4D11-A2D0-CE8D64F9C660}" type="presOf" srcId="{6CBA835F-12DC-4712-8CC3-59D46C8B909D}" destId="{EA9570EB-7D53-4F83-BD89-18364F7966D1}" srcOrd="0" destOrd="0" presId="urn:microsoft.com/office/officeart/2005/8/layout/list1"/>
    <dgm:cxn modelId="{B0EAC444-0900-4DFC-9A79-84EBF353FB77}" srcId="{77C6A721-0D40-49DF-9896-538D015E2C22}" destId="{6AD7CEB2-C35C-44EB-AA2B-A766E3E3B3EF}" srcOrd="6" destOrd="0" parTransId="{BBB6317B-E37B-42ED-A0F8-C61834363032}" sibTransId="{C8271204-B3E1-4D2F-B71F-5BEBC7F24561}"/>
    <dgm:cxn modelId="{48CA3C44-3B5E-423A-ADB8-2D83B1A40E99}" srcId="{77C6A721-0D40-49DF-9896-538D015E2C22}" destId="{C3FD1DAA-D759-4DF4-B5BA-9D424BEB5D09}" srcOrd="3" destOrd="0" parTransId="{739B48BB-EA32-4B94-8968-4AB4F63C4A11}" sibTransId="{BBC7983B-202B-44AA-A561-C0CDE901E1BB}"/>
    <dgm:cxn modelId="{D69F63E3-B46D-4EED-8253-43CA7142BAA2}" srcId="{77C6A721-0D40-49DF-9896-538D015E2C22}" destId="{33A22C7F-AEA6-424A-BFF0-DBC2C563A596}" srcOrd="4" destOrd="0" parTransId="{DA92FABD-F4AA-4657-BECD-471930D84129}" sibTransId="{3F53E2C0-02D2-4633-AFDE-FA6CAE5E5891}"/>
    <dgm:cxn modelId="{9F2F4B96-48C8-42CF-9FDD-8C2E19696E28}" type="presOf" srcId="{0B2AD9EF-F3ED-4D54-857D-CC1F43F8AFD6}" destId="{DD0F1857-B597-431D-9A0F-C159A0C4F7FE}" srcOrd="0" destOrd="0" presId="urn:microsoft.com/office/officeart/2005/8/layout/list1"/>
    <dgm:cxn modelId="{3C413642-3007-4C9A-A71A-5BF29F80749E}" srcId="{77C6A721-0D40-49DF-9896-538D015E2C22}" destId="{8A9CBDE3-943D-44B1-AA3B-2C775C191735}" srcOrd="0" destOrd="0" parTransId="{47F20488-F57B-4EAA-AC28-0E61598F5785}" sibTransId="{4BE0501D-50E8-49B5-950C-96E7596EBD91}"/>
    <dgm:cxn modelId="{0BB82575-5AB8-4E7F-9744-36FB7E3A265F}" type="presOf" srcId="{0B2AD9EF-F3ED-4D54-857D-CC1F43F8AFD6}" destId="{0BC5C34C-6965-41B3-8AB2-EFFE6BA44191}" srcOrd="1" destOrd="0" presId="urn:microsoft.com/office/officeart/2005/8/layout/list1"/>
    <dgm:cxn modelId="{8DE5A409-8C79-439F-94B8-FCFE404A050E}" type="presOf" srcId="{C3FD1DAA-D759-4DF4-B5BA-9D424BEB5D09}" destId="{FD1A25B7-8790-4764-8CEA-2354BABEF059}" srcOrd="1" destOrd="0" presId="urn:microsoft.com/office/officeart/2005/8/layout/list1"/>
    <dgm:cxn modelId="{66739B0D-2E5D-4FBA-8A5E-BB2FAFF2B563}" type="presOf" srcId="{C3FD1DAA-D759-4DF4-B5BA-9D424BEB5D09}" destId="{65F75A86-541A-418C-83C1-2705EEE4A673}" srcOrd="0" destOrd="0" presId="urn:microsoft.com/office/officeart/2005/8/layout/list1"/>
    <dgm:cxn modelId="{079F7F8A-FE5F-4F53-BB61-7C1021979365}" type="presOf" srcId="{8A9CBDE3-943D-44B1-AA3B-2C775C191735}" destId="{944BAB04-7C51-4F32-B3D9-6B3BFE861060}" srcOrd="1" destOrd="0" presId="urn:microsoft.com/office/officeart/2005/8/layout/list1"/>
    <dgm:cxn modelId="{D6E7790D-EB16-47A2-899B-88F79136FB00}" type="presOf" srcId="{6AD7CEB2-C35C-44EB-AA2B-A766E3E3B3EF}" destId="{DE9C1865-848B-4FB9-9293-29AF1E8AAB9B}" srcOrd="1" destOrd="0" presId="urn:microsoft.com/office/officeart/2005/8/layout/list1"/>
    <dgm:cxn modelId="{13877D5D-952F-41A0-B12D-96D176B9F66D}" srcId="{77C6A721-0D40-49DF-9896-538D015E2C22}" destId="{AC3EA860-CB3A-493B-9AF8-BDB522E8F090}" srcOrd="8" destOrd="0" parTransId="{10DA7F20-C62C-4B22-83D1-FB4FD9FAE2C3}" sibTransId="{BA618323-CAD6-409E-83C8-DCEA5E3DCD39}"/>
    <dgm:cxn modelId="{2A4B75CF-5E45-4A5A-9B64-3514A197BCE9}" type="presOf" srcId="{387B27E4-C725-43C7-B32D-A59B9F63354B}" destId="{6C5C6B15-61BE-429E-836F-363C7C223207}" srcOrd="1" destOrd="0" presId="urn:microsoft.com/office/officeart/2005/8/layout/list1"/>
    <dgm:cxn modelId="{B79D6943-A5EA-4144-8DAC-534043565C60}" type="presOf" srcId="{8A9CBDE3-943D-44B1-AA3B-2C775C191735}" destId="{8AFF8CDB-0AF9-4EA6-BECC-E63ACC5B5E29}" srcOrd="0" destOrd="0" presId="urn:microsoft.com/office/officeart/2005/8/layout/list1"/>
    <dgm:cxn modelId="{CBD97108-6979-46C7-8157-944541A53D91}" type="presOf" srcId="{322E322E-1D2F-4BC5-AE50-123067D7E5A8}" destId="{719755D8-768C-43E8-84CA-082F1C2367C8}" srcOrd="1" destOrd="0" presId="urn:microsoft.com/office/officeart/2005/8/layout/list1"/>
    <dgm:cxn modelId="{88C97265-F819-4333-9884-7130FA369C84}" srcId="{77C6A721-0D40-49DF-9896-538D015E2C22}" destId="{387B27E4-C725-43C7-B32D-A59B9F63354B}" srcOrd="7" destOrd="0" parTransId="{E0CE438D-DA68-468A-97A9-96EDAD7789CC}" sibTransId="{23704338-D25E-4B4E-A1FD-B47DE12D2611}"/>
    <dgm:cxn modelId="{A97199AE-FD29-4A80-979E-0B11A3324FFF}" type="presOf" srcId="{AC3EA860-CB3A-493B-9AF8-BDB522E8F090}" destId="{0908C6B6-6668-492C-BE0E-6CF9AAB450AF}" srcOrd="0" destOrd="0" presId="urn:microsoft.com/office/officeart/2005/8/layout/list1"/>
    <dgm:cxn modelId="{4226712F-F6F9-49E6-ABA8-AA8379CE0241}" srcId="{77C6A721-0D40-49DF-9896-538D015E2C22}" destId="{0B2AD9EF-F3ED-4D54-857D-CC1F43F8AFD6}" srcOrd="1" destOrd="0" parTransId="{B75A5741-41EB-4D30-B3D7-C02723BCF508}" sibTransId="{5413F2E3-6E5C-4C54-83C2-8648AA013DB4}"/>
    <dgm:cxn modelId="{E8ECD60D-37B6-4A69-897A-A57136F71AB4}" type="presOf" srcId="{387B27E4-C725-43C7-B32D-A59B9F63354B}" destId="{BE74FDB6-05FF-4D6F-9DBA-D26DCD82C766}" srcOrd="0" destOrd="0" presId="urn:microsoft.com/office/officeart/2005/8/layout/list1"/>
    <dgm:cxn modelId="{7A703AA6-5737-4767-BE15-D0E2C93C245F}" type="presOf" srcId="{AC3EA860-CB3A-493B-9AF8-BDB522E8F090}" destId="{8E4403FE-2F08-496A-BFB3-22522A75FC70}" srcOrd="1" destOrd="0" presId="urn:microsoft.com/office/officeart/2005/8/layout/list1"/>
    <dgm:cxn modelId="{8080B996-53CF-4A0A-B261-15D0FF2D46E1}" type="presOf" srcId="{77C6A721-0D40-49DF-9896-538D015E2C22}" destId="{726BFED6-59D2-4F7E-90B2-0814C54F0E71}" srcOrd="0" destOrd="0" presId="urn:microsoft.com/office/officeart/2005/8/layout/list1"/>
    <dgm:cxn modelId="{45B94EF1-26B6-48C8-A392-3BD4C6C9B4D8}" type="presOf" srcId="{6CBA835F-12DC-4712-8CC3-59D46C8B909D}" destId="{DB92616B-573E-402D-8DA0-86C7108371DC}" srcOrd="1" destOrd="0" presId="urn:microsoft.com/office/officeart/2005/8/layout/list1"/>
    <dgm:cxn modelId="{F67719EE-FDA2-40ED-9DB7-69B019CF5068}" type="presParOf" srcId="{726BFED6-59D2-4F7E-90B2-0814C54F0E71}" destId="{9825C2F4-6259-4087-975F-D7E57656305B}" srcOrd="0" destOrd="0" presId="urn:microsoft.com/office/officeart/2005/8/layout/list1"/>
    <dgm:cxn modelId="{01D02728-45F8-4838-B241-7A964DA7568B}" type="presParOf" srcId="{9825C2F4-6259-4087-975F-D7E57656305B}" destId="{8AFF8CDB-0AF9-4EA6-BECC-E63ACC5B5E29}" srcOrd="0" destOrd="0" presId="urn:microsoft.com/office/officeart/2005/8/layout/list1"/>
    <dgm:cxn modelId="{C15E2DA2-17B1-4E90-A204-D46436E0B303}" type="presParOf" srcId="{9825C2F4-6259-4087-975F-D7E57656305B}" destId="{944BAB04-7C51-4F32-B3D9-6B3BFE861060}" srcOrd="1" destOrd="0" presId="urn:microsoft.com/office/officeart/2005/8/layout/list1"/>
    <dgm:cxn modelId="{47B590F9-7406-4A97-B740-7B21E9DFEC74}" type="presParOf" srcId="{726BFED6-59D2-4F7E-90B2-0814C54F0E71}" destId="{0B92971E-CD3F-40AB-A72B-D3F249C8A999}" srcOrd="1" destOrd="0" presId="urn:microsoft.com/office/officeart/2005/8/layout/list1"/>
    <dgm:cxn modelId="{13618316-1D3C-40CF-AD1E-146E0321B6FD}" type="presParOf" srcId="{726BFED6-59D2-4F7E-90B2-0814C54F0E71}" destId="{A3794F34-CF38-4878-8BA7-B0E44BC4E8BE}" srcOrd="2" destOrd="0" presId="urn:microsoft.com/office/officeart/2005/8/layout/list1"/>
    <dgm:cxn modelId="{D5F5CE9B-88D3-4070-9D98-B271D9F2EC60}" type="presParOf" srcId="{726BFED6-59D2-4F7E-90B2-0814C54F0E71}" destId="{F2E948CE-AB6E-441B-9C84-EB73198946D1}" srcOrd="3" destOrd="0" presId="urn:microsoft.com/office/officeart/2005/8/layout/list1"/>
    <dgm:cxn modelId="{4571C6AE-45E3-4F73-A141-136489DDF4E0}" type="presParOf" srcId="{726BFED6-59D2-4F7E-90B2-0814C54F0E71}" destId="{29C14D80-9378-4DBC-8F98-7A1924A78E08}" srcOrd="4" destOrd="0" presId="urn:microsoft.com/office/officeart/2005/8/layout/list1"/>
    <dgm:cxn modelId="{D4D60189-B855-449C-B503-A1E6AF35CB4A}" type="presParOf" srcId="{29C14D80-9378-4DBC-8F98-7A1924A78E08}" destId="{DD0F1857-B597-431D-9A0F-C159A0C4F7FE}" srcOrd="0" destOrd="0" presId="urn:microsoft.com/office/officeart/2005/8/layout/list1"/>
    <dgm:cxn modelId="{9EA50E53-CEE3-413F-B8B8-F96C6F783559}" type="presParOf" srcId="{29C14D80-9378-4DBC-8F98-7A1924A78E08}" destId="{0BC5C34C-6965-41B3-8AB2-EFFE6BA44191}" srcOrd="1" destOrd="0" presId="urn:microsoft.com/office/officeart/2005/8/layout/list1"/>
    <dgm:cxn modelId="{E65497E9-070A-4F5C-B460-8AB988E95491}" type="presParOf" srcId="{726BFED6-59D2-4F7E-90B2-0814C54F0E71}" destId="{CA2529F1-05C9-4708-AE54-66005BE69934}" srcOrd="5" destOrd="0" presId="urn:microsoft.com/office/officeart/2005/8/layout/list1"/>
    <dgm:cxn modelId="{98826BB5-D3A5-487F-BC73-56E151609C0F}" type="presParOf" srcId="{726BFED6-59D2-4F7E-90B2-0814C54F0E71}" destId="{B6BC36D8-D5B0-4749-B56F-AC6C50C43627}" srcOrd="6" destOrd="0" presId="urn:microsoft.com/office/officeart/2005/8/layout/list1"/>
    <dgm:cxn modelId="{C84D9467-789C-4D99-A36A-DB95BB961797}" type="presParOf" srcId="{726BFED6-59D2-4F7E-90B2-0814C54F0E71}" destId="{F8592033-9728-426D-B657-EA746F5D2E7F}" srcOrd="7" destOrd="0" presId="urn:microsoft.com/office/officeart/2005/8/layout/list1"/>
    <dgm:cxn modelId="{8CC71D9A-4731-464B-AA22-D04B74655245}" type="presParOf" srcId="{726BFED6-59D2-4F7E-90B2-0814C54F0E71}" destId="{31C34959-0A23-4DA3-BCF2-F8D1D918B54E}" srcOrd="8" destOrd="0" presId="urn:microsoft.com/office/officeart/2005/8/layout/list1"/>
    <dgm:cxn modelId="{18DCBF2B-A94D-4969-9F97-BD58E6B6AB68}" type="presParOf" srcId="{31C34959-0A23-4DA3-BCF2-F8D1D918B54E}" destId="{EA9570EB-7D53-4F83-BD89-18364F7966D1}" srcOrd="0" destOrd="0" presId="urn:microsoft.com/office/officeart/2005/8/layout/list1"/>
    <dgm:cxn modelId="{8891DFBB-60A7-4E06-840B-AA35DCA61119}" type="presParOf" srcId="{31C34959-0A23-4DA3-BCF2-F8D1D918B54E}" destId="{DB92616B-573E-402D-8DA0-86C7108371DC}" srcOrd="1" destOrd="0" presId="urn:microsoft.com/office/officeart/2005/8/layout/list1"/>
    <dgm:cxn modelId="{F09F415B-8060-4C25-94A0-BD74371335BC}" type="presParOf" srcId="{726BFED6-59D2-4F7E-90B2-0814C54F0E71}" destId="{84A3CF46-AA02-40BD-B79D-3D93C13365F9}" srcOrd="9" destOrd="0" presId="urn:microsoft.com/office/officeart/2005/8/layout/list1"/>
    <dgm:cxn modelId="{B14D0C4E-1A76-47B9-B01D-1DFDE02819E4}" type="presParOf" srcId="{726BFED6-59D2-4F7E-90B2-0814C54F0E71}" destId="{6C460B2E-B41F-4BE1-B515-98B1032B3945}" srcOrd="10" destOrd="0" presId="urn:microsoft.com/office/officeart/2005/8/layout/list1"/>
    <dgm:cxn modelId="{5D9BE374-F109-4B79-8B17-35074C4238C7}" type="presParOf" srcId="{726BFED6-59D2-4F7E-90B2-0814C54F0E71}" destId="{CA3E6B5C-D625-4994-B867-064668612417}" srcOrd="11" destOrd="0" presId="urn:microsoft.com/office/officeart/2005/8/layout/list1"/>
    <dgm:cxn modelId="{0C4DDCB0-8A7E-4112-971E-97D8B0287BF6}" type="presParOf" srcId="{726BFED6-59D2-4F7E-90B2-0814C54F0E71}" destId="{8FC9DA99-1060-49F0-BF5F-5A7B28180259}" srcOrd="12" destOrd="0" presId="urn:microsoft.com/office/officeart/2005/8/layout/list1"/>
    <dgm:cxn modelId="{128F5EAF-90F9-494C-A1E8-A83E019B8F41}" type="presParOf" srcId="{8FC9DA99-1060-49F0-BF5F-5A7B28180259}" destId="{65F75A86-541A-418C-83C1-2705EEE4A673}" srcOrd="0" destOrd="0" presId="urn:microsoft.com/office/officeart/2005/8/layout/list1"/>
    <dgm:cxn modelId="{5E13E1A4-2A06-485D-92FA-7185C8BF097D}" type="presParOf" srcId="{8FC9DA99-1060-49F0-BF5F-5A7B28180259}" destId="{FD1A25B7-8790-4764-8CEA-2354BABEF059}" srcOrd="1" destOrd="0" presId="urn:microsoft.com/office/officeart/2005/8/layout/list1"/>
    <dgm:cxn modelId="{1D6B4D2F-1209-4B20-BF47-0C9DDE21B6C3}" type="presParOf" srcId="{726BFED6-59D2-4F7E-90B2-0814C54F0E71}" destId="{AFB33ED3-08DF-4003-B66D-825EA38BC2D0}" srcOrd="13" destOrd="0" presId="urn:microsoft.com/office/officeart/2005/8/layout/list1"/>
    <dgm:cxn modelId="{2BC20322-A852-40FA-93DC-8451C13B64D4}" type="presParOf" srcId="{726BFED6-59D2-4F7E-90B2-0814C54F0E71}" destId="{DD042242-238F-4E32-8D4E-C4192F8A9F0B}" srcOrd="14" destOrd="0" presId="urn:microsoft.com/office/officeart/2005/8/layout/list1"/>
    <dgm:cxn modelId="{D3368131-FA46-4920-9CD1-C41CBC137AD6}" type="presParOf" srcId="{726BFED6-59D2-4F7E-90B2-0814C54F0E71}" destId="{D84BF2DA-5DAD-4173-8684-0E3E26373331}" srcOrd="15" destOrd="0" presId="urn:microsoft.com/office/officeart/2005/8/layout/list1"/>
    <dgm:cxn modelId="{E1D55555-C27C-4077-9022-BD1FC151838E}" type="presParOf" srcId="{726BFED6-59D2-4F7E-90B2-0814C54F0E71}" destId="{3A7F8BD2-64E2-4FD3-B77A-70D4AB53642F}" srcOrd="16" destOrd="0" presId="urn:microsoft.com/office/officeart/2005/8/layout/list1"/>
    <dgm:cxn modelId="{CEF0C54B-AF78-432C-9DC9-D3244405A6AF}" type="presParOf" srcId="{3A7F8BD2-64E2-4FD3-B77A-70D4AB53642F}" destId="{76B142A9-C225-46F9-A59F-8AD8C90AB86A}" srcOrd="0" destOrd="0" presId="urn:microsoft.com/office/officeart/2005/8/layout/list1"/>
    <dgm:cxn modelId="{68EA5DF9-665B-467C-AF0D-8336854AECB6}" type="presParOf" srcId="{3A7F8BD2-64E2-4FD3-B77A-70D4AB53642F}" destId="{02EDC5DB-D559-4FAB-83D6-E1DCCEB577D6}" srcOrd="1" destOrd="0" presId="urn:microsoft.com/office/officeart/2005/8/layout/list1"/>
    <dgm:cxn modelId="{E1CF4EB9-459C-409B-BED7-10E17EE90C14}" type="presParOf" srcId="{726BFED6-59D2-4F7E-90B2-0814C54F0E71}" destId="{9AD7034B-FF72-4D95-A544-0686F7BA6D30}" srcOrd="17" destOrd="0" presId="urn:microsoft.com/office/officeart/2005/8/layout/list1"/>
    <dgm:cxn modelId="{F7847D5A-0452-40F2-BC54-1E73CA5E4FB4}" type="presParOf" srcId="{726BFED6-59D2-4F7E-90B2-0814C54F0E71}" destId="{05BB580B-4C2B-45AB-B4B7-B915CC849745}" srcOrd="18" destOrd="0" presId="urn:microsoft.com/office/officeart/2005/8/layout/list1"/>
    <dgm:cxn modelId="{BF9583F4-5090-4039-B7E9-7350E0F989BA}" type="presParOf" srcId="{726BFED6-59D2-4F7E-90B2-0814C54F0E71}" destId="{9FBC4F87-A266-46AC-A19B-E5AD3EDC6B58}" srcOrd="19" destOrd="0" presId="urn:microsoft.com/office/officeart/2005/8/layout/list1"/>
    <dgm:cxn modelId="{89F94C69-2304-484F-8940-7DDB34371139}" type="presParOf" srcId="{726BFED6-59D2-4F7E-90B2-0814C54F0E71}" destId="{044EDCCE-18F9-433D-82DE-BAC46DAECFBA}" srcOrd="20" destOrd="0" presId="urn:microsoft.com/office/officeart/2005/8/layout/list1"/>
    <dgm:cxn modelId="{4EE7ABEF-6B9A-4301-83F8-320EA9AD6653}" type="presParOf" srcId="{044EDCCE-18F9-433D-82DE-BAC46DAECFBA}" destId="{F0D723A8-9A53-453C-BD5C-CF7FBE8097F8}" srcOrd="0" destOrd="0" presId="urn:microsoft.com/office/officeart/2005/8/layout/list1"/>
    <dgm:cxn modelId="{73E4F0BA-7F8D-44BE-94DC-2CE23BEA08EC}" type="presParOf" srcId="{044EDCCE-18F9-433D-82DE-BAC46DAECFBA}" destId="{719755D8-768C-43E8-84CA-082F1C2367C8}" srcOrd="1" destOrd="0" presId="urn:microsoft.com/office/officeart/2005/8/layout/list1"/>
    <dgm:cxn modelId="{8E02A634-252B-48B7-A54D-7ECE0893054D}" type="presParOf" srcId="{726BFED6-59D2-4F7E-90B2-0814C54F0E71}" destId="{B6FF082B-3399-4FCB-8BFF-3937C914854E}" srcOrd="21" destOrd="0" presId="urn:microsoft.com/office/officeart/2005/8/layout/list1"/>
    <dgm:cxn modelId="{FF07615D-C674-464F-A4A2-9F13DB5215F4}" type="presParOf" srcId="{726BFED6-59D2-4F7E-90B2-0814C54F0E71}" destId="{58BFB9C7-8D07-4077-AAA4-3D674AFA94F5}" srcOrd="22" destOrd="0" presId="urn:microsoft.com/office/officeart/2005/8/layout/list1"/>
    <dgm:cxn modelId="{B0BFE8C0-23C9-4298-B852-52F46C97A672}" type="presParOf" srcId="{726BFED6-59D2-4F7E-90B2-0814C54F0E71}" destId="{40C4E852-9F65-4AFB-97AB-FD96831182A7}" srcOrd="23" destOrd="0" presId="urn:microsoft.com/office/officeart/2005/8/layout/list1"/>
    <dgm:cxn modelId="{2171D934-1D78-4D37-B96E-E94DE499E20F}" type="presParOf" srcId="{726BFED6-59D2-4F7E-90B2-0814C54F0E71}" destId="{ED4C19D7-B147-4816-A229-20EFF86E47FF}" srcOrd="24" destOrd="0" presId="urn:microsoft.com/office/officeart/2005/8/layout/list1"/>
    <dgm:cxn modelId="{D472B837-36E4-4BD3-B596-8AFCE008F24E}" type="presParOf" srcId="{ED4C19D7-B147-4816-A229-20EFF86E47FF}" destId="{F0CDDA0F-C7B0-425D-AB97-464556E66305}" srcOrd="0" destOrd="0" presId="urn:microsoft.com/office/officeart/2005/8/layout/list1"/>
    <dgm:cxn modelId="{CCB34FF1-EC77-43FF-9F74-C6F377B6D20F}" type="presParOf" srcId="{ED4C19D7-B147-4816-A229-20EFF86E47FF}" destId="{DE9C1865-848B-4FB9-9293-29AF1E8AAB9B}" srcOrd="1" destOrd="0" presId="urn:microsoft.com/office/officeart/2005/8/layout/list1"/>
    <dgm:cxn modelId="{01CB921C-3526-49A3-9286-E9057A76F8F4}" type="presParOf" srcId="{726BFED6-59D2-4F7E-90B2-0814C54F0E71}" destId="{A0C1ACB4-4655-4824-BF91-C71C3FD4FD1C}" srcOrd="25" destOrd="0" presId="urn:microsoft.com/office/officeart/2005/8/layout/list1"/>
    <dgm:cxn modelId="{1C6DF0A9-05BD-4D8F-AFE4-467CE951D664}" type="presParOf" srcId="{726BFED6-59D2-4F7E-90B2-0814C54F0E71}" destId="{7DABA4C8-1322-4B16-8019-EAFAE45F1A90}" srcOrd="26" destOrd="0" presId="urn:microsoft.com/office/officeart/2005/8/layout/list1"/>
    <dgm:cxn modelId="{8E58A8C5-5952-40D9-879D-6E88959B3EA7}" type="presParOf" srcId="{726BFED6-59D2-4F7E-90B2-0814C54F0E71}" destId="{CF5FB4CC-7F17-449B-A5F1-C6D630F6535A}" srcOrd="27" destOrd="0" presId="urn:microsoft.com/office/officeart/2005/8/layout/list1"/>
    <dgm:cxn modelId="{F0F7C3CA-125B-4DAB-B3D4-31C54C25E081}" type="presParOf" srcId="{726BFED6-59D2-4F7E-90B2-0814C54F0E71}" destId="{BBAD83E4-2F74-47CD-A512-5855101F0616}" srcOrd="28" destOrd="0" presId="urn:microsoft.com/office/officeart/2005/8/layout/list1"/>
    <dgm:cxn modelId="{F84B130E-986F-4E97-BEF8-7CC31A57E1E1}" type="presParOf" srcId="{BBAD83E4-2F74-47CD-A512-5855101F0616}" destId="{BE74FDB6-05FF-4D6F-9DBA-D26DCD82C766}" srcOrd="0" destOrd="0" presId="urn:microsoft.com/office/officeart/2005/8/layout/list1"/>
    <dgm:cxn modelId="{988DA3F4-220C-48FB-9120-C94B1CF3D942}" type="presParOf" srcId="{BBAD83E4-2F74-47CD-A512-5855101F0616}" destId="{6C5C6B15-61BE-429E-836F-363C7C223207}" srcOrd="1" destOrd="0" presId="urn:microsoft.com/office/officeart/2005/8/layout/list1"/>
    <dgm:cxn modelId="{C2CBAF5B-F67D-4CB5-9358-65AD5DBAF61A}" type="presParOf" srcId="{726BFED6-59D2-4F7E-90B2-0814C54F0E71}" destId="{D283B679-E40C-4B74-8457-03AD6966149D}" srcOrd="29" destOrd="0" presId="urn:microsoft.com/office/officeart/2005/8/layout/list1"/>
    <dgm:cxn modelId="{DECA47E2-A626-4E9B-B181-2CD96EAD978E}" type="presParOf" srcId="{726BFED6-59D2-4F7E-90B2-0814C54F0E71}" destId="{70D84D8F-9750-4B1A-B58D-57B0EEE34FC1}" srcOrd="30" destOrd="0" presId="urn:microsoft.com/office/officeart/2005/8/layout/list1"/>
    <dgm:cxn modelId="{0A165636-6FF8-44BF-94D3-9687096D2991}" type="presParOf" srcId="{726BFED6-59D2-4F7E-90B2-0814C54F0E71}" destId="{988117E3-839A-488C-856A-AC26599E4866}" srcOrd="31" destOrd="0" presId="urn:microsoft.com/office/officeart/2005/8/layout/list1"/>
    <dgm:cxn modelId="{01A34850-4890-4C1C-8FEE-519116C38855}" type="presParOf" srcId="{726BFED6-59D2-4F7E-90B2-0814C54F0E71}" destId="{F721F021-DDC4-467D-89B5-376BA4A1F32A}" srcOrd="32" destOrd="0" presId="urn:microsoft.com/office/officeart/2005/8/layout/list1"/>
    <dgm:cxn modelId="{6E625221-2281-46A1-B798-21E96B01A311}" type="presParOf" srcId="{F721F021-DDC4-467D-89B5-376BA4A1F32A}" destId="{0908C6B6-6668-492C-BE0E-6CF9AAB450AF}" srcOrd="0" destOrd="0" presId="urn:microsoft.com/office/officeart/2005/8/layout/list1"/>
    <dgm:cxn modelId="{0C0C91EC-D624-4776-BD0C-379AC6E3260D}" type="presParOf" srcId="{F721F021-DDC4-467D-89B5-376BA4A1F32A}" destId="{8E4403FE-2F08-496A-BFB3-22522A75FC70}" srcOrd="1" destOrd="0" presId="urn:microsoft.com/office/officeart/2005/8/layout/list1"/>
    <dgm:cxn modelId="{C40B82C6-32CD-4347-8803-E658BB5E6363}" type="presParOf" srcId="{726BFED6-59D2-4F7E-90B2-0814C54F0E71}" destId="{318E6414-9C59-45A8-9F46-179F66F1D1C8}" srcOrd="33" destOrd="0" presId="urn:microsoft.com/office/officeart/2005/8/layout/list1"/>
    <dgm:cxn modelId="{646BEA71-293C-4EE3-9519-98E363F9FFE2}" type="presParOf" srcId="{726BFED6-59D2-4F7E-90B2-0814C54F0E71}" destId="{CA7F0D01-4843-46A9-8989-D068027741E7}" srcOrd="3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C6A721-0D40-49DF-9896-538D015E2C2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N"/>
        </a:p>
      </dgm:t>
    </dgm:pt>
    <dgm:pt modelId="{8A9CBDE3-943D-44B1-AA3B-2C775C191735}">
      <dgm:prSet phldrT="[Text]" custT="1"/>
      <dgm:spPr/>
      <dgm:t>
        <a:bodyPr/>
        <a:lstStyle/>
        <a:p>
          <a:r>
            <a:rPr lang="en-US" sz="1400" b="1" dirty="0" smtClean="0">
              <a:latin typeface="Calibri" pitchFamily="34" charset="0"/>
              <a:cs typeface="Calibri" pitchFamily="34" charset="0"/>
            </a:rPr>
            <a:t>An inner class defined within a code block such as the body of a method, constructor, or an </a:t>
          </a:r>
          <a:r>
            <a:rPr lang="en-US" sz="1400" b="1" dirty="0" err="1" smtClean="0">
              <a:latin typeface="Calibri" pitchFamily="34" charset="0"/>
              <a:cs typeface="Calibri" pitchFamily="34" charset="0"/>
            </a:rPr>
            <a:t>initializer</a:t>
          </a:r>
          <a:r>
            <a:rPr lang="en-US" sz="1400" b="1" dirty="0" smtClean="0">
              <a:latin typeface="Calibri" pitchFamily="34" charset="0"/>
              <a:cs typeface="Calibri" pitchFamily="34" charset="0"/>
            </a:rPr>
            <a:t>, is termed as a local inner class. </a:t>
          </a:r>
          <a:endParaRPr lang="en-IN" sz="1400" b="1" dirty="0">
            <a:latin typeface="Calibri" pitchFamily="34" charset="0"/>
            <a:cs typeface="Calibri" pitchFamily="34" charset="0"/>
          </a:endParaRPr>
        </a:p>
      </dgm:t>
    </dgm:pt>
    <dgm:pt modelId="{47F20488-F57B-4EAA-AC28-0E61598F5785}" type="parTrans" cxnId="{3C413642-3007-4C9A-A71A-5BF29F80749E}">
      <dgm:prSet/>
      <dgm:spPr/>
      <dgm:t>
        <a:bodyPr/>
        <a:lstStyle/>
        <a:p>
          <a:endParaRPr lang="en-IN"/>
        </a:p>
      </dgm:t>
    </dgm:pt>
    <dgm:pt modelId="{4BE0501D-50E8-49B5-950C-96E7596EBD91}" type="sibTrans" cxnId="{3C413642-3007-4C9A-A71A-5BF29F80749E}">
      <dgm:prSet/>
      <dgm:spPr/>
      <dgm:t>
        <a:bodyPr/>
        <a:lstStyle/>
        <a:p>
          <a:endParaRPr lang="en-IN"/>
        </a:p>
      </dgm:t>
    </dgm:pt>
    <dgm:pt modelId="{0B2AD9EF-F3ED-4D54-857D-CC1F43F8AFD6}">
      <dgm:prSet phldrT="[Text]" custT="1"/>
      <dgm:spPr/>
      <dgm:t>
        <a:bodyPr/>
        <a:lstStyle/>
        <a:p>
          <a:r>
            <a:rPr lang="en-US" sz="1400" b="1" dirty="0" smtClean="0">
              <a:latin typeface="Calibri" pitchFamily="34" charset="0"/>
              <a:cs typeface="Calibri" pitchFamily="34" charset="0"/>
            </a:rPr>
            <a:t>The scope of a local inner class is only within that particular block.</a:t>
          </a:r>
          <a:endParaRPr lang="en-IN" sz="1400" b="1" dirty="0" smtClean="0">
            <a:latin typeface="Calibri" pitchFamily="34" charset="0"/>
            <a:cs typeface="Calibri" pitchFamily="34" charset="0"/>
          </a:endParaRPr>
        </a:p>
      </dgm:t>
    </dgm:pt>
    <dgm:pt modelId="{B75A5741-41EB-4D30-B3D7-C02723BCF508}" type="parTrans" cxnId="{4226712F-F6F9-49E6-ABA8-AA8379CE0241}">
      <dgm:prSet/>
      <dgm:spPr/>
      <dgm:t>
        <a:bodyPr/>
        <a:lstStyle/>
        <a:p>
          <a:endParaRPr lang="en-IN"/>
        </a:p>
      </dgm:t>
    </dgm:pt>
    <dgm:pt modelId="{5413F2E3-6E5C-4C54-83C2-8648AA013DB4}" type="sibTrans" cxnId="{4226712F-F6F9-49E6-ABA8-AA8379CE0241}">
      <dgm:prSet/>
      <dgm:spPr/>
      <dgm:t>
        <a:bodyPr/>
        <a:lstStyle/>
        <a:p>
          <a:endParaRPr lang="en-IN"/>
        </a:p>
      </dgm:t>
    </dgm:pt>
    <dgm:pt modelId="{6CBA835F-12DC-4712-8CC3-59D46C8B909D}">
      <dgm:prSet phldrT="[Text]" custT="1"/>
      <dgm:spPr/>
      <dgm:t>
        <a:bodyPr/>
        <a:lstStyle/>
        <a:p>
          <a:r>
            <a:rPr lang="en-US" sz="1400" b="1" dirty="0" smtClean="0">
              <a:latin typeface="Calibri" pitchFamily="34" charset="0"/>
              <a:cs typeface="Calibri" pitchFamily="34" charset="0"/>
            </a:rPr>
            <a:t>Unlike an inner class, a local inner class is not a member of the outer class and therefore, it cannot have any access </a:t>
          </a:r>
          <a:r>
            <a:rPr lang="en-US" sz="1400" b="1" dirty="0" err="1" smtClean="0">
              <a:latin typeface="Calibri" pitchFamily="34" charset="0"/>
              <a:cs typeface="Calibri" pitchFamily="34" charset="0"/>
            </a:rPr>
            <a:t>specifier</a:t>
          </a:r>
          <a:r>
            <a:rPr lang="en-US" sz="1400" b="1" dirty="0" smtClean="0">
              <a:latin typeface="Calibri" pitchFamily="34" charset="0"/>
              <a:cs typeface="Calibri" pitchFamily="34" charset="0"/>
            </a:rPr>
            <a:t>. </a:t>
          </a:r>
          <a:endParaRPr lang="en-IN" sz="1400" b="1" dirty="0" smtClean="0">
            <a:latin typeface="Calibri" pitchFamily="34" charset="0"/>
            <a:cs typeface="Calibri" pitchFamily="34" charset="0"/>
          </a:endParaRPr>
        </a:p>
      </dgm:t>
    </dgm:pt>
    <dgm:pt modelId="{6BC3A7CD-31A8-4CDA-A927-28A8212EC4E4}" type="parTrans" cxnId="{AF4FE0CC-4A16-4351-9BA4-623F7DAA21B1}">
      <dgm:prSet/>
      <dgm:spPr/>
      <dgm:t>
        <a:bodyPr/>
        <a:lstStyle/>
        <a:p>
          <a:endParaRPr lang="en-IN"/>
        </a:p>
      </dgm:t>
    </dgm:pt>
    <dgm:pt modelId="{36D8DAD5-7FF5-44FB-9E8E-0695D9463A88}" type="sibTrans" cxnId="{AF4FE0CC-4A16-4351-9BA4-623F7DAA21B1}">
      <dgm:prSet/>
      <dgm:spPr/>
      <dgm:t>
        <a:bodyPr/>
        <a:lstStyle/>
        <a:p>
          <a:endParaRPr lang="en-IN"/>
        </a:p>
      </dgm:t>
    </dgm:pt>
    <dgm:pt modelId="{C3FD1DAA-D759-4DF4-B5BA-9D424BEB5D09}">
      <dgm:prSet phldrT="[Text]" custT="1"/>
      <dgm:spPr/>
      <dgm:t>
        <a:bodyPr/>
        <a:lstStyle/>
        <a:p>
          <a:r>
            <a:rPr lang="en-US" sz="1400" b="1" dirty="0" smtClean="0">
              <a:latin typeface="Calibri" pitchFamily="34" charset="0"/>
              <a:cs typeface="Calibri" pitchFamily="34" charset="0"/>
            </a:rPr>
            <a:t>That is, it cannot use modifiers such as </a:t>
          </a:r>
          <a:r>
            <a:rPr lang="en-US" sz="1400" b="0" dirty="0" smtClean="0">
              <a:latin typeface="Courier New" pitchFamily="49" charset="0"/>
              <a:cs typeface="Courier New" pitchFamily="49" charset="0"/>
            </a:rPr>
            <a:t>public</a:t>
          </a:r>
          <a:r>
            <a:rPr lang="en-US" sz="1400" b="1" dirty="0" smtClean="0">
              <a:latin typeface="Calibri" pitchFamily="34" charset="0"/>
              <a:cs typeface="Calibri" pitchFamily="34" charset="0"/>
            </a:rPr>
            <a:t>, </a:t>
          </a:r>
          <a:r>
            <a:rPr lang="en-US" sz="1400" b="0" dirty="0" smtClean="0">
              <a:latin typeface="Courier New" pitchFamily="49" charset="0"/>
              <a:cs typeface="Courier New" pitchFamily="49" charset="0"/>
            </a:rPr>
            <a:t>protected</a:t>
          </a:r>
          <a:r>
            <a:rPr lang="en-US" sz="1400" b="1" dirty="0" smtClean="0">
              <a:latin typeface="Calibri" pitchFamily="34" charset="0"/>
              <a:cs typeface="Calibri" pitchFamily="34" charset="0"/>
            </a:rPr>
            <a:t>, </a:t>
          </a:r>
          <a:r>
            <a:rPr lang="en-US" sz="1400" b="0" dirty="0" smtClean="0">
              <a:latin typeface="Courier New" pitchFamily="49" charset="0"/>
              <a:cs typeface="Courier New" pitchFamily="49" charset="0"/>
            </a:rPr>
            <a:t>private</a:t>
          </a:r>
          <a:r>
            <a:rPr lang="en-US" sz="1400" b="1" dirty="0" smtClean="0">
              <a:latin typeface="Calibri" pitchFamily="34" charset="0"/>
              <a:cs typeface="Calibri" pitchFamily="34" charset="0"/>
            </a:rPr>
            <a:t>, or </a:t>
          </a:r>
          <a:r>
            <a:rPr lang="en-US" sz="1400" b="0" dirty="0" smtClean="0">
              <a:latin typeface="Courier New" pitchFamily="49" charset="0"/>
              <a:cs typeface="Courier New" pitchFamily="49" charset="0"/>
            </a:rPr>
            <a:t>static</a:t>
          </a:r>
          <a:r>
            <a:rPr lang="en-US" sz="1400" b="1" dirty="0" smtClean="0">
              <a:latin typeface="Calibri" pitchFamily="34" charset="0"/>
              <a:cs typeface="Calibri" pitchFamily="34" charset="0"/>
            </a:rPr>
            <a:t>.</a:t>
          </a:r>
          <a:endParaRPr lang="en-IN" sz="1400" b="1" dirty="0" smtClean="0">
            <a:latin typeface="Calibri" pitchFamily="34" charset="0"/>
            <a:cs typeface="Calibri" pitchFamily="34" charset="0"/>
          </a:endParaRPr>
        </a:p>
      </dgm:t>
    </dgm:pt>
    <dgm:pt modelId="{739B48BB-EA32-4B94-8968-4AB4F63C4A11}" type="parTrans" cxnId="{48CA3C44-3B5E-423A-ADB8-2D83B1A40E99}">
      <dgm:prSet/>
      <dgm:spPr/>
      <dgm:t>
        <a:bodyPr/>
        <a:lstStyle/>
        <a:p>
          <a:endParaRPr lang="en-IN"/>
        </a:p>
      </dgm:t>
    </dgm:pt>
    <dgm:pt modelId="{BBC7983B-202B-44AA-A561-C0CDE901E1BB}" type="sibTrans" cxnId="{48CA3C44-3B5E-423A-ADB8-2D83B1A40E99}">
      <dgm:prSet/>
      <dgm:spPr/>
      <dgm:t>
        <a:bodyPr/>
        <a:lstStyle/>
        <a:p>
          <a:endParaRPr lang="en-IN"/>
        </a:p>
      </dgm:t>
    </dgm:pt>
    <dgm:pt modelId="{33A22C7F-AEA6-424A-BFF0-DBC2C563A596}">
      <dgm:prSet phldrT="[Text]" custT="1"/>
      <dgm:spPr/>
      <dgm:t>
        <a:bodyPr/>
        <a:lstStyle/>
        <a:p>
          <a:r>
            <a:rPr lang="en-US" sz="1400" b="1" dirty="0" smtClean="0">
              <a:latin typeface="Calibri" pitchFamily="34" charset="0"/>
              <a:cs typeface="Calibri" pitchFamily="34" charset="0"/>
            </a:rPr>
            <a:t>However, it can access all members of the outer class as well as </a:t>
          </a:r>
          <a:r>
            <a:rPr lang="en-US" sz="1400" b="0" dirty="0" smtClean="0">
              <a:latin typeface="Courier New" pitchFamily="49" charset="0"/>
              <a:cs typeface="Courier New" pitchFamily="49" charset="0"/>
            </a:rPr>
            <a:t>final</a:t>
          </a:r>
          <a:r>
            <a:rPr lang="en-US" sz="1400" b="1" dirty="0" smtClean="0">
              <a:latin typeface="Calibri" pitchFamily="34" charset="0"/>
              <a:cs typeface="Calibri" pitchFamily="34" charset="0"/>
            </a:rPr>
            <a:t> variables declared within the scope in which it is defined.</a:t>
          </a:r>
          <a:endParaRPr lang="en-IN" sz="1400" b="1" dirty="0" smtClean="0">
            <a:latin typeface="Calibri" pitchFamily="34" charset="0"/>
            <a:cs typeface="Calibri" pitchFamily="34" charset="0"/>
          </a:endParaRPr>
        </a:p>
      </dgm:t>
    </dgm:pt>
    <dgm:pt modelId="{DA92FABD-F4AA-4657-BECD-471930D84129}" type="parTrans" cxnId="{D69F63E3-B46D-4EED-8253-43CA7142BAA2}">
      <dgm:prSet/>
      <dgm:spPr/>
      <dgm:t>
        <a:bodyPr/>
        <a:lstStyle/>
        <a:p>
          <a:endParaRPr lang="en-IN"/>
        </a:p>
      </dgm:t>
    </dgm:pt>
    <dgm:pt modelId="{3F53E2C0-02D2-4633-AFDE-FA6CAE5E5891}" type="sibTrans" cxnId="{D69F63E3-B46D-4EED-8253-43CA7142BAA2}">
      <dgm:prSet/>
      <dgm:spPr/>
      <dgm:t>
        <a:bodyPr/>
        <a:lstStyle/>
        <a:p>
          <a:endParaRPr lang="en-IN"/>
        </a:p>
      </dgm:t>
    </dgm:pt>
    <dgm:pt modelId="{726BFED6-59D2-4F7E-90B2-0814C54F0E71}" type="pres">
      <dgm:prSet presAssocID="{77C6A721-0D40-49DF-9896-538D015E2C22}" presName="linear" presStyleCnt="0">
        <dgm:presLayoutVars>
          <dgm:dir/>
          <dgm:animLvl val="lvl"/>
          <dgm:resizeHandles val="exact"/>
        </dgm:presLayoutVars>
      </dgm:prSet>
      <dgm:spPr/>
      <dgm:t>
        <a:bodyPr/>
        <a:lstStyle/>
        <a:p>
          <a:endParaRPr lang="en-IN"/>
        </a:p>
      </dgm:t>
    </dgm:pt>
    <dgm:pt modelId="{9825C2F4-6259-4087-975F-D7E57656305B}" type="pres">
      <dgm:prSet presAssocID="{8A9CBDE3-943D-44B1-AA3B-2C775C191735}" presName="parentLin" presStyleCnt="0"/>
      <dgm:spPr/>
      <dgm:t>
        <a:bodyPr/>
        <a:lstStyle/>
        <a:p>
          <a:endParaRPr lang="en-IN"/>
        </a:p>
      </dgm:t>
    </dgm:pt>
    <dgm:pt modelId="{8AFF8CDB-0AF9-4EA6-BECC-E63ACC5B5E29}" type="pres">
      <dgm:prSet presAssocID="{8A9CBDE3-943D-44B1-AA3B-2C775C191735}" presName="parentLeftMargin" presStyleLbl="node1" presStyleIdx="0" presStyleCnt="5"/>
      <dgm:spPr/>
      <dgm:t>
        <a:bodyPr/>
        <a:lstStyle/>
        <a:p>
          <a:endParaRPr lang="en-IN"/>
        </a:p>
      </dgm:t>
    </dgm:pt>
    <dgm:pt modelId="{944BAB04-7C51-4F32-B3D9-6B3BFE861060}" type="pres">
      <dgm:prSet presAssocID="{8A9CBDE3-943D-44B1-AA3B-2C775C191735}" presName="parentText" presStyleLbl="node1" presStyleIdx="0" presStyleCnt="5" custScaleX="129950">
        <dgm:presLayoutVars>
          <dgm:chMax val="0"/>
          <dgm:bulletEnabled val="1"/>
        </dgm:presLayoutVars>
      </dgm:prSet>
      <dgm:spPr/>
      <dgm:t>
        <a:bodyPr/>
        <a:lstStyle/>
        <a:p>
          <a:endParaRPr lang="en-IN"/>
        </a:p>
      </dgm:t>
    </dgm:pt>
    <dgm:pt modelId="{0B92971E-CD3F-40AB-A72B-D3F249C8A999}" type="pres">
      <dgm:prSet presAssocID="{8A9CBDE3-943D-44B1-AA3B-2C775C191735}" presName="negativeSpace" presStyleCnt="0"/>
      <dgm:spPr/>
      <dgm:t>
        <a:bodyPr/>
        <a:lstStyle/>
        <a:p>
          <a:endParaRPr lang="en-IN"/>
        </a:p>
      </dgm:t>
    </dgm:pt>
    <dgm:pt modelId="{A3794F34-CF38-4878-8BA7-B0E44BC4E8BE}" type="pres">
      <dgm:prSet presAssocID="{8A9CBDE3-943D-44B1-AA3B-2C775C191735}" presName="childText" presStyleLbl="conFgAcc1" presStyleIdx="0" presStyleCnt="5">
        <dgm:presLayoutVars>
          <dgm:bulletEnabled val="1"/>
        </dgm:presLayoutVars>
      </dgm:prSet>
      <dgm:spPr/>
      <dgm:t>
        <a:bodyPr/>
        <a:lstStyle/>
        <a:p>
          <a:endParaRPr lang="en-IN"/>
        </a:p>
      </dgm:t>
    </dgm:pt>
    <dgm:pt modelId="{F2E948CE-AB6E-441B-9C84-EB73198946D1}" type="pres">
      <dgm:prSet presAssocID="{4BE0501D-50E8-49B5-950C-96E7596EBD91}" presName="spaceBetweenRectangles" presStyleCnt="0"/>
      <dgm:spPr/>
      <dgm:t>
        <a:bodyPr/>
        <a:lstStyle/>
        <a:p>
          <a:endParaRPr lang="en-IN"/>
        </a:p>
      </dgm:t>
    </dgm:pt>
    <dgm:pt modelId="{29C14D80-9378-4DBC-8F98-7A1924A78E08}" type="pres">
      <dgm:prSet presAssocID="{0B2AD9EF-F3ED-4D54-857D-CC1F43F8AFD6}" presName="parentLin" presStyleCnt="0"/>
      <dgm:spPr/>
      <dgm:t>
        <a:bodyPr/>
        <a:lstStyle/>
        <a:p>
          <a:endParaRPr lang="en-IN"/>
        </a:p>
      </dgm:t>
    </dgm:pt>
    <dgm:pt modelId="{DD0F1857-B597-431D-9A0F-C159A0C4F7FE}" type="pres">
      <dgm:prSet presAssocID="{0B2AD9EF-F3ED-4D54-857D-CC1F43F8AFD6}" presName="parentLeftMargin" presStyleLbl="node1" presStyleIdx="0" presStyleCnt="5"/>
      <dgm:spPr/>
      <dgm:t>
        <a:bodyPr/>
        <a:lstStyle/>
        <a:p>
          <a:endParaRPr lang="en-IN"/>
        </a:p>
      </dgm:t>
    </dgm:pt>
    <dgm:pt modelId="{0BC5C34C-6965-41B3-8AB2-EFFE6BA44191}" type="pres">
      <dgm:prSet presAssocID="{0B2AD9EF-F3ED-4D54-857D-CC1F43F8AFD6}" presName="parentText" presStyleLbl="node1" presStyleIdx="1" presStyleCnt="5" custScaleX="129950">
        <dgm:presLayoutVars>
          <dgm:chMax val="0"/>
          <dgm:bulletEnabled val="1"/>
        </dgm:presLayoutVars>
      </dgm:prSet>
      <dgm:spPr/>
      <dgm:t>
        <a:bodyPr/>
        <a:lstStyle/>
        <a:p>
          <a:endParaRPr lang="en-IN"/>
        </a:p>
      </dgm:t>
    </dgm:pt>
    <dgm:pt modelId="{CA2529F1-05C9-4708-AE54-66005BE69934}" type="pres">
      <dgm:prSet presAssocID="{0B2AD9EF-F3ED-4D54-857D-CC1F43F8AFD6}" presName="negativeSpace" presStyleCnt="0"/>
      <dgm:spPr/>
      <dgm:t>
        <a:bodyPr/>
        <a:lstStyle/>
        <a:p>
          <a:endParaRPr lang="en-IN"/>
        </a:p>
      </dgm:t>
    </dgm:pt>
    <dgm:pt modelId="{B6BC36D8-D5B0-4749-B56F-AC6C50C43627}" type="pres">
      <dgm:prSet presAssocID="{0B2AD9EF-F3ED-4D54-857D-CC1F43F8AFD6}" presName="childText" presStyleLbl="conFgAcc1" presStyleIdx="1" presStyleCnt="5">
        <dgm:presLayoutVars>
          <dgm:bulletEnabled val="1"/>
        </dgm:presLayoutVars>
      </dgm:prSet>
      <dgm:spPr/>
      <dgm:t>
        <a:bodyPr/>
        <a:lstStyle/>
        <a:p>
          <a:endParaRPr lang="en-IN"/>
        </a:p>
      </dgm:t>
    </dgm:pt>
    <dgm:pt modelId="{F8592033-9728-426D-B657-EA746F5D2E7F}" type="pres">
      <dgm:prSet presAssocID="{5413F2E3-6E5C-4C54-83C2-8648AA013DB4}" presName="spaceBetweenRectangles" presStyleCnt="0"/>
      <dgm:spPr/>
      <dgm:t>
        <a:bodyPr/>
        <a:lstStyle/>
        <a:p>
          <a:endParaRPr lang="en-IN"/>
        </a:p>
      </dgm:t>
    </dgm:pt>
    <dgm:pt modelId="{31C34959-0A23-4DA3-BCF2-F8D1D918B54E}" type="pres">
      <dgm:prSet presAssocID="{6CBA835F-12DC-4712-8CC3-59D46C8B909D}" presName="parentLin" presStyleCnt="0"/>
      <dgm:spPr/>
      <dgm:t>
        <a:bodyPr/>
        <a:lstStyle/>
        <a:p>
          <a:endParaRPr lang="en-IN"/>
        </a:p>
      </dgm:t>
    </dgm:pt>
    <dgm:pt modelId="{EA9570EB-7D53-4F83-BD89-18364F7966D1}" type="pres">
      <dgm:prSet presAssocID="{6CBA835F-12DC-4712-8CC3-59D46C8B909D}" presName="parentLeftMargin" presStyleLbl="node1" presStyleIdx="1" presStyleCnt="5"/>
      <dgm:spPr/>
      <dgm:t>
        <a:bodyPr/>
        <a:lstStyle/>
        <a:p>
          <a:endParaRPr lang="en-IN"/>
        </a:p>
      </dgm:t>
    </dgm:pt>
    <dgm:pt modelId="{DB92616B-573E-402D-8DA0-86C7108371DC}" type="pres">
      <dgm:prSet presAssocID="{6CBA835F-12DC-4712-8CC3-59D46C8B909D}" presName="parentText" presStyleLbl="node1" presStyleIdx="2" presStyleCnt="5" custScaleX="129101">
        <dgm:presLayoutVars>
          <dgm:chMax val="0"/>
          <dgm:bulletEnabled val="1"/>
        </dgm:presLayoutVars>
      </dgm:prSet>
      <dgm:spPr/>
      <dgm:t>
        <a:bodyPr/>
        <a:lstStyle/>
        <a:p>
          <a:endParaRPr lang="en-IN"/>
        </a:p>
      </dgm:t>
    </dgm:pt>
    <dgm:pt modelId="{84A3CF46-AA02-40BD-B79D-3D93C13365F9}" type="pres">
      <dgm:prSet presAssocID="{6CBA835F-12DC-4712-8CC3-59D46C8B909D}" presName="negativeSpace" presStyleCnt="0"/>
      <dgm:spPr/>
      <dgm:t>
        <a:bodyPr/>
        <a:lstStyle/>
        <a:p>
          <a:endParaRPr lang="en-IN"/>
        </a:p>
      </dgm:t>
    </dgm:pt>
    <dgm:pt modelId="{6C460B2E-B41F-4BE1-B515-98B1032B3945}" type="pres">
      <dgm:prSet presAssocID="{6CBA835F-12DC-4712-8CC3-59D46C8B909D}" presName="childText" presStyleLbl="conFgAcc1" presStyleIdx="2" presStyleCnt="5">
        <dgm:presLayoutVars>
          <dgm:bulletEnabled val="1"/>
        </dgm:presLayoutVars>
      </dgm:prSet>
      <dgm:spPr/>
      <dgm:t>
        <a:bodyPr/>
        <a:lstStyle/>
        <a:p>
          <a:endParaRPr lang="en-IN"/>
        </a:p>
      </dgm:t>
    </dgm:pt>
    <dgm:pt modelId="{CA3E6B5C-D625-4994-B867-064668612417}" type="pres">
      <dgm:prSet presAssocID="{36D8DAD5-7FF5-44FB-9E8E-0695D9463A88}" presName="spaceBetweenRectangles" presStyleCnt="0"/>
      <dgm:spPr/>
      <dgm:t>
        <a:bodyPr/>
        <a:lstStyle/>
        <a:p>
          <a:endParaRPr lang="en-IN"/>
        </a:p>
      </dgm:t>
    </dgm:pt>
    <dgm:pt modelId="{8FC9DA99-1060-49F0-BF5F-5A7B28180259}" type="pres">
      <dgm:prSet presAssocID="{C3FD1DAA-D759-4DF4-B5BA-9D424BEB5D09}" presName="parentLin" presStyleCnt="0"/>
      <dgm:spPr/>
      <dgm:t>
        <a:bodyPr/>
        <a:lstStyle/>
        <a:p>
          <a:endParaRPr lang="en-IN"/>
        </a:p>
      </dgm:t>
    </dgm:pt>
    <dgm:pt modelId="{65F75A86-541A-418C-83C1-2705EEE4A673}" type="pres">
      <dgm:prSet presAssocID="{C3FD1DAA-D759-4DF4-B5BA-9D424BEB5D09}" presName="parentLeftMargin" presStyleLbl="node1" presStyleIdx="2" presStyleCnt="5"/>
      <dgm:spPr/>
      <dgm:t>
        <a:bodyPr/>
        <a:lstStyle/>
        <a:p>
          <a:endParaRPr lang="en-IN"/>
        </a:p>
      </dgm:t>
    </dgm:pt>
    <dgm:pt modelId="{FD1A25B7-8790-4764-8CEA-2354BABEF059}" type="pres">
      <dgm:prSet presAssocID="{C3FD1DAA-D759-4DF4-B5BA-9D424BEB5D09}" presName="parentText" presStyleLbl="node1" presStyleIdx="3" presStyleCnt="5" custScaleX="129101">
        <dgm:presLayoutVars>
          <dgm:chMax val="0"/>
          <dgm:bulletEnabled val="1"/>
        </dgm:presLayoutVars>
      </dgm:prSet>
      <dgm:spPr/>
      <dgm:t>
        <a:bodyPr/>
        <a:lstStyle/>
        <a:p>
          <a:endParaRPr lang="en-IN"/>
        </a:p>
      </dgm:t>
    </dgm:pt>
    <dgm:pt modelId="{AFB33ED3-08DF-4003-B66D-825EA38BC2D0}" type="pres">
      <dgm:prSet presAssocID="{C3FD1DAA-D759-4DF4-B5BA-9D424BEB5D09}" presName="negativeSpace" presStyleCnt="0"/>
      <dgm:spPr/>
      <dgm:t>
        <a:bodyPr/>
        <a:lstStyle/>
        <a:p>
          <a:endParaRPr lang="en-IN"/>
        </a:p>
      </dgm:t>
    </dgm:pt>
    <dgm:pt modelId="{DD042242-238F-4E32-8D4E-C4192F8A9F0B}" type="pres">
      <dgm:prSet presAssocID="{C3FD1DAA-D759-4DF4-B5BA-9D424BEB5D09}" presName="childText" presStyleLbl="conFgAcc1" presStyleIdx="3" presStyleCnt="5">
        <dgm:presLayoutVars>
          <dgm:bulletEnabled val="1"/>
        </dgm:presLayoutVars>
      </dgm:prSet>
      <dgm:spPr/>
      <dgm:t>
        <a:bodyPr/>
        <a:lstStyle/>
        <a:p>
          <a:endParaRPr lang="en-IN"/>
        </a:p>
      </dgm:t>
    </dgm:pt>
    <dgm:pt modelId="{D84BF2DA-5DAD-4173-8684-0E3E26373331}" type="pres">
      <dgm:prSet presAssocID="{BBC7983B-202B-44AA-A561-C0CDE901E1BB}" presName="spaceBetweenRectangles" presStyleCnt="0"/>
      <dgm:spPr/>
      <dgm:t>
        <a:bodyPr/>
        <a:lstStyle/>
        <a:p>
          <a:endParaRPr lang="en-US"/>
        </a:p>
      </dgm:t>
    </dgm:pt>
    <dgm:pt modelId="{3A7F8BD2-64E2-4FD3-B77A-70D4AB53642F}" type="pres">
      <dgm:prSet presAssocID="{33A22C7F-AEA6-424A-BFF0-DBC2C563A596}" presName="parentLin" presStyleCnt="0"/>
      <dgm:spPr/>
      <dgm:t>
        <a:bodyPr/>
        <a:lstStyle/>
        <a:p>
          <a:endParaRPr lang="en-US"/>
        </a:p>
      </dgm:t>
    </dgm:pt>
    <dgm:pt modelId="{76B142A9-C225-46F9-A59F-8AD8C90AB86A}" type="pres">
      <dgm:prSet presAssocID="{33A22C7F-AEA6-424A-BFF0-DBC2C563A596}" presName="parentLeftMargin" presStyleLbl="node1" presStyleIdx="3" presStyleCnt="5"/>
      <dgm:spPr/>
      <dgm:t>
        <a:bodyPr/>
        <a:lstStyle/>
        <a:p>
          <a:endParaRPr lang="en-IN"/>
        </a:p>
      </dgm:t>
    </dgm:pt>
    <dgm:pt modelId="{02EDC5DB-D559-4FAB-83D6-E1DCCEB577D6}" type="pres">
      <dgm:prSet presAssocID="{33A22C7F-AEA6-424A-BFF0-DBC2C563A596}" presName="parentText" presStyleLbl="node1" presStyleIdx="4" presStyleCnt="5" custScaleX="129101">
        <dgm:presLayoutVars>
          <dgm:chMax val="0"/>
          <dgm:bulletEnabled val="1"/>
        </dgm:presLayoutVars>
      </dgm:prSet>
      <dgm:spPr/>
      <dgm:t>
        <a:bodyPr/>
        <a:lstStyle/>
        <a:p>
          <a:endParaRPr lang="en-IN"/>
        </a:p>
      </dgm:t>
    </dgm:pt>
    <dgm:pt modelId="{9AD7034B-FF72-4D95-A544-0686F7BA6D30}" type="pres">
      <dgm:prSet presAssocID="{33A22C7F-AEA6-424A-BFF0-DBC2C563A596}" presName="negativeSpace" presStyleCnt="0"/>
      <dgm:spPr/>
      <dgm:t>
        <a:bodyPr/>
        <a:lstStyle/>
        <a:p>
          <a:endParaRPr lang="en-US"/>
        </a:p>
      </dgm:t>
    </dgm:pt>
    <dgm:pt modelId="{05BB580B-4C2B-45AB-B4B7-B915CC849745}" type="pres">
      <dgm:prSet presAssocID="{33A22C7F-AEA6-424A-BFF0-DBC2C563A596}" presName="childText" presStyleLbl="conFgAcc1" presStyleIdx="4" presStyleCnt="5">
        <dgm:presLayoutVars>
          <dgm:bulletEnabled val="1"/>
        </dgm:presLayoutVars>
      </dgm:prSet>
      <dgm:spPr/>
      <dgm:t>
        <a:bodyPr/>
        <a:lstStyle/>
        <a:p>
          <a:endParaRPr lang="en-US"/>
        </a:p>
      </dgm:t>
    </dgm:pt>
  </dgm:ptLst>
  <dgm:cxnLst>
    <dgm:cxn modelId="{5CB9E312-1832-41D7-B242-DCD0FBB10BF7}" type="presOf" srcId="{0B2AD9EF-F3ED-4D54-857D-CC1F43F8AFD6}" destId="{0BC5C34C-6965-41B3-8AB2-EFFE6BA44191}" srcOrd="1" destOrd="0" presId="urn:microsoft.com/office/officeart/2005/8/layout/list1"/>
    <dgm:cxn modelId="{7E7D831E-3445-4A34-B276-5B6D82CFA540}" type="presOf" srcId="{33A22C7F-AEA6-424A-BFF0-DBC2C563A596}" destId="{76B142A9-C225-46F9-A59F-8AD8C90AB86A}" srcOrd="0" destOrd="0" presId="urn:microsoft.com/office/officeart/2005/8/layout/list1"/>
    <dgm:cxn modelId="{30FCF41E-946D-4891-AFF2-B20748767F29}" type="presOf" srcId="{C3FD1DAA-D759-4DF4-B5BA-9D424BEB5D09}" destId="{FD1A25B7-8790-4764-8CEA-2354BABEF059}" srcOrd="1" destOrd="0" presId="urn:microsoft.com/office/officeart/2005/8/layout/list1"/>
    <dgm:cxn modelId="{E5B9A458-BEB3-4286-B08B-5AF8451517E4}" type="presOf" srcId="{C3FD1DAA-D759-4DF4-B5BA-9D424BEB5D09}" destId="{65F75A86-541A-418C-83C1-2705EEE4A673}" srcOrd="0" destOrd="0" presId="urn:microsoft.com/office/officeart/2005/8/layout/list1"/>
    <dgm:cxn modelId="{274B945A-5E5B-44F0-8E5E-3C81CE5F315F}" type="presOf" srcId="{6CBA835F-12DC-4712-8CC3-59D46C8B909D}" destId="{DB92616B-573E-402D-8DA0-86C7108371DC}" srcOrd="1" destOrd="0" presId="urn:microsoft.com/office/officeart/2005/8/layout/list1"/>
    <dgm:cxn modelId="{D69F63E3-B46D-4EED-8253-43CA7142BAA2}" srcId="{77C6A721-0D40-49DF-9896-538D015E2C22}" destId="{33A22C7F-AEA6-424A-BFF0-DBC2C563A596}" srcOrd="4" destOrd="0" parTransId="{DA92FABD-F4AA-4657-BECD-471930D84129}" sibTransId="{3F53E2C0-02D2-4633-AFDE-FA6CAE5E5891}"/>
    <dgm:cxn modelId="{E2804D16-0206-4D75-9D0B-A8282133F7BC}" type="presOf" srcId="{33A22C7F-AEA6-424A-BFF0-DBC2C563A596}" destId="{02EDC5DB-D559-4FAB-83D6-E1DCCEB577D6}" srcOrd="1" destOrd="0" presId="urn:microsoft.com/office/officeart/2005/8/layout/list1"/>
    <dgm:cxn modelId="{00EA3D4B-E646-46CC-A444-1DD43F9DDBE5}" type="presOf" srcId="{6CBA835F-12DC-4712-8CC3-59D46C8B909D}" destId="{EA9570EB-7D53-4F83-BD89-18364F7966D1}" srcOrd="0" destOrd="0" presId="urn:microsoft.com/office/officeart/2005/8/layout/list1"/>
    <dgm:cxn modelId="{4B222B3C-5A10-4C72-8430-88D6E55292C7}" type="presOf" srcId="{8A9CBDE3-943D-44B1-AA3B-2C775C191735}" destId="{8AFF8CDB-0AF9-4EA6-BECC-E63ACC5B5E29}" srcOrd="0" destOrd="0" presId="urn:microsoft.com/office/officeart/2005/8/layout/list1"/>
    <dgm:cxn modelId="{93A7187B-0BE4-4D18-93A4-38205EF57E7B}" type="presOf" srcId="{0B2AD9EF-F3ED-4D54-857D-CC1F43F8AFD6}" destId="{DD0F1857-B597-431D-9A0F-C159A0C4F7FE}" srcOrd="0" destOrd="0" presId="urn:microsoft.com/office/officeart/2005/8/layout/list1"/>
    <dgm:cxn modelId="{48CA3C44-3B5E-423A-ADB8-2D83B1A40E99}" srcId="{77C6A721-0D40-49DF-9896-538D015E2C22}" destId="{C3FD1DAA-D759-4DF4-B5BA-9D424BEB5D09}" srcOrd="3" destOrd="0" parTransId="{739B48BB-EA32-4B94-8968-4AB4F63C4A11}" sibTransId="{BBC7983B-202B-44AA-A561-C0CDE901E1BB}"/>
    <dgm:cxn modelId="{3C413642-3007-4C9A-A71A-5BF29F80749E}" srcId="{77C6A721-0D40-49DF-9896-538D015E2C22}" destId="{8A9CBDE3-943D-44B1-AA3B-2C775C191735}" srcOrd="0" destOrd="0" parTransId="{47F20488-F57B-4EAA-AC28-0E61598F5785}" sibTransId="{4BE0501D-50E8-49B5-950C-96E7596EBD91}"/>
    <dgm:cxn modelId="{A3A1B4D1-70FC-4C44-81E0-CACB8B88C38C}" type="presOf" srcId="{77C6A721-0D40-49DF-9896-538D015E2C22}" destId="{726BFED6-59D2-4F7E-90B2-0814C54F0E71}" srcOrd="0" destOrd="0" presId="urn:microsoft.com/office/officeart/2005/8/layout/list1"/>
    <dgm:cxn modelId="{AF4FE0CC-4A16-4351-9BA4-623F7DAA21B1}" srcId="{77C6A721-0D40-49DF-9896-538D015E2C22}" destId="{6CBA835F-12DC-4712-8CC3-59D46C8B909D}" srcOrd="2" destOrd="0" parTransId="{6BC3A7CD-31A8-4CDA-A927-28A8212EC4E4}" sibTransId="{36D8DAD5-7FF5-44FB-9E8E-0695D9463A88}"/>
    <dgm:cxn modelId="{1C673500-8187-4593-9BCF-883404EF201B}" type="presOf" srcId="{8A9CBDE3-943D-44B1-AA3B-2C775C191735}" destId="{944BAB04-7C51-4F32-B3D9-6B3BFE861060}" srcOrd="1" destOrd="0" presId="urn:microsoft.com/office/officeart/2005/8/layout/list1"/>
    <dgm:cxn modelId="{4226712F-F6F9-49E6-ABA8-AA8379CE0241}" srcId="{77C6A721-0D40-49DF-9896-538D015E2C22}" destId="{0B2AD9EF-F3ED-4D54-857D-CC1F43F8AFD6}" srcOrd="1" destOrd="0" parTransId="{B75A5741-41EB-4D30-B3D7-C02723BCF508}" sibTransId="{5413F2E3-6E5C-4C54-83C2-8648AA013DB4}"/>
    <dgm:cxn modelId="{F5CB3D94-13EB-4397-A04A-E99791B2BC5A}" type="presParOf" srcId="{726BFED6-59D2-4F7E-90B2-0814C54F0E71}" destId="{9825C2F4-6259-4087-975F-D7E57656305B}" srcOrd="0" destOrd="0" presId="urn:microsoft.com/office/officeart/2005/8/layout/list1"/>
    <dgm:cxn modelId="{3F787552-2CEE-48E3-8354-CA605CFF3BC0}" type="presParOf" srcId="{9825C2F4-6259-4087-975F-D7E57656305B}" destId="{8AFF8CDB-0AF9-4EA6-BECC-E63ACC5B5E29}" srcOrd="0" destOrd="0" presId="urn:microsoft.com/office/officeart/2005/8/layout/list1"/>
    <dgm:cxn modelId="{184F5F82-8729-41BF-9D9C-434E9A50A98C}" type="presParOf" srcId="{9825C2F4-6259-4087-975F-D7E57656305B}" destId="{944BAB04-7C51-4F32-B3D9-6B3BFE861060}" srcOrd="1" destOrd="0" presId="urn:microsoft.com/office/officeart/2005/8/layout/list1"/>
    <dgm:cxn modelId="{815C5C1D-11B7-421E-B783-8E114C724210}" type="presParOf" srcId="{726BFED6-59D2-4F7E-90B2-0814C54F0E71}" destId="{0B92971E-CD3F-40AB-A72B-D3F249C8A999}" srcOrd="1" destOrd="0" presId="urn:microsoft.com/office/officeart/2005/8/layout/list1"/>
    <dgm:cxn modelId="{9A116091-7840-4DB2-A105-ED092DAAAD2A}" type="presParOf" srcId="{726BFED6-59D2-4F7E-90B2-0814C54F0E71}" destId="{A3794F34-CF38-4878-8BA7-B0E44BC4E8BE}" srcOrd="2" destOrd="0" presId="urn:microsoft.com/office/officeart/2005/8/layout/list1"/>
    <dgm:cxn modelId="{3E7B5B31-677A-4DB1-A7C4-D24FF4AA5ABD}" type="presParOf" srcId="{726BFED6-59D2-4F7E-90B2-0814C54F0E71}" destId="{F2E948CE-AB6E-441B-9C84-EB73198946D1}" srcOrd="3" destOrd="0" presId="urn:microsoft.com/office/officeart/2005/8/layout/list1"/>
    <dgm:cxn modelId="{EB9FB73E-E995-4304-88CB-8B4F997D670B}" type="presParOf" srcId="{726BFED6-59D2-4F7E-90B2-0814C54F0E71}" destId="{29C14D80-9378-4DBC-8F98-7A1924A78E08}" srcOrd="4" destOrd="0" presId="urn:microsoft.com/office/officeart/2005/8/layout/list1"/>
    <dgm:cxn modelId="{9AB276F7-3867-4946-B9B6-56A02B5340F2}" type="presParOf" srcId="{29C14D80-9378-4DBC-8F98-7A1924A78E08}" destId="{DD0F1857-B597-431D-9A0F-C159A0C4F7FE}" srcOrd="0" destOrd="0" presId="urn:microsoft.com/office/officeart/2005/8/layout/list1"/>
    <dgm:cxn modelId="{11DA1B73-E3B8-4743-926D-1D28E86F222B}" type="presParOf" srcId="{29C14D80-9378-4DBC-8F98-7A1924A78E08}" destId="{0BC5C34C-6965-41B3-8AB2-EFFE6BA44191}" srcOrd="1" destOrd="0" presId="urn:microsoft.com/office/officeart/2005/8/layout/list1"/>
    <dgm:cxn modelId="{9A0442B5-9F8A-4C02-B9B5-FE00238D1F90}" type="presParOf" srcId="{726BFED6-59D2-4F7E-90B2-0814C54F0E71}" destId="{CA2529F1-05C9-4708-AE54-66005BE69934}" srcOrd="5" destOrd="0" presId="urn:microsoft.com/office/officeart/2005/8/layout/list1"/>
    <dgm:cxn modelId="{4674AD15-C3D5-44AB-917B-24BA80502D56}" type="presParOf" srcId="{726BFED6-59D2-4F7E-90B2-0814C54F0E71}" destId="{B6BC36D8-D5B0-4749-B56F-AC6C50C43627}" srcOrd="6" destOrd="0" presId="urn:microsoft.com/office/officeart/2005/8/layout/list1"/>
    <dgm:cxn modelId="{9F38E537-F0D7-4B4B-83D2-D7DC72D81218}" type="presParOf" srcId="{726BFED6-59D2-4F7E-90B2-0814C54F0E71}" destId="{F8592033-9728-426D-B657-EA746F5D2E7F}" srcOrd="7" destOrd="0" presId="urn:microsoft.com/office/officeart/2005/8/layout/list1"/>
    <dgm:cxn modelId="{E96E4CFF-6844-467C-A21D-C8FA5890BF3D}" type="presParOf" srcId="{726BFED6-59D2-4F7E-90B2-0814C54F0E71}" destId="{31C34959-0A23-4DA3-BCF2-F8D1D918B54E}" srcOrd="8" destOrd="0" presId="urn:microsoft.com/office/officeart/2005/8/layout/list1"/>
    <dgm:cxn modelId="{6F72C7D5-F556-4F3A-AC34-0D0900C553B0}" type="presParOf" srcId="{31C34959-0A23-4DA3-BCF2-F8D1D918B54E}" destId="{EA9570EB-7D53-4F83-BD89-18364F7966D1}" srcOrd="0" destOrd="0" presId="urn:microsoft.com/office/officeart/2005/8/layout/list1"/>
    <dgm:cxn modelId="{A3AD8EEC-7952-4348-B071-E33870D246BA}" type="presParOf" srcId="{31C34959-0A23-4DA3-BCF2-F8D1D918B54E}" destId="{DB92616B-573E-402D-8DA0-86C7108371DC}" srcOrd="1" destOrd="0" presId="urn:microsoft.com/office/officeart/2005/8/layout/list1"/>
    <dgm:cxn modelId="{1575FBDF-4AF7-4261-836D-E44C3A8EA774}" type="presParOf" srcId="{726BFED6-59D2-4F7E-90B2-0814C54F0E71}" destId="{84A3CF46-AA02-40BD-B79D-3D93C13365F9}" srcOrd="9" destOrd="0" presId="urn:microsoft.com/office/officeart/2005/8/layout/list1"/>
    <dgm:cxn modelId="{4FD5A3B4-2204-4926-B8BE-5685C487489F}" type="presParOf" srcId="{726BFED6-59D2-4F7E-90B2-0814C54F0E71}" destId="{6C460B2E-B41F-4BE1-B515-98B1032B3945}" srcOrd="10" destOrd="0" presId="urn:microsoft.com/office/officeart/2005/8/layout/list1"/>
    <dgm:cxn modelId="{7B4BFA69-15DF-49D6-AEF4-5A34091078EA}" type="presParOf" srcId="{726BFED6-59D2-4F7E-90B2-0814C54F0E71}" destId="{CA3E6B5C-D625-4994-B867-064668612417}" srcOrd="11" destOrd="0" presId="urn:microsoft.com/office/officeart/2005/8/layout/list1"/>
    <dgm:cxn modelId="{09BE674A-08E7-455E-83D6-248C5F2AE55D}" type="presParOf" srcId="{726BFED6-59D2-4F7E-90B2-0814C54F0E71}" destId="{8FC9DA99-1060-49F0-BF5F-5A7B28180259}" srcOrd="12" destOrd="0" presId="urn:microsoft.com/office/officeart/2005/8/layout/list1"/>
    <dgm:cxn modelId="{F8B16244-4627-47DF-9789-D9280FE4338A}" type="presParOf" srcId="{8FC9DA99-1060-49F0-BF5F-5A7B28180259}" destId="{65F75A86-541A-418C-83C1-2705EEE4A673}" srcOrd="0" destOrd="0" presId="urn:microsoft.com/office/officeart/2005/8/layout/list1"/>
    <dgm:cxn modelId="{B3CE5069-6836-4E0B-97ED-6EA11D4EFA44}" type="presParOf" srcId="{8FC9DA99-1060-49F0-BF5F-5A7B28180259}" destId="{FD1A25B7-8790-4764-8CEA-2354BABEF059}" srcOrd="1" destOrd="0" presId="urn:microsoft.com/office/officeart/2005/8/layout/list1"/>
    <dgm:cxn modelId="{D3C13076-BEEE-45BB-B30A-BA411C0C53A8}" type="presParOf" srcId="{726BFED6-59D2-4F7E-90B2-0814C54F0E71}" destId="{AFB33ED3-08DF-4003-B66D-825EA38BC2D0}" srcOrd="13" destOrd="0" presId="urn:microsoft.com/office/officeart/2005/8/layout/list1"/>
    <dgm:cxn modelId="{73268CA8-F4FA-456E-90DB-985744762075}" type="presParOf" srcId="{726BFED6-59D2-4F7E-90B2-0814C54F0E71}" destId="{DD042242-238F-4E32-8D4E-C4192F8A9F0B}" srcOrd="14" destOrd="0" presId="urn:microsoft.com/office/officeart/2005/8/layout/list1"/>
    <dgm:cxn modelId="{518F127F-D784-47A9-A824-0F18BEBB0436}" type="presParOf" srcId="{726BFED6-59D2-4F7E-90B2-0814C54F0E71}" destId="{D84BF2DA-5DAD-4173-8684-0E3E26373331}" srcOrd="15" destOrd="0" presId="urn:microsoft.com/office/officeart/2005/8/layout/list1"/>
    <dgm:cxn modelId="{7FD3DBD5-FCE1-4B09-815E-10EFADAB1A5B}" type="presParOf" srcId="{726BFED6-59D2-4F7E-90B2-0814C54F0E71}" destId="{3A7F8BD2-64E2-4FD3-B77A-70D4AB53642F}" srcOrd="16" destOrd="0" presId="urn:microsoft.com/office/officeart/2005/8/layout/list1"/>
    <dgm:cxn modelId="{8463C154-ACCD-4D2C-AE7C-C4659C006370}" type="presParOf" srcId="{3A7F8BD2-64E2-4FD3-B77A-70D4AB53642F}" destId="{76B142A9-C225-46F9-A59F-8AD8C90AB86A}" srcOrd="0" destOrd="0" presId="urn:microsoft.com/office/officeart/2005/8/layout/list1"/>
    <dgm:cxn modelId="{1734E9A6-7EE4-4339-87DE-BD9AA7589C66}" type="presParOf" srcId="{3A7F8BD2-64E2-4FD3-B77A-70D4AB53642F}" destId="{02EDC5DB-D559-4FAB-83D6-E1DCCEB577D6}" srcOrd="1" destOrd="0" presId="urn:microsoft.com/office/officeart/2005/8/layout/list1"/>
    <dgm:cxn modelId="{ACC34E4F-4CCC-43B1-9567-789D54035FED}" type="presParOf" srcId="{726BFED6-59D2-4F7E-90B2-0814C54F0E71}" destId="{9AD7034B-FF72-4D95-A544-0686F7BA6D30}" srcOrd="17" destOrd="0" presId="urn:microsoft.com/office/officeart/2005/8/layout/list1"/>
    <dgm:cxn modelId="{5B1744EA-CDF0-4BC9-9322-46E24B0E1E47}" type="presParOf" srcId="{726BFED6-59D2-4F7E-90B2-0814C54F0E71}" destId="{05BB580B-4C2B-45AB-B4B7-B915CC849745}" srcOrd="18"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794F34-CF38-4878-8BA7-B0E44BC4E8BE}">
      <dsp:nvSpPr>
        <dsp:cNvPr id="0" name=""/>
        <dsp:cNvSpPr/>
      </dsp:nvSpPr>
      <dsp:spPr>
        <a:xfrm>
          <a:off x="0" y="325499"/>
          <a:ext cx="8229600" cy="504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BAB04-7C51-4F32-B3D9-6B3BFE861060}">
      <dsp:nvSpPr>
        <dsp:cNvPr id="0" name=""/>
        <dsp:cNvSpPr/>
      </dsp:nvSpPr>
      <dsp:spPr>
        <a:xfrm>
          <a:off x="411480" y="30299"/>
          <a:ext cx="7235809" cy="5904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An interface can contain multiple methods.</a:t>
          </a:r>
          <a:endParaRPr lang="en-IN" sz="1600" b="0" kern="1200" dirty="0">
            <a:latin typeface="Courier New" pitchFamily="49" charset="0"/>
            <a:cs typeface="Courier New" pitchFamily="49" charset="0"/>
          </a:endParaRPr>
        </a:p>
      </dsp:txBody>
      <dsp:txXfrm>
        <a:off x="411480" y="30299"/>
        <a:ext cx="7235809" cy="590400"/>
      </dsp:txXfrm>
    </dsp:sp>
    <dsp:sp modelId="{B6BC36D8-D5B0-4749-B56F-AC6C50C43627}">
      <dsp:nvSpPr>
        <dsp:cNvPr id="0" name=""/>
        <dsp:cNvSpPr/>
      </dsp:nvSpPr>
      <dsp:spPr>
        <a:xfrm>
          <a:off x="0" y="1232700"/>
          <a:ext cx="8229600" cy="504000"/>
        </a:xfrm>
        <a:prstGeom prst="rect">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sp>
    <dsp:sp modelId="{0BC5C34C-6965-41B3-8AB2-EFFE6BA44191}">
      <dsp:nvSpPr>
        <dsp:cNvPr id="0" name=""/>
        <dsp:cNvSpPr/>
      </dsp:nvSpPr>
      <dsp:spPr>
        <a:xfrm>
          <a:off x="411480" y="937500"/>
          <a:ext cx="7235809" cy="59040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An interface is saved with a .java extension and the name of the file must match with the name of the interface just as a Java class.</a:t>
          </a:r>
          <a:endParaRPr lang="en-IN" sz="1600" b="1" kern="1200" dirty="0">
            <a:latin typeface="Calibri" pitchFamily="34" charset="0"/>
            <a:cs typeface="Calibri" pitchFamily="34" charset="0"/>
          </a:endParaRPr>
        </a:p>
      </dsp:txBody>
      <dsp:txXfrm>
        <a:off x="411480" y="937500"/>
        <a:ext cx="7235809" cy="590400"/>
      </dsp:txXfrm>
    </dsp:sp>
    <dsp:sp modelId="{69906AC7-8695-47F4-BEC7-A05115AB60AD}">
      <dsp:nvSpPr>
        <dsp:cNvPr id="0" name=""/>
        <dsp:cNvSpPr/>
      </dsp:nvSpPr>
      <dsp:spPr>
        <a:xfrm>
          <a:off x="0" y="2139900"/>
          <a:ext cx="8229600" cy="504000"/>
        </a:xfrm>
        <a:prstGeom prst="rect">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sp>
    <dsp:sp modelId="{795C9DC9-FFF3-49F8-A875-8260BFE1F4CA}">
      <dsp:nvSpPr>
        <dsp:cNvPr id="0" name=""/>
        <dsp:cNvSpPr/>
      </dsp:nvSpPr>
      <dsp:spPr>
        <a:xfrm>
          <a:off x="411480" y="1844700"/>
          <a:ext cx="7284718" cy="59040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The </a:t>
          </a:r>
          <a:r>
            <a:rPr lang="en-US" sz="1600" b="1" kern="1200" dirty="0" err="1" smtClean="0">
              <a:latin typeface="Calibri" pitchFamily="34" charset="0"/>
              <a:cs typeface="Calibri" pitchFamily="34" charset="0"/>
            </a:rPr>
            <a:t>bytecode</a:t>
          </a:r>
          <a:r>
            <a:rPr lang="en-US" sz="1600" b="1" kern="1200" dirty="0" smtClean="0">
              <a:latin typeface="Calibri" pitchFamily="34" charset="0"/>
              <a:cs typeface="Calibri" pitchFamily="34" charset="0"/>
            </a:rPr>
            <a:t> of an interface is also saved in a .class file.</a:t>
          </a:r>
          <a:endParaRPr lang="en-IN" sz="1600" b="1" kern="1200" dirty="0">
            <a:latin typeface="Calibri" pitchFamily="34" charset="0"/>
            <a:cs typeface="Calibri" pitchFamily="34" charset="0"/>
          </a:endParaRPr>
        </a:p>
      </dsp:txBody>
      <dsp:txXfrm>
        <a:off x="411480" y="1844700"/>
        <a:ext cx="7284718" cy="590400"/>
      </dsp:txXfrm>
    </dsp:sp>
    <dsp:sp modelId="{04081FDC-4DE1-4C55-921A-7BB063D93617}">
      <dsp:nvSpPr>
        <dsp:cNvPr id="0" name=""/>
        <dsp:cNvSpPr/>
      </dsp:nvSpPr>
      <dsp:spPr>
        <a:xfrm>
          <a:off x="0" y="3047100"/>
          <a:ext cx="8229600" cy="5040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2A0AC61B-95D7-4BF1-A1DD-F5CD0C5B3649}">
      <dsp:nvSpPr>
        <dsp:cNvPr id="0" name=""/>
        <dsp:cNvSpPr/>
      </dsp:nvSpPr>
      <dsp:spPr>
        <a:xfrm>
          <a:off x="411480" y="2751900"/>
          <a:ext cx="7284718" cy="5904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Interfaces are stored in packages and the </a:t>
          </a:r>
          <a:r>
            <a:rPr lang="en-US" sz="1600" b="1" kern="1200" dirty="0" err="1" smtClean="0">
              <a:latin typeface="Calibri" pitchFamily="34" charset="0"/>
              <a:cs typeface="Calibri" pitchFamily="34" charset="0"/>
            </a:rPr>
            <a:t>bytecode</a:t>
          </a:r>
          <a:r>
            <a:rPr lang="en-US" sz="1600" b="1" kern="1200" dirty="0" smtClean="0">
              <a:latin typeface="Calibri" pitchFamily="34" charset="0"/>
              <a:cs typeface="Calibri" pitchFamily="34" charset="0"/>
            </a:rPr>
            <a:t> file is stored in a directory structure that matches the package name.</a:t>
          </a:r>
          <a:endParaRPr lang="en-IN" sz="1600" b="1" kern="1200" dirty="0">
            <a:latin typeface="Calibri" pitchFamily="34" charset="0"/>
            <a:cs typeface="Calibri" pitchFamily="34" charset="0"/>
          </a:endParaRPr>
        </a:p>
      </dsp:txBody>
      <dsp:txXfrm>
        <a:off x="411480" y="2751900"/>
        <a:ext cx="7284718" cy="5904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398572-AF95-4006-AFDB-FBCABC37D1C5}">
      <dsp:nvSpPr>
        <dsp:cNvPr id="0" name=""/>
        <dsp:cNvSpPr/>
      </dsp:nvSpPr>
      <dsp:spPr>
        <a:xfrm>
          <a:off x="3667125" y="0"/>
          <a:ext cx="1047750" cy="635000"/>
        </a:xfrm>
        <a:prstGeom prst="trapezoid">
          <a:avLst>
            <a:gd name="adj" fmla="val 825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3667125" y="0"/>
        <a:ext cx="1047750" cy="635000"/>
      </dsp:txXfrm>
    </dsp:sp>
    <dsp:sp modelId="{C82B35E4-231F-4477-AA79-D1FF36499452}">
      <dsp:nvSpPr>
        <dsp:cNvPr id="0" name=""/>
        <dsp:cNvSpPr/>
      </dsp:nvSpPr>
      <dsp:spPr>
        <a:xfrm>
          <a:off x="3143250" y="635000"/>
          <a:ext cx="2095500" cy="635000"/>
        </a:xfrm>
        <a:prstGeom prst="trapezoid">
          <a:avLst>
            <a:gd name="adj" fmla="val 82500"/>
          </a:avLst>
        </a:prstGeom>
        <a:solidFill>
          <a:schemeClr val="accent3">
            <a:hueOff val="1607181"/>
            <a:satOff val="-2411"/>
            <a:lumOff val="-392"/>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An interface cannot be instantiated.</a:t>
          </a:r>
          <a:endParaRPr lang="en-US" sz="1400" b="1" kern="1200" dirty="0">
            <a:latin typeface="Calibri" pitchFamily="34" charset="0"/>
            <a:cs typeface="Calibri" pitchFamily="34" charset="0"/>
          </a:endParaRPr>
        </a:p>
      </dsp:txBody>
      <dsp:txXfrm>
        <a:off x="3509962" y="635000"/>
        <a:ext cx="1362075" cy="635000"/>
      </dsp:txXfrm>
    </dsp:sp>
    <dsp:sp modelId="{5438AB0C-A684-461B-88D0-6B5390CF6390}">
      <dsp:nvSpPr>
        <dsp:cNvPr id="0" name=""/>
        <dsp:cNvSpPr/>
      </dsp:nvSpPr>
      <dsp:spPr>
        <a:xfrm>
          <a:off x="2619374" y="1270000"/>
          <a:ext cx="3143250" cy="635000"/>
        </a:xfrm>
        <a:prstGeom prst="trapezoid">
          <a:avLst>
            <a:gd name="adj" fmla="val 82500"/>
          </a:avLst>
        </a:prstGeom>
        <a:solidFill>
          <a:schemeClr val="accent3">
            <a:hueOff val="3214361"/>
            <a:satOff val="-4823"/>
            <a:lumOff val="-784"/>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An interface cannot have constructors.</a:t>
          </a:r>
          <a:endParaRPr lang="en-US" sz="1400" b="1" kern="1200" dirty="0">
            <a:latin typeface="Calibri" pitchFamily="34" charset="0"/>
            <a:cs typeface="Calibri" pitchFamily="34" charset="0"/>
          </a:endParaRPr>
        </a:p>
      </dsp:txBody>
      <dsp:txXfrm>
        <a:off x="3169443" y="1270000"/>
        <a:ext cx="2043112" cy="635000"/>
      </dsp:txXfrm>
    </dsp:sp>
    <dsp:sp modelId="{F9D9640C-097F-459F-BE0E-6728AF06A5DC}">
      <dsp:nvSpPr>
        <dsp:cNvPr id="0" name=""/>
        <dsp:cNvSpPr/>
      </dsp:nvSpPr>
      <dsp:spPr>
        <a:xfrm>
          <a:off x="2095500" y="1905000"/>
          <a:ext cx="4191000" cy="635000"/>
        </a:xfrm>
        <a:prstGeom prst="trapezoid">
          <a:avLst>
            <a:gd name="adj" fmla="val 82500"/>
          </a:avLst>
        </a:prstGeom>
        <a:solidFill>
          <a:schemeClr val="accent3">
            <a:hueOff val="4821541"/>
            <a:satOff val="-7234"/>
            <a:lumOff val="-1176"/>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All the methods of an interface are implicitly </a:t>
          </a:r>
          <a:r>
            <a:rPr lang="en-US" sz="1400" b="0" kern="1200" dirty="0" smtClean="0">
              <a:latin typeface="Courier New" pitchFamily="49" charset="0"/>
              <a:cs typeface="Courier New" pitchFamily="49" charset="0"/>
            </a:rPr>
            <a:t>abstract</a:t>
          </a:r>
          <a:r>
            <a:rPr lang="en-US" sz="1400" b="1" kern="1200" dirty="0" smtClean="0">
              <a:latin typeface="Calibri" pitchFamily="34" charset="0"/>
              <a:cs typeface="Calibri" pitchFamily="34" charset="0"/>
            </a:rPr>
            <a:t>.</a:t>
          </a:r>
          <a:endParaRPr lang="en-US" sz="1400" b="1" kern="1200" dirty="0">
            <a:latin typeface="Calibri" pitchFamily="34" charset="0"/>
            <a:cs typeface="Calibri" pitchFamily="34" charset="0"/>
          </a:endParaRPr>
        </a:p>
      </dsp:txBody>
      <dsp:txXfrm>
        <a:off x="2828924" y="1905000"/>
        <a:ext cx="2724150" cy="635000"/>
      </dsp:txXfrm>
    </dsp:sp>
    <dsp:sp modelId="{08B0F02E-59B9-4109-9BDE-454AB7E8958B}">
      <dsp:nvSpPr>
        <dsp:cNvPr id="0" name=""/>
        <dsp:cNvSpPr/>
      </dsp:nvSpPr>
      <dsp:spPr>
        <a:xfrm>
          <a:off x="1571625" y="2540000"/>
          <a:ext cx="5238750" cy="635000"/>
        </a:xfrm>
        <a:prstGeom prst="trapezoid">
          <a:avLst>
            <a:gd name="adj" fmla="val 82500"/>
          </a:avLst>
        </a:prstGeom>
        <a:solidFill>
          <a:schemeClr val="accent3">
            <a:hueOff val="6428722"/>
            <a:satOff val="-9646"/>
            <a:lumOff val="-1569"/>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The fields declared in an interface must be both </a:t>
          </a:r>
          <a:r>
            <a:rPr lang="en-US" sz="1400" b="0" kern="1200" dirty="0" smtClean="0">
              <a:latin typeface="Courier New" pitchFamily="49" charset="0"/>
              <a:cs typeface="Courier New" pitchFamily="49" charset="0"/>
            </a:rPr>
            <a:t>static</a:t>
          </a:r>
          <a:r>
            <a:rPr lang="en-US" sz="1400" b="1" kern="1200" dirty="0" smtClean="0">
              <a:latin typeface="Calibri" pitchFamily="34" charset="0"/>
              <a:cs typeface="Calibri" pitchFamily="34" charset="0"/>
            </a:rPr>
            <a:t> and </a:t>
          </a:r>
          <a:r>
            <a:rPr lang="en-US" sz="1400" b="0" kern="1200" dirty="0" smtClean="0">
              <a:latin typeface="Courier New" pitchFamily="49" charset="0"/>
              <a:cs typeface="Courier New" pitchFamily="49" charset="0"/>
            </a:rPr>
            <a:t>final</a:t>
          </a:r>
          <a:r>
            <a:rPr lang="en-US" sz="1400" b="1" kern="1200" dirty="0" smtClean="0">
              <a:latin typeface="Calibri" pitchFamily="34" charset="0"/>
              <a:cs typeface="Calibri" pitchFamily="34" charset="0"/>
            </a:rPr>
            <a:t>.</a:t>
          </a:r>
          <a:endParaRPr lang="en-US" sz="1400" b="1" kern="1200" dirty="0">
            <a:latin typeface="Calibri" pitchFamily="34" charset="0"/>
            <a:cs typeface="Calibri" pitchFamily="34" charset="0"/>
          </a:endParaRPr>
        </a:p>
      </dsp:txBody>
      <dsp:txXfrm>
        <a:off x="2488406" y="2540000"/>
        <a:ext cx="3405187" cy="635000"/>
      </dsp:txXfrm>
    </dsp:sp>
    <dsp:sp modelId="{ABCEBCFE-20B2-4D01-B811-84B8277D908F}">
      <dsp:nvSpPr>
        <dsp:cNvPr id="0" name=""/>
        <dsp:cNvSpPr/>
      </dsp:nvSpPr>
      <dsp:spPr>
        <a:xfrm>
          <a:off x="1047750" y="3175000"/>
          <a:ext cx="6286500" cy="635000"/>
        </a:xfrm>
        <a:prstGeom prst="trapezoid">
          <a:avLst>
            <a:gd name="adj" fmla="val 82500"/>
          </a:avLst>
        </a:prstGeom>
        <a:solidFill>
          <a:schemeClr val="accent3">
            <a:hueOff val="8035903"/>
            <a:satOff val="-12057"/>
            <a:lumOff val="-1961"/>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Interface cannot have instance fields.</a:t>
          </a:r>
          <a:endParaRPr lang="en-US" sz="1400" b="1" kern="1200" dirty="0">
            <a:latin typeface="Calibri" pitchFamily="34" charset="0"/>
            <a:cs typeface="Calibri" pitchFamily="34" charset="0"/>
          </a:endParaRPr>
        </a:p>
      </dsp:txBody>
      <dsp:txXfrm>
        <a:off x="2147887" y="3175000"/>
        <a:ext cx="4086225" cy="635000"/>
      </dsp:txXfrm>
    </dsp:sp>
    <dsp:sp modelId="{64F2D3B0-2FCC-4972-A86B-0D15184438A9}">
      <dsp:nvSpPr>
        <dsp:cNvPr id="0" name=""/>
        <dsp:cNvSpPr/>
      </dsp:nvSpPr>
      <dsp:spPr>
        <a:xfrm>
          <a:off x="523875" y="3810000"/>
          <a:ext cx="7334250" cy="635000"/>
        </a:xfrm>
        <a:prstGeom prst="trapezoid">
          <a:avLst>
            <a:gd name="adj" fmla="val 82500"/>
          </a:avLst>
        </a:prstGeom>
        <a:solidFill>
          <a:schemeClr val="accent3">
            <a:hueOff val="9643083"/>
            <a:satOff val="-14469"/>
            <a:lumOff val="-2353"/>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An interface is not extended but implemented by a class.</a:t>
          </a:r>
          <a:endParaRPr lang="en-US" sz="1400" b="1" kern="1200" dirty="0">
            <a:latin typeface="Calibri" pitchFamily="34" charset="0"/>
            <a:cs typeface="Calibri" pitchFamily="34" charset="0"/>
          </a:endParaRPr>
        </a:p>
      </dsp:txBody>
      <dsp:txXfrm>
        <a:off x="1807368" y="3810000"/>
        <a:ext cx="4767262" cy="635000"/>
      </dsp:txXfrm>
    </dsp:sp>
    <dsp:sp modelId="{61831DEC-2DB7-4BCE-B3DF-82911A747891}">
      <dsp:nvSpPr>
        <dsp:cNvPr id="0" name=""/>
        <dsp:cNvSpPr/>
      </dsp:nvSpPr>
      <dsp:spPr>
        <a:xfrm>
          <a:off x="0" y="4445000"/>
          <a:ext cx="8382000" cy="635000"/>
        </a:xfrm>
        <a:prstGeom prst="trapezoid">
          <a:avLst>
            <a:gd name="adj" fmla="val 825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An interface can extend multiple interfaces.</a:t>
          </a:r>
          <a:endParaRPr lang="en-US" sz="1400" b="1" kern="1200" dirty="0">
            <a:latin typeface="Calibri" pitchFamily="34" charset="0"/>
            <a:cs typeface="Calibri" pitchFamily="34" charset="0"/>
          </a:endParaRPr>
        </a:p>
      </dsp:txBody>
      <dsp:txXfrm>
        <a:off x="1466849" y="4445000"/>
        <a:ext cx="5448300" cy="6350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794F34-CF38-4878-8BA7-B0E44BC4E8BE}">
      <dsp:nvSpPr>
        <dsp:cNvPr id="0" name=""/>
        <dsp:cNvSpPr/>
      </dsp:nvSpPr>
      <dsp:spPr>
        <a:xfrm>
          <a:off x="0" y="507299"/>
          <a:ext cx="8534400" cy="756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BAB04-7C51-4F32-B3D9-6B3BFE861060}">
      <dsp:nvSpPr>
        <dsp:cNvPr id="0" name=""/>
        <dsp:cNvSpPr/>
      </dsp:nvSpPr>
      <dsp:spPr>
        <a:xfrm>
          <a:off x="426720" y="64499"/>
          <a:ext cx="7503802" cy="8856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Abstraction refers to bringing out the behavior from ‘How exactly’ it is implemented whereas Encapsulation refers to hiding details of implementation from the outside world so as to ensure that any change to a class does not affect the dependent classes. </a:t>
          </a:r>
          <a:endParaRPr lang="en-IN" sz="1600" b="0" kern="1200" dirty="0">
            <a:latin typeface="Courier New" pitchFamily="49" charset="0"/>
            <a:cs typeface="Courier New" pitchFamily="49" charset="0"/>
          </a:endParaRPr>
        </a:p>
      </dsp:txBody>
      <dsp:txXfrm>
        <a:off x="426720" y="64499"/>
        <a:ext cx="7503802" cy="885600"/>
      </dsp:txXfrm>
    </dsp:sp>
    <dsp:sp modelId="{B6BC36D8-D5B0-4749-B56F-AC6C50C43627}">
      <dsp:nvSpPr>
        <dsp:cNvPr id="0" name=""/>
        <dsp:cNvSpPr/>
      </dsp:nvSpPr>
      <dsp:spPr>
        <a:xfrm>
          <a:off x="0" y="1868099"/>
          <a:ext cx="8534400" cy="756000"/>
        </a:xfrm>
        <a:prstGeom prst="rect">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sp>
    <dsp:sp modelId="{0BC5C34C-6965-41B3-8AB2-EFFE6BA44191}">
      <dsp:nvSpPr>
        <dsp:cNvPr id="0" name=""/>
        <dsp:cNvSpPr/>
      </dsp:nvSpPr>
      <dsp:spPr>
        <a:xfrm>
          <a:off x="426720" y="1425299"/>
          <a:ext cx="7503802" cy="88560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Abstraction is implemented using an interface in an </a:t>
          </a:r>
          <a:r>
            <a:rPr lang="en-US" sz="1600" b="0" kern="1200" dirty="0" smtClean="0">
              <a:latin typeface="Courier New" pitchFamily="49" charset="0"/>
              <a:cs typeface="Courier New" pitchFamily="49" charset="0"/>
            </a:rPr>
            <a:t>abstract </a:t>
          </a:r>
          <a:r>
            <a:rPr lang="en-US" sz="1600" b="1" kern="1200" dirty="0" smtClean="0">
              <a:latin typeface="Calibri" pitchFamily="34" charset="0"/>
              <a:cs typeface="Calibri" pitchFamily="34" charset="0"/>
            </a:rPr>
            <a:t>class whereas Encapsulation is implemented using </a:t>
          </a:r>
          <a:r>
            <a:rPr lang="en-US" sz="1600" b="0" kern="1200" dirty="0" smtClean="0">
              <a:latin typeface="Courier New" pitchFamily="49" charset="0"/>
              <a:cs typeface="Courier New" pitchFamily="49" charset="0"/>
            </a:rPr>
            <a:t>private</a:t>
          </a:r>
          <a:r>
            <a:rPr lang="en-US" sz="1600" b="1" kern="1200" dirty="0" smtClean="0">
              <a:latin typeface="Calibri" pitchFamily="34" charset="0"/>
              <a:cs typeface="Calibri" pitchFamily="34" charset="0"/>
            </a:rPr>
            <a:t>, default or package-private, and </a:t>
          </a:r>
          <a:r>
            <a:rPr lang="en-US" sz="1600" b="0" kern="1200" dirty="0" smtClean="0">
              <a:latin typeface="Courier New" pitchFamily="49" charset="0"/>
              <a:cs typeface="Courier New" pitchFamily="49" charset="0"/>
            </a:rPr>
            <a:t>protected</a:t>
          </a:r>
          <a:r>
            <a:rPr lang="en-US" sz="1600" b="1" kern="1200" dirty="0" smtClean="0">
              <a:latin typeface="Calibri" pitchFamily="34" charset="0"/>
              <a:cs typeface="Calibri" pitchFamily="34" charset="0"/>
            </a:rPr>
            <a:t> access modifier.</a:t>
          </a:r>
          <a:endParaRPr lang="en-IN" sz="1600" b="1" kern="1200" dirty="0">
            <a:latin typeface="Calibri" pitchFamily="34" charset="0"/>
            <a:cs typeface="Calibri" pitchFamily="34" charset="0"/>
          </a:endParaRPr>
        </a:p>
      </dsp:txBody>
      <dsp:txXfrm>
        <a:off x="426720" y="1425299"/>
        <a:ext cx="7503802" cy="885600"/>
      </dsp:txXfrm>
    </dsp:sp>
    <dsp:sp modelId="{C0180D98-439A-485F-AF4F-719AB3526C57}">
      <dsp:nvSpPr>
        <dsp:cNvPr id="0" name=""/>
        <dsp:cNvSpPr/>
      </dsp:nvSpPr>
      <dsp:spPr>
        <a:xfrm>
          <a:off x="0" y="3228900"/>
          <a:ext cx="8534400" cy="756000"/>
        </a:xfrm>
        <a:prstGeom prst="rect">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sp>
    <dsp:sp modelId="{ABAF9A17-5B4D-45D1-A0BD-C5C950AE96C5}">
      <dsp:nvSpPr>
        <dsp:cNvPr id="0" name=""/>
        <dsp:cNvSpPr/>
      </dsp:nvSpPr>
      <dsp:spPr>
        <a:xfrm>
          <a:off x="426720" y="2786099"/>
          <a:ext cx="7396508" cy="88560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Encapsulation is also referred to as data hiding.</a:t>
          </a:r>
          <a:endParaRPr lang="en-IN" sz="1600" b="1" kern="1200" dirty="0">
            <a:latin typeface="Calibri" pitchFamily="34" charset="0"/>
            <a:cs typeface="Calibri" pitchFamily="34" charset="0"/>
          </a:endParaRPr>
        </a:p>
      </dsp:txBody>
      <dsp:txXfrm>
        <a:off x="426720" y="2786099"/>
        <a:ext cx="7396508" cy="885600"/>
      </dsp:txXfrm>
    </dsp:sp>
    <dsp:sp modelId="{04BC7919-369F-4ED7-8BE8-D53723E2AB42}">
      <dsp:nvSpPr>
        <dsp:cNvPr id="0" name=""/>
        <dsp:cNvSpPr/>
      </dsp:nvSpPr>
      <dsp:spPr>
        <a:xfrm>
          <a:off x="0" y="4589700"/>
          <a:ext cx="8534400" cy="7560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8E2928D4-3945-4262-9784-7412D61B8005}">
      <dsp:nvSpPr>
        <dsp:cNvPr id="0" name=""/>
        <dsp:cNvSpPr/>
      </dsp:nvSpPr>
      <dsp:spPr>
        <a:xfrm>
          <a:off x="426720" y="4146900"/>
          <a:ext cx="7396448" cy="8856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The basis of the design principle ’programming for interface than implementation’ is abstraction and that of ’encapsulate whatever changes’ is encapsulation.</a:t>
          </a:r>
          <a:endParaRPr lang="en-IN" sz="1600" b="1" kern="1200" dirty="0">
            <a:latin typeface="Calibri" pitchFamily="34" charset="0"/>
            <a:cs typeface="Calibri" pitchFamily="34" charset="0"/>
          </a:endParaRPr>
        </a:p>
      </dsp:txBody>
      <dsp:txXfrm>
        <a:off x="426720" y="4146900"/>
        <a:ext cx="7396448" cy="8856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794F34-CF38-4878-8BA7-B0E44BC4E8BE}">
      <dsp:nvSpPr>
        <dsp:cNvPr id="0" name=""/>
        <dsp:cNvSpPr/>
      </dsp:nvSpPr>
      <dsp:spPr>
        <a:xfrm>
          <a:off x="0" y="324884"/>
          <a:ext cx="8229600" cy="15592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8708" tIns="22910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If a class is of use to only one class, then it can be embedded within that class and the two classes can be kept together. </a:t>
          </a:r>
          <a:endParaRPr lang="en-IN" sz="1600" kern="1200" dirty="0">
            <a:latin typeface="Calibri" pitchFamily="34" charset="0"/>
            <a:cs typeface="Calibri"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In other words, it helps in grouping the related functionality together. </a:t>
          </a:r>
          <a:endParaRPr lang="en-IN" sz="1600" kern="1200" dirty="0">
            <a:latin typeface="Calibri" pitchFamily="34" charset="0"/>
            <a:cs typeface="Calibri"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Nesting of such ‘helper classes’ helps to make the package more efficient and streamlined.</a:t>
          </a:r>
          <a:endParaRPr lang="en-IN" sz="1600" kern="1200" dirty="0">
            <a:latin typeface="Calibri" pitchFamily="34" charset="0"/>
            <a:cs typeface="Calibri" pitchFamily="34" charset="0"/>
          </a:endParaRPr>
        </a:p>
      </dsp:txBody>
      <dsp:txXfrm>
        <a:off x="0" y="324884"/>
        <a:ext cx="8229600" cy="1559250"/>
      </dsp:txXfrm>
    </dsp:sp>
    <dsp:sp modelId="{944BAB04-7C51-4F32-B3D9-6B3BFE861060}">
      <dsp:nvSpPr>
        <dsp:cNvPr id="0" name=""/>
        <dsp:cNvSpPr/>
      </dsp:nvSpPr>
      <dsp:spPr>
        <a:xfrm>
          <a:off x="411480" y="61757"/>
          <a:ext cx="5809628" cy="425487"/>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Creates logical grouping of classes</a:t>
          </a:r>
          <a:endParaRPr lang="en-IN" sz="1600" b="1" kern="1200" dirty="0">
            <a:latin typeface="Calibri" pitchFamily="34" charset="0"/>
            <a:cs typeface="Calibri" pitchFamily="34" charset="0"/>
          </a:endParaRPr>
        </a:p>
      </dsp:txBody>
      <dsp:txXfrm>
        <a:off x="411480" y="61757"/>
        <a:ext cx="5809628" cy="425487"/>
      </dsp:txXfrm>
    </dsp:sp>
    <dsp:sp modelId="{B6BC36D8-D5B0-4749-B56F-AC6C50C43627}">
      <dsp:nvSpPr>
        <dsp:cNvPr id="0" name=""/>
        <dsp:cNvSpPr/>
      </dsp:nvSpPr>
      <dsp:spPr>
        <a:xfrm>
          <a:off x="0" y="2146932"/>
          <a:ext cx="8229600" cy="1801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8708" tIns="22910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In case of two top level classes such as class A and B, when B wants access to members of A that are </a:t>
          </a:r>
          <a:r>
            <a:rPr lang="en-US" sz="1600" kern="1200" dirty="0" smtClean="0">
              <a:latin typeface="Courier New" pitchFamily="49" charset="0"/>
              <a:cs typeface="Courier New" pitchFamily="49" charset="0"/>
            </a:rPr>
            <a:t>private</a:t>
          </a:r>
          <a:r>
            <a:rPr lang="en-US" sz="1600" kern="1200" dirty="0" smtClean="0">
              <a:latin typeface="Calibri" pitchFamily="34" charset="0"/>
              <a:cs typeface="Calibri" pitchFamily="34" charset="0"/>
            </a:rPr>
            <a:t>, class B can be nested within class A so that B can access the members declared as </a:t>
          </a:r>
          <a:r>
            <a:rPr lang="en-US" sz="1600" kern="1200" dirty="0" smtClean="0">
              <a:latin typeface="Courier New" pitchFamily="49" charset="0"/>
              <a:cs typeface="Courier New" pitchFamily="49" charset="0"/>
            </a:rPr>
            <a:t>private</a:t>
          </a:r>
          <a:r>
            <a:rPr lang="en-US" sz="1600" kern="1200" dirty="0" smtClean="0">
              <a:latin typeface="Calibri" pitchFamily="34" charset="0"/>
              <a:cs typeface="Calibri" pitchFamily="34" charset="0"/>
            </a:rPr>
            <a:t>. </a:t>
          </a:r>
          <a:endParaRPr lang="en-IN" sz="1600" kern="1200" dirty="0">
            <a:latin typeface="Calibri" pitchFamily="34" charset="0"/>
            <a:cs typeface="Calibri"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Also, this will hide class B from the outside world. </a:t>
          </a:r>
          <a:endParaRPr lang="en-IN" sz="1600" kern="1200" dirty="0">
            <a:latin typeface="Calibri" pitchFamily="34" charset="0"/>
            <a:cs typeface="Calibri"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Thus, it helps to access all the members of the top-level enclosing class even if they are declared as </a:t>
          </a:r>
          <a:r>
            <a:rPr lang="en-US" sz="1600" kern="1200" dirty="0" smtClean="0">
              <a:latin typeface="Courier New" pitchFamily="49" charset="0"/>
              <a:cs typeface="Courier New" pitchFamily="49" charset="0"/>
            </a:rPr>
            <a:t>private</a:t>
          </a:r>
          <a:r>
            <a:rPr lang="en-US" sz="1600" kern="1200" dirty="0" smtClean="0">
              <a:latin typeface="Calibri" pitchFamily="34" charset="0"/>
              <a:cs typeface="Calibri" pitchFamily="34" charset="0"/>
            </a:rPr>
            <a:t>.</a:t>
          </a:r>
          <a:endParaRPr lang="en-IN" sz="1600" kern="1200" dirty="0">
            <a:latin typeface="Calibri" pitchFamily="34" charset="0"/>
            <a:cs typeface="Calibri" pitchFamily="34" charset="0"/>
          </a:endParaRPr>
        </a:p>
      </dsp:txBody>
      <dsp:txXfrm>
        <a:off x="0" y="2146932"/>
        <a:ext cx="8229600" cy="1801800"/>
      </dsp:txXfrm>
    </dsp:sp>
    <dsp:sp modelId="{0BC5C34C-6965-41B3-8AB2-EFFE6BA44191}">
      <dsp:nvSpPr>
        <dsp:cNvPr id="0" name=""/>
        <dsp:cNvSpPr/>
      </dsp:nvSpPr>
      <dsp:spPr>
        <a:xfrm>
          <a:off x="411480" y="1943534"/>
          <a:ext cx="5711811" cy="365758"/>
        </a:xfrm>
        <a:prstGeom prst="roundRect">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Increases encapsulation</a:t>
          </a:r>
          <a:endParaRPr lang="en-IN" sz="1600" b="1" kern="1200" dirty="0" smtClean="0">
            <a:latin typeface="Calibri" pitchFamily="34" charset="0"/>
            <a:cs typeface="Calibri" pitchFamily="34" charset="0"/>
          </a:endParaRPr>
        </a:p>
      </dsp:txBody>
      <dsp:txXfrm>
        <a:off x="411480" y="1943534"/>
        <a:ext cx="5711811" cy="365758"/>
      </dsp:txXfrm>
    </dsp:sp>
    <dsp:sp modelId="{51D8053D-D299-476E-963C-1BC5D55F10CB}">
      <dsp:nvSpPr>
        <dsp:cNvPr id="0" name=""/>
        <dsp:cNvSpPr/>
      </dsp:nvSpPr>
      <dsp:spPr>
        <a:xfrm>
          <a:off x="0" y="4170492"/>
          <a:ext cx="8229600" cy="7969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8708" tIns="22910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Nesting of small classes within larger top-level classes helps to place the code closer to where it will be used</a:t>
          </a:r>
          <a:r>
            <a:rPr lang="en-US" sz="1300" kern="1200" dirty="0" smtClean="0"/>
            <a:t>.</a:t>
          </a:r>
          <a:endParaRPr lang="en-US" sz="1300" kern="1200" dirty="0"/>
        </a:p>
      </dsp:txBody>
      <dsp:txXfrm>
        <a:off x="0" y="4170492"/>
        <a:ext cx="8229600" cy="796950"/>
      </dsp:txXfrm>
    </dsp:sp>
    <dsp:sp modelId="{6D81AA4C-4D23-4DDD-8544-A817F57206CA}">
      <dsp:nvSpPr>
        <dsp:cNvPr id="0" name=""/>
        <dsp:cNvSpPr/>
      </dsp:nvSpPr>
      <dsp:spPr>
        <a:xfrm>
          <a:off x="411480" y="4008132"/>
          <a:ext cx="5760720" cy="324720"/>
        </a:xfrm>
        <a:prstGeom prst="roundRect">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b="1" kern="1200" dirty="0" smtClean="0">
              <a:latin typeface="Calibri" pitchFamily="34" charset="0"/>
              <a:cs typeface="Calibri" pitchFamily="34" charset="0"/>
            </a:rPr>
            <a:t>Increased readability and maintainability of code</a:t>
          </a:r>
          <a:endParaRPr lang="en-US" sz="1600" b="1" kern="1200" dirty="0">
            <a:latin typeface="Calibri" pitchFamily="34" charset="0"/>
            <a:cs typeface="Calibri" pitchFamily="34" charset="0"/>
          </a:endParaRPr>
        </a:p>
      </dsp:txBody>
      <dsp:txXfrm>
        <a:off x="411480" y="4008132"/>
        <a:ext cx="5760720" cy="3247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392A40-E011-4011-8BF8-1DC9D73E4A9B}">
      <dsp:nvSpPr>
        <dsp:cNvPr id="0" name=""/>
        <dsp:cNvSpPr/>
      </dsp:nvSpPr>
      <dsp:spPr>
        <a:xfrm>
          <a:off x="0" y="406399"/>
          <a:ext cx="3657600" cy="3657600"/>
        </a:xfrm>
        <a:prstGeom prst="pie">
          <a:avLst>
            <a:gd name="adj1" fmla="val 5400000"/>
            <a:gd name="adj2" fmla="val 162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B4BE15-E8C7-4E33-927A-81205280BAA0}">
      <dsp:nvSpPr>
        <dsp:cNvPr id="0" name=""/>
        <dsp:cNvSpPr/>
      </dsp:nvSpPr>
      <dsp:spPr>
        <a:xfrm>
          <a:off x="1828800" y="406399"/>
          <a:ext cx="4267200" cy="36576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latin typeface="Calibri" pitchFamily="34" charset="0"/>
              <a:cs typeface="Calibri" pitchFamily="34" charset="0"/>
            </a:rPr>
            <a:t>Member classes or </a:t>
          </a:r>
          <a:br>
            <a:rPr lang="en-US" sz="2800" b="1" kern="1200" dirty="0" smtClean="0">
              <a:solidFill>
                <a:srgbClr val="7030A0"/>
              </a:solidFill>
              <a:latin typeface="Calibri" pitchFamily="34" charset="0"/>
              <a:cs typeface="Calibri" pitchFamily="34" charset="0"/>
            </a:rPr>
          </a:br>
          <a:r>
            <a:rPr lang="en-US" sz="2800" b="1" kern="1200" dirty="0" smtClean="0">
              <a:solidFill>
                <a:srgbClr val="7030A0"/>
              </a:solidFill>
              <a:latin typeface="Calibri" pitchFamily="34" charset="0"/>
              <a:cs typeface="Calibri" pitchFamily="34" charset="0"/>
            </a:rPr>
            <a:t>non-static nested classes</a:t>
          </a:r>
          <a:endParaRPr lang="en-US" sz="2800" b="1" kern="1200" dirty="0">
            <a:solidFill>
              <a:srgbClr val="7030A0"/>
            </a:solidFill>
            <a:latin typeface="Calibri" pitchFamily="34" charset="0"/>
            <a:cs typeface="Calibri" pitchFamily="34" charset="0"/>
          </a:endParaRPr>
        </a:p>
      </dsp:txBody>
      <dsp:txXfrm>
        <a:off x="1828800" y="406399"/>
        <a:ext cx="4267200" cy="777239"/>
      </dsp:txXfrm>
    </dsp:sp>
    <dsp:sp modelId="{5B299C74-096D-41D4-827C-43D08AF7ECF1}">
      <dsp:nvSpPr>
        <dsp:cNvPr id="0" name=""/>
        <dsp:cNvSpPr/>
      </dsp:nvSpPr>
      <dsp:spPr>
        <a:xfrm>
          <a:off x="480059" y="1183639"/>
          <a:ext cx="2697480" cy="2697480"/>
        </a:xfrm>
        <a:prstGeom prst="pie">
          <a:avLst>
            <a:gd name="adj1" fmla="val 5400000"/>
            <a:gd name="adj2" fmla="val 16200000"/>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F52CD94-A18F-4897-9455-CD7F29DDD5C8}">
      <dsp:nvSpPr>
        <dsp:cNvPr id="0" name=""/>
        <dsp:cNvSpPr/>
      </dsp:nvSpPr>
      <dsp:spPr>
        <a:xfrm>
          <a:off x="1828800" y="1183639"/>
          <a:ext cx="4267200" cy="2697480"/>
        </a:xfrm>
        <a:prstGeom prst="rect">
          <a:avLst/>
        </a:prstGeom>
        <a:solidFill>
          <a:schemeClr val="lt1">
            <a:alpha val="90000"/>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000099"/>
              </a:solidFill>
              <a:latin typeface="Calibri" pitchFamily="34" charset="0"/>
              <a:cs typeface="Calibri" pitchFamily="34" charset="0"/>
            </a:rPr>
            <a:t>Local classes</a:t>
          </a:r>
          <a:endParaRPr lang="en-US" sz="2800" b="1" kern="1200" dirty="0">
            <a:solidFill>
              <a:srgbClr val="000099"/>
            </a:solidFill>
            <a:latin typeface="Calibri" pitchFamily="34" charset="0"/>
            <a:cs typeface="Calibri" pitchFamily="34" charset="0"/>
          </a:endParaRPr>
        </a:p>
      </dsp:txBody>
      <dsp:txXfrm>
        <a:off x="1828800" y="1183639"/>
        <a:ext cx="4267200" cy="777240"/>
      </dsp:txXfrm>
    </dsp:sp>
    <dsp:sp modelId="{F47A8444-7085-4A96-8096-EBE3C16328D3}">
      <dsp:nvSpPr>
        <dsp:cNvPr id="0" name=""/>
        <dsp:cNvSpPr/>
      </dsp:nvSpPr>
      <dsp:spPr>
        <a:xfrm>
          <a:off x="960120" y="1960880"/>
          <a:ext cx="1737360" cy="1737360"/>
        </a:xfrm>
        <a:prstGeom prst="pie">
          <a:avLst>
            <a:gd name="adj1" fmla="val 5400000"/>
            <a:gd name="adj2" fmla="val 16200000"/>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5BB8DE9-54A4-41E7-922C-6F2B31A82C82}">
      <dsp:nvSpPr>
        <dsp:cNvPr id="0" name=""/>
        <dsp:cNvSpPr/>
      </dsp:nvSpPr>
      <dsp:spPr>
        <a:xfrm>
          <a:off x="1828800" y="1960880"/>
          <a:ext cx="4267200" cy="1737360"/>
        </a:xfrm>
        <a:prstGeom prst="rect">
          <a:avLst/>
        </a:prstGeom>
        <a:solidFill>
          <a:schemeClr val="lt1">
            <a:alpha val="90000"/>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0070C0"/>
              </a:solidFill>
              <a:latin typeface="Calibri" pitchFamily="34" charset="0"/>
              <a:cs typeface="Calibri" pitchFamily="34" charset="0"/>
            </a:rPr>
            <a:t>Anonymous classes</a:t>
          </a:r>
          <a:endParaRPr lang="en-US" sz="2800" b="1" kern="1200" dirty="0">
            <a:solidFill>
              <a:srgbClr val="0070C0"/>
            </a:solidFill>
            <a:latin typeface="Calibri" pitchFamily="34" charset="0"/>
            <a:cs typeface="Calibri" pitchFamily="34" charset="0"/>
          </a:endParaRPr>
        </a:p>
      </dsp:txBody>
      <dsp:txXfrm>
        <a:off x="1828800" y="1960880"/>
        <a:ext cx="4267200" cy="777240"/>
      </dsp:txXfrm>
    </dsp:sp>
    <dsp:sp modelId="{D8B14D88-01E8-4578-B923-C352B3AFCD8C}">
      <dsp:nvSpPr>
        <dsp:cNvPr id="0" name=""/>
        <dsp:cNvSpPr/>
      </dsp:nvSpPr>
      <dsp:spPr>
        <a:xfrm>
          <a:off x="1440180" y="2738120"/>
          <a:ext cx="777240" cy="777240"/>
        </a:xfrm>
        <a:prstGeom prst="pie">
          <a:avLst>
            <a:gd name="adj1" fmla="val 5400000"/>
            <a:gd name="adj2" fmla="val 1620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E9EA829-6C1B-4D29-82FC-35A2B59BFB15}">
      <dsp:nvSpPr>
        <dsp:cNvPr id="0" name=""/>
        <dsp:cNvSpPr/>
      </dsp:nvSpPr>
      <dsp:spPr>
        <a:xfrm>
          <a:off x="1828800" y="2738120"/>
          <a:ext cx="4267200" cy="77724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accent5">
                  <a:lumMod val="75000"/>
                </a:schemeClr>
              </a:solidFill>
              <a:latin typeface="Calibri" pitchFamily="34" charset="0"/>
              <a:cs typeface="Calibri" pitchFamily="34" charset="0"/>
            </a:rPr>
            <a:t>Static Nested classes</a:t>
          </a:r>
          <a:endParaRPr lang="en-US" sz="2800" b="1" kern="1200" dirty="0">
            <a:solidFill>
              <a:schemeClr val="accent5">
                <a:lumMod val="75000"/>
              </a:schemeClr>
            </a:solidFill>
            <a:latin typeface="Calibri" pitchFamily="34" charset="0"/>
            <a:cs typeface="Calibri" pitchFamily="34" charset="0"/>
          </a:endParaRPr>
        </a:p>
      </dsp:txBody>
      <dsp:txXfrm>
        <a:off x="1828800" y="2738120"/>
        <a:ext cx="4267200" cy="7772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794F34-CF38-4878-8BA7-B0E44BC4E8BE}">
      <dsp:nvSpPr>
        <dsp:cNvPr id="0" name=""/>
        <dsp:cNvSpPr/>
      </dsp:nvSpPr>
      <dsp:spPr>
        <a:xfrm>
          <a:off x="0" y="278520"/>
          <a:ext cx="8229600" cy="327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BAB04-7C51-4F32-B3D9-6B3BFE861060}">
      <dsp:nvSpPr>
        <dsp:cNvPr id="0" name=""/>
        <dsp:cNvSpPr/>
      </dsp:nvSpPr>
      <dsp:spPr>
        <a:xfrm>
          <a:off x="411480" y="86640"/>
          <a:ext cx="7486055"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A member class is a non-static inner class. </a:t>
          </a:r>
          <a:endParaRPr lang="en-IN" sz="1400" b="1" kern="1200" dirty="0">
            <a:latin typeface="Calibri" pitchFamily="34" charset="0"/>
            <a:cs typeface="Calibri" pitchFamily="34" charset="0"/>
          </a:endParaRPr>
        </a:p>
      </dsp:txBody>
      <dsp:txXfrm>
        <a:off x="411480" y="86640"/>
        <a:ext cx="7486055" cy="383760"/>
      </dsp:txXfrm>
    </dsp:sp>
    <dsp:sp modelId="{B6BC36D8-D5B0-4749-B56F-AC6C50C43627}">
      <dsp:nvSpPr>
        <dsp:cNvPr id="0" name=""/>
        <dsp:cNvSpPr/>
      </dsp:nvSpPr>
      <dsp:spPr>
        <a:xfrm>
          <a:off x="0" y="868200"/>
          <a:ext cx="8229600" cy="327600"/>
        </a:xfrm>
        <a:prstGeom prst="rect">
          <a:avLst/>
        </a:prstGeom>
        <a:solidFill>
          <a:schemeClr val="lt1">
            <a:alpha val="90000"/>
            <a:hueOff val="0"/>
            <a:satOff val="0"/>
            <a:lumOff val="0"/>
            <a:alphaOff val="0"/>
          </a:schemeClr>
        </a:solidFill>
        <a:ln w="25400" cap="flat" cmpd="sng" algn="ctr">
          <a:solidFill>
            <a:schemeClr val="accent4">
              <a:hueOff val="-558096"/>
              <a:satOff val="3362"/>
              <a:lumOff val="270"/>
              <a:alphaOff val="0"/>
            </a:schemeClr>
          </a:solidFill>
          <a:prstDash val="solid"/>
        </a:ln>
        <a:effectLst/>
      </dsp:spPr>
      <dsp:style>
        <a:lnRef idx="2">
          <a:scrgbClr r="0" g="0" b="0"/>
        </a:lnRef>
        <a:fillRef idx="1">
          <a:scrgbClr r="0" g="0" b="0"/>
        </a:fillRef>
        <a:effectRef idx="0">
          <a:scrgbClr r="0" g="0" b="0"/>
        </a:effectRef>
        <a:fontRef idx="minor"/>
      </dsp:style>
    </dsp:sp>
    <dsp:sp modelId="{0BC5C34C-6965-41B3-8AB2-EFFE6BA44191}">
      <dsp:nvSpPr>
        <dsp:cNvPr id="0" name=""/>
        <dsp:cNvSpPr/>
      </dsp:nvSpPr>
      <dsp:spPr>
        <a:xfrm>
          <a:off x="411480" y="676320"/>
          <a:ext cx="7486055" cy="383760"/>
        </a:xfrm>
        <a:prstGeom prst="roundRect">
          <a:avLst/>
        </a:prstGeom>
        <a:solidFill>
          <a:schemeClr val="accent4">
            <a:hueOff val="-558096"/>
            <a:satOff val="3362"/>
            <a:lumOff val="2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It is declared as a member of the outer or enclosing class. </a:t>
          </a:r>
          <a:endParaRPr lang="en-IN" sz="1400" b="1" kern="1200" dirty="0" smtClean="0">
            <a:latin typeface="Calibri" pitchFamily="34" charset="0"/>
            <a:cs typeface="Calibri" pitchFamily="34" charset="0"/>
          </a:endParaRPr>
        </a:p>
      </dsp:txBody>
      <dsp:txXfrm>
        <a:off x="411480" y="676320"/>
        <a:ext cx="7486055" cy="383760"/>
      </dsp:txXfrm>
    </dsp:sp>
    <dsp:sp modelId="{6C460B2E-B41F-4BE1-B515-98B1032B3945}">
      <dsp:nvSpPr>
        <dsp:cNvPr id="0" name=""/>
        <dsp:cNvSpPr/>
      </dsp:nvSpPr>
      <dsp:spPr>
        <a:xfrm>
          <a:off x="0" y="1457880"/>
          <a:ext cx="8229600" cy="327600"/>
        </a:xfrm>
        <a:prstGeom prst="rect">
          <a:avLst/>
        </a:prstGeom>
        <a:solidFill>
          <a:schemeClr val="lt1">
            <a:alpha val="90000"/>
            <a:hueOff val="0"/>
            <a:satOff val="0"/>
            <a:lumOff val="0"/>
            <a:alphaOff val="0"/>
          </a:schemeClr>
        </a:solidFill>
        <a:ln w="25400" cap="flat" cmpd="sng" algn="ctr">
          <a:solidFill>
            <a:schemeClr val="accent4">
              <a:hueOff val="-1116192"/>
              <a:satOff val="6725"/>
              <a:lumOff val="539"/>
              <a:alphaOff val="0"/>
            </a:schemeClr>
          </a:solidFill>
          <a:prstDash val="solid"/>
        </a:ln>
        <a:effectLst/>
      </dsp:spPr>
      <dsp:style>
        <a:lnRef idx="2">
          <a:scrgbClr r="0" g="0" b="0"/>
        </a:lnRef>
        <a:fillRef idx="1">
          <a:scrgbClr r="0" g="0" b="0"/>
        </a:fillRef>
        <a:effectRef idx="0">
          <a:scrgbClr r="0" g="0" b="0"/>
        </a:effectRef>
        <a:fontRef idx="minor"/>
      </dsp:style>
    </dsp:sp>
    <dsp:sp modelId="{DB92616B-573E-402D-8DA0-86C7108371DC}">
      <dsp:nvSpPr>
        <dsp:cNvPr id="0" name=""/>
        <dsp:cNvSpPr/>
      </dsp:nvSpPr>
      <dsp:spPr>
        <a:xfrm>
          <a:off x="411480" y="1266000"/>
          <a:ext cx="7437147" cy="383760"/>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The member class cannot have </a:t>
          </a:r>
          <a:r>
            <a:rPr lang="en-US" sz="1400" b="0" kern="1200" dirty="0" smtClean="0">
              <a:latin typeface="Courier New" pitchFamily="49" charset="0"/>
              <a:cs typeface="Courier New" pitchFamily="49" charset="0"/>
            </a:rPr>
            <a:t>static</a:t>
          </a:r>
          <a:r>
            <a:rPr lang="en-US" sz="1400" b="1" kern="1200" dirty="0" smtClean="0">
              <a:latin typeface="Calibri" pitchFamily="34" charset="0"/>
              <a:cs typeface="Calibri" pitchFamily="34" charset="0"/>
            </a:rPr>
            <a:t> modifier since it is associated with instances of the outer class.</a:t>
          </a:r>
          <a:endParaRPr lang="en-IN" sz="1400" b="1" kern="1200" dirty="0" smtClean="0">
            <a:latin typeface="Calibri" pitchFamily="34" charset="0"/>
            <a:cs typeface="Calibri" pitchFamily="34" charset="0"/>
          </a:endParaRPr>
        </a:p>
      </dsp:txBody>
      <dsp:txXfrm>
        <a:off x="411480" y="1266000"/>
        <a:ext cx="7437147" cy="383760"/>
      </dsp:txXfrm>
    </dsp:sp>
    <dsp:sp modelId="{DD042242-238F-4E32-8D4E-C4192F8A9F0B}">
      <dsp:nvSpPr>
        <dsp:cNvPr id="0" name=""/>
        <dsp:cNvSpPr/>
      </dsp:nvSpPr>
      <dsp:spPr>
        <a:xfrm>
          <a:off x="0" y="2047560"/>
          <a:ext cx="8229600" cy="327600"/>
        </a:xfrm>
        <a:prstGeom prst="rect">
          <a:avLst/>
        </a:prstGeom>
        <a:solidFill>
          <a:schemeClr val="lt1">
            <a:alpha val="90000"/>
            <a:hueOff val="0"/>
            <a:satOff val="0"/>
            <a:lumOff val="0"/>
            <a:alphaOff val="0"/>
          </a:schemeClr>
        </a:solidFill>
        <a:ln w="25400" cap="flat" cmpd="sng" algn="ctr">
          <a:solidFill>
            <a:schemeClr val="accent4">
              <a:hueOff val="-1674289"/>
              <a:satOff val="10087"/>
              <a:lumOff val="809"/>
              <a:alphaOff val="0"/>
            </a:schemeClr>
          </a:solidFill>
          <a:prstDash val="solid"/>
        </a:ln>
        <a:effectLst/>
      </dsp:spPr>
      <dsp:style>
        <a:lnRef idx="2">
          <a:scrgbClr r="0" g="0" b="0"/>
        </a:lnRef>
        <a:fillRef idx="1">
          <a:scrgbClr r="0" g="0" b="0"/>
        </a:fillRef>
        <a:effectRef idx="0">
          <a:scrgbClr r="0" g="0" b="0"/>
        </a:effectRef>
        <a:fontRef idx="minor"/>
      </dsp:style>
    </dsp:sp>
    <dsp:sp modelId="{FD1A25B7-8790-4764-8CEA-2354BABEF059}">
      <dsp:nvSpPr>
        <dsp:cNvPr id="0" name=""/>
        <dsp:cNvSpPr/>
      </dsp:nvSpPr>
      <dsp:spPr>
        <a:xfrm>
          <a:off x="411480" y="1855680"/>
          <a:ext cx="7437147" cy="383760"/>
        </a:xfrm>
        <a:prstGeom prst="roundRect">
          <a:avLst/>
        </a:prstGeom>
        <a:solidFill>
          <a:schemeClr val="accent4">
            <a:hueOff val="-1674289"/>
            <a:satOff val="10087"/>
            <a:lumOff val="8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An inner class can directly access all members that is, fields and methods of the outer class including the private ones. </a:t>
          </a:r>
          <a:endParaRPr lang="en-IN" sz="1400" b="1" kern="1200" dirty="0" smtClean="0">
            <a:latin typeface="Calibri" pitchFamily="34" charset="0"/>
            <a:cs typeface="Calibri" pitchFamily="34" charset="0"/>
          </a:endParaRPr>
        </a:p>
      </dsp:txBody>
      <dsp:txXfrm>
        <a:off x="411480" y="1855680"/>
        <a:ext cx="7437147" cy="383760"/>
      </dsp:txXfrm>
    </dsp:sp>
    <dsp:sp modelId="{05BB580B-4C2B-45AB-B4B7-B915CC849745}">
      <dsp:nvSpPr>
        <dsp:cNvPr id="0" name=""/>
        <dsp:cNvSpPr/>
      </dsp:nvSpPr>
      <dsp:spPr>
        <a:xfrm>
          <a:off x="0" y="2637240"/>
          <a:ext cx="8229600" cy="327600"/>
        </a:xfrm>
        <a:prstGeom prst="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02EDC5DB-D559-4FAB-83D6-E1DCCEB577D6}">
      <dsp:nvSpPr>
        <dsp:cNvPr id="0" name=""/>
        <dsp:cNvSpPr/>
      </dsp:nvSpPr>
      <dsp:spPr>
        <a:xfrm>
          <a:off x="411480" y="2445360"/>
          <a:ext cx="7437147" cy="38376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However, the outer class cannot access the members of the inner class directly even if they are declared as </a:t>
          </a:r>
          <a:r>
            <a:rPr lang="en-US" sz="1400" b="1" kern="1200" dirty="0" smtClean="0">
              <a:latin typeface="Courier New" pitchFamily="49" charset="0"/>
              <a:cs typeface="Courier New" pitchFamily="49" charset="0"/>
            </a:rPr>
            <a:t>public</a:t>
          </a:r>
          <a:r>
            <a:rPr lang="en-US" sz="1400" b="1" kern="1200" dirty="0" smtClean="0">
              <a:latin typeface="Calibri" pitchFamily="34" charset="0"/>
              <a:cs typeface="Calibri" pitchFamily="34" charset="0"/>
            </a:rPr>
            <a:t>.</a:t>
          </a:r>
          <a:endParaRPr lang="en-IN" sz="1400" b="1" kern="1200" dirty="0" smtClean="0">
            <a:latin typeface="Calibri" pitchFamily="34" charset="0"/>
            <a:cs typeface="Calibri" pitchFamily="34" charset="0"/>
          </a:endParaRPr>
        </a:p>
      </dsp:txBody>
      <dsp:txXfrm>
        <a:off x="411480" y="2445360"/>
        <a:ext cx="7437147" cy="383760"/>
      </dsp:txXfrm>
    </dsp:sp>
    <dsp:sp modelId="{58BFB9C7-8D07-4077-AAA4-3D674AFA94F5}">
      <dsp:nvSpPr>
        <dsp:cNvPr id="0" name=""/>
        <dsp:cNvSpPr/>
      </dsp:nvSpPr>
      <dsp:spPr>
        <a:xfrm>
          <a:off x="0" y="3226920"/>
          <a:ext cx="8229600" cy="327600"/>
        </a:xfrm>
        <a:prstGeom prst="rect">
          <a:avLst/>
        </a:prstGeom>
        <a:solidFill>
          <a:schemeClr val="lt1">
            <a:alpha val="90000"/>
            <a:hueOff val="0"/>
            <a:satOff val="0"/>
            <a:lumOff val="0"/>
            <a:alphaOff val="0"/>
          </a:schemeClr>
        </a:solidFill>
        <a:ln w="25400" cap="flat" cmpd="sng" algn="ctr">
          <a:solidFill>
            <a:schemeClr val="accent4">
              <a:hueOff val="-2790481"/>
              <a:satOff val="16812"/>
              <a:lumOff val="1348"/>
              <a:alphaOff val="0"/>
            </a:schemeClr>
          </a:solidFill>
          <a:prstDash val="solid"/>
        </a:ln>
        <a:effectLst/>
      </dsp:spPr>
      <dsp:style>
        <a:lnRef idx="2">
          <a:scrgbClr r="0" g="0" b="0"/>
        </a:lnRef>
        <a:fillRef idx="1">
          <a:scrgbClr r="0" g="0" b="0"/>
        </a:fillRef>
        <a:effectRef idx="0">
          <a:scrgbClr r="0" g="0" b="0"/>
        </a:effectRef>
        <a:fontRef idx="minor"/>
      </dsp:style>
    </dsp:sp>
    <dsp:sp modelId="{719755D8-768C-43E8-84CA-082F1C2367C8}">
      <dsp:nvSpPr>
        <dsp:cNvPr id="0" name=""/>
        <dsp:cNvSpPr/>
      </dsp:nvSpPr>
      <dsp:spPr>
        <a:xfrm>
          <a:off x="411480" y="3035040"/>
          <a:ext cx="7437147" cy="383760"/>
        </a:xfrm>
        <a:prstGeom prst="roundRect">
          <a:avLst/>
        </a:prstGeom>
        <a:solidFill>
          <a:schemeClr val="accent4">
            <a:hueOff val="-2790481"/>
            <a:satOff val="16812"/>
            <a:lumOff val="13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This is because members of an inner class are declared within the scope of inner class.</a:t>
          </a:r>
          <a:endParaRPr lang="en-IN" sz="1400" b="1" kern="1200" dirty="0" smtClean="0">
            <a:latin typeface="Calibri" pitchFamily="34" charset="0"/>
            <a:cs typeface="Calibri" pitchFamily="34" charset="0"/>
          </a:endParaRPr>
        </a:p>
      </dsp:txBody>
      <dsp:txXfrm>
        <a:off x="411480" y="3035040"/>
        <a:ext cx="7437147" cy="383760"/>
      </dsp:txXfrm>
    </dsp:sp>
    <dsp:sp modelId="{7DABA4C8-1322-4B16-8019-EAFAE45F1A90}">
      <dsp:nvSpPr>
        <dsp:cNvPr id="0" name=""/>
        <dsp:cNvSpPr/>
      </dsp:nvSpPr>
      <dsp:spPr>
        <a:xfrm>
          <a:off x="0" y="3816600"/>
          <a:ext cx="8229600" cy="327600"/>
        </a:xfrm>
        <a:prstGeom prst="rect">
          <a:avLst/>
        </a:prstGeom>
        <a:solidFill>
          <a:schemeClr val="lt1">
            <a:alpha val="90000"/>
            <a:hueOff val="0"/>
            <a:satOff val="0"/>
            <a:lumOff val="0"/>
            <a:alphaOff val="0"/>
          </a:schemeClr>
        </a:solidFill>
        <a:ln w="25400" cap="flat" cmpd="sng" algn="ctr">
          <a:solidFill>
            <a:schemeClr val="accent4">
              <a:hueOff val="-3348577"/>
              <a:satOff val="20174"/>
              <a:lumOff val="1617"/>
              <a:alphaOff val="0"/>
            </a:schemeClr>
          </a:solidFill>
          <a:prstDash val="solid"/>
        </a:ln>
        <a:effectLst/>
      </dsp:spPr>
      <dsp:style>
        <a:lnRef idx="2">
          <a:scrgbClr r="0" g="0" b="0"/>
        </a:lnRef>
        <a:fillRef idx="1">
          <a:scrgbClr r="0" g="0" b="0"/>
        </a:fillRef>
        <a:effectRef idx="0">
          <a:scrgbClr r="0" g="0" b="0"/>
        </a:effectRef>
        <a:fontRef idx="minor"/>
      </dsp:style>
    </dsp:sp>
    <dsp:sp modelId="{DE9C1865-848B-4FB9-9293-29AF1E8AAB9B}">
      <dsp:nvSpPr>
        <dsp:cNvPr id="0" name=""/>
        <dsp:cNvSpPr/>
      </dsp:nvSpPr>
      <dsp:spPr>
        <a:xfrm>
          <a:off x="411480" y="3624720"/>
          <a:ext cx="7437089" cy="383760"/>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An inner class can be declared as </a:t>
          </a:r>
          <a:r>
            <a:rPr lang="en-US" sz="1400" b="1" kern="1200" dirty="0" smtClean="0">
              <a:latin typeface="Courier New" pitchFamily="49" charset="0"/>
              <a:cs typeface="Courier New" pitchFamily="49" charset="0"/>
            </a:rPr>
            <a:t>public</a:t>
          </a:r>
          <a:r>
            <a:rPr lang="en-US" sz="1400" b="1" kern="1200" dirty="0" smtClean="0">
              <a:latin typeface="Calibri" pitchFamily="34" charset="0"/>
              <a:cs typeface="Calibri" pitchFamily="34" charset="0"/>
            </a:rPr>
            <a:t>, </a:t>
          </a:r>
          <a:r>
            <a:rPr lang="en-US" sz="1400" b="1" kern="1200" dirty="0" smtClean="0">
              <a:latin typeface="Courier New" pitchFamily="49" charset="0"/>
              <a:cs typeface="Courier New" pitchFamily="49" charset="0"/>
            </a:rPr>
            <a:t>private</a:t>
          </a:r>
          <a:r>
            <a:rPr lang="en-US" sz="1400" b="1" kern="1200" dirty="0" smtClean="0">
              <a:latin typeface="Calibri" pitchFamily="34" charset="0"/>
              <a:cs typeface="Calibri" pitchFamily="34" charset="0"/>
            </a:rPr>
            <a:t>, </a:t>
          </a:r>
          <a:r>
            <a:rPr lang="en-US" sz="1400" b="1" kern="1200" dirty="0" smtClean="0">
              <a:latin typeface="Courier New" pitchFamily="49" charset="0"/>
              <a:cs typeface="Courier New" pitchFamily="49" charset="0"/>
            </a:rPr>
            <a:t>protected</a:t>
          </a:r>
          <a:r>
            <a:rPr lang="en-US" sz="1400" b="1" kern="1200" dirty="0" smtClean="0">
              <a:latin typeface="Calibri" pitchFamily="34" charset="0"/>
              <a:cs typeface="Calibri" pitchFamily="34" charset="0"/>
            </a:rPr>
            <a:t>, </a:t>
          </a:r>
          <a:r>
            <a:rPr lang="en-US" sz="1400" b="1" kern="1200" dirty="0" smtClean="0">
              <a:latin typeface="Courier New" pitchFamily="49" charset="0"/>
              <a:cs typeface="Courier New" pitchFamily="49" charset="0"/>
            </a:rPr>
            <a:t>abstract</a:t>
          </a:r>
          <a:r>
            <a:rPr lang="en-US" sz="1400" b="1" kern="1200" dirty="0" smtClean="0">
              <a:latin typeface="Calibri" pitchFamily="34" charset="0"/>
              <a:cs typeface="Calibri" pitchFamily="34" charset="0"/>
            </a:rPr>
            <a:t>, or </a:t>
          </a:r>
          <a:r>
            <a:rPr lang="en-US" sz="1400" b="1" kern="1200" dirty="0" smtClean="0">
              <a:latin typeface="Courier New" pitchFamily="49" charset="0"/>
              <a:cs typeface="Courier New" pitchFamily="49" charset="0"/>
            </a:rPr>
            <a:t>final</a:t>
          </a:r>
          <a:r>
            <a:rPr lang="en-US" sz="1400" b="1" kern="1200" dirty="0" smtClean="0">
              <a:latin typeface="Calibri" pitchFamily="34" charset="0"/>
              <a:cs typeface="Calibri" pitchFamily="34" charset="0"/>
            </a:rPr>
            <a:t>.</a:t>
          </a:r>
          <a:endParaRPr lang="en-IN" sz="1400" b="1" kern="1200" dirty="0" smtClean="0">
            <a:latin typeface="Calibri" pitchFamily="34" charset="0"/>
            <a:cs typeface="Calibri" pitchFamily="34" charset="0"/>
          </a:endParaRPr>
        </a:p>
      </dsp:txBody>
      <dsp:txXfrm>
        <a:off x="411480" y="3624720"/>
        <a:ext cx="7437089" cy="383760"/>
      </dsp:txXfrm>
    </dsp:sp>
    <dsp:sp modelId="{70D84D8F-9750-4B1A-B58D-57B0EEE34FC1}">
      <dsp:nvSpPr>
        <dsp:cNvPr id="0" name=""/>
        <dsp:cNvSpPr/>
      </dsp:nvSpPr>
      <dsp:spPr>
        <a:xfrm>
          <a:off x="0" y="4406280"/>
          <a:ext cx="8229600" cy="327600"/>
        </a:xfrm>
        <a:prstGeom prst="rect">
          <a:avLst/>
        </a:prstGeom>
        <a:solidFill>
          <a:schemeClr val="lt1">
            <a:alpha val="90000"/>
            <a:hueOff val="0"/>
            <a:satOff val="0"/>
            <a:lumOff val="0"/>
            <a:alphaOff val="0"/>
          </a:schemeClr>
        </a:solidFill>
        <a:ln w="25400" cap="flat" cmpd="sng" algn="ctr">
          <a:solidFill>
            <a:schemeClr val="accent4">
              <a:hueOff val="-3906673"/>
              <a:satOff val="23537"/>
              <a:lumOff val="1887"/>
              <a:alphaOff val="0"/>
            </a:schemeClr>
          </a:solidFill>
          <a:prstDash val="solid"/>
        </a:ln>
        <a:effectLst/>
      </dsp:spPr>
      <dsp:style>
        <a:lnRef idx="2">
          <a:scrgbClr r="0" g="0" b="0"/>
        </a:lnRef>
        <a:fillRef idx="1">
          <a:scrgbClr r="0" g="0" b="0"/>
        </a:fillRef>
        <a:effectRef idx="0">
          <a:scrgbClr r="0" g="0" b="0"/>
        </a:effectRef>
        <a:fontRef idx="minor"/>
      </dsp:style>
    </dsp:sp>
    <dsp:sp modelId="{6C5C6B15-61BE-429E-836F-363C7C223207}">
      <dsp:nvSpPr>
        <dsp:cNvPr id="0" name=""/>
        <dsp:cNvSpPr/>
      </dsp:nvSpPr>
      <dsp:spPr>
        <a:xfrm>
          <a:off x="411480" y="4214400"/>
          <a:ext cx="7437147" cy="383760"/>
        </a:xfrm>
        <a:prstGeom prst="roundRect">
          <a:avLst/>
        </a:prstGeom>
        <a:solidFill>
          <a:schemeClr val="accent4">
            <a:hueOff val="-3906673"/>
            <a:satOff val="23537"/>
            <a:lumOff val="18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Instances of an inner class exist within an instance of the outer class. </a:t>
          </a:r>
          <a:endParaRPr lang="en-IN" sz="1400" b="1" kern="1200" dirty="0" smtClean="0">
            <a:latin typeface="Calibri" pitchFamily="34" charset="0"/>
            <a:cs typeface="Calibri" pitchFamily="34" charset="0"/>
          </a:endParaRPr>
        </a:p>
      </dsp:txBody>
      <dsp:txXfrm>
        <a:off x="411480" y="4214400"/>
        <a:ext cx="7437147" cy="383760"/>
      </dsp:txXfrm>
    </dsp:sp>
    <dsp:sp modelId="{CA7F0D01-4843-46A9-8989-D068027741E7}">
      <dsp:nvSpPr>
        <dsp:cNvPr id="0" name=""/>
        <dsp:cNvSpPr/>
      </dsp:nvSpPr>
      <dsp:spPr>
        <a:xfrm>
          <a:off x="0" y="4995959"/>
          <a:ext cx="8229600" cy="327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8E4403FE-2F08-496A-BFB3-22522A75FC70}">
      <dsp:nvSpPr>
        <dsp:cNvPr id="0" name=""/>
        <dsp:cNvSpPr/>
      </dsp:nvSpPr>
      <dsp:spPr>
        <a:xfrm>
          <a:off x="411480" y="4804080"/>
          <a:ext cx="7437147" cy="38376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To instantiate an inner class, one must create an instance of the outer class. </a:t>
          </a:r>
          <a:endParaRPr lang="en-IN" sz="1400" b="1" kern="1200" dirty="0" smtClean="0">
            <a:latin typeface="Calibri" pitchFamily="34" charset="0"/>
            <a:cs typeface="Calibri" pitchFamily="34" charset="0"/>
          </a:endParaRPr>
        </a:p>
      </dsp:txBody>
      <dsp:txXfrm>
        <a:off x="411480" y="4804080"/>
        <a:ext cx="7437147" cy="38376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794F34-CF38-4878-8BA7-B0E44BC4E8BE}">
      <dsp:nvSpPr>
        <dsp:cNvPr id="0" name=""/>
        <dsp:cNvSpPr/>
      </dsp:nvSpPr>
      <dsp:spPr>
        <a:xfrm>
          <a:off x="0" y="276779"/>
          <a:ext cx="8229600" cy="327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BAB04-7C51-4F32-B3D9-6B3BFE861060}">
      <dsp:nvSpPr>
        <dsp:cNvPr id="0" name=""/>
        <dsp:cNvSpPr/>
      </dsp:nvSpPr>
      <dsp:spPr>
        <a:xfrm>
          <a:off x="411480" y="84899"/>
          <a:ext cx="7486055"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An inner class defined within a code block such as the body of a method, constructor, or an </a:t>
          </a:r>
          <a:r>
            <a:rPr lang="en-US" sz="1400" b="1" kern="1200" dirty="0" err="1" smtClean="0">
              <a:latin typeface="Calibri" pitchFamily="34" charset="0"/>
              <a:cs typeface="Calibri" pitchFamily="34" charset="0"/>
            </a:rPr>
            <a:t>initializer</a:t>
          </a:r>
          <a:r>
            <a:rPr lang="en-US" sz="1400" b="1" kern="1200" dirty="0" smtClean="0">
              <a:latin typeface="Calibri" pitchFamily="34" charset="0"/>
              <a:cs typeface="Calibri" pitchFamily="34" charset="0"/>
            </a:rPr>
            <a:t>, is termed as a local inner class. </a:t>
          </a:r>
          <a:endParaRPr lang="en-IN" sz="1400" b="1" kern="1200" dirty="0">
            <a:latin typeface="Calibri" pitchFamily="34" charset="0"/>
            <a:cs typeface="Calibri" pitchFamily="34" charset="0"/>
          </a:endParaRPr>
        </a:p>
      </dsp:txBody>
      <dsp:txXfrm>
        <a:off x="411480" y="84899"/>
        <a:ext cx="7486055" cy="383760"/>
      </dsp:txXfrm>
    </dsp:sp>
    <dsp:sp modelId="{B6BC36D8-D5B0-4749-B56F-AC6C50C43627}">
      <dsp:nvSpPr>
        <dsp:cNvPr id="0" name=""/>
        <dsp:cNvSpPr/>
      </dsp:nvSpPr>
      <dsp:spPr>
        <a:xfrm>
          <a:off x="0" y="866459"/>
          <a:ext cx="8229600" cy="327600"/>
        </a:xfrm>
        <a:prstGeom prst="rect">
          <a:avLst/>
        </a:prstGeom>
        <a:solidFill>
          <a:schemeClr val="lt1">
            <a:alpha val="90000"/>
            <a:hueOff val="0"/>
            <a:satOff val="0"/>
            <a:lumOff val="0"/>
            <a:alphaOff val="0"/>
          </a:schemeClr>
        </a:solidFill>
        <a:ln w="25400" cap="flat" cmpd="sng" algn="ctr">
          <a:solidFill>
            <a:schemeClr val="accent4">
              <a:hueOff val="-1116192"/>
              <a:satOff val="6725"/>
              <a:lumOff val="539"/>
              <a:alphaOff val="0"/>
            </a:schemeClr>
          </a:solidFill>
          <a:prstDash val="solid"/>
        </a:ln>
        <a:effectLst/>
      </dsp:spPr>
      <dsp:style>
        <a:lnRef idx="2">
          <a:scrgbClr r="0" g="0" b="0"/>
        </a:lnRef>
        <a:fillRef idx="1">
          <a:scrgbClr r="0" g="0" b="0"/>
        </a:fillRef>
        <a:effectRef idx="0">
          <a:scrgbClr r="0" g="0" b="0"/>
        </a:effectRef>
        <a:fontRef idx="minor"/>
      </dsp:style>
    </dsp:sp>
    <dsp:sp modelId="{0BC5C34C-6965-41B3-8AB2-EFFE6BA44191}">
      <dsp:nvSpPr>
        <dsp:cNvPr id="0" name=""/>
        <dsp:cNvSpPr/>
      </dsp:nvSpPr>
      <dsp:spPr>
        <a:xfrm>
          <a:off x="411480" y="674579"/>
          <a:ext cx="7486055" cy="383760"/>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The scope of a local inner class is only within that particular block.</a:t>
          </a:r>
          <a:endParaRPr lang="en-IN" sz="1400" b="1" kern="1200" dirty="0" smtClean="0">
            <a:latin typeface="Calibri" pitchFamily="34" charset="0"/>
            <a:cs typeface="Calibri" pitchFamily="34" charset="0"/>
          </a:endParaRPr>
        </a:p>
      </dsp:txBody>
      <dsp:txXfrm>
        <a:off x="411480" y="674579"/>
        <a:ext cx="7486055" cy="383760"/>
      </dsp:txXfrm>
    </dsp:sp>
    <dsp:sp modelId="{6C460B2E-B41F-4BE1-B515-98B1032B3945}">
      <dsp:nvSpPr>
        <dsp:cNvPr id="0" name=""/>
        <dsp:cNvSpPr/>
      </dsp:nvSpPr>
      <dsp:spPr>
        <a:xfrm>
          <a:off x="0" y="1456139"/>
          <a:ext cx="8229600" cy="327600"/>
        </a:xfrm>
        <a:prstGeom prst="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DB92616B-573E-402D-8DA0-86C7108371DC}">
      <dsp:nvSpPr>
        <dsp:cNvPr id="0" name=""/>
        <dsp:cNvSpPr/>
      </dsp:nvSpPr>
      <dsp:spPr>
        <a:xfrm>
          <a:off x="411480" y="1264259"/>
          <a:ext cx="7437147" cy="38376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Unlike an inner class, a local inner class is not a member of the outer class and therefore, it cannot have any access </a:t>
          </a:r>
          <a:r>
            <a:rPr lang="en-US" sz="1400" b="1" kern="1200" dirty="0" err="1" smtClean="0">
              <a:latin typeface="Calibri" pitchFamily="34" charset="0"/>
              <a:cs typeface="Calibri" pitchFamily="34" charset="0"/>
            </a:rPr>
            <a:t>specifier</a:t>
          </a:r>
          <a:r>
            <a:rPr lang="en-US" sz="1400" b="1" kern="1200" dirty="0" smtClean="0">
              <a:latin typeface="Calibri" pitchFamily="34" charset="0"/>
              <a:cs typeface="Calibri" pitchFamily="34" charset="0"/>
            </a:rPr>
            <a:t>. </a:t>
          </a:r>
          <a:endParaRPr lang="en-IN" sz="1400" b="1" kern="1200" dirty="0" smtClean="0">
            <a:latin typeface="Calibri" pitchFamily="34" charset="0"/>
            <a:cs typeface="Calibri" pitchFamily="34" charset="0"/>
          </a:endParaRPr>
        </a:p>
      </dsp:txBody>
      <dsp:txXfrm>
        <a:off x="411480" y="1264259"/>
        <a:ext cx="7437147" cy="383760"/>
      </dsp:txXfrm>
    </dsp:sp>
    <dsp:sp modelId="{DD042242-238F-4E32-8D4E-C4192F8A9F0B}">
      <dsp:nvSpPr>
        <dsp:cNvPr id="0" name=""/>
        <dsp:cNvSpPr/>
      </dsp:nvSpPr>
      <dsp:spPr>
        <a:xfrm>
          <a:off x="0" y="2045819"/>
          <a:ext cx="8229600" cy="327600"/>
        </a:xfrm>
        <a:prstGeom prst="rect">
          <a:avLst/>
        </a:prstGeom>
        <a:solidFill>
          <a:schemeClr val="lt1">
            <a:alpha val="90000"/>
            <a:hueOff val="0"/>
            <a:satOff val="0"/>
            <a:lumOff val="0"/>
            <a:alphaOff val="0"/>
          </a:schemeClr>
        </a:solidFill>
        <a:ln w="25400" cap="flat" cmpd="sng" algn="ctr">
          <a:solidFill>
            <a:schemeClr val="accent4">
              <a:hueOff val="-3348577"/>
              <a:satOff val="20174"/>
              <a:lumOff val="1617"/>
              <a:alphaOff val="0"/>
            </a:schemeClr>
          </a:solidFill>
          <a:prstDash val="solid"/>
        </a:ln>
        <a:effectLst/>
      </dsp:spPr>
      <dsp:style>
        <a:lnRef idx="2">
          <a:scrgbClr r="0" g="0" b="0"/>
        </a:lnRef>
        <a:fillRef idx="1">
          <a:scrgbClr r="0" g="0" b="0"/>
        </a:fillRef>
        <a:effectRef idx="0">
          <a:scrgbClr r="0" g="0" b="0"/>
        </a:effectRef>
        <a:fontRef idx="minor"/>
      </dsp:style>
    </dsp:sp>
    <dsp:sp modelId="{FD1A25B7-8790-4764-8CEA-2354BABEF059}">
      <dsp:nvSpPr>
        <dsp:cNvPr id="0" name=""/>
        <dsp:cNvSpPr/>
      </dsp:nvSpPr>
      <dsp:spPr>
        <a:xfrm>
          <a:off x="411480" y="1853939"/>
          <a:ext cx="7437147" cy="383760"/>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That is, it cannot use modifiers such as </a:t>
          </a:r>
          <a:r>
            <a:rPr lang="en-US" sz="1400" b="0" kern="1200" dirty="0" smtClean="0">
              <a:latin typeface="Courier New" pitchFamily="49" charset="0"/>
              <a:cs typeface="Courier New" pitchFamily="49" charset="0"/>
            </a:rPr>
            <a:t>public</a:t>
          </a:r>
          <a:r>
            <a:rPr lang="en-US" sz="1400" b="1" kern="1200" dirty="0" smtClean="0">
              <a:latin typeface="Calibri" pitchFamily="34" charset="0"/>
              <a:cs typeface="Calibri" pitchFamily="34" charset="0"/>
            </a:rPr>
            <a:t>, </a:t>
          </a:r>
          <a:r>
            <a:rPr lang="en-US" sz="1400" b="0" kern="1200" dirty="0" smtClean="0">
              <a:latin typeface="Courier New" pitchFamily="49" charset="0"/>
              <a:cs typeface="Courier New" pitchFamily="49" charset="0"/>
            </a:rPr>
            <a:t>protected</a:t>
          </a:r>
          <a:r>
            <a:rPr lang="en-US" sz="1400" b="1" kern="1200" dirty="0" smtClean="0">
              <a:latin typeface="Calibri" pitchFamily="34" charset="0"/>
              <a:cs typeface="Calibri" pitchFamily="34" charset="0"/>
            </a:rPr>
            <a:t>, </a:t>
          </a:r>
          <a:r>
            <a:rPr lang="en-US" sz="1400" b="0" kern="1200" dirty="0" smtClean="0">
              <a:latin typeface="Courier New" pitchFamily="49" charset="0"/>
              <a:cs typeface="Courier New" pitchFamily="49" charset="0"/>
            </a:rPr>
            <a:t>private</a:t>
          </a:r>
          <a:r>
            <a:rPr lang="en-US" sz="1400" b="1" kern="1200" dirty="0" smtClean="0">
              <a:latin typeface="Calibri" pitchFamily="34" charset="0"/>
              <a:cs typeface="Calibri" pitchFamily="34" charset="0"/>
            </a:rPr>
            <a:t>, or </a:t>
          </a:r>
          <a:r>
            <a:rPr lang="en-US" sz="1400" b="0" kern="1200" dirty="0" smtClean="0">
              <a:latin typeface="Courier New" pitchFamily="49" charset="0"/>
              <a:cs typeface="Courier New" pitchFamily="49" charset="0"/>
            </a:rPr>
            <a:t>static</a:t>
          </a:r>
          <a:r>
            <a:rPr lang="en-US" sz="1400" b="1" kern="1200" dirty="0" smtClean="0">
              <a:latin typeface="Calibri" pitchFamily="34" charset="0"/>
              <a:cs typeface="Calibri" pitchFamily="34" charset="0"/>
            </a:rPr>
            <a:t>.</a:t>
          </a:r>
          <a:endParaRPr lang="en-IN" sz="1400" b="1" kern="1200" dirty="0" smtClean="0">
            <a:latin typeface="Calibri" pitchFamily="34" charset="0"/>
            <a:cs typeface="Calibri" pitchFamily="34" charset="0"/>
          </a:endParaRPr>
        </a:p>
      </dsp:txBody>
      <dsp:txXfrm>
        <a:off x="411480" y="1853939"/>
        <a:ext cx="7437147" cy="383760"/>
      </dsp:txXfrm>
    </dsp:sp>
    <dsp:sp modelId="{05BB580B-4C2B-45AB-B4B7-B915CC849745}">
      <dsp:nvSpPr>
        <dsp:cNvPr id="0" name=""/>
        <dsp:cNvSpPr/>
      </dsp:nvSpPr>
      <dsp:spPr>
        <a:xfrm>
          <a:off x="0" y="2635499"/>
          <a:ext cx="8229600" cy="327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02EDC5DB-D559-4FAB-83D6-E1DCCEB577D6}">
      <dsp:nvSpPr>
        <dsp:cNvPr id="0" name=""/>
        <dsp:cNvSpPr/>
      </dsp:nvSpPr>
      <dsp:spPr>
        <a:xfrm>
          <a:off x="411480" y="2443619"/>
          <a:ext cx="7437147" cy="38376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However, it can access all members of the outer class as well as </a:t>
          </a:r>
          <a:r>
            <a:rPr lang="en-US" sz="1400" b="0" kern="1200" dirty="0" smtClean="0">
              <a:latin typeface="Courier New" pitchFamily="49" charset="0"/>
              <a:cs typeface="Courier New" pitchFamily="49" charset="0"/>
            </a:rPr>
            <a:t>final</a:t>
          </a:r>
          <a:r>
            <a:rPr lang="en-US" sz="1400" b="1" kern="1200" dirty="0" smtClean="0">
              <a:latin typeface="Calibri" pitchFamily="34" charset="0"/>
              <a:cs typeface="Calibri" pitchFamily="34" charset="0"/>
            </a:rPr>
            <a:t> variables declared within the scope in which it is defined.</a:t>
          </a:r>
          <a:endParaRPr lang="en-IN" sz="1400" b="1" kern="1200" dirty="0" smtClean="0">
            <a:latin typeface="Calibri" pitchFamily="34" charset="0"/>
            <a:cs typeface="Calibri" pitchFamily="34" charset="0"/>
          </a:endParaRPr>
        </a:p>
      </dsp:txBody>
      <dsp:txXfrm>
        <a:off x="411480" y="2443619"/>
        <a:ext cx="7437147" cy="3837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4/17/2013</a:t>
            </a:fld>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4/17/2013</a:t>
            </a:fld>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5" descr="SQL session page.tif"/>
          <p:cNvPicPr>
            <a:picLocks noChangeAspect="1"/>
          </p:cNvPicPr>
          <p:nvPr userDrawn="1"/>
        </p:nvPicPr>
        <p:blipFill>
          <a:blip r:embed="rId2" cstate="print"/>
          <a:srcRect t="43057"/>
          <a:stretch>
            <a:fillRect/>
          </a:stretch>
        </p:blipFill>
        <p:spPr bwMode="auto">
          <a:xfrm>
            <a:off x="0" y="0"/>
            <a:ext cx="9144000" cy="6858000"/>
          </a:xfrm>
          <a:prstGeom prst="rect">
            <a:avLst/>
          </a:prstGeom>
          <a:blipFill dpi="0" rotWithShape="1">
            <a:blip r:embed="rId3" cstate="print"/>
            <a:srcRect t="43057"/>
            <a:tile tx="0" ty="0" sx="100000" sy="100000" flip="none" algn="tl"/>
          </a:blipFill>
          <a:ln w="9525">
            <a:noFill/>
            <a:miter lim="800000"/>
            <a:headEnd/>
            <a:tailEnd/>
          </a:ln>
        </p:spPr>
      </p:pic>
      <p:sp>
        <p:nvSpPr>
          <p:cNvPr id="3" name="Title Placeholder 1"/>
          <p:cNvSpPr>
            <a:spLocks/>
          </p:cNvSpPr>
          <p:nvPr/>
        </p:nvSpPr>
        <p:spPr bwMode="auto">
          <a:xfrm>
            <a:off x="4114800" y="2501900"/>
            <a:ext cx="4648200" cy="1143000"/>
          </a:xfrm>
          <a:prstGeom prst="rect">
            <a:avLst/>
          </a:prstGeom>
          <a:noFill/>
          <a:ln w="9525">
            <a:noFill/>
            <a:miter lim="800000"/>
            <a:headEnd/>
            <a:tailEnd/>
          </a:ln>
        </p:spPr>
        <p:txBody>
          <a:bodyPr anchor="ctr"/>
          <a:lstStyle/>
          <a:p>
            <a:pPr>
              <a:lnSpc>
                <a:spcPct val="100000"/>
              </a:lnSpc>
              <a:spcBef>
                <a:spcPct val="0"/>
              </a:spcBef>
              <a:defRPr/>
            </a:pPr>
            <a:endParaRPr lang="en-US" sz="4500" b="1">
              <a:solidFill>
                <a:srgbClr val="FFCC00"/>
              </a:solidFill>
              <a:latin typeface="Calibri" pitchFamily="34" charset="0"/>
            </a:endParaRPr>
          </a:p>
        </p:txBody>
      </p:sp>
      <p:sp>
        <p:nvSpPr>
          <p:cNvPr id="4" name="Text Box 10"/>
          <p:cNvSpPr txBox="1">
            <a:spLocks noChangeArrowheads="1"/>
          </p:cNvSpPr>
          <p:nvPr userDrawn="1"/>
        </p:nvSpPr>
        <p:spPr bwMode="auto">
          <a:xfrm>
            <a:off x="4191000" y="2438400"/>
            <a:ext cx="4419600" cy="701675"/>
          </a:xfrm>
          <a:prstGeom prst="rect">
            <a:avLst/>
          </a:prstGeom>
          <a:noFill/>
          <a:ln w="9525">
            <a:noFill/>
            <a:miter lim="800000"/>
            <a:headEnd/>
            <a:tailEnd/>
          </a:ln>
          <a:effectLst/>
        </p:spPr>
        <p:txBody>
          <a:bodyPr>
            <a:spAutoFit/>
          </a:bodyPr>
          <a:lstStyle/>
          <a:p>
            <a:pPr>
              <a:lnSpc>
                <a:spcPct val="100000"/>
              </a:lnSpc>
              <a:defRPr/>
            </a:pPr>
            <a:endParaRPr lang="en-US" sz="4000">
              <a:solidFill>
                <a:schemeClr val="bg1"/>
              </a:solidFill>
              <a:latin typeface="Calibri" pitchFamily="34" charset="0"/>
            </a:endParaRPr>
          </a:p>
        </p:txBody>
      </p:sp>
      <p:sp>
        <p:nvSpPr>
          <p:cNvPr id="5" name="TextBox 4"/>
          <p:cNvSpPr txBox="1"/>
          <p:nvPr userDrawn="1"/>
        </p:nvSpPr>
        <p:spPr>
          <a:xfrm>
            <a:off x="2133600" y="1828800"/>
            <a:ext cx="2514600" cy="480131"/>
          </a:xfrm>
          <a:prstGeom prst="rect">
            <a:avLst/>
          </a:prstGeom>
          <a:noFill/>
          <a:effectLst/>
        </p:spPr>
        <p:txBody>
          <a:bodyPr>
            <a:spAutoFit/>
          </a:bodyPr>
          <a:lstStyle/>
          <a:p>
            <a:pPr>
              <a:defRPr/>
            </a:pPr>
            <a:r>
              <a:rPr lang="en-US" sz="36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Session: 11</a:t>
            </a:r>
            <a:endParaRPr lang="en-US" sz="36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p:txBody>
      </p:sp>
      <p:sp>
        <p:nvSpPr>
          <p:cNvPr id="7" name="Rectangle 6"/>
          <p:cNvSpPr/>
          <p:nvPr userDrawn="1"/>
        </p:nvSpPr>
        <p:spPr>
          <a:xfrm>
            <a:off x="0" y="0"/>
            <a:ext cx="9144000" cy="685800"/>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nchorCtr="1"/>
          <a:lstStyle/>
          <a:p>
            <a:pPr algn="ctr"/>
            <a:r>
              <a:rPr lang="en-US" sz="4800" b="1" cap="none" spc="0" dirty="0" smtClean="0">
                <a:ln>
                  <a:noFill/>
                </a:ln>
                <a:solidFill>
                  <a:srgbClr val="82302E"/>
                </a:solidFill>
                <a:effectLst>
                  <a:outerShdw blurRad="50800" dist="38100" dir="5400000" algn="t" rotWithShape="0">
                    <a:prstClr val="black">
                      <a:alpha val="40000"/>
                    </a:prstClr>
                  </a:outerShdw>
                </a:effectLst>
                <a:latin typeface="Calibri" pitchFamily="34" charset="0"/>
              </a:rPr>
              <a:t>Fundamentals of Java</a:t>
            </a:r>
            <a:endParaRPr lang="en-US" sz="4800" b="1" cap="none" spc="0" dirty="0">
              <a:ln>
                <a:noFill/>
              </a:ln>
              <a:solidFill>
                <a:srgbClr val="82302E"/>
              </a:solidFill>
              <a:effectLst>
                <a:outerShdw blurRad="50800" dist="38100" dir="5400000" algn="t" rotWithShape="0">
                  <a:prstClr val="black">
                    <a:alpha val="40000"/>
                  </a:prstClr>
                </a:outerShdw>
              </a:effectLst>
            </a:endParaRPr>
          </a:p>
        </p:txBody>
      </p:sp>
      <p:sp>
        <p:nvSpPr>
          <p:cNvPr id="8" name="Text Box 11"/>
          <p:cNvSpPr txBox="1">
            <a:spLocks noChangeArrowheads="1"/>
          </p:cNvSpPr>
          <p:nvPr userDrawn="1"/>
        </p:nvSpPr>
        <p:spPr bwMode="auto">
          <a:xfrm>
            <a:off x="2590800" y="2590800"/>
            <a:ext cx="6337300" cy="1446550"/>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100000"/>
              </a:lnSpc>
              <a:defRPr/>
            </a:pPr>
            <a:r>
              <a:rPr lang="en-US" sz="44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Interfaces and Nested Classes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lvl1pPr>
              <a:buClr>
                <a:srgbClr val="973735"/>
              </a:buClr>
              <a:defRPr>
                <a:latin typeface="Calibri" pitchFamily="34" charset="0"/>
              </a:defRPr>
            </a:lvl1pPr>
            <a:lvl2pPr>
              <a:buClr>
                <a:srgbClr val="85312F"/>
              </a:buClr>
              <a:defRPr>
                <a:latin typeface="Calibri" pitchFamily="34" charset="0"/>
              </a:defRPr>
            </a:lvl2pPr>
            <a:lvl3pPr>
              <a:buClr>
                <a:srgbClr val="85312F"/>
              </a:buClr>
              <a:defRPr>
                <a:latin typeface="Calibri"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pic>
        <p:nvPicPr>
          <p:cNvPr id="13314" name="Picture 2" descr="\\priyankag\Demos\Java_Logo.png"/>
          <p:cNvPicPr>
            <a:picLocks noChangeAspect="1" noChangeArrowheads="1"/>
          </p:cNvPicPr>
          <p:nvPr userDrawn="1"/>
        </p:nvPicPr>
        <p:blipFill>
          <a:blip r:embed="rId2" cstate="print"/>
          <a:srcRect b="25494"/>
          <a:stretch>
            <a:fillRect/>
          </a:stretch>
        </p:blipFill>
        <p:spPr bwMode="auto">
          <a:xfrm>
            <a:off x="8305800" y="0"/>
            <a:ext cx="554621" cy="768700"/>
          </a:xfrm>
          <a:prstGeom prst="rect">
            <a:avLst/>
          </a:prstGeom>
          <a:noFill/>
        </p:spPr>
      </p:pic>
      <p:sp>
        <p:nvSpPr>
          <p:cNvPr id="12" name="Rectangle 11"/>
          <p:cNvSpPr/>
          <p:nvPr userDrawn="1"/>
        </p:nvSpPr>
        <p:spPr>
          <a:xfrm>
            <a:off x="0" y="6781800"/>
            <a:ext cx="9144000" cy="76200"/>
          </a:xfrm>
          <a:prstGeom prst="rect">
            <a:avLst/>
          </a:prstGeom>
          <a:solidFill>
            <a:schemeClr val="accent2">
              <a:lumMod val="50000"/>
            </a:schemeClr>
          </a:solidFill>
          <a:ln/>
        </p:spPr>
        <p:style>
          <a:lnRef idx="1">
            <a:schemeClr val="accent6"/>
          </a:lnRef>
          <a:fillRef idx="3">
            <a:schemeClr val="accent6"/>
          </a:fillRef>
          <a:effectRef idx="2">
            <a:schemeClr val="accent6"/>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smtClean="0"/>
              <a:t>© Aptech Ltd.                                                                       Interfaces and Nested Classes/Session 11</a:t>
            </a:r>
            <a:endParaRPr lang="en-US" dirty="0"/>
          </a:p>
        </p:txBody>
      </p:sp>
      <p:sp>
        <p:nvSpPr>
          <p:cNvPr id="14"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 Aptech Ltd.                                                                       Interfaces and Nested Classes/Session 11</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
        <p:nvSpPr>
          <p:cNvPr id="5"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dirty="0" smtClean="0"/>
              <a:t>© </a:t>
            </a:r>
            <a:r>
              <a:rPr lang="en-US" dirty="0" err="1" smtClean="0"/>
              <a:t>Aptech</a:t>
            </a:r>
            <a:r>
              <a:rPr lang="en-US" dirty="0" smtClean="0"/>
              <a:t> Ltd.                                                                       Interfaces and Nested Classes/Session 11</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
        <p:nvSpPr>
          <p:cNvPr id="7" name="Rectangle 6"/>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iming>
    <p:tnLst>
      <p:par>
        <p:cTn id="1" dur="indefinite" restart="never" nodeType="tmRoot"/>
      </p:par>
    </p:tnLst>
  </p:timing>
  <p:hf hdr="0" dt="0"/>
  <p:txStyles>
    <p:titleStyle>
      <a:lvl1pPr algn="l" rtl="0" eaLnBrk="0" fontAlgn="base" hangingPunct="0">
        <a:spcBef>
          <a:spcPct val="0"/>
        </a:spcBef>
        <a:spcAft>
          <a:spcPct val="0"/>
        </a:spcAft>
        <a:defRPr sz="2500" b="1" kern="1200">
          <a:solidFill>
            <a:schemeClr val="bg1"/>
          </a:solidFill>
          <a:latin typeface="Arial" charset="0"/>
          <a:ea typeface="+mj-ea"/>
          <a:cs typeface="+mj-cs"/>
        </a:defRPr>
      </a:lvl1pPr>
      <a:lvl2pPr algn="l" rtl="0" eaLnBrk="0" fontAlgn="base" hangingPunct="0">
        <a:spcBef>
          <a:spcPct val="0"/>
        </a:spcBef>
        <a:spcAft>
          <a:spcPct val="0"/>
        </a:spcAft>
        <a:defRPr sz="2500" b="1">
          <a:solidFill>
            <a:schemeClr val="bg1"/>
          </a:solidFill>
          <a:latin typeface="Arial" charset="0"/>
        </a:defRPr>
      </a:lvl2pPr>
      <a:lvl3pPr algn="l" rtl="0" eaLnBrk="0" fontAlgn="base" hangingPunct="0">
        <a:spcBef>
          <a:spcPct val="0"/>
        </a:spcBef>
        <a:spcAft>
          <a:spcPct val="0"/>
        </a:spcAft>
        <a:defRPr sz="2500" b="1">
          <a:solidFill>
            <a:schemeClr val="bg1"/>
          </a:solidFill>
          <a:latin typeface="Arial" charset="0"/>
        </a:defRPr>
      </a:lvl3pPr>
      <a:lvl4pPr algn="l" rtl="0" eaLnBrk="0" fontAlgn="base" hangingPunct="0">
        <a:spcBef>
          <a:spcPct val="0"/>
        </a:spcBef>
        <a:spcAft>
          <a:spcPct val="0"/>
        </a:spcAft>
        <a:defRPr sz="2500" b="1">
          <a:solidFill>
            <a:schemeClr val="bg1"/>
          </a:solidFill>
          <a:latin typeface="Arial" charset="0"/>
        </a:defRPr>
      </a:lvl4pPr>
      <a:lvl5pPr algn="l" rtl="0" eaLnBrk="0" fontAlgn="base" hangingPunct="0">
        <a:spcBef>
          <a:spcPct val="0"/>
        </a:spcBef>
        <a:spcAft>
          <a:spcPct val="0"/>
        </a:spcAft>
        <a:defRPr sz="2500" b="1">
          <a:solidFill>
            <a:schemeClr val="bg1"/>
          </a:solidFill>
          <a:latin typeface="Arial" charset="0"/>
        </a:defRPr>
      </a:lvl5pPr>
      <a:lvl6pPr marL="457200" algn="l" rtl="0" fontAlgn="base">
        <a:spcBef>
          <a:spcPct val="0"/>
        </a:spcBef>
        <a:spcAft>
          <a:spcPct val="0"/>
        </a:spcAft>
        <a:defRPr sz="2500" b="1">
          <a:solidFill>
            <a:schemeClr val="bg1"/>
          </a:solidFill>
          <a:latin typeface="Calibri" pitchFamily="34" charset="0"/>
        </a:defRPr>
      </a:lvl6pPr>
      <a:lvl7pPr marL="914400" algn="l" rtl="0" fontAlgn="base">
        <a:spcBef>
          <a:spcPct val="0"/>
        </a:spcBef>
        <a:spcAft>
          <a:spcPct val="0"/>
        </a:spcAft>
        <a:defRPr sz="2500" b="1">
          <a:solidFill>
            <a:schemeClr val="bg1"/>
          </a:solidFill>
          <a:latin typeface="Calibri" pitchFamily="34" charset="0"/>
        </a:defRPr>
      </a:lvl7pPr>
      <a:lvl8pPr marL="1371600" algn="l" rtl="0" fontAlgn="base">
        <a:spcBef>
          <a:spcPct val="0"/>
        </a:spcBef>
        <a:spcAft>
          <a:spcPct val="0"/>
        </a:spcAft>
        <a:defRPr sz="2500" b="1">
          <a:solidFill>
            <a:schemeClr val="bg1"/>
          </a:solidFill>
          <a:latin typeface="Calibri" pitchFamily="34" charset="0"/>
        </a:defRPr>
      </a:lvl8pPr>
      <a:lvl9pPr marL="1828800" algn="l"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tiff"/><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5-11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
        <p:nvSpPr>
          <p:cNvPr id="6" name="Content Placeholder 1"/>
          <p:cNvSpPr>
            <a:spLocks noGrp="1"/>
          </p:cNvSpPr>
          <p:nvPr>
            <p:ph idx="1"/>
          </p:nvPr>
        </p:nvSpPr>
        <p:spPr>
          <a:xfrm>
            <a:off x="304800" y="838200"/>
            <a:ext cx="8610600" cy="1371600"/>
          </a:xfrm>
        </p:spPr>
        <p:txBody>
          <a:bodyPr/>
          <a:lstStyle/>
          <a:p>
            <a:pPr>
              <a:defRPr/>
            </a:pPr>
            <a:r>
              <a:rPr lang="en-US" sz="1800" dirty="0" smtClean="0"/>
              <a:t>A dialog box appears where the user must provide a name for the interface and then, click </a:t>
            </a:r>
            <a:r>
              <a:rPr lang="en-US" sz="1800" b="1" dirty="0" smtClean="0"/>
              <a:t>OK</a:t>
            </a:r>
            <a:r>
              <a:rPr lang="en-US" sz="1800" dirty="0" smtClean="0"/>
              <a:t>. This will create an interface with the specified name.</a:t>
            </a:r>
          </a:p>
          <a:p>
            <a:pPr>
              <a:defRPr/>
            </a:pPr>
            <a:r>
              <a:rPr lang="en-US" sz="1800" dirty="0" smtClean="0"/>
              <a:t>Following code snippet defines the interface, </a:t>
            </a:r>
            <a:r>
              <a:rPr lang="en-US" sz="1800" b="1" dirty="0" err="1" smtClean="0">
                <a:latin typeface="Courier New" pitchFamily="49" charset="0"/>
                <a:cs typeface="Courier New" pitchFamily="49" charset="0"/>
              </a:rPr>
              <a:t>IVehicle</a:t>
            </a:r>
            <a:r>
              <a:rPr lang="en-US" sz="1800" dirty="0" smtClean="0"/>
              <a:t>:</a:t>
            </a:r>
          </a:p>
        </p:txBody>
      </p:sp>
      <p:sp>
        <p:nvSpPr>
          <p:cNvPr id="7" name="TextBox 6"/>
          <p:cNvSpPr txBox="1"/>
          <p:nvPr/>
        </p:nvSpPr>
        <p:spPr>
          <a:xfrm>
            <a:off x="685800" y="1915007"/>
            <a:ext cx="8077200" cy="4638193"/>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session11;</a:t>
            </a:r>
          </a:p>
          <a:p>
            <a:r>
              <a:rPr lang="en-US" dirty="0" smtClean="0"/>
              <a:t>public interface </a:t>
            </a:r>
            <a:r>
              <a:rPr lang="en-US" dirty="0" err="1" smtClean="0"/>
              <a:t>IVehicle</a:t>
            </a:r>
            <a:r>
              <a:rPr lang="en-US" dirty="0" smtClean="0"/>
              <a:t> {</a:t>
            </a:r>
          </a:p>
          <a:p>
            <a:endParaRPr lang="en-US" dirty="0" smtClean="0"/>
          </a:p>
          <a:p>
            <a:pPr marL="228600"/>
            <a:r>
              <a:rPr lang="en-US" dirty="0" smtClean="0"/>
              <a:t>// Declare and initialize constant</a:t>
            </a:r>
          </a:p>
          <a:p>
            <a:pPr marL="228600"/>
            <a:r>
              <a:rPr lang="en-US" dirty="0" smtClean="0"/>
              <a:t>static final String STATEID=”LA-09”; // variable to store state ID</a:t>
            </a:r>
          </a:p>
          <a:p>
            <a:pPr marL="228600"/>
            <a:endParaRPr lang="en-US" dirty="0" smtClean="0"/>
          </a:p>
          <a:p>
            <a:pPr marL="228600"/>
            <a:r>
              <a:rPr lang="en-US" dirty="0" smtClean="0"/>
              <a:t>/**</a:t>
            </a:r>
          </a:p>
          <a:p>
            <a:pPr marL="228600"/>
            <a:r>
              <a:rPr lang="en-US" dirty="0" smtClean="0"/>
              <a:t> * Abstract method to start a vehicle</a:t>
            </a:r>
          </a:p>
          <a:p>
            <a:pPr marL="228600"/>
            <a:r>
              <a:rPr lang="en-US" dirty="0" smtClean="0"/>
              <a:t> * @return void</a:t>
            </a:r>
          </a:p>
          <a:p>
            <a:pPr marL="228600"/>
            <a:r>
              <a:rPr lang="en-US" dirty="0" smtClean="0"/>
              <a:t> */</a:t>
            </a:r>
          </a:p>
          <a:p>
            <a:pPr marL="228600"/>
            <a:r>
              <a:rPr lang="en-US" dirty="0" smtClean="0"/>
              <a:t>public void start();</a:t>
            </a:r>
          </a:p>
          <a:p>
            <a:pPr marL="228600"/>
            <a:endParaRPr lang="en-US" dirty="0" smtClean="0"/>
          </a:p>
          <a:p>
            <a:pPr marL="228600"/>
            <a:r>
              <a:rPr lang="en-US" dirty="0" smtClean="0"/>
              <a:t>/**</a:t>
            </a:r>
          </a:p>
          <a:p>
            <a:pPr marL="228600"/>
            <a:r>
              <a:rPr lang="en-US" dirty="0" smtClean="0"/>
              <a:t> * Abstract method to accelerate a vehicle</a:t>
            </a:r>
          </a:p>
          <a:p>
            <a:pPr marL="228600"/>
            <a:r>
              <a:rPr lang="en-US" dirty="0" smtClean="0"/>
              <a:t> * @</a:t>
            </a:r>
            <a:r>
              <a:rPr lang="en-US" dirty="0" err="1" smtClean="0"/>
              <a:t>param</a:t>
            </a:r>
            <a:r>
              <a:rPr lang="en-US" dirty="0" smtClean="0"/>
              <a:t> speed an integer variable storing speed</a:t>
            </a:r>
          </a:p>
          <a:p>
            <a:pPr marL="228600"/>
            <a:r>
              <a:rPr lang="en-US" dirty="0" smtClean="0"/>
              <a:t> * @return void</a:t>
            </a:r>
          </a:p>
          <a:p>
            <a:pPr marL="228600"/>
            <a:r>
              <a:rPr lang="en-US" dirty="0" smtClean="0"/>
              <a:t> */</a:t>
            </a:r>
          </a:p>
          <a:p>
            <a:pPr marL="228600"/>
            <a:r>
              <a:rPr lang="en-IN" dirty="0" smtClean="0"/>
              <a:t>public void accelerate(</a:t>
            </a:r>
            <a:r>
              <a:rPr lang="en-IN" dirty="0" err="1" smtClean="0"/>
              <a:t>int</a:t>
            </a:r>
            <a:r>
              <a:rPr lang="en-IN" dirty="0" smtClean="0"/>
              <a:t> speed);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6-11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6" name="TextBox 5"/>
          <p:cNvSpPr txBox="1"/>
          <p:nvPr/>
        </p:nvSpPr>
        <p:spPr>
          <a:xfrm>
            <a:off x="685800" y="914400"/>
            <a:ext cx="8077200" cy="3086999"/>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Abstract method to apply a brake</a:t>
            </a:r>
          </a:p>
          <a:p>
            <a:pPr marL="228600"/>
            <a:r>
              <a:rPr lang="en-US" dirty="0" smtClean="0"/>
              <a:t> * @return void</a:t>
            </a:r>
          </a:p>
          <a:p>
            <a:pPr marL="228600"/>
            <a:r>
              <a:rPr lang="en-US" dirty="0" smtClean="0"/>
              <a:t> */</a:t>
            </a:r>
          </a:p>
          <a:p>
            <a:pPr marL="228600"/>
            <a:r>
              <a:rPr lang="en-US" dirty="0" smtClean="0"/>
              <a:t>public void brake();</a:t>
            </a:r>
          </a:p>
          <a:p>
            <a:pPr marL="228600"/>
            <a:endParaRPr lang="en-US" dirty="0" smtClean="0"/>
          </a:p>
          <a:p>
            <a:pPr marL="228600"/>
            <a:r>
              <a:rPr lang="en-US" dirty="0" smtClean="0"/>
              <a:t>/**</a:t>
            </a:r>
          </a:p>
          <a:p>
            <a:pPr marL="228600"/>
            <a:r>
              <a:rPr lang="en-US" dirty="0" smtClean="0"/>
              <a:t> * Abstract method to stop a vehicle</a:t>
            </a:r>
          </a:p>
          <a:p>
            <a:pPr marL="228600"/>
            <a:r>
              <a:rPr lang="en-US" dirty="0" smtClean="0"/>
              <a:t> * @return void</a:t>
            </a:r>
          </a:p>
          <a:p>
            <a:pPr marL="228600"/>
            <a:r>
              <a:rPr lang="en-US" dirty="0" smtClean="0"/>
              <a:t> */</a:t>
            </a:r>
          </a:p>
          <a:p>
            <a:pPr marL="228600"/>
            <a:r>
              <a:rPr lang="en-US" dirty="0" smtClean="0"/>
              <a:t>public void stop();</a:t>
            </a:r>
          </a:p>
          <a:p>
            <a:r>
              <a:rPr lang="en-US" dirty="0" smtClean="0"/>
              <a:t>}</a:t>
            </a:r>
            <a:endParaRPr lang="en-IN" dirty="0"/>
          </a:p>
        </p:txBody>
      </p:sp>
      <p:sp>
        <p:nvSpPr>
          <p:cNvPr id="7" name="Content Placeholder 1"/>
          <p:cNvSpPr>
            <a:spLocks noGrp="1"/>
          </p:cNvSpPr>
          <p:nvPr>
            <p:ph idx="1"/>
          </p:nvPr>
        </p:nvSpPr>
        <p:spPr>
          <a:xfrm>
            <a:off x="304800" y="4038600"/>
            <a:ext cx="8610600" cy="381000"/>
          </a:xfrm>
        </p:spPr>
        <p:txBody>
          <a:bodyPr/>
          <a:lstStyle/>
          <a:p>
            <a:pPr>
              <a:defRPr/>
            </a:pPr>
            <a:r>
              <a:rPr lang="en-IN" sz="1800" dirty="0" smtClean="0"/>
              <a:t>The syntax </a:t>
            </a:r>
            <a:r>
              <a:rPr lang="en-US" sz="1800" dirty="0" smtClean="0"/>
              <a:t>to implement an interface is as follows:</a:t>
            </a:r>
            <a:endParaRPr lang="en-US" sz="1800" dirty="0"/>
          </a:p>
        </p:txBody>
      </p:sp>
      <p:grpSp>
        <p:nvGrpSpPr>
          <p:cNvPr id="8" name="Group 7"/>
          <p:cNvGrpSpPr/>
          <p:nvPr/>
        </p:nvGrpSpPr>
        <p:grpSpPr>
          <a:xfrm>
            <a:off x="609600" y="4495800"/>
            <a:ext cx="1295400" cy="381000"/>
            <a:chOff x="0" y="267999"/>
            <a:chExt cx="6096000" cy="936000"/>
          </a:xfrm>
          <a:solidFill>
            <a:schemeClr val="accent2"/>
          </a:solidFill>
          <a:scene3d>
            <a:camera prst="orthographicFront"/>
            <a:lightRig rig="threePt" dir="t">
              <a:rot lat="0" lon="0" rev="7500000"/>
            </a:lightRig>
          </a:scene3d>
        </p:grpSpPr>
        <p:sp>
          <p:nvSpPr>
            <p:cNvPr id="9" name="Rounded Rectangle 8"/>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
        <p:nvSpPr>
          <p:cNvPr id="11" name="TextBox 10"/>
          <p:cNvSpPr txBox="1"/>
          <p:nvPr/>
        </p:nvSpPr>
        <p:spPr>
          <a:xfrm>
            <a:off x="685800" y="5029200"/>
            <a:ext cx="8077200" cy="1293431"/>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class &lt;class-name&gt; implements &lt;Interface1&gt;,…</a:t>
            </a:r>
          </a:p>
          <a:p>
            <a:r>
              <a:rPr lang="en-US" dirty="0" smtClean="0"/>
              <a:t>{</a:t>
            </a:r>
          </a:p>
          <a:p>
            <a:pPr marL="228600"/>
            <a:r>
              <a:rPr lang="en-US" dirty="0" smtClean="0"/>
              <a:t>// class members</a:t>
            </a:r>
          </a:p>
          <a:p>
            <a:pPr marL="228600"/>
            <a:r>
              <a:rPr lang="en-US" dirty="0" smtClean="0"/>
              <a:t>// overridden abstract methods of the interface(s)</a:t>
            </a:r>
          </a:p>
          <a:p>
            <a:r>
              <a:rPr lang="en-US"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7-11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6" name="Content Placeholder 1"/>
          <p:cNvSpPr>
            <a:spLocks noGrp="1"/>
          </p:cNvSpPr>
          <p:nvPr>
            <p:ph idx="1"/>
          </p:nvPr>
        </p:nvSpPr>
        <p:spPr>
          <a:xfrm>
            <a:off x="304800" y="762000"/>
            <a:ext cx="8610600" cy="762000"/>
          </a:xfrm>
        </p:spPr>
        <p:txBody>
          <a:bodyPr/>
          <a:lstStyle/>
          <a:p>
            <a:pPr>
              <a:defRPr/>
            </a:pPr>
            <a:r>
              <a:rPr lang="en-US" sz="1800" dirty="0" smtClean="0"/>
              <a:t>Following code snippet defines the class </a:t>
            </a:r>
            <a:r>
              <a:rPr lang="en-US" sz="1800" b="1" dirty="0" err="1" smtClean="0">
                <a:latin typeface="Courier New" pitchFamily="49" charset="0"/>
                <a:cs typeface="Courier New" pitchFamily="49" charset="0"/>
              </a:rPr>
              <a:t>TwoWheeler</a:t>
            </a:r>
            <a:r>
              <a:rPr lang="en-US" sz="1800" dirty="0" smtClean="0"/>
              <a:t> that implements the </a:t>
            </a:r>
            <a:r>
              <a:rPr lang="en-US" sz="1800" b="1" dirty="0" err="1" smtClean="0">
                <a:latin typeface="Courier New" pitchFamily="49" charset="0"/>
                <a:cs typeface="Courier New" pitchFamily="49" charset="0"/>
              </a:rPr>
              <a:t>IVehicle</a:t>
            </a:r>
            <a:r>
              <a:rPr lang="en-US" sz="1800" dirty="0" smtClean="0"/>
              <a:t> interface:</a:t>
            </a:r>
          </a:p>
        </p:txBody>
      </p:sp>
      <p:sp>
        <p:nvSpPr>
          <p:cNvPr id="7" name="TextBox 6"/>
          <p:cNvSpPr txBox="1"/>
          <p:nvPr/>
        </p:nvSpPr>
        <p:spPr>
          <a:xfrm>
            <a:off x="685800" y="1447800"/>
            <a:ext cx="8077200" cy="5155257"/>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session11;</a:t>
            </a:r>
          </a:p>
          <a:p>
            <a:r>
              <a:rPr lang="en-US" dirty="0" smtClean="0"/>
              <a:t>class </a:t>
            </a:r>
            <a:r>
              <a:rPr lang="en-US" dirty="0" err="1" smtClean="0"/>
              <a:t>TwoWheeler</a:t>
            </a:r>
            <a:r>
              <a:rPr lang="en-US" dirty="0" smtClean="0"/>
              <a:t> implements </a:t>
            </a:r>
            <a:r>
              <a:rPr lang="en-US" dirty="0" err="1" smtClean="0"/>
              <a:t>IVehicle</a:t>
            </a:r>
            <a:r>
              <a:rPr lang="en-US" dirty="0" smtClean="0"/>
              <a:t> {</a:t>
            </a:r>
          </a:p>
          <a:p>
            <a:endParaRPr lang="en-US" dirty="0" smtClean="0"/>
          </a:p>
          <a:p>
            <a:pPr marL="228600"/>
            <a:r>
              <a:rPr lang="en-US" dirty="0" smtClean="0"/>
              <a:t>String ID; // variable to store vehicle ID</a:t>
            </a:r>
          </a:p>
          <a:p>
            <a:pPr marL="228600"/>
            <a:r>
              <a:rPr lang="en-US" dirty="0" smtClean="0"/>
              <a:t>String type; // variable to store vehicle type</a:t>
            </a:r>
          </a:p>
          <a:p>
            <a:pPr marL="228600"/>
            <a:endParaRPr lang="en-US" dirty="0" smtClean="0"/>
          </a:p>
          <a:p>
            <a:pPr marL="228600"/>
            <a:r>
              <a:rPr lang="en-US" dirty="0" smtClean="0"/>
              <a:t>/**</a:t>
            </a:r>
          </a:p>
          <a:p>
            <a:pPr marL="228600"/>
            <a:r>
              <a:rPr lang="en-US" dirty="0" smtClean="0"/>
              <a:t>* Parameterized constructor to initialize values based on user input</a:t>
            </a:r>
          </a:p>
          <a:p>
            <a:pPr marL="228600"/>
            <a:r>
              <a:rPr lang="en-US" dirty="0" smtClean="0"/>
              <a:t>*</a:t>
            </a:r>
          </a:p>
          <a:p>
            <a:pPr marL="228600"/>
            <a:r>
              <a:rPr lang="en-US" dirty="0" smtClean="0"/>
              <a:t>* @</a:t>
            </a:r>
            <a:r>
              <a:rPr lang="en-US" dirty="0" err="1" smtClean="0"/>
              <a:t>param</a:t>
            </a:r>
            <a:r>
              <a:rPr lang="en-US" dirty="0" smtClean="0"/>
              <a:t> ID a String variable storing vehicle ID</a:t>
            </a:r>
          </a:p>
          <a:p>
            <a:pPr marL="228600"/>
            <a:r>
              <a:rPr lang="en-US" dirty="0" smtClean="0"/>
              <a:t>* @</a:t>
            </a:r>
            <a:r>
              <a:rPr lang="en-US" dirty="0" err="1" smtClean="0"/>
              <a:t>param</a:t>
            </a:r>
            <a:r>
              <a:rPr lang="en-US" dirty="0" smtClean="0"/>
              <a:t> type a String variable storing vehicle type</a:t>
            </a:r>
          </a:p>
          <a:p>
            <a:pPr marL="228600"/>
            <a:r>
              <a:rPr lang="en-US" dirty="0" smtClean="0"/>
              <a:t>*/</a:t>
            </a:r>
          </a:p>
          <a:p>
            <a:pPr marL="228600"/>
            <a:r>
              <a:rPr lang="en-US" dirty="0" smtClean="0"/>
              <a:t>public </a:t>
            </a:r>
            <a:r>
              <a:rPr lang="en-US" dirty="0" err="1" smtClean="0"/>
              <a:t>TwoWheeler</a:t>
            </a:r>
            <a:r>
              <a:rPr lang="en-US" dirty="0" smtClean="0"/>
              <a:t>(String ID, String type){</a:t>
            </a:r>
          </a:p>
          <a:p>
            <a:pPr marL="457200"/>
            <a:r>
              <a:rPr lang="en-US" dirty="0" smtClean="0"/>
              <a:t>this.ID = ID;</a:t>
            </a:r>
          </a:p>
          <a:p>
            <a:pPr marL="457200"/>
            <a:r>
              <a:rPr lang="en-US" dirty="0" err="1" smtClean="0"/>
              <a:t>this.type</a:t>
            </a:r>
            <a:r>
              <a:rPr lang="en-US" dirty="0" smtClean="0"/>
              <a:t> = type;</a:t>
            </a:r>
          </a:p>
          <a:p>
            <a:pPr marL="228600"/>
            <a:r>
              <a:rPr lang="en-US" dirty="0" smtClean="0"/>
              <a:t>}</a:t>
            </a:r>
          </a:p>
          <a:p>
            <a:pPr marL="228600"/>
            <a:endParaRPr lang="en-US" dirty="0" smtClean="0"/>
          </a:p>
          <a:p>
            <a:pPr marL="228600"/>
            <a:r>
              <a:rPr lang="en-US" dirty="0" smtClean="0"/>
              <a:t>/**</a:t>
            </a:r>
          </a:p>
          <a:p>
            <a:pPr marL="228600"/>
            <a:r>
              <a:rPr lang="en-US" dirty="0" smtClean="0"/>
              <a:t> * Overridden method, starts a vehicle</a:t>
            </a:r>
          </a:p>
          <a:p>
            <a:pPr marL="228600"/>
            <a:r>
              <a:rPr lang="en-US" dirty="0" smtClean="0"/>
              <a:t>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8-11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start() {</a:t>
            </a:r>
          </a:p>
          <a:p>
            <a:pPr marL="457200"/>
            <a:r>
              <a:rPr lang="en-US" dirty="0" err="1" smtClean="0"/>
              <a:t>System.out.println</a:t>
            </a:r>
            <a:r>
              <a:rPr lang="en-US" dirty="0" smtClean="0"/>
              <a:t>(“Starting the “+ type);</a:t>
            </a:r>
          </a:p>
          <a:p>
            <a:pPr marL="228600"/>
            <a:r>
              <a:rPr lang="en-US" dirty="0" smtClean="0"/>
              <a:t>}</a:t>
            </a:r>
          </a:p>
          <a:p>
            <a:pPr marL="228600"/>
            <a:endParaRPr lang="en-US" dirty="0" smtClean="0"/>
          </a:p>
          <a:p>
            <a:pPr marL="228600"/>
            <a:r>
              <a:rPr lang="en-IN" dirty="0" smtClean="0"/>
              <a:t>/**</a:t>
            </a:r>
          </a:p>
          <a:p>
            <a:pPr marL="228600"/>
            <a:r>
              <a:rPr lang="en-IN" dirty="0" smtClean="0"/>
              <a:t> * Overridden method, accelerates a vehicle</a:t>
            </a:r>
          </a:p>
          <a:p>
            <a:pPr marL="228600"/>
            <a:r>
              <a:rPr lang="en-IN" dirty="0" smtClean="0"/>
              <a:t> * @</a:t>
            </a:r>
            <a:r>
              <a:rPr lang="en-IN" dirty="0" err="1" smtClean="0"/>
              <a:t>param</a:t>
            </a:r>
            <a:r>
              <a:rPr lang="en-IN" dirty="0" smtClean="0"/>
              <a:t> speed an integer storing the speed</a:t>
            </a:r>
          </a:p>
          <a:p>
            <a:pPr marL="228600"/>
            <a:r>
              <a:rPr lang="en-IN" dirty="0" smtClean="0"/>
              <a:t> * @return void</a:t>
            </a:r>
          </a:p>
          <a:p>
            <a:pPr marL="228600"/>
            <a:r>
              <a:rPr lang="en-IN" dirty="0" smtClean="0"/>
              <a:t> */</a:t>
            </a:r>
          </a:p>
          <a:p>
            <a:pPr marL="228600"/>
            <a:r>
              <a:rPr lang="en-IN" dirty="0" smtClean="0"/>
              <a:t>@Override</a:t>
            </a:r>
          </a:p>
          <a:p>
            <a:pPr marL="228600"/>
            <a:r>
              <a:rPr lang="en-IN" dirty="0" smtClean="0"/>
              <a:t>public void accelerate(</a:t>
            </a:r>
            <a:r>
              <a:rPr lang="en-IN" dirty="0" err="1" smtClean="0"/>
              <a:t>int</a:t>
            </a:r>
            <a:r>
              <a:rPr lang="en-IN" dirty="0" smtClean="0"/>
              <a:t> speed) {</a:t>
            </a:r>
          </a:p>
          <a:p>
            <a:pPr marL="457200"/>
            <a:r>
              <a:rPr lang="en-IN" dirty="0" err="1" smtClean="0"/>
              <a:t>System.out.println</a:t>
            </a:r>
            <a:r>
              <a:rPr lang="en-IN" dirty="0" smtClean="0"/>
              <a:t>(“Accelerating at speed:”+speed+ “ </a:t>
            </a:r>
            <a:r>
              <a:rPr lang="en-IN" dirty="0" err="1" smtClean="0"/>
              <a:t>kmph</a:t>
            </a:r>
            <a:r>
              <a:rPr lang="en-IN" dirty="0" smtClean="0"/>
              <a:t>”);</a:t>
            </a:r>
          </a:p>
          <a:p>
            <a:pPr marL="228600"/>
            <a:r>
              <a:rPr lang="en-IN" dirty="0" smtClean="0"/>
              <a:t>}</a:t>
            </a:r>
          </a:p>
          <a:p>
            <a:pPr marL="228600"/>
            <a:endParaRPr lang="en-IN" dirty="0" smtClean="0"/>
          </a:p>
          <a:p>
            <a:pPr marL="228600"/>
            <a:r>
              <a:rPr lang="en-US" dirty="0" smtClean="0"/>
              <a:t>/**</a:t>
            </a:r>
          </a:p>
          <a:p>
            <a:pPr marL="228600"/>
            <a:r>
              <a:rPr lang="en-US" dirty="0" smtClean="0"/>
              <a:t> * Overridden method, applies brake to a vehicle</a:t>
            </a:r>
          </a:p>
          <a:p>
            <a:pPr marL="228600"/>
            <a:r>
              <a:rPr lang="en-US" dirty="0" smtClean="0"/>
              <a:t> *</a:t>
            </a:r>
          </a:p>
          <a:p>
            <a:pPr marL="228600"/>
            <a:r>
              <a:rPr lang="en-US" dirty="0" smtClean="0"/>
              <a:t> * @return void</a:t>
            </a:r>
            <a:endParaRPr lang="en-IN" dirty="0" smtClean="0"/>
          </a:p>
          <a:p>
            <a:pPr marL="228600"/>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9-11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@Override</a:t>
            </a:r>
          </a:p>
          <a:p>
            <a:pPr marL="228600"/>
            <a:r>
              <a:rPr lang="en-US" dirty="0" smtClean="0"/>
              <a:t>public void brake() {</a:t>
            </a:r>
          </a:p>
          <a:p>
            <a:pPr marL="406400"/>
            <a:r>
              <a:rPr lang="en-US" dirty="0" err="1" smtClean="0"/>
              <a:t>System.out.println</a:t>
            </a:r>
            <a:r>
              <a:rPr lang="en-US" dirty="0" smtClean="0"/>
              <a:t>(“Applying brakes”);</a:t>
            </a:r>
          </a:p>
          <a:p>
            <a:pPr marL="228600"/>
            <a:r>
              <a:rPr lang="en-US" dirty="0" smtClean="0"/>
              <a:t>}</a:t>
            </a:r>
          </a:p>
          <a:p>
            <a:pPr marL="228600"/>
            <a:endParaRPr lang="en-US" dirty="0" smtClean="0"/>
          </a:p>
          <a:p>
            <a:pPr marL="228600"/>
            <a:r>
              <a:rPr lang="en-US" dirty="0" smtClean="0"/>
              <a:t>/**</a:t>
            </a:r>
          </a:p>
          <a:p>
            <a:pPr marL="228600"/>
            <a:r>
              <a:rPr lang="en-US" dirty="0" smtClean="0"/>
              <a:t> * Overridden method, stops a vehicle</a:t>
            </a:r>
          </a:p>
          <a:p>
            <a:pPr marL="228600"/>
            <a:r>
              <a:rPr lang="en-US" dirty="0" smtClean="0"/>
              <a:t> *</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stop() {</a:t>
            </a:r>
          </a:p>
          <a:p>
            <a:pPr marL="457200"/>
            <a:r>
              <a:rPr lang="en-US" dirty="0" err="1" smtClean="0"/>
              <a:t>System.out.println</a:t>
            </a:r>
            <a:r>
              <a:rPr lang="en-US" dirty="0" smtClean="0"/>
              <a:t>(“Stopping the “+ type);</a:t>
            </a:r>
          </a:p>
          <a:p>
            <a:pPr marL="228600"/>
            <a:r>
              <a:rPr lang="en-US" dirty="0" smtClean="0"/>
              <a:t>}</a:t>
            </a:r>
          </a:p>
          <a:p>
            <a:pPr marL="228600"/>
            <a:endParaRPr lang="en-US" dirty="0" smtClean="0"/>
          </a:p>
          <a:p>
            <a:pPr marL="228600"/>
            <a:r>
              <a:rPr lang="en-US" dirty="0" smtClean="0"/>
              <a:t>/**</a:t>
            </a:r>
          </a:p>
          <a:p>
            <a:pPr marL="228600"/>
            <a:r>
              <a:rPr lang="en-US" dirty="0" smtClean="0"/>
              <a:t> * Displays vehicle details</a:t>
            </a:r>
          </a:p>
          <a:p>
            <a:pPr marL="228600"/>
            <a:r>
              <a:rPr lang="en-US" dirty="0" smtClean="0"/>
              <a:t> *</a:t>
            </a:r>
          </a:p>
          <a:p>
            <a:pPr marL="228600"/>
            <a:r>
              <a:rPr lang="en-US" dirty="0" smtClean="0"/>
              <a:t> * @return void</a:t>
            </a:r>
          </a:p>
          <a:p>
            <a:pPr marL="228600"/>
            <a:r>
              <a:rPr lang="en-US" dirty="0" smtClean="0"/>
              <a:t> */</a:t>
            </a:r>
          </a:p>
          <a:p>
            <a:pPr marL="228600"/>
            <a:r>
              <a:rPr lang="en-US" dirty="0" smtClean="0"/>
              <a:t>public void </a:t>
            </a:r>
            <a:r>
              <a:rPr lang="en-US" dirty="0" err="1" smtClean="0"/>
              <a:t>displayDetails</a:t>
            </a:r>
            <a:r>
              <a:rPr lang="en-US" dirty="0" smtClean="0"/>
              <a: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10-11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15</a:t>
            </a:fld>
            <a:endParaRPr lang="en-US" dirty="0"/>
          </a:p>
        </p:txBody>
      </p:sp>
      <p:sp>
        <p:nvSpPr>
          <p:cNvPr id="6" name="TextBox 5"/>
          <p:cNvSpPr txBox="1"/>
          <p:nvPr/>
        </p:nvSpPr>
        <p:spPr>
          <a:xfrm>
            <a:off x="685800" y="987010"/>
            <a:ext cx="8077200" cy="5413790"/>
          </a:xfrm>
          <a:prstGeom prst="rect">
            <a:avLst/>
          </a:prstGeom>
          <a:solidFill>
            <a:schemeClr val="accent6">
              <a:lumMod val="60000"/>
              <a:lumOff val="40000"/>
            </a:schemeClr>
          </a:solidFill>
          <a:ln>
            <a:solidFill>
              <a:schemeClr val="tx1"/>
            </a:solidFill>
          </a:ln>
        </p:spPr>
        <p:txBody>
          <a:bodyPr wrap="square" rtlCol="0">
            <a:spAutoFit/>
          </a:bodyPr>
          <a:lstStyle/>
          <a:p>
            <a:pPr marL="457200"/>
            <a:r>
              <a:rPr lang="en-US" dirty="0" err="1" smtClean="0"/>
              <a:t>System.out.println</a:t>
            </a:r>
            <a:r>
              <a:rPr lang="en-US" dirty="0" smtClean="0"/>
              <a:t>(“Vehicle No.: “+ STATEID+ “ “+ ID);</a:t>
            </a:r>
          </a:p>
          <a:p>
            <a:pPr marL="457200"/>
            <a:r>
              <a:rPr lang="en-US" dirty="0" err="1" smtClean="0"/>
              <a:t>System.out.println</a:t>
            </a:r>
            <a:r>
              <a:rPr lang="en-US" dirty="0" smtClean="0"/>
              <a:t>(“Vehicle Type.: “+ type);</a:t>
            </a:r>
          </a:p>
          <a:p>
            <a:pPr marL="228600"/>
            <a:r>
              <a:rPr lang="en-US" dirty="0" smtClean="0"/>
              <a:t>}</a:t>
            </a:r>
          </a:p>
          <a:p>
            <a:r>
              <a:rPr lang="en-US" dirty="0" smtClean="0"/>
              <a:t>}</a:t>
            </a:r>
          </a:p>
          <a:p>
            <a:endParaRPr lang="en-US" dirty="0" smtClean="0"/>
          </a:p>
          <a:p>
            <a:r>
              <a:rPr lang="en-US" dirty="0" smtClean="0"/>
              <a:t>/**</a:t>
            </a:r>
          </a:p>
          <a:p>
            <a:r>
              <a:rPr lang="en-US" dirty="0" smtClean="0"/>
              <a:t> * Define the class TestVehicle.java</a:t>
            </a:r>
          </a:p>
          <a:p>
            <a:r>
              <a:rPr lang="en-US" dirty="0" smtClean="0"/>
              <a:t> *</a:t>
            </a:r>
          </a:p>
          <a:p>
            <a:r>
              <a:rPr lang="en-US" dirty="0" smtClean="0"/>
              <a:t> */</a:t>
            </a:r>
          </a:p>
          <a:p>
            <a:r>
              <a:rPr lang="en-US" dirty="0" smtClean="0"/>
              <a:t>public class </a:t>
            </a:r>
            <a:r>
              <a:rPr lang="en-US" dirty="0" err="1" smtClean="0"/>
              <a:t>TestVehicle</a:t>
            </a:r>
            <a:r>
              <a:rPr lang="en-US" dirty="0" smtClean="0"/>
              <a:t> {</a:t>
            </a:r>
          </a:p>
          <a:p>
            <a:endParaRPr lang="en-US" dirty="0" smtClean="0"/>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endParaRPr lang="en-US" dirty="0" smtClean="0"/>
          </a:p>
          <a:p>
            <a:pPr marL="457200"/>
            <a:r>
              <a:rPr lang="en-US" dirty="0" smtClean="0"/>
              <a:t>// Verify the number of command line arguments</a:t>
            </a:r>
          </a:p>
          <a:p>
            <a:pPr marL="457200"/>
            <a:r>
              <a:rPr lang="en-US" dirty="0" smtClean="0"/>
              <a:t>if(</a:t>
            </a:r>
            <a:r>
              <a:rPr lang="en-US" dirty="0" err="1" smtClean="0"/>
              <a:t>args.length</a:t>
            </a:r>
            <a:r>
              <a:rPr lang="en-US" dirty="0" smtClean="0"/>
              <a:t>==3) {</a:t>
            </a:r>
          </a:p>
          <a:p>
            <a:pPr marL="457200"/>
            <a:endParaRPr lang="en-US" dirty="0" smtClean="0"/>
          </a:p>
          <a:p>
            <a:pPr marL="685800"/>
            <a:r>
              <a:rPr lang="en-US" dirty="0" smtClean="0"/>
              <a:t>// Instantiate the </a:t>
            </a:r>
            <a:r>
              <a:rPr lang="en-US" dirty="0" err="1" smtClean="0"/>
              <a:t>TwoWheeler</a:t>
            </a:r>
            <a:r>
              <a:rPr lang="en-US" dirty="0" smtClean="0"/>
              <a:t> class</a:t>
            </a:r>
          </a:p>
          <a:p>
            <a:pPr marL="685800"/>
            <a:r>
              <a:rPr lang="en-US" dirty="0" err="1" smtClean="0"/>
              <a:t>TwoWheeler</a:t>
            </a:r>
            <a:r>
              <a:rPr lang="en-US" dirty="0" smtClean="0"/>
              <a:t> </a:t>
            </a:r>
            <a:r>
              <a:rPr lang="en-US" dirty="0" err="1" smtClean="0"/>
              <a:t>objBike</a:t>
            </a:r>
            <a:r>
              <a:rPr lang="en-US" dirty="0" smtClean="0"/>
              <a:t> = new </a:t>
            </a:r>
            <a:r>
              <a:rPr lang="en-US" dirty="0" err="1" smtClean="0"/>
              <a:t>TwoWheeler</a:t>
            </a:r>
            <a:r>
              <a:rPr lang="en-US" dirty="0" smtClean="0"/>
              <a:t>(</a:t>
            </a:r>
            <a:r>
              <a:rPr lang="en-US" dirty="0" err="1" smtClean="0"/>
              <a:t>args</a:t>
            </a:r>
            <a:r>
              <a:rPr lang="en-US" dirty="0" smtClean="0"/>
              <a:t>[0], </a:t>
            </a:r>
            <a:r>
              <a:rPr lang="en-US" dirty="0" err="1" smtClean="0"/>
              <a:t>args</a:t>
            </a:r>
            <a:r>
              <a:rPr lang="en-US" dirty="0" smtClean="0"/>
              <a:t>[1]);</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11-11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16</a:t>
            </a:fld>
            <a:endParaRPr lang="en-US" dirty="0"/>
          </a:p>
        </p:txBody>
      </p:sp>
      <p:sp>
        <p:nvSpPr>
          <p:cNvPr id="6" name="TextBox 5"/>
          <p:cNvSpPr txBox="1"/>
          <p:nvPr/>
        </p:nvSpPr>
        <p:spPr>
          <a:xfrm>
            <a:off x="685800" y="1000607"/>
            <a:ext cx="8077200" cy="3086999"/>
          </a:xfrm>
          <a:prstGeom prst="rect">
            <a:avLst/>
          </a:prstGeom>
          <a:solidFill>
            <a:schemeClr val="accent6">
              <a:lumMod val="60000"/>
              <a:lumOff val="40000"/>
            </a:schemeClr>
          </a:solidFill>
          <a:ln>
            <a:solidFill>
              <a:schemeClr val="tx1"/>
            </a:solidFill>
          </a:ln>
        </p:spPr>
        <p:txBody>
          <a:bodyPr wrap="square" rtlCol="0">
            <a:spAutoFit/>
          </a:bodyPr>
          <a:lstStyle/>
          <a:p>
            <a:pPr marL="685800"/>
            <a:r>
              <a:rPr lang="en-US" dirty="0" smtClean="0"/>
              <a:t>// Invoke the class methods</a:t>
            </a:r>
          </a:p>
          <a:p>
            <a:pPr marL="685800"/>
            <a:r>
              <a:rPr lang="en-US" dirty="0" err="1" smtClean="0"/>
              <a:t>objBike.displayDetails</a:t>
            </a:r>
            <a:r>
              <a:rPr lang="en-US" dirty="0" smtClean="0"/>
              <a:t>();</a:t>
            </a:r>
          </a:p>
          <a:p>
            <a:pPr marL="685800"/>
            <a:r>
              <a:rPr lang="en-US" dirty="0" err="1" smtClean="0"/>
              <a:t>objBike.start</a:t>
            </a:r>
            <a:r>
              <a:rPr lang="en-US" dirty="0" smtClean="0"/>
              <a:t>();</a:t>
            </a:r>
          </a:p>
          <a:p>
            <a:pPr marL="685800"/>
            <a:r>
              <a:rPr lang="en-US" dirty="0" err="1" smtClean="0"/>
              <a:t>objBike.accelerate</a:t>
            </a:r>
            <a:r>
              <a:rPr lang="en-US" dirty="0" smtClean="0"/>
              <a:t>(</a:t>
            </a:r>
            <a:r>
              <a:rPr lang="en-US" dirty="0" err="1" smtClean="0"/>
              <a:t>Integer.parseInt</a:t>
            </a:r>
            <a:r>
              <a:rPr lang="en-US" dirty="0" smtClean="0"/>
              <a:t>(</a:t>
            </a:r>
            <a:r>
              <a:rPr lang="en-US" dirty="0" err="1" smtClean="0"/>
              <a:t>args</a:t>
            </a:r>
            <a:r>
              <a:rPr lang="en-US" dirty="0" smtClean="0"/>
              <a:t>[2]));</a:t>
            </a:r>
          </a:p>
          <a:p>
            <a:pPr marL="685800"/>
            <a:r>
              <a:rPr lang="en-IN" dirty="0" err="1" smtClean="0"/>
              <a:t>objBike.brake</a:t>
            </a:r>
            <a:r>
              <a:rPr lang="en-IN" dirty="0" smtClean="0"/>
              <a:t>();</a:t>
            </a:r>
          </a:p>
          <a:p>
            <a:pPr marL="685800"/>
            <a:r>
              <a:rPr lang="en-IN" dirty="0" err="1" smtClean="0"/>
              <a:t>objBike.stop</a:t>
            </a:r>
            <a:r>
              <a:rPr lang="en-IN" dirty="0" smtClean="0"/>
              <a:t>();</a:t>
            </a:r>
          </a:p>
          <a:p>
            <a:pPr marL="457200"/>
            <a:r>
              <a:rPr lang="en-IN" dirty="0" smtClean="0"/>
              <a:t>}</a:t>
            </a:r>
          </a:p>
          <a:p>
            <a:pPr marL="457200"/>
            <a:r>
              <a:rPr lang="en-IN" dirty="0" smtClean="0"/>
              <a:t>else {</a:t>
            </a:r>
          </a:p>
          <a:p>
            <a:pPr marL="685800"/>
            <a:r>
              <a:rPr lang="en-IN" dirty="0" err="1" smtClean="0"/>
              <a:t>System.out.println</a:t>
            </a:r>
            <a:r>
              <a:rPr lang="en-IN" dirty="0" smtClean="0"/>
              <a:t>(“Usage: java </a:t>
            </a:r>
            <a:r>
              <a:rPr lang="en-IN" dirty="0" err="1" smtClean="0"/>
              <a:t>TwoWheeler</a:t>
            </a:r>
            <a:r>
              <a:rPr lang="en-IN" dirty="0" smtClean="0"/>
              <a:t> &lt;ID&gt; &lt;Type&gt; &lt;Speed&gt;”);</a:t>
            </a:r>
          </a:p>
          <a:p>
            <a:pPr marL="457200"/>
            <a:r>
              <a:rPr lang="en-IN" dirty="0" smtClean="0"/>
              <a:t>}</a:t>
            </a:r>
          </a:p>
          <a:p>
            <a:pPr marL="228600"/>
            <a:r>
              <a:rPr lang="en-IN" dirty="0" smtClean="0"/>
              <a:t>}</a:t>
            </a:r>
          </a:p>
          <a:p>
            <a:r>
              <a:rPr lang="en-IN" dirty="0" smtClean="0"/>
              <a:t>}</a:t>
            </a:r>
            <a:endParaRPr lang="en-IN" dirty="0"/>
          </a:p>
        </p:txBody>
      </p:sp>
      <p:sp>
        <p:nvSpPr>
          <p:cNvPr id="7" name="Content Placeholder 1"/>
          <p:cNvSpPr>
            <a:spLocks noGrp="1"/>
          </p:cNvSpPr>
          <p:nvPr>
            <p:ph idx="1"/>
          </p:nvPr>
        </p:nvSpPr>
        <p:spPr>
          <a:xfrm>
            <a:off x="304800" y="4114800"/>
            <a:ext cx="8610600" cy="533400"/>
          </a:xfrm>
        </p:spPr>
        <p:txBody>
          <a:bodyPr/>
          <a:lstStyle/>
          <a:p>
            <a:pPr>
              <a:defRPr/>
            </a:pPr>
            <a:r>
              <a:rPr lang="en-US" sz="1800" dirty="0" smtClean="0"/>
              <a:t>Following figure shows the output of the code when the user passes </a:t>
            </a:r>
            <a:r>
              <a:rPr lang="en-US" sz="1800" b="1" dirty="0" smtClean="0">
                <a:latin typeface="Courier New" pitchFamily="49" charset="0"/>
                <a:cs typeface="Courier New" pitchFamily="49" charset="0"/>
              </a:rPr>
              <a:t>CS-2723 Bike 80</a:t>
            </a:r>
            <a:r>
              <a:rPr lang="en-US" sz="1800" dirty="0" smtClean="0"/>
              <a:t> as command line arguments:</a:t>
            </a:r>
          </a:p>
        </p:txBody>
      </p:sp>
      <p:pic>
        <p:nvPicPr>
          <p:cNvPr id="8" name="Picture 7" descr="Figure 11.2.tif"/>
          <p:cNvPicPr>
            <a:picLocks noChangeAspect="1"/>
          </p:cNvPicPr>
          <p:nvPr/>
        </p:nvPicPr>
        <p:blipFill>
          <a:blip r:embed="rId2" cstate="print"/>
          <a:stretch>
            <a:fillRect/>
          </a:stretch>
        </p:blipFill>
        <p:spPr>
          <a:xfrm>
            <a:off x="2819400" y="4724400"/>
            <a:ext cx="3200400" cy="186469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1-9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17</a:t>
            </a:fld>
            <a:endParaRPr lang="en-US" dirty="0"/>
          </a:p>
        </p:txBody>
      </p:sp>
      <p:sp>
        <p:nvSpPr>
          <p:cNvPr id="6" name="Content Placeholder 1"/>
          <p:cNvSpPr>
            <a:spLocks noGrp="1"/>
          </p:cNvSpPr>
          <p:nvPr>
            <p:ph idx="1"/>
          </p:nvPr>
        </p:nvSpPr>
        <p:spPr>
          <a:xfrm>
            <a:off x="304800" y="838200"/>
            <a:ext cx="8610600" cy="1905000"/>
          </a:xfrm>
        </p:spPr>
        <p:txBody>
          <a:bodyPr/>
          <a:lstStyle/>
          <a:p>
            <a:pPr>
              <a:defRPr/>
            </a:pPr>
            <a:r>
              <a:rPr lang="en-US" sz="1800" dirty="0" smtClean="0"/>
              <a:t>Java does not support multiple inheritance of classes but allows implementing multiple interfaces to simulate multiple inheritance. </a:t>
            </a:r>
          </a:p>
          <a:p>
            <a:pPr>
              <a:defRPr/>
            </a:pPr>
            <a:r>
              <a:rPr lang="en-US" sz="1800" dirty="0" smtClean="0"/>
              <a:t>To implement multiple interfaces, write the interface names after the implements keyword separated by a comma. </a:t>
            </a:r>
          </a:p>
          <a:p>
            <a:pPr>
              <a:defRPr/>
            </a:pPr>
            <a:r>
              <a:rPr lang="en-US" sz="1800" dirty="0" smtClean="0"/>
              <a:t>For example,</a:t>
            </a:r>
          </a:p>
          <a:p>
            <a:pPr marL="685800">
              <a:buNone/>
              <a:defRPr/>
            </a:pPr>
            <a:r>
              <a:rPr lang="en-US" sz="1800" dirty="0" smtClean="0">
                <a:latin typeface="Courier New" pitchFamily="49" charset="0"/>
                <a:cs typeface="Courier New" pitchFamily="49" charset="0"/>
              </a:rPr>
              <a:t>public class Sample implements Interface1, Interaface2{</a:t>
            </a:r>
          </a:p>
          <a:p>
            <a:pPr marL="685800">
              <a:buNone/>
              <a:defRPr/>
            </a:pPr>
            <a:r>
              <a:rPr lang="en-US" sz="1800" dirty="0" smtClean="0">
                <a:latin typeface="Courier New" pitchFamily="49" charset="0"/>
                <a:cs typeface="Courier New" pitchFamily="49" charset="0"/>
              </a:rPr>
              <a:t>}</a:t>
            </a:r>
          </a:p>
          <a:p>
            <a:pPr marL="685800">
              <a:buNone/>
              <a:defRPr/>
            </a:pPr>
            <a:endParaRPr lang="en-US" sz="1800" dirty="0" smtClean="0">
              <a:latin typeface="Courier New" pitchFamily="49" charset="0"/>
              <a:cs typeface="Courier New" pitchFamily="49" charset="0"/>
            </a:endParaRPr>
          </a:p>
        </p:txBody>
      </p:sp>
      <p:sp>
        <p:nvSpPr>
          <p:cNvPr id="7" name="Content Placeholder 1"/>
          <p:cNvSpPr txBox="1">
            <a:spLocks/>
          </p:cNvSpPr>
          <p:nvPr/>
        </p:nvSpPr>
        <p:spPr bwMode="auto">
          <a:xfrm>
            <a:off x="304800" y="3048000"/>
            <a:ext cx="8610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defines the interface </a:t>
            </a:r>
            <a:r>
              <a:rPr lang="en-US" sz="1800" b="1" dirty="0" err="1" smtClean="0">
                <a:cs typeface="Courier New" pitchFamily="49" charset="0"/>
              </a:rPr>
              <a:t>IManufacturer</a:t>
            </a:r>
            <a:r>
              <a:rPr lang="en-US" sz="1800" dirty="0" smtClean="0">
                <a:latin typeface="Calibri" pitchFamily="34" charset="0"/>
              </a:rPr>
              <a:t>:</a:t>
            </a:r>
            <a:endPar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8" name="TextBox 7"/>
          <p:cNvSpPr txBox="1"/>
          <p:nvPr/>
        </p:nvSpPr>
        <p:spPr>
          <a:xfrm>
            <a:off x="685800" y="3429000"/>
            <a:ext cx="8077200" cy="3086999"/>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session11;</a:t>
            </a:r>
          </a:p>
          <a:p>
            <a:r>
              <a:rPr lang="en-US" dirty="0" smtClean="0"/>
              <a:t>public interface </a:t>
            </a:r>
            <a:r>
              <a:rPr lang="en-US" dirty="0" err="1" smtClean="0"/>
              <a:t>IManufacturer</a:t>
            </a:r>
            <a:r>
              <a:rPr lang="en-US" dirty="0" smtClean="0"/>
              <a:t> {</a:t>
            </a:r>
          </a:p>
          <a:p>
            <a:endParaRPr lang="en-US" dirty="0" smtClean="0"/>
          </a:p>
          <a:p>
            <a:pPr marL="228600"/>
            <a:r>
              <a:rPr lang="en-US" dirty="0" smtClean="0"/>
              <a:t>/**</a:t>
            </a:r>
          </a:p>
          <a:p>
            <a:pPr marL="228600"/>
            <a:r>
              <a:rPr lang="en-US" dirty="0" smtClean="0"/>
              <a:t> * Abstract method to add contact details</a:t>
            </a:r>
          </a:p>
          <a:p>
            <a:pPr marL="228600"/>
            <a:r>
              <a:rPr lang="en-US" dirty="0" smtClean="0"/>
              <a:t> * @</a:t>
            </a:r>
            <a:r>
              <a:rPr lang="en-US" dirty="0" err="1" smtClean="0"/>
              <a:t>param</a:t>
            </a:r>
            <a:r>
              <a:rPr lang="en-US" dirty="0" smtClean="0"/>
              <a:t> detail a String variable storing manufacturer detail</a:t>
            </a:r>
          </a:p>
          <a:p>
            <a:pPr marL="228600"/>
            <a:r>
              <a:rPr lang="en-US" dirty="0" smtClean="0"/>
              <a:t> * @return void</a:t>
            </a:r>
          </a:p>
          <a:p>
            <a:pPr marL="228600"/>
            <a:r>
              <a:rPr lang="en-US" dirty="0" smtClean="0"/>
              <a:t> */</a:t>
            </a:r>
          </a:p>
          <a:p>
            <a:pPr marL="228600"/>
            <a:r>
              <a:rPr lang="en-US" dirty="0" smtClean="0"/>
              <a:t>public void </a:t>
            </a:r>
            <a:r>
              <a:rPr lang="en-US" dirty="0" err="1" smtClean="0"/>
              <a:t>addContact</a:t>
            </a:r>
            <a:r>
              <a:rPr lang="en-US" dirty="0" smtClean="0"/>
              <a:t>(String detail);</a:t>
            </a:r>
          </a:p>
          <a:p>
            <a:pPr marL="228600"/>
            <a:endParaRPr lang="en-US" dirty="0" smtClean="0"/>
          </a:p>
          <a:p>
            <a:pPr marL="228600"/>
            <a:r>
              <a:rPr lang="en-US" dirty="0" smtClean="0"/>
              <a:t>/**</a:t>
            </a:r>
          </a:p>
          <a:p>
            <a:pPr marL="228600"/>
            <a:r>
              <a:rPr lang="en-US" dirty="0" smtClean="0"/>
              <a:t> * Abstract method to call the manufacturer</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2-9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18</a:t>
            </a:fld>
            <a:endParaRPr lang="en-US" dirty="0"/>
          </a:p>
        </p:txBody>
      </p:sp>
      <p:sp>
        <p:nvSpPr>
          <p:cNvPr id="6" name="TextBox 5"/>
          <p:cNvSpPr txBox="1"/>
          <p:nvPr/>
        </p:nvSpPr>
        <p:spPr>
          <a:xfrm>
            <a:off x="685800" y="951601"/>
            <a:ext cx="8077200" cy="3086999"/>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 @</a:t>
            </a:r>
            <a:r>
              <a:rPr lang="en-US" dirty="0" err="1" smtClean="0"/>
              <a:t>param</a:t>
            </a:r>
            <a:r>
              <a:rPr lang="en-US" dirty="0" smtClean="0"/>
              <a:t> phone a String variable storing phone number</a:t>
            </a:r>
          </a:p>
          <a:p>
            <a:pPr marL="228600"/>
            <a:r>
              <a:rPr lang="en-US" dirty="0" smtClean="0"/>
              <a:t>* @return void</a:t>
            </a:r>
          </a:p>
          <a:p>
            <a:pPr marL="228600"/>
            <a:r>
              <a:rPr lang="en-US" dirty="0" smtClean="0"/>
              <a:t>*/</a:t>
            </a:r>
          </a:p>
          <a:p>
            <a:pPr marL="228600"/>
            <a:r>
              <a:rPr lang="en-US" dirty="0" smtClean="0"/>
              <a:t>public void </a:t>
            </a:r>
            <a:r>
              <a:rPr lang="en-US" dirty="0" err="1" smtClean="0"/>
              <a:t>callManufacturer</a:t>
            </a:r>
            <a:r>
              <a:rPr lang="en-US" dirty="0" smtClean="0"/>
              <a:t>(String phone);</a:t>
            </a:r>
          </a:p>
          <a:p>
            <a:pPr marL="228600"/>
            <a:endParaRPr lang="en-US" dirty="0" smtClean="0"/>
          </a:p>
          <a:p>
            <a:pPr marL="228600"/>
            <a:r>
              <a:rPr lang="en-US" dirty="0" smtClean="0"/>
              <a:t>/**</a:t>
            </a:r>
          </a:p>
          <a:p>
            <a:pPr marL="228600"/>
            <a:r>
              <a:rPr lang="en-US" dirty="0" smtClean="0"/>
              <a:t> * Abstract method to make payment</a:t>
            </a:r>
          </a:p>
          <a:p>
            <a:pPr marL="228600"/>
            <a:r>
              <a:rPr lang="en-US" dirty="0" smtClean="0"/>
              <a:t> * @</a:t>
            </a:r>
            <a:r>
              <a:rPr lang="en-US" dirty="0" err="1" smtClean="0"/>
              <a:t>param</a:t>
            </a:r>
            <a:r>
              <a:rPr lang="en-US" dirty="0" smtClean="0"/>
              <a:t> amount a float variable storing amount</a:t>
            </a:r>
          </a:p>
          <a:p>
            <a:pPr marL="228600"/>
            <a:r>
              <a:rPr lang="en-US" dirty="0" smtClean="0"/>
              <a:t> * @return void</a:t>
            </a:r>
          </a:p>
          <a:p>
            <a:pPr marL="228600"/>
            <a:r>
              <a:rPr lang="en-US" dirty="0" smtClean="0"/>
              <a:t> */</a:t>
            </a:r>
          </a:p>
          <a:p>
            <a:pPr marL="228600"/>
            <a:r>
              <a:rPr lang="en-US" dirty="0" smtClean="0"/>
              <a:t>public void </a:t>
            </a:r>
            <a:r>
              <a:rPr lang="en-US" dirty="0" err="1" smtClean="0"/>
              <a:t>makePayment</a:t>
            </a:r>
            <a:r>
              <a:rPr lang="en-US" dirty="0" smtClean="0"/>
              <a:t>(float amount);</a:t>
            </a:r>
          </a:p>
          <a:p>
            <a:r>
              <a:rPr lang="en-US" dirty="0" smtClean="0"/>
              <a:t>}</a:t>
            </a:r>
            <a:endParaRPr lang="en-IN" dirty="0"/>
          </a:p>
        </p:txBody>
      </p:sp>
      <p:sp>
        <p:nvSpPr>
          <p:cNvPr id="7" name="Content Placeholder 1"/>
          <p:cNvSpPr txBox="1">
            <a:spLocks/>
          </p:cNvSpPr>
          <p:nvPr/>
        </p:nvSpPr>
        <p:spPr bwMode="auto">
          <a:xfrm>
            <a:off x="304800" y="4114800"/>
            <a:ext cx="8610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modified class, </a:t>
            </a:r>
            <a:r>
              <a:rPr lang="en-US" sz="1800" b="1" dirty="0" err="1" smtClean="0">
                <a:cs typeface="Courier New" pitchFamily="49" charset="0"/>
              </a:rPr>
              <a:t>TwoWheeler</a:t>
            </a:r>
            <a:r>
              <a:rPr lang="en-US" sz="1800" dirty="0" smtClean="0">
                <a:latin typeface="Calibri" pitchFamily="34" charset="0"/>
              </a:rPr>
              <a:t> implementing both the </a:t>
            </a:r>
            <a:r>
              <a:rPr lang="en-US" sz="1800" b="1" dirty="0" err="1" smtClean="0">
                <a:cs typeface="Courier New" pitchFamily="49" charset="0"/>
              </a:rPr>
              <a:t>IVehicle</a:t>
            </a:r>
            <a:r>
              <a:rPr lang="en-US" sz="1800" dirty="0" smtClean="0">
                <a:latin typeface="Calibri" pitchFamily="34" charset="0"/>
              </a:rPr>
              <a:t> and </a:t>
            </a:r>
            <a:r>
              <a:rPr lang="en-US" sz="1800" b="1" dirty="0" err="1" smtClean="0">
                <a:cs typeface="Courier New" pitchFamily="49" charset="0"/>
              </a:rPr>
              <a:t>IManufacturer</a:t>
            </a:r>
            <a:r>
              <a:rPr lang="en-US" sz="1800" b="1" dirty="0" smtClean="0">
                <a:cs typeface="Courier New" pitchFamily="49" charset="0"/>
              </a:rPr>
              <a:t> </a:t>
            </a:r>
            <a:r>
              <a:rPr lang="en-US" sz="1800" dirty="0" smtClean="0">
                <a:latin typeface="Calibri" pitchFamily="34" charset="0"/>
              </a:rPr>
              <a:t>interfaces is displayed in the following code snippet:</a:t>
            </a:r>
            <a:endPar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8" name="TextBox 7"/>
          <p:cNvSpPr txBox="1"/>
          <p:nvPr/>
        </p:nvSpPr>
        <p:spPr>
          <a:xfrm>
            <a:off x="685800" y="4878769"/>
            <a:ext cx="8077200" cy="1293431"/>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session11;</a:t>
            </a:r>
          </a:p>
          <a:p>
            <a:r>
              <a:rPr lang="en-US" dirty="0" smtClean="0"/>
              <a:t>class </a:t>
            </a:r>
            <a:r>
              <a:rPr lang="en-US" dirty="0" err="1" smtClean="0"/>
              <a:t>TwoWheeler</a:t>
            </a:r>
            <a:r>
              <a:rPr lang="en-US" dirty="0" smtClean="0"/>
              <a:t> implements </a:t>
            </a:r>
            <a:r>
              <a:rPr lang="en-US" dirty="0" err="1" smtClean="0"/>
              <a:t>IVehicle</a:t>
            </a:r>
            <a:r>
              <a:rPr lang="en-US" dirty="0" smtClean="0"/>
              <a:t>, </a:t>
            </a:r>
            <a:r>
              <a:rPr lang="en-US" dirty="0" err="1" smtClean="0"/>
              <a:t>IManufacturer</a:t>
            </a:r>
            <a:r>
              <a:rPr lang="en-US" dirty="0" smtClean="0"/>
              <a:t> {</a:t>
            </a:r>
          </a:p>
          <a:p>
            <a:endParaRPr lang="en-US" dirty="0" smtClean="0"/>
          </a:p>
          <a:p>
            <a:pPr marL="228600"/>
            <a:r>
              <a:rPr lang="en-US" dirty="0" smtClean="0"/>
              <a:t>String ID; // variable to store vehicle ID</a:t>
            </a:r>
          </a:p>
          <a:p>
            <a:pPr marL="228600"/>
            <a:r>
              <a:rPr lang="en-US" dirty="0" smtClean="0"/>
              <a:t>String type; // variable to store vehicle type</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3-9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19</a:t>
            </a:fld>
            <a:endParaRPr lang="en-US" dirty="0"/>
          </a:p>
        </p:txBody>
      </p:sp>
      <p:sp>
        <p:nvSpPr>
          <p:cNvPr id="6" name="TextBox 5"/>
          <p:cNvSpPr txBox="1"/>
          <p:nvPr/>
        </p:nvSpPr>
        <p:spPr>
          <a:xfrm>
            <a:off x="685800" y="914400"/>
            <a:ext cx="8077200" cy="5171416"/>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Parameterized constructor to initialize values based on user input</a:t>
            </a:r>
          </a:p>
          <a:p>
            <a:pPr marL="228600"/>
            <a:r>
              <a:rPr lang="en-US" dirty="0" smtClean="0"/>
              <a:t> *</a:t>
            </a:r>
          </a:p>
          <a:p>
            <a:pPr marL="228600"/>
            <a:r>
              <a:rPr lang="en-US" dirty="0" smtClean="0"/>
              <a:t> * @</a:t>
            </a:r>
            <a:r>
              <a:rPr lang="en-US" dirty="0" err="1" smtClean="0"/>
              <a:t>param</a:t>
            </a:r>
            <a:r>
              <a:rPr lang="en-US" dirty="0" smtClean="0"/>
              <a:t> ID a String variable storing vehicle ID</a:t>
            </a:r>
          </a:p>
          <a:p>
            <a:pPr marL="228600"/>
            <a:r>
              <a:rPr lang="en-US" dirty="0" smtClean="0"/>
              <a:t> * @</a:t>
            </a:r>
            <a:r>
              <a:rPr lang="en-US" dirty="0" err="1" smtClean="0"/>
              <a:t>param</a:t>
            </a:r>
            <a:r>
              <a:rPr lang="en-US" dirty="0" smtClean="0"/>
              <a:t> type a String variable storing vehicle type</a:t>
            </a:r>
          </a:p>
          <a:p>
            <a:pPr marL="228600"/>
            <a:r>
              <a:rPr lang="en-US" dirty="0" smtClean="0"/>
              <a:t> */</a:t>
            </a:r>
          </a:p>
          <a:p>
            <a:pPr marL="228600"/>
            <a:r>
              <a:rPr lang="en-US" dirty="0" smtClean="0"/>
              <a:t>public </a:t>
            </a:r>
            <a:r>
              <a:rPr lang="en-US" dirty="0" err="1" smtClean="0"/>
              <a:t>TwoWheeler</a:t>
            </a:r>
            <a:r>
              <a:rPr lang="en-US" dirty="0" smtClean="0"/>
              <a:t>(String ID, String type){</a:t>
            </a:r>
          </a:p>
          <a:p>
            <a:pPr marL="457200"/>
            <a:r>
              <a:rPr lang="en-US" dirty="0" smtClean="0"/>
              <a:t>this.ID = ID;</a:t>
            </a:r>
          </a:p>
          <a:p>
            <a:pPr marL="457200"/>
            <a:r>
              <a:rPr lang="en-US" dirty="0" err="1" smtClean="0"/>
              <a:t>this.type</a:t>
            </a:r>
            <a:r>
              <a:rPr lang="en-US" dirty="0" smtClean="0"/>
              <a:t> = type;</a:t>
            </a:r>
          </a:p>
          <a:p>
            <a:pPr marL="228600"/>
            <a:r>
              <a:rPr lang="en-US" dirty="0" smtClean="0"/>
              <a:t>}</a:t>
            </a:r>
          </a:p>
          <a:p>
            <a:pPr marL="228600"/>
            <a:endParaRPr lang="en-US" dirty="0" smtClean="0"/>
          </a:p>
          <a:p>
            <a:pPr marL="228600"/>
            <a:r>
              <a:rPr lang="en-US" dirty="0" smtClean="0"/>
              <a:t>/**</a:t>
            </a:r>
          </a:p>
          <a:p>
            <a:pPr marL="228600"/>
            <a:r>
              <a:rPr lang="en-US" dirty="0" smtClean="0"/>
              <a:t> * Overridden method, starts a vehicle</a:t>
            </a:r>
          </a:p>
          <a:p>
            <a:pPr marL="228600"/>
            <a:r>
              <a:rPr lang="en-US" dirty="0" smtClean="0"/>
              <a:t> *</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start() {</a:t>
            </a:r>
          </a:p>
          <a:p>
            <a:pPr marL="457200"/>
            <a:r>
              <a:rPr lang="en-US" dirty="0" err="1" smtClean="0"/>
              <a:t>System.out.println</a:t>
            </a:r>
            <a:r>
              <a:rPr lang="en-US" dirty="0" smtClean="0"/>
              <a:t>(“Starting the “+ type);</a:t>
            </a:r>
          </a:p>
          <a:p>
            <a:pPr marL="228600"/>
            <a:r>
              <a:rPr lang="en-US" dirty="0" smtClean="0"/>
              <a: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Objectives </a:t>
            </a:r>
            <a:endParaRPr lang="en-US" sz="2800"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1"/>
          <p:cNvSpPr>
            <a:spLocks noGrp="1"/>
          </p:cNvSpPr>
          <p:nvPr>
            <p:ph idx="1"/>
          </p:nvPr>
        </p:nvSpPr>
        <p:spPr>
          <a:xfrm>
            <a:off x="304800" y="914400"/>
            <a:ext cx="8610600" cy="5257800"/>
          </a:xfrm>
        </p:spPr>
        <p:txBody>
          <a:bodyPr/>
          <a:lstStyle/>
          <a:p>
            <a:pPr>
              <a:defRPr/>
            </a:pPr>
            <a:r>
              <a:rPr lang="en-US" sz="2400" dirty="0" smtClean="0"/>
              <a:t>Describe Interface</a:t>
            </a:r>
          </a:p>
          <a:p>
            <a:pPr>
              <a:defRPr/>
            </a:pPr>
            <a:r>
              <a:rPr lang="en-US" sz="2400" dirty="0" smtClean="0"/>
              <a:t>Explain the purpose of interfaces</a:t>
            </a:r>
          </a:p>
          <a:p>
            <a:pPr>
              <a:defRPr/>
            </a:pPr>
            <a:r>
              <a:rPr lang="en-US" sz="2400" dirty="0" smtClean="0"/>
              <a:t>Explain implementation of multiple interfaces</a:t>
            </a:r>
          </a:p>
          <a:p>
            <a:pPr>
              <a:defRPr/>
            </a:pPr>
            <a:r>
              <a:rPr lang="en-US" sz="2400" dirty="0" smtClean="0"/>
              <a:t>Describe Abstraction</a:t>
            </a:r>
          </a:p>
          <a:p>
            <a:pPr>
              <a:defRPr/>
            </a:pPr>
            <a:r>
              <a:rPr lang="en-US" sz="2400" dirty="0" smtClean="0"/>
              <a:t>Explain Nested class</a:t>
            </a:r>
          </a:p>
          <a:p>
            <a:pPr>
              <a:defRPr/>
            </a:pPr>
            <a:r>
              <a:rPr lang="en-US" sz="2400" dirty="0" smtClean="0"/>
              <a:t>Explain Member class</a:t>
            </a:r>
          </a:p>
          <a:p>
            <a:pPr>
              <a:defRPr/>
            </a:pPr>
            <a:r>
              <a:rPr lang="en-US" sz="2400" dirty="0" smtClean="0"/>
              <a:t>Explain Local class</a:t>
            </a:r>
          </a:p>
          <a:p>
            <a:pPr>
              <a:defRPr/>
            </a:pPr>
            <a:r>
              <a:rPr lang="en-US" sz="2400" dirty="0" smtClean="0"/>
              <a:t>Explain Anonymous class</a:t>
            </a:r>
          </a:p>
          <a:p>
            <a:pPr>
              <a:defRPr/>
            </a:pPr>
            <a:r>
              <a:rPr lang="en-US" sz="2400" dirty="0" smtClean="0"/>
              <a:t>Describe Static nested class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4-9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20</a:t>
            </a:fld>
            <a:endParaRPr lang="en-US" dirty="0"/>
          </a:p>
        </p:txBody>
      </p:sp>
      <p:sp>
        <p:nvSpPr>
          <p:cNvPr id="6" name="TextBox 5"/>
          <p:cNvSpPr txBox="1"/>
          <p:nvPr/>
        </p:nvSpPr>
        <p:spPr>
          <a:xfrm>
            <a:off x="685800" y="951601"/>
            <a:ext cx="8077200" cy="541379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Overridden method, accelerates a vehicle</a:t>
            </a:r>
          </a:p>
          <a:p>
            <a:pPr marL="228600"/>
            <a:r>
              <a:rPr lang="en-US" dirty="0" smtClean="0"/>
              <a:t> * @</a:t>
            </a:r>
            <a:r>
              <a:rPr lang="en-US" dirty="0" err="1" smtClean="0"/>
              <a:t>param</a:t>
            </a:r>
            <a:r>
              <a:rPr lang="en-US" dirty="0" smtClean="0"/>
              <a:t> speed an integer storing the speed</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accelerate(</a:t>
            </a:r>
            <a:r>
              <a:rPr lang="en-US" dirty="0" err="1" smtClean="0"/>
              <a:t>int</a:t>
            </a:r>
            <a:r>
              <a:rPr lang="en-US" dirty="0" smtClean="0"/>
              <a:t> speed) {</a:t>
            </a:r>
          </a:p>
          <a:p>
            <a:pPr marL="228600"/>
            <a:endParaRPr lang="en-US" dirty="0" smtClean="0"/>
          </a:p>
          <a:p>
            <a:pPr marL="457200"/>
            <a:r>
              <a:rPr lang="en-US" dirty="0" err="1" smtClean="0"/>
              <a:t>System.out.println</a:t>
            </a:r>
            <a:r>
              <a:rPr lang="en-US" dirty="0" smtClean="0"/>
              <a:t>(“Accelerating at speed:”+speed+ “ </a:t>
            </a:r>
            <a:r>
              <a:rPr lang="en-US" dirty="0" err="1" smtClean="0"/>
              <a:t>kmph</a:t>
            </a:r>
            <a:r>
              <a:rPr lang="en-US" dirty="0" smtClean="0"/>
              <a:t>”);</a:t>
            </a:r>
          </a:p>
          <a:p>
            <a:pPr marL="228600"/>
            <a:r>
              <a:rPr lang="en-US" dirty="0" smtClean="0"/>
              <a:t>}</a:t>
            </a:r>
          </a:p>
          <a:p>
            <a:pPr marL="228600"/>
            <a:endParaRPr lang="en-US" dirty="0" smtClean="0"/>
          </a:p>
          <a:p>
            <a:pPr marL="228600"/>
            <a:r>
              <a:rPr lang="en-IN" dirty="0" smtClean="0"/>
              <a:t>/**</a:t>
            </a:r>
          </a:p>
          <a:p>
            <a:pPr marL="228600"/>
            <a:r>
              <a:rPr lang="en-IN" dirty="0" smtClean="0"/>
              <a:t> * Overridden method, applies brake to a vehicle</a:t>
            </a:r>
          </a:p>
          <a:p>
            <a:pPr marL="228600"/>
            <a:r>
              <a:rPr lang="en-IN" dirty="0" smtClean="0"/>
              <a:t> *</a:t>
            </a:r>
          </a:p>
          <a:p>
            <a:pPr marL="228600"/>
            <a:r>
              <a:rPr lang="en-IN" dirty="0" smtClean="0"/>
              <a:t> * @return void</a:t>
            </a:r>
          </a:p>
          <a:p>
            <a:pPr marL="228600"/>
            <a:r>
              <a:rPr lang="en-IN" dirty="0" smtClean="0"/>
              <a:t> */</a:t>
            </a:r>
          </a:p>
          <a:p>
            <a:pPr marL="228600"/>
            <a:r>
              <a:rPr lang="en-IN" dirty="0" smtClean="0"/>
              <a:t>@Override</a:t>
            </a:r>
          </a:p>
          <a:p>
            <a:pPr marL="228600"/>
            <a:r>
              <a:rPr lang="en-IN" dirty="0" smtClean="0"/>
              <a:t>public void brake() {</a:t>
            </a:r>
          </a:p>
          <a:p>
            <a:pPr marL="228600"/>
            <a:endParaRPr lang="en-IN" dirty="0" smtClean="0"/>
          </a:p>
          <a:p>
            <a:pPr marL="457200"/>
            <a:r>
              <a:rPr lang="en-IN" dirty="0" err="1" smtClean="0"/>
              <a:t>System.out.println</a:t>
            </a:r>
            <a:r>
              <a:rPr lang="en-IN" dirty="0" smtClean="0"/>
              <a:t>(“Applying brakes...”);</a:t>
            </a:r>
          </a:p>
          <a:p>
            <a:pPr marL="228600"/>
            <a:r>
              <a:rPr lang="en-IN" dirty="0" smtClean="0"/>
              <a:t>}</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5-9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21</a:t>
            </a:fld>
            <a:endParaRPr lang="en-US" dirty="0"/>
          </a:p>
        </p:txBody>
      </p:sp>
      <p:sp>
        <p:nvSpPr>
          <p:cNvPr id="6" name="TextBox 5"/>
          <p:cNvSpPr txBox="1"/>
          <p:nvPr/>
        </p:nvSpPr>
        <p:spPr>
          <a:xfrm>
            <a:off x="685800" y="951601"/>
            <a:ext cx="8077200" cy="541379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Overridden method, stops a vehicle</a:t>
            </a:r>
          </a:p>
          <a:p>
            <a:pPr marL="228600"/>
            <a:r>
              <a:rPr lang="en-US" dirty="0" smtClean="0"/>
              <a:t> *</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stop() {</a:t>
            </a:r>
          </a:p>
          <a:p>
            <a:pPr marL="228600"/>
            <a:endParaRPr lang="en-US" dirty="0" smtClean="0"/>
          </a:p>
          <a:p>
            <a:pPr marL="457200"/>
            <a:r>
              <a:rPr lang="en-US" dirty="0" err="1" smtClean="0"/>
              <a:t>System.out.println</a:t>
            </a:r>
            <a:r>
              <a:rPr lang="en-US" dirty="0" smtClean="0"/>
              <a:t>(“Stopping the “+ type);</a:t>
            </a:r>
          </a:p>
          <a:p>
            <a:pPr marL="228600"/>
            <a:r>
              <a:rPr lang="en-US" dirty="0" smtClean="0"/>
              <a:t>}</a:t>
            </a:r>
          </a:p>
          <a:p>
            <a:pPr marL="228600"/>
            <a:endParaRPr lang="en-US" dirty="0" smtClean="0"/>
          </a:p>
          <a:p>
            <a:pPr marL="228600"/>
            <a:r>
              <a:rPr lang="en-IN" dirty="0" smtClean="0"/>
              <a:t>/**</a:t>
            </a:r>
          </a:p>
          <a:p>
            <a:pPr marL="228600"/>
            <a:r>
              <a:rPr lang="en-IN" dirty="0" smtClean="0"/>
              <a:t> * Displays vehicle details</a:t>
            </a:r>
          </a:p>
          <a:p>
            <a:pPr marL="228600"/>
            <a:r>
              <a:rPr lang="en-IN" dirty="0" smtClean="0"/>
              <a:t> *</a:t>
            </a:r>
          </a:p>
          <a:p>
            <a:pPr marL="228600"/>
            <a:r>
              <a:rPr lang="en-IN" dirty="0" smtClean="0"/>
              <a:t> * @return void</a:t>
            </a:r>
          </a:p>
          <a:p>
            <a:pPr marL="228600"/>
            <a:r>
              <a:rPr lang="en-IN" dirty="0" smtClean="0"/>
              <a:t> */</a:t>
            </a:r>
          </a:p>
          <a:p>
            <a:pPr marL="228600"/>
            <a:r>
              <a:rPr lang="en-IN" dirty="0" smtClean="0"/>
              <a:t>public void </a:t>
            </a:r>
            <a:r>
              <a:rPr lang="en-IN" dirty="0" err="1" smtClean="0"/>
              <a:t>displayDetails</a:t>
            </a:r>
            <a:r>
              <a:rPr lang="en-IN" dirty="0" smtClean="0"/>
              <a:t>()</a:t>
            </a:r>
          </a:p>
          <a:p>
            <a:pPr marL="228600"/>
            <a:r>
              <a:rPr lang="en-IN" dirty="0" smtClean="0"/>
              <a:t>{</a:t>
            </a:r>
          </a:p>
          <a:p>
            <a:pPr marL="457200"/>
            <a:r>
              <a:rPr lang="en-IN" dirty="0" err="1" smtClean="0"/>
              <a:t>System.out.println</a:t>
            </a:r>
            <a:r>
              <a:rPr lang="en-IN" dirty="0" smtClean="0"/>
              <a:t>(“Vehicle No.: “+ STATEID+ “ “+ ID);</a:t>
            </a:r>
          </a:p>
          <a:p>
            <a:pPr marL="457200"/>
            <a:r>
              <a:rPr lang="en-IN" dirty="0" err="1" smtClean="0"/>
              <a:t>System.out.println</a:t>
            </a:r>
            <a:r>
              <a:rPr lang="en-IN" dirty="0" smtClean="0"/>
              <a:t>(“Vehicle Type.: “+ type);</a:t>
            </a:r>
          </a:p>
          <a:p>
            <a:pPr marL="228600"/>
            <a:r>
              <a:rPr lang="en-IN" dirty="0" smtClean="0"/>
              <a: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6-9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22</a:t>
            </a:fld>
            <a:endParaRPr lang="en-US" dirty="0"/>
          </a:p>
        </p:txBody>
      </p:sp>
      <p:sp>
        <p:nvSpPr>
          <p:cNvPr id="6" name="TextBox 5"/>
          <p:cNvSpPr txBox="1"/>
          <p:nvPr/>
        </p:nvSpPr>
        <p:spPr>
          <a:xfrm>
            <a:off x="685800" y="951601"/>
            <a:ext cx="8077200" cy="541379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 Implement the </a:t>
            </a:r>
            <a:r>
              <a:rPr lang="en-US" dirty="0" err="1" smtClean="0"/>
              <a:t>IManufacturer</a:t>
            </a:r>
            <a:r>
              <a:rPr lang="en-US" dirty="0" smtClean="0"/>
              <a:t> interface methods</a:t>
            </a:r>
          </a:p>
          <a:p>
            <a:pPr marL="228600"/>
            <a:endParaRPr lang="en-US" dirty="0" smtClean="0"/>
          </a:p>
          <a:p>
            <a:pPr marL="228600"/>
            <a:r>
              <a:rPr lang="en-US" dirty="0" smtClean="0"/>
              <a:t>/**</a:t>
            </a:r>
          </a:p>
          <a:p>
            <a:pPr marL="228600"/>
            <a:r>
              <a:rPr lang="en-US" dirty="0" smtClean="0"/>
              <a:t> * Overridden method, adds manufacturer details</a:t>
            </a:r>
          </a:p>
          <a:p>
            <a:pPr marL="228600"/>
            <a:r>
              <a:rPr lang="en-US" dirty="0" smtClean="0"/>
              <a:t> * @</a:t>
            </a:r>
            <a:r>
              <a:rPr lang="en-US" dirty="0" err="1" smtClean="0"/>
              <a:t>param</a:t>
            </a:r>
            <a:r>
              <a:rPr lang="en-US" dirty="0" smtClean="0"/>
              <a:t> detail a String variable storing manufacturer detail</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a:t>
            </a:r>
            <a:r>
              <a:rPr lang="en-US" dirty="0" err="1" smtClean="0"/>
              <a:t>addContact</a:t>
            </a:r>
            <a:r>
              <a:rPr lang="en-US" dirty="0" smtClean="0"/>
              <a:t>(String detail) {</a:t>
            </a:r>
          </a:p>
          <a:p>
            <a:pPr marL="457200"/>
            <a:r>
              <a:rPr lang="en-US" dirty="0" err="1" smtClean="0"/>
              <a:t>System.out.println</a:t>
            </a:r>
            <a:r>
              <a:rPr lang="en-US" dirty="0" smtClean="0"/>
              <a:t>(“Manufacturer: “+detail);</a:t>
            </a:r>
          </a:p>
          <a:p>
            <a:pPr marL="228600"/>
            <a:r>
              <a:rPr lang="en-US" dirty="0" smtClean="0"/>
              <a:t>}</a:t>
            </a:r>
          </a:p>
          <a:p>
            <a:pPr marL="228600"/>
            <a:endParaRPr lang="en-US" dirty="0" smtClean="0"/>
          </a:p>
          <a:p>
            <a:pPr marL="228600"/>
            <a:r>
              <a:rPr lang="en-US" dirty="0" smtClean="0"/>
              <a:t>/**</a:t>
            </a:r>
          </a:p>
          <a:p>
            <a:pPr marL="228600"/>
            <a:r>
              <a:rPr lang="en-US" dirty="0" smtClean="0"/>
              <a:t> * Overridden method, calls the manufacturer</a:t>
            </a:r>
          </a:p>
          <a:p>
            <a:pPr marL="228600"/>
            <a:r>
              <a:rPr lang="en-US" dirty="0" smtClean="0"/>
              <a:t> * @</a:t>
            </a:r>
            <a:r>
              <a:rPr lang="en-US" dirty="0" err="1" smtClean="0"/>
              <a:t>param</a:t>
            </a:r>
            <a:r>
              <a:rPr lang="en-US" dirty="0" smtClean="0"/>
              <a:t> phone a String variable storing phone number</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a:t>
            </a:r>
            <a:r>
              <a:rPr lang="en-US" dirty="0" err="1" smtClean="0"/>
              <a:t>callManufacturer</a:t>
            </a:r>
            <a:r>
              <a:rPr lang="en-US" dirty="0" smtClean="0"/>
              <a:t>(String phone) {</a:t>
            </a:r>
          </a:p>
          <a:p>
            <a:pPr marL="457200"/>
            <a:r>
              <a:rPr lang="en-US" dirty="0" err="1" smtClean="0"/>
              <a:t>System.out.println</a:t>
            </a:r>
            <a:r>
              <a:rPr lang="en-US" dirty="0" smtClean="0"/>
              <a:t>(“Calling Manufacturer @: “+phone);</a:t>
            </a:r>
          </a:p>
          <a:p>
            <a:pPr marL="228600"/>
            <a:r>
              <a:rPr lang="en-US" dirty="0" smtClean="0"/>
              <a:t>}</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7-9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23</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Overridden method, makes payment</a:t>
            </a:r>
          </a:p>
          <a:p>
            <a:pPr marL="228600"/>
            <a:r>
              <a:rPr lang="en-US" dirty="0" smtClean="0"/>
              <a:t> * @</a:t>
            </a:r>
            <a:r>
              <a:rPr lang="en-US" dirty="0" err="1" smtClean="0"/>
              <a:t>param</a:t>
            </a:r>
            <a:r>
              <a:rPr lang="en-US" dirty="0" smtClean="0"/>
              <a:t> amount a String variable storing the amount</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a:t>
            </a:r>
            <a:r>
              <a:rPr lang="en-US" dirty="0" err="1" smtClean="0"/>
              <a:t>makePayment</a:t>
            </a:r>
            <a:r>
              <a:rPr lang="en-US" dirty="0" smtClean="0"/>
              <a:t>(float amount) {</a:t>
            </a:r>
          </a:p>
          <a:p>
            <a:pPr marL="457200"/>
            <a:r>
              <a:rPr lang="en-US" dirty="0" err="1" smtClean="0"/>
              <a:t>System.out.println</a:t>
            </a:r>
            <a:r>
              <a:rPr lang="en-US" dirty="0" smtClean="0"/>
              <a:t>(“Payable Amount: $”+amount);</a:t>
            </a:r>
          </a:p>
          <a:p>
            <a:pPr marL="228600"/>
            <a:r>
              <a:rPr lang="en-US" dirty="0" smtClean="0"/>
              <a:t>}</a:t>
            </a:r>
          </a:p>
          <a:p>
            <a:r>
              <a:rPr lang="en-US" dirty="0" smtClean="0"/>
              <a:t>}</a:t>
            </a:r>
          </a:p>
          <a:p>
            <a:endParaRPr lang="en-US" dirty="0" smtClean="0"/>
          </a:p>
          <a:p>
            <a:r>
              <a:rPr lang="en-US" dirty="0" smtClean="0"/>
              <a:t>/**</a:t>
            </a:r>
          </a:p>
          <a:p>
            <a:r>
              <a:rPr lang="en-US" dirty="0" smtClean="0"/>
              <a:t> * Define the class TestVehicle.java</a:t>
            </a:r>
          </a:p>
          <a:p>
            <a:r>
              <a:rPr lang="en-US" dirty="0" smtClean="0"/>
              <a:t> *</a:t>
            </a:r>
          </a:p>
          <a:p>
            <a:r>
              <a:rPr lang="en-US" dirty="0" smtClean="0"/>
              <a:t> */</a:t>
            </a:r>
          </a:p>
          <a:p>
            <a:r>
              <a:rPr lang="en-US" dirty="0" smtClean="0"/>
              <a:t>public class </a:t>
            </a:r>
            <a:r>
              <a:rPr lang="en-US" dirty="0" err="1" smtClean="0"/>
              <a:t>TestVehicle</a:t>
            </a:r>
            <a:r>
              <a:rPr lang="en-US" dirty="0" smtClean="0"/>
              <a:t> {</a:t>
            </a:r>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457200"/>
            <a:r>
              <a:rPr lang="en-US" dirty="0" smtClean="0"/>
              <a:t>// Verify number of command line arguments</a:t>
            </a:r>
          </a:p>
          <a:p>
            <a:pPr marL="457200"/>
            <a:r>
              <a:rPr lang="en-US" dirty="0" smtClean="0"/>
              <a:t>if(</a:t>
            </a:r>
            <a:r>
              <a:rPr lang="en-US" dirty="0" err="1" smtClean="0"/>
              <a:t>args.length</a:t>
            </a:r>
            <a:r>
              <a:rPr lang="en-US" dirty="0" smtClean="0"/>
              <a:t>==6)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8-9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24</a:t>
            </a:fld>
            <a:endParaRPr lang="en-US" dirty="0"/>
          </a:p>
        </p:txBody>
      </p:sp>
      <p:sp>
        <p:nvSpPr>
          <p:cNvPr id="6" name="TextBox 5"/>
          <p:cNvSpPr txBox="1"/>
          <p:nvPr/>
        </p:nvSpPr>
        <p:spPr>
          <a:xfrm>
            <a:off x="685800" y="951601"/>
            <a:ext cx="8077200" cy="4896725"/>
          </a:xfrm>
          <a:prstGeom prst="rect">
            <a:avLst/>
          </a:prstGeom>
          <a:solidFill>
            <a:schemeClr val="accent6">
              <a:lumMod val="60000"/>
              <a:lumOff val="40000"/>
            </a:schemeClr>
          </a:solidFill>
          <a:ln>
            <a:solidFill>
              <a:schemeClr val="tx1"/>
            </a:solidFill>
          </a:ln>
        </p:spPr>
        <p:txBody>
          <a:bodyPr wrap="square" rtlCol="0">
            <a:spAutoFit/>
          </a:bodyPr>
          <a:lstStyle/>
          <a:p>
            <a:pPr marL="685800"/>
            <a:r>
              <a:rPr lang="en-US" dirty="0" smtClean="0"/>
              <a:t>// Instantiate the class</a:t>
            </a:r>
          </a:p>
          <a:p>
            <a:pPr marL="685800"/>
            <a:r>
              <a:rPr lang="en-US" dirty="0" err="1" smtClean="0"/>
              <a:t>TwoWheeler</a:t>
            </a:r>
            <a:r>
              <a:rPr lang="en-US" dirty="0" smtClean="0"/>
              <a:t> </a:t>
            </a:r>
            <a:r>
              <a:rPr lang="en-US" dirty="0" err="1" smtClean="0"/>
              <a:t>objBike</a:t>
            </a:r>
            <a:r>
              <a:rPr lang="en-US" dirty="0" smtClean="0"/>
              <a:t> = new </a:t>
            </a:r>
            <a:r>
              <a:rPr lang="en-US" dirty="0" err="1" smtClean="0"/>
              <a:t>TwoWheeler</a:t>
            </a:r>
            <a:r>
              <a:rPr lang="en-US" dirty="0" smtClean="0"/>
              <a:t>(</a:t>
            </a:r>
            <a:r>
              <a:rPr lang="en-US" dirty="0" err="1" smtClean="0"/>
              <a:t>args</a:t>
            </a:r>
            <a:r>
              <a:rPr lang="en-US" dirty="0" smtClean="0"/>
              <a:t>[0], </a:t>
            </a:r>
            <a:r>
              <a:rPr lang="en-US" dirty="0" err="1" smtClean="0"/>
              <a:t>args</a:t>
            </a:r>
            <a:r>
              <a:rPr lang="en-US" dirty="0" smtClean="0"/>
              <a:t>[1]);</a:t>
            </a:r>
          </a:p>
          <a:p>
            <a:pPr marL="685800"/>
            <a:r>
              <a:rPr lang="en-US" dirty="0" err="1" smtClean="0"/>
              <a:t>objBike.displayDetails</a:t>
            </a:r>
            <a:r>
              <a:rPr lang="en-US" dirty="0" smtClean="0"/>
              <a:t>();</a:t>
            </a:r>
          </a:p>
          <a:p>
            <a:pPr marL="685800"/>
            <a:r>
              <a:rPr lang="en-US" dirty="0" err="1" smtClean="0"/>
              <a:t>objBike.start</a:t>
            </a:r>
            <a:r>
              <a:rPr lang="en-US" dirty="0" smtClean="0"/>
              <a:t>();</a:t>
            </a:r>
          </a:p>
          <a:p>
            <a:pPr marL="685800"/>
            <a:r>
              <a:rPr lang="en-US" dirty="0" err="1" smtClean="0"/>
              <a:t>objBike.accelerate</a:t>
            </a:r>
            <a:r>
              <a:rPr lang="en-US" dirty="0" smtClean="0"/>
              <a:t>(</a:t>
            </a:r>
            <a:r>
              <a:rPr lang="en-US" dirty="0" err="1" smtClean="0"/>
              <a:t>Integer.parseInt</a:t>
            </a:r>
            <a:r>
              <a:rPr lang="en-US" dirty="0" smtClean="0"/>
              <a:t>(</a:t>
            </a:r>
            <a:r>
              <a:rPr lang="en-US" dirty="0" err="1" smtClean="0"/>
              <a:t>args</a:t>
            </a:r>
            <a:r>
              <a:rPr lang="en-US" dirty="0" smtClean="0"/>
              <a:t>[2]));</a:t>
            </a:r>
          </a:p>
          <a:p>
            <a:pPr marL="685800"/>
            <a:r>
              <a:rPr lang="en-US" dirty="0" err="1" smtClean="0"/>
              <a:t>objBike.brake</a:t>
            </a:r>
            <a:r>
              <a:rPr lang="en-US" dirty="0" smtClean="0"/>
              <a:t>();</a:t>
            </a:r>
          </a:p>
          <a:p>
            <a:pPr marL="685800"/>
            <a:r>
              <a:rPr lang="en-US" dirty="0" err="1" smtClean="0"/>
              <a:t>objBike.stop</a:t>
            </a:r>
            <a:r>
              <a:rPr lang="en-US" dirty="0" smtClean="0"/>
              <a:t>();</a:t>
            </a:r>
          </a:p>
          <a:p>
            <a:pPr marL="685800"/>
            <a:r>
              <a:rPr lang="en-US" dirty="0" err="1" smtClean="0"/>
              <a:t>objBike.addContact</a:t>
            </a:r>
            <a:r>
              <a:rPr lang="en-US" dirty="0" smtClean="0"/>
              <a:t>(</a:t>
            </a:r>
            <a:r>
              <a:rPr lang="en-US" dirty="0" err="1" smtClean="0"/>
              <a:t>args</a:t>
            </a:r>
            <a:r>
              <a:rPr lang="en-US" dirty="0" smtClean="0"/>
              <a:t>[3]);</a:t>
            </a:r>
          </a:p>
          <a:p>
            <a:pPr marL="685800"/>
            <a:r>
              <a:rPr lang="en-US" dirty="0" err="1" smtClean="0"/>
              <a:t>objBike.callManufacturer</a:t>
            </a:r>
            <a:r>
              <a:rPr lang="en-US" dirty="0" smtClean="0"/>
              <a:t>(</a:t>
            </a:r>
            <a:r>
              <a:rPr lang="en-US" dirty="0" err="1" smtClean="0"/>
              <a:t>args</a:t>
            </a:r>
            <a:r>
              <a:rPr lang="en-US" dirty="0" smtClean="0"/>
              <a:t>[4]);</a:t>
            </a:r>
          </a:p>
          <a:p>
            <a:pPr marL="685800"/>
            <a:r>
              <a:rPr lang="en-US" dirty="0" err="1" smtClean="0"/>
              <a:t>objBike.makePayment</a:t>
            </a:r>
            <a:r>
              <a:rPr lang="en-US" dirty="0" smtClean="0"/>
              <a:t>(</a:t>
            </a:r>
            <a:r>
              <a:rPr lang="en-US" dirty="0" err="1" smtClean="0"/>
              <a:t>Float.parseFloat</a:t>
            </a:r>
            <a:r>
              <a:rPr lang="en-US" dirty="0" smtClean="0"/>
              <a:t>(</a:t>
            </a:r>
            <a:r>
              <a:rPr lang="en-US" dirty="0" err="1" smtClean="0"/>
              <a:t>args</a:t>
            </a:r>
            <a:r>
              <a:rPr lang="en-US" dirty="0" smtClean="0"/>
              <a:t>[5]));</a:t>
            </a:r>
          </a:p>
          <a:p>
            <a:pPr marL="457200"/>
            <a:r>
              <a:rPr lang="en-US" dirty="0" smtClean="0"/>
              <a:t>}</a:t>
            </a:r>
          </a:p>
          <a:p>
            <a:pPr marL="457200"/>
            <a:r>
              <a:rPr lang="en-US" dirty="0" smtClean="0"/>
              <a:t>else{</a:t>
            </a:r>
          </a:p>
          <a:p>
            <a:pPr marL="457200"/>
            <a:endParaRPr lang="en-US" dirty="0" smtClean="0"/>
          </a:p>
          <a:p>
            <a:pPr marL="685800"/>
            <a:r>
              <a:rPr lang="en-US" dirty="0" smtClean="0"/>
              <a:t>// Display an error message</a:t>
            </a:r>
          </a:p>
          <a:p>
            <a:pPr marL="685800"/>
            <a:r>
              <a:rPr lang="en-US" dirty="0" err="1" smtClean="0"/>
              <a:t>System.out.println</a:t>
            </a:r>
            <a:r>
              <a:rPr lang="en-US" dirty="0" smtClean="0"/>
              <a:t>(“Usage: java </a:t>
            </a:r>
            <a:r>
              <a:rPr lang="en-US" dirty="0" err="1" smtClean="0"/>
              <a:t>TwoWheeler</a:t>
            </a:r>
            <a:r>
              <a:rPr lang="en-US" dirty="0" smtClean="0"/>
              <a:t> &lt;ID&gt; &lt;Type&gt; &lt;Speed&gt;</a:t>
            </a:r>
          </a:p>
          <a:p>
            <a:pPr marL="685800"/>
            <a:r>
              <a:rPr lang="en-US" dirty="0" smtClean="0"/>
              <a:t> &lt;Manufacturer&gt; &lt;Phone&gt; &lt;Amount&gt;”);</a:t>
            </a:r>
          </a:p>
          <a:p>
            <a:pPr marL="457200"/>
            <a:r>
              <a:rPr lang="en-US" dirty="0" smtClean="0"/>
              <a:t>}</a:t>
            </a:r>
          </a:p>
          <a:p>
            <a:pPr marL="228600"/>
            <a:r>
              <a:rPr lang="en-US" dirty="0" smtClean="0"/>
              <a:t>}</a:t>
            </a:r>
          </a:p>
          <a:p>
            <a:r>
              <a:rPr lang="en-US" dirty="0" smtClean="0"/>
              <a:t>}</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Multiple Interfaces 9-9</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25</a:t>
            </a:fld>
            <a:endParaRPr lang="en-US" dirty="0"/>
          </a:p>
        </p:txBody>
      </p:sp>
      <p:sp>
        <p:nvSpPr>
          <p:cNvPr id="6" name="Content Placeholder 1"/>
          <p:cNvSpPr txBox="1">
            <a:spLocks/>
          </p:cNvSpPr>
          <p:nvPr/>
        </p:nvSpPr>
        <p:spPr bwMode="auto">
          <a:xfrm>
            <a:off x="304800" y="838200"/>
            <a:ext cx="86106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a:t>
            </a:r>
            <a:r>
              <a:rPr lang="en-US" sz="1800" b="1" dirty="0" err="1" smtClean="0">
                <a:cs typeface="Courier New" pitchFamily="49" charset="0"/>
              </a:rPr>
              <a:t>TwoWheeler</a:t>
            </a:r>
            <a:r>
              <a:rPr lang="en-US" sz="1800" dirty="0" smtClean="0">
                <a:latin typeface="Calibri" pitchFamily="34" charset="0"/>
              </a:rPr>
              <a:t> now implements both the interfaces; </a:t>
            </a:r>
            <a:r>
              <a:rPr lang="en-US" sz="1800" b="1" dirty="0" err="1" smtClean="0">
                <a:cs typeface="Courier New" pitchFamily="49" charset="0"/>
              </a:rPr>
              <a:t>IVehicle</a:t>
            </a:r>
            <a:r>
              <a:rPr lang="en-US" sz="1800" dirty="0" smtClean="0">
                <a:latin typeface="Calibri" pitchFamily="34" charset="0"/>
              </a:rPr>
              <a:t> and </a:t>
            </a:r>
            <a:r>
              <a:rPr lang="en-US" sz="1800" b="1" dirty="0" err="1" smtClean="0">
                <a:cs typeface="Courier New" pitchFamily="49" charset="0"/>
              </a:rPr>
              <a:t>IManufacturer</a:t>
            </a:r>
            <a:r>
              <a:rPr lang="en-US" sz="1800" b="1" dirty="0" smtClean="0">
                <a:latin typeface="Calibri" pitchFamily="34" charset="0"/>
                <a:cs typeface="Calibri" pitchFamily="34" charset="0"/>
              </a:rPr>
              <a:t> </a:t>
            </a:r>
            <a:r>
              <a:rPr lang="en-US" sz="1800" dirty="0" smtClean="0">
                <a:latin typeface="Calibri" pitchFamily="34" charset="0"/>
                <a:cs typeface="Calibri" pitchFamily="34" charset="0"/>
              </a:rPr>
              <a:t>as well as</a:t>
            </a:r>
            <a:r>
              <a:rPr lang="en-US" sz="1800" dirty="0" smtClean="0">
                <a:latin typeface="Calibri" pitchFamily="34" charset="0"/>
              </a:rPr>
              <a:t> all the methods of both the interfaces.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modified code.</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user passes </a:t>
            </a:r>
            <a:r>
              <a:rPr lang="en-US" sz="1800" b="1" dirty="0" smtClean="0">
                <a:cs typeface="Courier New" pitchFamily="49" charset="0"/>
              </a:rPr>
              <a:t>CS-2737 Bike 80 BN-Bikes 808-283-2828 300</a:t>
            </a:r>
            <a:r>
              <a:rPr lang="en-US" sz="1800" dirty="0" smtClean="0">
                <a:latin typeface="Calibri" pitchFamily="34" charset="0"/>
              </a:rPr>
              <a:t> as command line arguments. </a:t>
            </a:r>
            <a:endPar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pic>
        <p:nvPicPr>
          <p:cNvPr id="7" name="Picture 6" descr="Figure 11.3.tif"/>
          <p:cNvPicPr>
            <a:picLocks noChangeAspect="1"/>
          </p:cNvPicPr>
          <p:nvPr/>
        </p:nvPicPr>
        <p:blipFill>
          <a:blip r:embed="rId2" cstate="print"/>
          <a:stretch>
            <a:fillRect/>
          </a:stretch>
        </p:blipFill>
        <p:spPr>
          <a:xfrm>
            <a:off x="2438400" y="2521984"/>
            <a:ext cx="4724400" cy="3040616"/>
          </a:xfrm>
          <a:prstGeom prst="rect">
            <a:avLst/>
          </a:prstGeom>
        </p:spPr>
      </p:pic>
      <p:sp>
        <p:nvSpPr>
          <p:cNvPr id="8" name="Content Placeholder 1"/>
          <p:cNvSpPr txBox="1">
            <a:spLocks/>
          </p:cNvSpPr>
          <p:nvPr/>
        </p:nvSpPr>
        <p:spPr bwMode="auto">
          <a:xfrm>
            <a:off x="304800" y="5562600"/>
            <a:ext cx="8610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interface </a:t>
            </a:r>
            <a:r>
              <a:rPr lang="en-US" sz="1800" dirty="0" err="1" smtClean="0">
                <a:latin typeface="Calibri" pitchFamily="34" charset="0"/>
              </a:rPr>
              <a:t>IManufacturer</a:t>
            </a:r>
            <a:r>
              <a:rPr lang="en-US" sz="1800" dirty="0" smtClean="0">
                <a:latin typeface="Calibri" pitchFamily="34" charset="0"/>
              </a:rPr>
              <a:t> can also be implemented by other classes such as </a:t>
            </a:r>
            <a:r>
              <a:rPr lang="en-US" sz="1800" b="1" dirty="0" err="1" smtClean="0">
                <a:cs typeface="Courier New" pitchFamily="49" charset="0"/>
              </a:rPr>
              <a:t>FourWheeler</a:t>
            </a:r>
            <a:r>
              <a:rPr lang="en-US" sz="1800" dirty="0" smtClean="0">
                <a:latin typeface="Calibri" pitchFamily="34" charset="0"/>
              </a:rPr>
              <a:t>, </a:t>
            </a:r>
            <a:r>
              <a:rPr lang="en-US" sz="1800" b="1" dirty="0" smtClean="0">
                <a:cs typeface="Courier New" pitchFamily="49" charset="0"/>
              </a:rPr>
              <a:t>Furniture</a:t>
            </a:r>
            <a:r>
              <a:rPr lang="en-US" sz="1800" dirty="0" smtClean="0">
                <a:latin typeface="Calibri" pitchFamily="34" charset="0"/>
              </a:rPr>
              <a:t>, </a:t>
            </a:r>
            <a:r>
              <a:rPr lang="en-US" sz="1800" b="1" dirty="0" smtClean="0">
                <a:cs typeface="Courier New" pitchFamily="49" charset="0"/>
              </a:rPr>
              <a:t>Jewelry</a:t>
            </a:r>
            <a:r>
              <a:rPr lang="en-US" sz="1800" dirty="0" smtClean="0">
                <a:latin typeface="Calibri" pitchFamily="34" charset="0"/>
              </a:rPr>
              <a:t>, and so on, that require manufacturer information. </a:t>
            </a:r>
            <a:endPar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the Concept of Abstraction 1-3</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26</a:t>
            </a:fld>
            <a:endParaRPr lang="en-US" dirty="0"/>
          </a:p>
        </p:txBody>
      </p:sp>
      <p:grpSp>
        <p:nvGrpSpPr>
          <p:cNvPr id="6" name="Group 5"/>
          <p:cNvGrpSpPr/>
          <p:nvPr/>
        </p:nvGrpSpPr>
        <p:grpSpPr>
          <a:xfrm>
            <a:off x="533400" y="1143000"/>
            <a:ext cx="8229600" cy="685800"/>
            <a:chOff x="0" y="267999"/>
            <a:chExt cx="6096000" cy="936000"/>
          </a:xfrm>
          <a:solidFill>
            <a:schemeClr val="accent6">
              <a:lumMod val="50000"/>
            </a:schemeClr>
          </a:solidFill>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Abstraction is defined as the process of hiding the unnecessary details and revealing only the essential features of an object to the user.</a:t>
              </a:r>
              <a:endParaRPr lang="en-IN" sz="1800" kern="1200" dirty="0">
                <a:solidFill>
                  <a:schemeClr val="bg1"/>
                </a:solidFill>
                <a:latin typeface="Calibri" pitchFamily="34" charset="0"/>
                <a:cs typeface="Calibri" pitchFamily="34" charset="0"/>
              </a:endParaRPr>
            </a:p>
          </p:txBody>
        </p:sp>
      </p:grpSp>
      <p:grpSp>
        <p:nvGrpSpPr>
          <p:cNvPr id="9" name="Group 8"/>
          <p:cNvGrpSpPr/>
          <p:nvPr/>
        </p:nvGrpSpPr>
        <p:grpSpPr>
          <a:xfrm>
            <a:off x="533400" y="1981200"/>
            <a:ext cx="8229600" cy="685800"/>
            <a:chOff x="0" y="267999"/>
            <a:chExt cx="6096000" cy="936000"/>
          </a:xfrm>
          <a:solidFill>
            <a:schemeClr val="accent3">
              <a:lumMod val="50000"/>
            </a:schemeClr>
          </a:solidFill>
          <a:scene3d>
            <a:camera prst="orthographicFront"/>
            <a:lightRig rig="threePt" dir="t">
              <a:rot lat="0" lon="0" rev="7500000"/>
            </a:lightRig>
          </a:scene3d>
        </p:grpSpPr>
        <p:sp>
          <p:nvSpPr>
            <p:cNvPr id="10" name="Rounded Rectangle 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Abstraction is a concept that is used by classes that consist of attributes and methods that perform operations on these attributes.</a:t>
              </a:r>
              <a:endParaRPr lang="en-IN" sz="1800" kern="1200" dirty="0">
                <a:latin typeface="Calibri" pitchFamily="34" charset="0"/>
                <a:cs typeface="Calibri" pitchFamily="34" charset="0"/>
              </a:endParaRPr>
            </a:p>
          </p:txBody>
        </p:sp>
      </p:grpSp>
      <p:grpSp>
        <p:nvGrpSpPr>
          <p:cNvPr id="12" name="Group 11"/>
          <p:cNvGrpSpPr/>
          <p:nvPr/>
        </p:nvGrpSpPr>
        <p:grpSpPr>
          <a:xfrm>
            <a:off x="533400" y="2819400"/>
            <a:ext cx="8229600" cy="685800"/>
            <a:chOff x="0" y="267999"/>
            <a:chExt cx="6096000" cy="936000"/>
          </a:xfrm>
          <a:solidFill>
            <a:schemeClr val="accent6">
              <a:lumMod val="50000"/>
            </a:schemeClr>
          </a:solidFill>
          <a:scene3d>
            <a:camera prst="orthographicFront"/>
            <a:lightRig rig="threePt" dir="t">
              <a:rot lat="0" lon="0" rev="7500000"/>
            </a:lightRig>
          </a:scene3d>
        </p:grpSpPr>
        <p:sp>
          <p:nvSpPr>
            <p:cNvPr id="13" name="Rounded Rectangle 1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Abstraction can also be achieved through composition. For example, a class Vehicle is composed of an engine, </a:t>
              </a:r>
              <a:r>
                <a:rPr lang="en-US" sz="1800" dirty="0" err="1" smtClean="0">
                  <a:solidFill>
                    <a:schemeClr val="bg1"/>
                  </a:solidFill>
                  <a:latin typeface="Calibri" pitchFamily="34" charset="0"/>
                  <a:cs typeface="Calibri" pitchFamily="34" charset="0"/>
                </a:rPr>
                <a:t>tyres</a:t>
              </a:r>
              <a:r>
                <a:rPr lang="en-US" sz="1800" dirty="0" smtClean="0">
                  <a:solidFill>
                    <a:schemeClr val="bg1"/>
                  </a:solidFill>
                  <a:latin typeface="Calibri" pitchFamily="34" charset="0"/>
                  <a:cs typeface="Calibri" pitchFamily="34" charset="0"/>
                </a:rPr>
                <a:t>, ignition key, and </a:t>
              </a:r>
              <a:r>
                <a:rPr lang="en-US" sz="1800" dirty="0" smtClean="0">
                  <a:solidFill>
                    <a:schemeClr val="bg1"/>
                  </a:solidFill>
                  <a:latin typeface="Calibri" pitchFamily="34" charset="0"/>
                  <a:cs typeface="Calibri" pitchFamily="34" charset="0"/>
                </a:rPr>
                <a:t>many </a:t>
              </a:r>
              <a:r>
                <a:rPr lang="en-US" sz="1800" dirty="0" smtClean="0">
                  <a:solidFill>
                    <a:schemeClr val="bg1"/>
                  </a:solidFill>
                  <a:latin typeface="Calibri" pitchFamily="34" charset="0"/>
                  <a:cs typeface="Calibri" pitchFamily="34" charset="0"/>
                </a:rPr>
                <a:t>other components.</a:t>
              </a:r>
              <a:endParaRPr lang="en-IN" sz="1800" kern="1200" dirty="0">
                <a:solidFill>
                  <a:schemeClr val="bg1"/>
                </a:solidFill>
                <a:latin typeface="Calibri" pitchFamily="34" charset="0"/>
                <a:cs typeface="Calibri" pitchFamily="34" charset="0"/>
              </a:endParaRPr>
            </a:p>
          </p:txBody>
        </p:sp>
      </p:grpSp>
      <p:grpSp>
        <p:nvGrpSpPr>
          <p:cNvPr id="15" name="Group 14"/>
          <p:cNvGrpSpPr/>
          <p:nvPr/>
        </p:nvGrpSpPr>
        <p:grpSpPr>
          <a:xfrm>
            <a:off x="533400" y="3657600"/>
            <a:ext cx="8229600" cy="685800"/>
            <a:chOff x="0" y="267999"/>
            <a:chExt cx="6096000" cy="936000"/>
          </a:xfrm>
          <a:solidFill>
            <a:schemeClr val="accent3">
              <a:lumMod val="50000"/>
            </a:schemeClr>
          </a:solidFill>
          <a:scene3d>
            <a:camera prst="orthographicFront"/>
            <a:lightRig rig="threePt" dir="t">
              <a:rot lat="0" lon="0" rev="7500000"/>
            </a:lightRig>
          </a:scene3d>
        </p:grpSpPr>
        <p:sp>
          <p:nvSpPr>
            <p:cNvPr id="16" name="Rounded Rectangle 15"/>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In Java, </a:t>
              </a:r>
              <a:r>
                <a:rPr lang="en-US" sz="1800" dirty="0" smtClean="0">
                  <a:latin typeface="Courier New" pitchFamily="49" charset="0"/>
                  <a:cs typeface="Courier New" pitchFamily="49" charset="0"/>
                </a:rPr>
                <a:t>abstract</a:t>
              </a:r>
              <a:r>
                <a:rPr lang="en-US" sz="1800" dirty="0" smtClean="0">
                  <a:latin typeface="Calibri" pitchFamily="34" charset="0"/>
                  <a:cs typeface="Calibri" pitchFamily="34" charset="0"/>
                </a:rPr>
                <a:t> classes and interfaces are used to implement the concept of abstraction.</a:t>
              </a:r>
              <a:endParaRPr lang="en-IN" sz="1800" kern="1200" dirty="0">
                <a:latin typeface="Calibri" pitchFamily="34" charset="0"/>
                <a:cs typeface="Calibri" pitchFamily="34" charset="0"/>
              </a:endParaRPr>
            </a:p>
          </p:txBody>
        </p:sp>
      </p:grpSp>
      <p:grpSp>
        <p:nvGrpSpPr>
          <p:cNvPr id="18" name="Group 17"/>
          <p:cNvGrpSpPr/>
          <p:nvPr/>
        </p:nvGrpSpPr>
        <p:grpSpPr>
          <a:xfrm>
            <a:off x="533400" y="4495800"/>
            <a:ext cx="8229600" cy="685800"/>
            <a:chOff x="0" y="267999"/>
            <a:chExt cx="6096000" cy="936000"/>
          </a:xfrm>
          <a:solidFill>
            <a:schemeClr val="accent6">
              <a:lumMod val="50000"/>
            </a:schemeClr>
          </a:solidFill>
          <a:scene3d>
            <a:camera prst="orthographicFront"/>
            <a:lightRig rig="threePt" dir="t">
              <a:rot lat="0" lon="0" rev="7500000"/>
            </a:lightRig>
          </a:scene3d>
        </p:grpSpPr>
        <p:sp>
          <p:nvSpPr>
            <p:cNvPr id="19" name="Rounded Rectangle 18"/>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To use an </a:t>
              </a:r>
              <a:r>
                <a:rPr lang="en-US" sz="1800" dirty="0" smtClean="0">
                  <a:solidFill>
                    <a:schemeClr val="bg1"/>
                  </a:solidFill>
                  <a:latin typeface="Courier New" pitchFamily="49" charset="0"/>
                  <a:cs typeface="Courier New" pitchFamily="49" charset="0"/>
                </a:rPr>
                <a:t>abstract</a:t>
              </a:r>
              <a:r>
                <a:rPr lang="en-US" sz="1800" dirty="0" smtClean="0">
                  <a:solidFill>
                    <a:schemeClr val="bg1"/>
                  </a:solidFill>
                  <a:latin typeface="Calibri" pitchFamily="34" charset="0"/>
                  <a:cs typeface="Calibri" pitchFamily="34" charset="0"/>
                </a:rPr>
                <a:t> class or interface one needs to extend or implement </a:t>
              </a:r>
              <a:r>
                <a:rPr lang="en-US" sz="1800" dirty="0" smtClean="0">
                  <a:solidFill>
                    <a:schemeClr val="bg1"/>
                  </a:solidFill>
                  <a:latin typeface="Courier New" pitchFamily="49" charset="0"/>
                  <a:cs typeface="Courier New" pitchFamily="49" charset="0"/>
                </a:rPr>
                <a:t>abstract</a:t>
              </a:r>
              <a:r>
                <a:rPr lang="en-US" sz="1800" dirty="0" smtClean="0">
                  <a:solidFill>
                    <a:schemeClr val="bg1"/>
                  </a:solidFill>
                  <a:latin typeface="Calibri" pitchFamily="34" charset="0"/>
                  <a:cs typeface="Calibri" pitchFamily="34" charset="0"/>
                </a:rPr>
                <a:t> methods with concrete behavior.</a:t>
              </a:r>
              <a:endParaRPr lang="en-IN" sz="1800" kern="1200" dirty="0">
                <a:solidFill>
                  <a:schemeClr val="bg1"/>
                </a:solidFill>
                <a:latin typeface="Calibri" pitchFamily="34" charset="0"/>
                <a:cs typeface="Calibri" pitchFamily="34" charset="0"/>
              </a:endParaRPr>
            </a:p>
          </p:txBody>
        </p:sp>
      </p:grpSp>
      <p:grpSp>
        <p:nvGrpSpPr>
          <p:cNvPr id="22" name="Group 21"/>
          <p:cNvGrpSpPr/>
          <p:nvPr/>
        </p:nvGrpSpPr>
        <p:grpSpPr>
          <a:xfrm>
            <a:off x="533400" y="5334000"/>
            <a:ext cx="8229600" cy="685800"/>
            <a:chOff x="0" y="267999"/>
            <a:chExt cx="6096000" cy="936000"/>
          </a:xfrm>
          <a:solidFill>
            <a:schemeClr val="accent3">
              <a:lumMod val="50000"/>
            </a:schemeClr>
          </a:solidFill>
          <a:scene3d>
            <a:camera prst="orthographicFront"/>
            <a:lightRig rig="threePt" dir="t">
              <a:rot lat="0" lon="0" rev="7500000"/>
            </a:lightRig>
          </a:scene3d>
        </p:grpSpPr>
        <p:sp>
          <p:nvSpPr>
            <p:cNvPr id="23" name="Rounded Rectangle 2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Abstraction is used to define an object based on its attributes, functionality, and interface.</a:t>
              </a:r>
              <a:endParaRPr lang="en-IN" sz="1800" kern="1200" dirty="0">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the Concept of Abstraction 2-3</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27</a:t>
            </a:fld>
            <a:endParaRPr lang="en-US" dirty="0"/>
          </a:p>
        </p:txBody>
      </p:sp>
      <p:graphicFrame>
        <p:nvGraphicFramePr>
          <p:cNvPr id="6" name="Table 5"/>
          <p:cNvGraphicFramePr>
            <a:graphicFrameLocks noGrp="1"/>
          </p:cNvGraphicFramePr>
          <p:nvPr/>
        </p:nvGraphicFramePr>
        <p:xfrm>
          <a:off x="685800" y="1722121"/>
          <a:ext cx="7848600" cy="4526279"/>
        </p:xfrm>
        <a:graphic>
          <a:graphicData uri="http://schemas.openxmlformats.org/drawingml/2006/table">
            <a:tbl>
              <a:tblPr firstRow="1" bandRow="1">
                <a:tableStyleId>{912C8C85-51F0-491E-9774-3900AFEF0FD7}</a:tableStyleId>
              </a:tblPr>
              <a:tblGrid>
                <a:gridCol w="4118572"/>
                <a:gridCol w="3730028"/>
              </a:tblGrid>
              <a:tr h="441588">
                <a:tc>
                  <a:txBody>
                    <a:bodyPr/>
                    <a:lstStyle/>
                    <a:p>
                      <a:pPr algn="ctr"/>
                      <a:r>
                        <a:rPr lang="en-US" sz="1800" dirty="0" smtClean="0">
                          <a:latin typeface="Calibri" pitchFamily="34" charset="0"/>
                          <a:cs typeface="Calibri" pitchFamily="34" charset="0"/>
                        </a:rPr>
                        <a:t>Abstract Class</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sz="1800" dirty="0" smtClean="0">
                          <a:latin typeface="Calibri" pitchFamily="34" charset="0"/>
                          <a:cs typeface="Calibri" pitchFamily="34" charset="0"/>
                        </a:rPr>
                        <a:t>Interface</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993574">
                <a:tc>
                  <a:txBody>
                    <a:bodyPr/>
                    <a:lstStyle/>
                    <a:p>
                      <a:pPr algn="l"/>
                      <a:r>
                        <a:rPr lang="en-US" sz="1600" dirty="0" smtClean="0">
                          <a:latin typeface="Calibri" pitchFamily="34" charset="0"/>
                          <a:cs typeface="Calibri" pitchFamily="34" charset="0"/>
                        </a:rPr>
                        <a:t>An </a:t>
                      </a:r>
                      <a:r>
                        <a:rPr lang="en-US" sz="1600" dirty="0" smtClean="0">
                          <a:latin typeface="Courier New" pitchFamily="49" charset="0"/>
                          <a:cs typeface="Courier New" pitchFamily="49" charset="0"/>
                        </a:rPr>
                        <a:t>abstract</a:t>
                      </a:r>
                      <a:r>
                        <a:rPr lang="en-US" sz="1600" dirty="0" smtClean="0">
                          <a:latin typeface="Calibri" pitchFamily="34" charset="0"/>
                          <a:cs typeface="Calibri" pitchFamily="34" charset="0"/>
                        </a:rPr>
                        <a:t> class can have </a:t>
                      </a:r>
                      <a:r>
                        <a:rPr lang="en-US" sz="1600" dirty="0" smtClean="0">
                          <a:latin typeface="Courier New" pitchFamily="49" charset="0"/>
                          <a:cs typeface="Courier New" pitchFamily="49" charset="0"/>
                        </a:rPr>
                        <a:t>abstract </a:t>
                      </a:r>
                      <a:r>
                        <a:rPr lang="en-US" sz="1600" dirty="0" smtClean="0">
                          <a:latin typeface="Calibri" pitchFamily="34" charset="0"/>
                          <a:cs typeface="Calibri" pitchFamily="34" charset="0"/>
                        </a:rPr>
                        <a:t>as well as concrete methods that are methods with a body.</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An interface can have only </a:t>
                      </a:r>
                      <a:r>
                        <a:rPr lang="en-US" sz="1600" dirty="0" smtClean="0">
                          <a:latin typeface="Courier New" pitchFamily="49" charset="0"/>
                          <a:cs typeface="Courier New" pitchFamily="49" charset="0"/>
                        </a:rPr>
                        <a:t>abstract </a:t>
                      </a:r>
                      <a:r>
                        <a:rPr lang="en-US" sz="1600" dirty="0" smtClean="0">
                          <a:latin typeface="Calibri" pitchFamily="34" charset="0"/>
                          <a:cs typeface="Calibri" pitchFamily="34" charset="0"/>
                        </a:rPr>
                        <a:t>methods.</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99181">
                <a:tc>
                  <a:txBody>
                    <a:bodyPr/>
                    <a:lstStyle/>
                    <a:p>
                      <a:pPr algn="l"/>
                      <a:r>
                        <a:rPr lang="en-US" sz="1600" dirty="0" smtClean="0">
                          <a:latin typeface="Calibri" pitchFamily="34" charset="0"/>
                          <a:cs typeface="Calibri" pitchFamily="34" charset="0"/>
                        </a:rPr>
                        <a:t>An </a:t>
                      </a:r>
                      <a:r>
                        <a:rPr lang="en-US" sz="1600" dirty="0" smtClean="0">
                          <a:latin typeface="Courier New" pitchFamily="49" charset="0"/>
                          <a:cs typeface="Courier New" pitchFamily="49" charset="0"/>
                        </a:rPr>
                        <a:t>abstract </a:t>
                      </a:r>
                      <a:r>
                        <a:rPr lang="en-US" sz="1600" dirty="0" smtClean="0">
                          <a:latin typeface="Calibri" pitchFamily="34" charset="0"/>
                          <a:cs typeface="Calibri" pitchFamily="34" charset="0"/>
                        </a:rPr>
                        <a:t>class may have non-final variables.</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Variables declared in an interface are implicitly </a:t>
                      </a:r>
                      <a:r>
                        <a:rPr lang="en-US" sz="1600" dirty="0" smtClean="0">
                          <a:latin typeface="Courier New" pitchFamily="49" charset="0"/>
                          <a:cs typeface="Courier New" pitchFamily="49" charset="0"/>
                        </a:rPr>
                        <a:t>final</a:t>
                      </a:r>
                      <a:r>
                        <a:rPr lang="en-US" sz="1600" dirty="0" smtClean="0">
                          <a:latin typeface="Calibri" pitchFamily="34" charset="0"/>
                          <a:cs typeface="Calibri" pitchFamily="34" charset="0"/>
                        </a:rPr>
                        <a:t>.</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993574">
                <a:tc>
                  <a:txBody>
                    <a:bodyPr/>
                    <a:lstStyle/>
                    <a:p>
                      <a:pPr algn="l"/>
                      <a:r>
                        <a:rPr lang="en-US" sz="1600" dirty="0" smtClean="0">
                          <a:latin typeface="Calibri" pitchFamily="34" charset="0"/>
                          <a:cs typeface="Calibri" pitchFamily="34" charset="0"/>
                        </a:rPr>
                        <a:t>An </a:t>
                      </a:r>
                      <a:r>
                        <a:rPr lang="en-US" sz="1600" dirty="0" smtClean="0">
                          <a:latin typeface="Courier New" pitchFamily="49" charset="0"/>
                          <a:cs typeface="Courier New" pitchFamily="49" charset="0"/>
                        </a:rPr>
                        <a:t>abstract</a:t>
                      </a:r>
                      <a:r>
                        <a:rPr lang="en-US" sz="1600" dirty="0" smtClean="0">
                          <a:latin typeface="Calibri" pitchFamily="34" charset="0"/>
                          <a:cs typeface="Calibri" pitchFamily="34" charset="0"/>
                        </a:rPr>
                        <a:t> class may have members with different access </a:t>
                      </a:r>
                      <a:r>
                        <a:rPr lang="en-US" sz="1600" dirty="0" err="1" smtClean="0">
                          <a:latin typeface="Calibri" pitchFamily="34" charset="0"/>
                          <a:cs typeface="Calibri" pitchFamily="34" charset="0"/>
                        </a:rPr>
                        <a:t>specifiers</a:t>
                      </a:r>
                      <a:r>
                        <a:rPr lang="en-US" sz="1600" dirty="0" smtClean="0">
                          <a:latin typeface="Calibri" pitchFamily="34" charset="0"/>
                          <a:cs typeface="Calibri" pitchFamily="34" charset="0"/>
                        </a:rPr>
                        <a:t> such as</a:t>
                      </a:r>
                      <a:r>
                        <a:rPr lang="en-US" sz="1600" dirty="0" smtClean="0">
                          <a:latin typeface="Courier New" pitchFamily="49" charset="0"/>
                          <a:cs typeface="Courier New" pitchFamily="49" charset="0"/>
                        </a:rPr>
                        <a:t> private</a:t>
                      </a:r>
                      <a:r>
                        <a:rPr lang="en-US" sz="1600" dirty="0" smtClean="0">
                          <a:latin typeface="Calibri" pitchFamily="34" charset="0"/>
                          <a:cs typeface="Calibri" pitchFamily="34" charset="0"/>
                        </a:rPr>
                        <a:t>, </a:t>
                      </a:r>
                      <a:r>
                        <a:rPr lang="en-US" sz="1600" dirty="0" smtClean="0">
                          <a:latin typeface="Courier New" pitchFamily="49" charset="0"/>
                          <a:cs typeface="Courier New" pitchFamily="49" charset="0"/>
                        </a:rPr>
                        <a:t>protected</a:t>
                      </a:r>
                      <a:r>
                        <a:rPr lang="en-US" sz="1600" dirty="0" smtClean="0">
                          <a:latin typeface="Calibri" pitchFamily="34" charset="0"/>
                          <a:cs typeface="Calibri" pitchFamily="34" charset="0"/>
                        </a:rPr>
                        <a:t>, and so on.</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Members of an interface are </a:t>
                      </a:r>
                      <a:r>
                        <a:rPr lang="en-US" sz="1600" dirty="0" smtClean="0">
                          <a:latin typeface="Courier New" pitchFamily="49" charset="0"/>
                          <a:cs typeface="Courier New" pitchFamily="49" charset="0"/>
                        </a:rPr>
                        <a:t>public</a:t>
                      </a:r>
                      <a:r>
                        <a:rPr lang="en-US" sz="1600" dirty="0" smtClean="0">
                          <a:latin typeface="Calibri" pitchFamily="34" charset="0"/>
                          <a:cs typeface="Calibri" pitchFamily="34" charset="0"/>
                        </a:rPr>
                        <a:t> by default.</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99181">
                <a:tc>
                  <a:txBody>
                    <a:bodyPr/>
                    <a:lstStyle/>
                    <a:p>
                      <a:pPr algn="l"/>
                      <a:r>
                        <a:rPr lang="en-US" sz="1600" dirty="0" smtClean="0">
                          <a:latin typeface="Calibri" pitchFamily="34" charset="0"/>
                          <a:cs typeface="Calibri" pitchFamily="34" charset="0"/>
                        </a:rPr>
                        <a:t>An </a:t>
                      </a:r>
                      <a:r>
                        <a:rPr lang="en-US" sz="1600" dirty="0" smtClean="0">
                          <a:latin typeface="Courier New" pitchFamily="49" charset="0"/>
                          <a:cs typeface="Courier New" pitchFamily="49" charset="0"/>
                        </a:rPr>
                        <a:t>abstract</a:t>
                      </a:r>
                      <a:r>
                        <a:rPr lang="en-US" sz="1600" dirty="0" smtClean="0">
                          <a:latin typeface="Calibri" pitchFamily="34" charset="0"/>
                          <a:cs typeface="Calibri" pitchFamily="34" charset="0"/>
                        </a:rPr>
                        <a:t> class is inherited using the </a:t>
                      </a:r>
                      <a:r>
                        <a:rPr lang="en-US" sz="1600" dirty="0" smtClean="0">
                          <a:latin typeface="Courier New" pitchFamily="49" charset="0"/>
                          <a:cs typeface="Courier New" pitchFamily="49" charset="0"/>
                        </a:rPr>
                        <a:t>extends</a:t>
                      </a:r>
                      <a:r>
                        <a:rPr lang="en-US" sz="1600" dirty="0" smtClean="0">
                          <a:latin typeface="Calibri" pitchFamily="34" charset="0"/>
                          <a:cs typeface="Calibri" pitchFamily="34" charset="0"/>
                        </a:rPr>
                        <a:t> keyword.</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An interface is implemented using the </a:t>
                      </a:r>
                      <a:r>
                        <a:rPr lang="en-US" sz="1600" dirty="0" smtClean="0">
                          <a:latin typeface="Courier New" pitchFamily="49" charset="0"/>
                          <a:cs typeface="Courier New" pitchFamily="49" charset="0"/>
                        </a:rPr>
                        <a:t>implements</a:t>
                      </a:r>
                      <a:r>
                        <a:rPr lang="en-US" sz="1600" dirty="0" smtClean="0">
                          <a:latin typeface="Calibri" pitchFamily="34" charset="0"/>
                          <a:cs typeface="Calibri" pitchFamily="34" charset="0"/>
                        </a:rPr>
                        <a:t> keyword.</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99181">
                <a:tc>
                  <a:txBody>
                    <a:bodyPr/>
                    <a:lstStyle/>
                    <a:p>
                      <a:pPr algn="l"/>
                      <a:r>
                        <a:rPr lang="en-US" sz="1600" dirty="0" smtClean="0">
                          <a:latin typeface="Calibri" pitchFamily="34" charset="0"/>
                          <a:cs typeface="Calibri" pitchFamily="34" charset="0"/>
                        </a:rPr>
                        <a:t>An </a:t>
                      </a:r>
                      <a:r>
                        <a:rPr lang="en-US" sz="1600" dirty="0" smtClean="0">
                          <a:latin typeface="Courier New" pitchFamily="49" charset="0"/>
                          <a:cs typeface="Courier New" pitchFamily="49" charset="0"/>
                        </a:rPr>
                        <a:t>abstract</a:t>
                      </a:r>
                      <a:r>
                        <a:rPr lang="en-US" sz="1600" dirty="0" smtClean="0">
                          <a:latin typeface="Calibri" pitchFamily="34" charset="0"/>
                          <a:cs typeface="Calibri" pitchFamily="34" charset="0"/>
                        </a:rPr>
                        <a:t> class can inherit from another class and implement multiple interfaces.</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An interface can extend from one or more interfaces.</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 name="Content Placeholder 1"/>
          <p:cNvSpPr>
            <a:spLocks noGrp="1"/>
          </p:cNvSpPr>
          <p:nvPr>
            <p:ph idx="1"/>
          </p:nvPr>
        </p:nvSpPr>
        <p:spPr>
          <a:xfrm>
            <a:off x="304800" y="914400"/>
            <a:ext cx="8610600" cy="609600"/>
          </a:xfrm>
        </p:spPr>
        <p:txBody>
          <a:bodyPr/>
          <a:lstStyle/>
          <a:p>
            <a:pPr>
              <a:defRPr/>
            </a:pPr>
            <a:r>
              <a:rPr lang="en-US" sz="1800" dirty="0" smtClean="0"/>
              <a:t>The differences between an abstract class and an interface are listed in the following table:</a:t>
            </a:r>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the Concept of Abstraction 3-3</a:t>
            </a:r>
            <a:endParaRPr lang="en-US" dirty="0"/>
          </a:p>
        </p:txBody>
      </p:sp>
      <p:sp>
        <p:nvSpPr>
          <p:cNvPr id="4" name="Footer Placeholder 3"/>
          <p:cNvSpPr>
            <a:spLocks noGrp="1"/>
          </p:cNvSpPr>
          <p:nvPr>
            <p:ph type="ftr" sz="quarter" idx="3"/>
          </p:nvPr>
        </p:nvSpPr>
        <p:spPr/>
        <p:txBody>
          <a:bodyPr/>
          <a:lstStyle/>
          <a:p>
            <a:pPr>
              <a:defRPr/>
            </a:pPr>
            <a:r>
              <a:rPr lang="en-US" dirty="0" smtClean="0"/>
              <a:t>© </a:t>
            </a:r>
            <a:r>
              <a:rPr lang="en-US" dirty="0" err="1" smtClean="0"/>
              <a:t>Aptech</a:t>
            </a:r>
            <a:r>
              <a:rPr lang="en-US" dirty="0" smtClean="0"/>
              <a:t>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28</a:t>
            </a:fld>
            <a:endParaRPr lang="en-US" dirty="0"/>
          </a:p>
        </p:txBody>
      </p:sp>
      <p:sp>
        <p:nvSpPr>
          <p:cNvPr id="6" name="Content Placeholder 1"/>
          <p:cNvSpPr>
            <a:spLocks noGrp="1"/>
          </p:cNvSpPr>
          <p:nvPr>
            <p:ph idx="1"/>
          </p:nvPr>
        </p:nvSpPr>
        <p:spPr>
          <a:xfrm>
            <a:off x="304800" y="838200"/>
            <a:ext cx="8610600" cy="457200"/>
          </a:xfrm>
        </p:spPr>
        <p:txBody>
          <a:bodyPr/>
          <a:lstStyle/>
          <a:p>
            <a:pPr>
              <a:defRPr/>
            </a:pPr>
            <a:r>
              <a:rPr lang="en-US" sz="1800" dirty="0" smtClean="0"/>
              <a:t>Some of the differences between Abstraction and Encapsulation are as follows:</a:t>
            </a:r>
            <a:endParaRPr lang="en-US" sz="1800" dirty="0"/>
          </a:p>
        </p:txBody>
      </p:sp>
      <p:graphicFrame>
        <p:nvGraphicFramePr>
          <p:cNvPr id="7" name="Diagram 6"/>
          <p:cNvGraphicFramePr/>
          <p:nvPr/>
        </p:nvGraphicFramePr>
        <p:xfrm>
          <a:off x="381000" y="1219200"/>
          <a:ext cx="85344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Nested Class 1-2</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29</a:t>
            </a:fld>
            <a:endParaRPr lang="en-US" dirty="0"/>
          </a:p>
        </p:txBody>
      </p:sp>
      <p:sp>
        <p:nvSpPr>
          <p:cNvPr id="6" name="Content Placeholder 1"/>
          <p:cNvSpPr>
            <a:spLocks noGrp="1"/>
          </p:cNvSpPr>
          <p:nvPr>
            <p:ph idx="1"/>
          </p:nvPr>
        </p:nvSpPr>
        <p:spPr>
          <a:xfrm>
            <a:off x="304800" y="838200"/>
            <a:ext cx="8610600" cy="762000"/>
          </a:xfrm>
        </p:spPr>
        <p:txBody>
          <a:bodyPr/>
          <a:lstStyle/>
          <a:p>
            <a:pPr>
              <a:defRPr/>
            </a:pPr>
            <a:r>
              <a:rPr lang="en-US" sz="1800" dirty="0" smtClean="0"/>
              <a:t>Java allows defining a class within another class. </a:t>
            </a:r>
          </a:p>
          <a:p>
            <a:pPr>
              <a:defRPr/>
            </a:pPr>
            <a:r>
              <a:rPr lang="en-US" sz="1800" dirty="0" smtClean="0"/>
              <a:t>Such a class is called a nested class as shown in the following figure:</a:t>
            </a:r>
            <a:endParaRPr lang="en-US" sz="1800" dirty="0"/>
          </a:p>
        </p:txBody>
      </p:sp>
      <p:pic>
        <p:nvPicPr>
          <p:cNvPr id="7" name="Picture 6" descr="Figure 11.4.tif"/>
          <p:cNvPicPr>
            <a:picLocks noChangeAspect="1"/>
          </p:cNvPicPr>
          <p:nvPr/>
        </p:nvPicPr>
        <p:blipFill>
          <a:blip r:embed="rId2" cstate="print"/>
          <a:stretch>
            <a:fillRect/>
          </a:stretch>
        </p:blipFill>
        <p:spPr>
          <a:xfrm>
            <a:off x="3447944" y="1676401"/>
            <a:ext cx="1886055" cy="2133600"/>
          </a:xfrm>
          <a:prstGeom prst="rect">
            <a:avLst/>
          </a:prstGeom>
        </p:spPr>
      </p:pic>
      <p:sp>
        <p:nvSpPr>
          <p:cNvPr id="8" name="Content Placeholder 1"/>
          <p:cNvSpPr txBox="1">
            <a:spLocks/>
          </p:cNvSpPr>
          <p:nvPr/>
        </p:nvSpPr>
        <p:spPr bwMode="auto">
          <a:xfrm>
            <a:off x="304800" y="3886200"/>
            <a:ext cx="8610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defines a nested class:</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9" name="TextBox 8"/>
          <p:cNvSpPr txBox="1"/>
          <p:nvPr/>
        </p:nvSpPr>
        <p:spPr>
          <a:xfrm>
            <a:off x="685800" y="4315437"/>
            <a:ext cx="8077200" cy="1551963"/>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class Outer{</a:t>
            </a:r>
          </a:p>
          <a:p>
            <a:pPr marL="228600"/>
            <a:r>
              <a:rPr lang="en-US" dirty="0" smtClean="0"/>
              <a:t>...</a:t>
            </a:r>
          </a:p>
          <a:p>
            <a:pPr marL="228600"/>
            <a:r>
              <a:rPr lang="en-US" dirty="0" smtClean="0"/>
              <a:t>class Nested{</a:t>
            </a:r>
          </a:p>
          <a:p>
            <a:pPr marL="457200"/>
            <a:r>
              <a:rPr lang="en-US" dirty="0" smtClean="0"/>
              <a:t>...</a:t>
            </a:r>
          </a:p>
          <a:p>
            <a:pPr marL="228600"/>
            <a:r>
              <a:rPr lang="en-US" dirty="0" smtClean="0"/>
              <a:t>}</a:t>
            </a:r>
          </a:p>
          <a:p>
            <a:r>
              <a:rPr lang="en-US" dirty="0" smtClean="0"/>
              <a:t>}</a:t>
            </a:r>
            <a:endParaRPr lang="en-IN" dirty="0"/>
          </a:p>
        </p:txBody>
      </p:sp>
      <p:sp>
        <p:nvSpPr>
          <p:cNvPr id="10" name="Content Placeholder 1"/>
          <p:cNvSpPr txBox="1">
            <a:spLocks/>
          </p:cNvSpPr>
          <p:nvPr/>
        </p:nvSpPr>
        <p:spPr bwMode="auto">
          <a:xfrm>
            <a:off x="304800" y="5943600"/>
            <a:ext cx="8610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a:t>
            </a:r>
            <a:r>
              <a:rPr lang="en-US" sz="1800" b="1" dirty="0" smtClean="0">
                <a:cs typeface="Courier New" pitchFamily="49" charset="0"/>
              </a:rPr>
              <a:t>Outer</a:t>
            </a:r>
            <a:r>
              <a:rPr lang="en-US" sz="1800" dirty="0" smtClean="0">
                <a:latin typeface="Calibri" pitchFamily="34" charset="0"/>
              </a:rPr>
              <a:t> is the external enclosing class and the class </a:t>
            </a:r>
            <a:r>
              <a:rPr lang="en-US" sz="1800" b="1" dirty="0" smtClean="0">
                <a:cs typeface="Courier New" pitchFamily="49" charset="0"/>
              </a:rPr>
              <a:t>Nested</a:t>
            </a:r>
            <a:r>
              <a:rPr lang="en-US" sz="1800" dirty="0" smtClean="0">
                <a:latin typeface="Calibri" pitchFamily="34" charset="0"/>
              </a:rPr>
              <a:t> is the class defined within the class </a:t>
            </a:r>
            <a:r>
              <a:rPr lang="en-US" sz="1800" b="1" dirty="0" smtClean="0">
                <a:cs typeface="Courier New" pitchFamily="49" charset="0"/>
              </a:rPr>
              <a:t>Outer</a:t>
            </a:r>
            <a:r>
              <a:rPr lang="en-US" sz="1800" dirty="0" smtClean="0">
                <a:latin typeface="Calibri" pitchFamily="34" charset="0"/>
              </a:rPr>
              <a:t>.</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Introduction</a:t>
            </a:r>
            <a:endParaRPr lang="en-IN" sz="2800"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7" name="Content Placeholder 1"/>
          <p:cNvSpPr>
            <a:spLocks noGrp="1"/>
          </p:cNvSpPr>
          <p:nvPr>
            <p:ph idx="1"/>
          </p:nvPr>
        </p:nvSpPr>
        <p:spPr>
          <a:xfrm>
            <a:off x="304800" y="914400"/>
            <a:ext cx="8610600" cy="5257800"/>
          </a:xfrm>
        </p:spPr>
        <p:txBody>
          <a:bodyPr/>
          <a:lstStyle/>
          <a:p>
            <a:pPr>
              <a:defRPr/>
            </a:pPr>
            <a:r>
              <a:rPr lang="en-US" sz="2000" dirty="0" smtClean="0"/>
              <a:t>Java does not support multiple inheritance. </a:t>
            </a:r>
          </a:p>
          <a:p>
            <a:pPr>
              <a:defRPr/>
            </a:pPr>
            <a:r>
              <a:rPr lang="en-US" sz="2000" dirty="0" smtClean="0"/>
              <a:t>However, there are several cases when it becomes mandatory for an object to inherit properties from multiple classes to avoid redundancy and complexity in code. </a:t>
            </a:r>
          </a:p>
          <a:p>
            <a:pPr>
              <a:defRPr/>
            </a:pPr>
            <a:r>
              <a:rPr lang="en-US" sz="2000" dirty="0" smtClean="0"/>
              <a:t>For this purpose, Java provides a workaround in the form of interfaces.</a:t>
            </a:r>
          </a:p>
          <a:p>
            <a:pPr>
              <a:defRPr/>
            </a:pPr>
            <a:r>
              <a:rPr lang="en-US" sz="2000" dirty="0" smtClean="0"/>
              <a:t>Also, Java provides the concept of nested classes to make certain types of programs easy to manage, more secure, and less complex.</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Nested Class 2-2</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30</a:t>
            </a:fld>
            <a:endParaRPr lang="en-US" dirty="0"/>
          </a:p>
        </p:txBody>
      </p:sp>
      <p:sp>
        <p:nvSpPr>
          <p:cNvPr id="6" name="Content Placeholder 1"/>
          <p:cNvSpPr>
            <a:spLocks noGrp="1"/>
          </p:cNvSpPr>
          <p:nvPr>
            <p:ph idx="1"/>
          </p:nvPr>
        </p:nvSpPr>
        <p:spPr>
          <a:xfrm>
            <a:off x="304800" y="762000"/>
            <a:ext cx="8610600" cy="1295400"/>
          </a:xfrm>
        </p:spPr>
        <p:txBody>
          <a:bodyPr/>
          <a:lstStyle/>
          <a:p>
            <a:pPr>
              <a:defRPr/>
            </a:pPr>
            <a:r>
              <a:rPr lang="en-US" sz="1800" dirty="0" smtClean="0"/>
              <a:t>Nested classes are classified as static and non-static. </a:t>
            </a:r>
          </a:p>
          <a:p>
            <a:pPr>
              <a:defRPr/>
            </a:pPr>
            <a:r>
              <a:rPr lang="en-US" sz="1800" dirty="0" smtClean="0"/>
              <a:t>Nested classes that are declared </a:t>
            </a:r>
            <a:r>
              <a:rPr lang="en-US" sz="1800" dirty="0" smtClean="0">
                <a:latin typeface="Courier New" pitchFamily="49" charset="0"/>
                <a:cs typeface="Courier New" pitchFamily="49" charset="0"/>
              </a:rPr>
              <a:t>static</a:t>
            </a:r>
            <a:r>
              <a:rPr lang="en-US" sz="1800" dirty="0" smtClean="0"/>
              <a:t> are simply termed as </a:t>
            </a:r>
            <a:r>
              <a:rPr lang="en-US" sz="1800" dirty="0" smtClean="0">
                <a:latin typeface="Courier New" pitchFamily="49" charset="0"/>
                <a:cs typeface="Courier New" pitchFamily="49" charset="0"/>
              </a:rPr>
              <a:t>static</a:t>
            </a:r>
            <a:r>
              <a:rPr lang="en-US" sz="1800" dirty="0" smtClean="0"/>
              <a:t> nested classes whereas non-static nested classes are termed as inner classes. </a:t>
            </a:r>
          </a:p>
          <a:p>
            <a:pPr>
              <a:defRPr/>
            </a:pPr>
            <a:r>
              <a:rPr lang="en-US" sz="1800" dirty="0" smtClean="0"/>
              <a:t>This has been demonstrated in the following code snippet:</a:t>
            </a:r>
            <a:endParaRPr lang="en-US" sz="1800" dirty="0"/>
          </a:p>
        </p:txBody>
      </p:sp>
      <p:sp>
        <p:nvSpPr>
          <p:cNvPr id="7" name="TextBox 6"/>
          <p:cNvSpPr txBox="1"/>
          <p:nvPr/>
        </p:nvSpPr>
        <p:spPr>
          <a:xfrm>
            <a:off x="685800" y="2133600"/>
            <a:ext cx="8077200" cy="2327560"/>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class Outer{</a:t>
            </a:r>
          </a:p>
          <a:p>
            <a:pPr marL="228600"/>
            <a:r>
              <a:rPr lang="en-US" dirty="0" smtClean="0"/>
              <a:t>...</a:t>
            </a:r>
          </a:p>
          <a:p>
            <a:pPr marL="228600"/>
            <a:r>
              <a:rPr lang="en-US" dirty="0" smtClean="0"/>
              <a:t>static class </a:t>
            </a:r>
            <a:r>
              <a:rPr lang="en-US" dirty="0" err="1" smtClean="0"/>
              <a:t>StaticNested</a:t>
            </a:r>
            <a:r>
              <a:rPr lang="en-US" dirty="0" smtClean="0"/>
              <a:t>{</a:t>
            </a:r>
          </a:p>
          <a:p>
            <a:pPr marL="457200"/>
            <a:r>
              <a:rPr lang="en-US" dirty="0" smtClean="0"/>
              <a:t>...</a:t>
            </a:r>
          </a:p>
          <a:p>
            <a:pPr marL="228600"/>
            <a:r>
              <a:rPr lang="en-US" dirty="0" smtClean="0"/>
              <a:t>}</a:t>
            </a:r>
          </a:p>
          <a:p>
            <a:pPr marL="228600"/>
            <a:r>
              <a:rPr lang="en-US" dirty="0" smtClean="0"/>
              <a:t>class Inner{</a:t>
            </a:r>
          </a:p>
          <a:p>
            <a:pPr marL="228600"/>
            <a:r>
              <a:rPr lang="en-US" dirty="0" smtClean="0"/>
              <a:t>...</a:t>
            </a:r>
          </a:p>
          <a:p>
            <a:pPr marL="228600"/>
            <a:r>
              <a:rPr lang="en-US" dirty="0" smtClean="0"/>
              <a:t>}</a:t>
            </a:r>
          </a:p>
          <a:p>
            <a:r>
              <a:rPr lang="en-US" dirty="0" smtClean="0"/>
              <a:t>}</a:t>
            </a:r>
            <a:endParaRPr lang="en-IN" dirty="0"/>
          </a:p>
        </p:txBody>
      </p:sp>
      <p:sp>
        <p:nvSpPr>
          <p:cNvPr id="8" name="Content Placeholder 1"/>
          <p:cNvSpPr txBox="1">
            <a:spLocks/>
          </p:cNvSpPr>
          <p:nvPr/>
        </p:nvSpPr>
        <p:spPr bwMode="auto">
          <a:xfrm>
            <a:off x="304800" y="4495800"/>
            <a:ext cx="8610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a:t>
            </a:r>
            <a:r>
              <a:rPr lang="en-US" sz="1800" b="1" dirty="0" err="1" smtClean="0">
                <a:cs typeface="Courier New" pitchFamily="49" charset="0"/>
              </a:rPr>
              <a:t>StaticNested</a:t>
            </a:r>
            <a:r>
              <a:rPr lang="en-US" sz="1800" dirty="0" smtClean="0">
                <a:latin typeface="Calibri" pitchFamily="34" charset="0"/>
              </a:rPr>
              <a:t> is a nested class that has been declared as </a:t>
            </a:r>
            <a:r>
              <a:rPr lang="en-US" sz="1800" dirty="0" smtClean="0">
                <a:cs typeface="Courier New" pitchFamily="49" charset="0"/>
              </a:rPr>
              <a:t>static</a:t>
            </a:r>
            <a:r>
              <a:rPr lang="en-US" sz="1800" dirty="0" smtClean="0">
                <a:latin typeface="Calibri" pitchFamily="34" charset="0"/>
              </a:rPr>
              <a:t> whereas the non-static nested class, </a:t>
            </a:r>
            <a:r>
              <a:rPr lang="en-US" sz="1800" b="1" dirty="0" smtClean="0">
                <a:cs typeface="Courier New" pitchFamily="49" charset="0"/>
              </a:rPr>
              <a:t>Inner</a:t>
            </a:r>
            <a:r>
              <a:rPr lang="en-US" sz="1800" dirty="0" smtClean="0">
                <a:latin typeface="Calibri" pitchFamily="34" charset="0"/>
              </a:rPr>
              <a:t>, is declared without the keyword </a:t>
            </a:r>
            <a:r>
              <a:rPr lang="en-US" sz="1800" dirty="0" smtClean="0">
                <a:cs typeface="Courier New" pitchFamily="49" charset="0"/>
              </a:rPr>
              <a:t>static</a:t>
            </a:r>
            <a:r>
              <a:rPr lang="en-US" sz="1800" dirty="0" smtClean="0">
                <a:latin typeface="Calibri" pitchFamily="34" charset="0"/>
              </a:rPr>
              <a:t>.</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 nested class is a member of its enclosing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Non-static nested classes or inner classes can access the members of the enclosing class even when they are declared as private.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cs typeface="Courier New" pitchFamily="49" charset="0"/>
              </a:rPr>
              <a:t>Static</a:t>
            </a:r>
            <a:r>
              <a:rPr lang="en-US" sz="1800" dirty="0" smtClean="0">
                <a:latin typeface="Calibri" pitchFamily="34" charset="0"/>
              </a:rPr>
              <a:t> nested classes cannot access any other member of the enclosing class.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Using Nested Class</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31</a:t>
            </a:fld>
            <a:endParaRPr lang="en-US" dirty="0"/>
          </a:p>
        </p:txBody>
      </p:sp>
      <p:sp>
        <p:nvSpPr>
          <p:cNvPr id="6" name="Content Placeholder 1"/>
          <p:cNvSpPr txBox="1">
            <a:spLocks/>
          </p:cNvSpPr>
          <p:nvPr/>
        </p:nvSpPr>
        <p:spPr bwMode="auto">
          <a:xfrm>
            <a:off x="304800" y="762000"/>
            <a:ext cx="8610600"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reasons for introducing this advantageous feature of defining nested class in Java are as follows:</a:t>
            </a:r>
            <a:endParaRPr lang="en-IN" sz="1800" dirty="0" smtClean="0">
              <a:latin typeface="Calibri" pitchFamily="34" charset="0"/>
            </a:endParaRPr>
          </a:p>
        </p:txBody>
      </p:sp>
      <p:graphicFrame>
        <p:nvGraphicFramePr>
          <p:cNvPr id="7" name="Diagram 6"/>
          <p:cNvGraphicFramePr/>
          <p:nvPr/>
        </p:nvGraphicFramePr>
        <p:xfrm>
          <a:off x="609600" y="14478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Types of Nested Classes</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32</a:t>
            </a:fld>
            <a:endParaRPr lang="en-US" dirty="0"/>
          </a:p>
        </p:txBody>
      </p:sp>
      <p:sp>
        <p:nvSpPr>
          <p:cNvPr id="6" name="Content Placeholder 1"/>
          <p:cNvSpPr txBox="1">
            <a:spLocks/>
          </p:cNvSpPr>
          <p:nvPr/>
        </p:nvSpPr>
        <p:spPr bwMode="auto">
          <a:xfrm>
            <a:off x="304800" y="926068"/>
            <a:ext cx="8610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different types of nested classes are as follows:</a:t>
            </a:r>
            <a:endParaRPr lang="en-IN" sz="1800" dirty="0" smtClean="0">
              <a:latin typeface="Calibri" pitchFamily="34" charset="0"/>
            </a:endParaRPr>
          </a:p>
        </p:txBody>
      </p:sp>
      <p:graphicFrame>
        <p:nvGraphicFramePr>
          <p:cNvPr id="9" name="Diagram 8"/>
          <p:cNvGraphicFramePr/>
          <p:nvPr/>
        </p:nvGraphicFramePr>
        <p:xfrm>
          <a:off x="1143000" y="1397000"/>
          <a:ext cx="60960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 Classes 1-5</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33</a:t>
            </a:fld>
            <a:endParaRPr lang="en-US" dirty="0"/>
          </a:p>
        </p:txBody>
      </p:sp>
      <p:graphicFrame>
        <p:nvGraphicFramePr>
          <p:cNvPr id="6" name="Diagram 5"/>
          <p:cNvGraphicFramePr/>
          <p:nvPr/>
        </p:nvGraphicFramePr>
        <p:xfrm>
          <a:off x="609600" y="990601"/>
          <a:ext cx="8229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 Classes 2-5</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34</a:t>
            </a:fld>
            <a:endParaRPr lang="en-US" dirty="0"/>
          </a:p>
        </p:txBody>
      </p:sp>
      <p:sp>
        <p:nvSpPr>
          <p:cNvPr id="6" name="Content Placeholder 1"/>
          <p:cNvSpPr txBox="1">
            <a:spLocks/>
          </p:cNvSpPr>
          <p:nvPr/>
        </p:nvSpPr>
        <p:spPr bwMode="auto">
          <a:xfrm>
            <a:off x="304800" y="838200"/>
            <a:ext cx="8610600"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One can access the inner class object within the outer class object using the statement defined in the following code snippet:</a:t>
            </a:r>
            <a:endParaRPr lang="en-IN" sz="1800" dirty="0" smtClean="0">
              <a:latin typeface="Calibri" pitchFamily="34" charset="0"/>
            </a:endParaRPr>
          </a:p>
        </p:txBody>
      </p:sp>
      <p:sp>
        <p:nvSpPr>
          <p:cNvPr id="7" name="TextBox 6"/>
          <p:cNvSpPr txBox="1"/>
          <p:nvPr/>
        </p:nvSpPr>
        <p:spPr>
          <a:xfrm>
            <a:off x="685800" y="1524000"/>
            <a:ext cx="8077200" cy="517834"/>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 accessing inner class using outer class object</a:t>
            </a:r>
          </a:p>
          <a:p>
            <a:r>
              <a:rPr lang="en-US" dirty="0" err="1" smtClean="0"/>
              <a:t>Outer.Inner</a:t>
            </a:r>
            <a:r>
              <a:rPr lang="en-US" dirty="0" smtClean="0"/>
              <a:t> </a:t>
            </a:r>
            <a:r>
              <a:rPr lang="en-US" dirty="0" err="1" smtClean="0"/>
              <a:t>objInner</a:t>
            </a:r>
            <a:r>
              <a:rPr lang="en-US" dirty="0" smtClean="0"/>
              <a:t> = </a:t>
            </a:r>
            <a:r>
              <a:rPr lang="en-US" dirty="0" err="1" smtClean="0"/>
              <a:t>objOuter.new</a:t>
            </a:r>
            <a:r>
              <a:rPr lang="en-US" dirty="0" smtClean="0"/>
              <a:t> Inner();</a:t>
            </a:r>
            <a:endParaRPr lang="en-IN" dirty="0"/>
          </a:p>
        </p:txBody>
      </p:sp>
      <p:sp>
        <p:nvSpPr>
          <p:cNvPr id="8" name="Content Placeholder 1"/>
          <p:cNvSpPr txBox="1">
            <a:spLocks/>
          </p:cNvSpPr>
          <p:nvPr/>
        </p:nvSpPr>
        <p:spPr bwMode="auto">
          <a:xfrm>
            <a:off x="304800" y="2145268"/>
            <a:ext cx="8610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describes an example of non-static inner class:</a:t>
            </a:r>
            <a:endParaRPr lang="en-IN" sz="1800" dirty="0" smtClean="0">
              <a:latin typeface="Calibri" pitchFamily="34" charset="0"/>
            </a:endParaRPr>
          </a:p>
        </p:txBody>
      </p:sp>
      <p:sp>
        <p:nvSpPr>
          <p:cNvPr id="9" name="TextBox 8"/>
          <p:cNvSpPr txBox="1"/>
          <p:nvPr/>
        </p:nvSpPr>
        <p:spPr>
          <a:xfrm>
            <a:off x="685800" y="2590800"/>
            <a:ext cx="8077200" cy="3862596"/>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session11;</a:t>
            </a:r>
          </a:p>
          <a:p>
            <a:r>
              <a:rPr lang="en-US" dirty="0" smtClean="0"/>
              <a:t>class Server {</a:t>
            </a:r>
          </a:p>
          <a:p>
            <a:pPr marL="228600"/>
            <a:r>
              <a:rPr lang="en-US" dirty="0" smtClean="0"/>
              <a:t>String port; // variable to store port number</a:t>
            </a:r>
          </a:p>
          <a:p>
            <a:pPr marL="228600"/>
            <a:endParaRPr lang="en-US" dirty="0" smtClean="0"/>
          </a:p>
          <a:p>
            <a:pPr marL="228600"/>
            <a:r>
              <a:rPr lang="en-US" dirty="0" smtClean="0"/>
              <a:t>/**</a:t>
            </a:r>
          </a:p>
          <a:p>
            <a:pPr marL="228600"/>
            <a:r>
              <a:rPr lang="en-US" dirty="0" smtClean="0"/>
              <a:t> * Connects to specified server</a:t>
            </a:r>
          </a:p>
          <a:p>
            <a:pPr marL="228600"/>
            <a:r>
              <a:rPr lang="en-US" dirty="0" smtClean="0"/>
              <a:t> *</a:t>
            </a:r>
          </a:p>
          <a:p>
            <a:pPr marL="228600"/>
            <a:r>
              <a:rPr lang="en-US" dirty="0" smtClean="0"/>
              <a:t> * @</a:t>
            </a:r>
            <a:r>
              <a:rPr lang="en-US" dirty="0" err="1" smtClean="0"/>
              <a:t>param</a:t>
            </a:r>
            <a:r>
              <a:rPr lang="en-US" dirty="0" smtClean="0"/>
              <a:t> IP a String variable storing IP address of server</a:t>
            </a:r>
          </a:p>
          <a:p>
            <a:pPr marL="228600"/>
            <a:r>
              <a:rPr lang="en-US" dirty="0" smtClean="0"/>
              <a:t> * @</a:t>
            </a:r>
            <a:r>
              <a:rPr lang="en-US" dirty="0" err="1" smtClean="0"/>
              <a:t>param</a:t>
            </a:r>
            <a:r>
              <a:rPr lang="en-US" dirty="0" smtClean="0"/>
              <a:t> port a String variable storing port number of server</a:t>
            </a:r>
          </a:p>
          <a:p>
            <a:pPr marL="228600"/>
            <a:r>
              <a:rPr lang="en-US" dirty="0" smtClean="0"/>
              <a:t> * @return void</a:t>
            </a:r>
          </a:p>
          <a:p>
            <a:pPr marL="228600"/>
            <a:r>
              <a:rPr lang="en-US" dirty="0" smtClean="0"/>
              <a:t> */</a:t>
            </a:r>
          </a:p>
          <a:p>
            <a:pPr marL="228600"/>
            <a:r>
              <a:rPr lang="en-US" dirty="0" smtClean="0"/>
              <a:t>public void </a:t>
            </a:r>
            <a:r>
              <a:rPr lang="en-US" dirty="0" err="1" smtClean="0"/>
              <a:t>connectServer</a:t>
            </a:r>
            <a:r>
              <a:rPr lang="en-US" dirty="0" smtClean="0"/>
              <a:t>(String IP, String port) {</a:t>
            </a:r>
          </a:p>
          <a:p>
            <a:pPr marL="228600"/>
            <a:endParaRPr lang="en-US" dirty="0" smtClean="0"/>
          </a:p>
          <a:p>
            <a:pPr marL="228600"/>
            <a:r>
              <a:rPr lang="en-US" dirty="0" err="1" smtClean="0"/>
              <a:t>System.out.println</a:t>
            </a:r>
            <a:r>
              <a:rPr lang="en-US" dirty="0" smtClean="0"/>
              <a:t>(“Connecting to Server at:”+ IP + “:” + port);</a:t>
            </a:r>
          </a:p>
          <a:p>
            <a:r>
              <a:rPr lang="en-US" dirty="0" smtClean="0"/>
              <a:t>}</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 Classes 3-5</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35</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Define an inner class</a:t>
            </a:r>
          </a:p>
          <a:p>
            <a:pPr marL="228600"/>
            <a:r>
              <a:rPr lang="en-US" dirty="0" smtClean="0"/>
              <a:t> *</a:t>
            </a:r>
          </a:p>
          <a:p>
            <a:pPr marL="228600"/>
            <a:r>
              <a:rPr lang="en-US" dirty="0" smtClean="0"/>
              <a:t> */</a:t>
            </a:r>
          </a:p>
          <a:p>
            <a:pPr marL="228600"/>
            <a:r>
              <a:rPr lang="en-US" dirty="0" smtClean="0"/>
              <a:t>class </a:t>
            </a:r>
            <a:r>
              <a:rPr lang="en-US" dirty="0" err="1" smtClean="0"/>
              <a:t>IPAddress</a:t>
            </a:r>
            <a:endParaRPr lang="en-US" dirty="0" smtClean="0"/>
          </a:p>
          <a:p>
            <a:pPr marL="228600"/>
            <a:r>
              <a:rPr lang="en-US" dirty="0" smtClean="0"/>
              <a:t>{</a:t>
            </a:r>
          </a:p>
          <a:p>
            <a:pPr marL="457200"/>
            <a:r>
              <a:rPr lang="en-US" dirty="0" smtClean="0"/>
              <a:t>/**</a:t>
            </a:r>
          </a:p>
          <a:p>
            <a:pPr marL="457200"/>
            <a:r>
              <a:rPr lang="en-US" dirty="0" smtClean="0"/>
              <a:t> * Returns the IP address of a server</a:t>
            </a:r>
          </a:p>
          <a:p>
            <a:pPr marL="457200"/>
            <a:r>
              <a:rPr lang="en-US" dirty="0" smtClean="0"/>
              <a:t> *</a:t>
            </a:r>
          </a:p>
          <a:p>
            <a:pPr marL="457200"/>
            <a:r>
              <a:rPr lang="en-US" dirty="0" smtClean="0"/>
              <a:t> * @return String</a:t>
            </a:r>
          </a:p>
          <a:p>
            <a:pPr marL="457200"/>
            <a:r>
              <a:rPr lang="en-US" dirty="0" smtClean="0"/>
              <a:t> */</a:t>
            </a:r>
          </a:p>
          <a:p>
            <a:pPr marL="457200"/>
            <a:r>
              <a:rPr lang="en-US" dirty="0" smtClean="0"/>
              <a:t>String </a:t>
            </a:r>
            <a:r>
              <a:rPr lang="en-US" dirty="0" err="1" smtClean="0"/>
              <a:t>getIP</a:t>
            </a:r>
            <a:r>
              <a:rPr lang="en-US" dirty="0" smtClean="0"/>
              <a:t>() {</a:t>
            </a:r>
          </a:p>
          <a:p>
            <a:pPr marL="685800"/>
            <a:r>
              <a:rPr lang="en-US" dirty="0" smtClean="0"/>
              <a:t>return “101.232.28.12”;</a:t>
            </a:r>
          </a:p>
          <a:p>
            <a:pPr marL="457200"/>
            <a:r>
              <a:rPr lang="en-US" dirty="0" smtClean="0"/>
              <a:t>}</a:t>
            </a:r>
          </a:p>
          <a:p>
            <a:pPr marL="228600"/>
            <a:r>
              <a:rPr lang="en-US" dirty="0" smtClean="0"/>
              <a:t>}</a:t>
            </a:r>
          </a:p>
          <a:p>
            <a:r>
              <a:rPr lang="en-US" dirty="0" smtClean="0"/>
              <a:t>}</a:t>
            </a:r>
          </a:p>
          <a:p>
            <a:endParaRPr lang="en-US" dirty="0" smtClean="0"/>
          </a:p>
          <a:p>
            <a:r>
              <a:rPr lang="en-US" dirty="0" smtClean="0"/>
              <a:t>/**</a:t>
            </a:r>
          </a:p>
          <a:p>
            <a:r>
              <a:rPr lang="en-US" dirty="0" smtClean="0"/>
              <a:t> * Define the class TestConnection.java</a:t>
            </a:r>
          </a:p>
          <a:p>
            <a:r>
              <a:rPr lang="en-US" dirty="0" smtClean="0"/>
              <a:t> *</a:t>
            </a:r>
          </a:p>
          <a:p>
            <a:r>
              <a:rPr lang="en-US" dirty="0" smtClean="0"/>
              <a:t> */</a:t>
            </a:r>
          </a:p>
          <a:p>
            <a:r>
              <a:rPr lang="en-US" dirty="0" smtClean="0"/>
              <a:t>public class </a:t>
            </a:r>
            <a:r>
              <a:rPr lang="en-US" dirty="0" err="1" smtClean="0"/>
              <a:t>TestConnection</a:t>
            </a:r>
            <a:r>
              <a:rPr lang="en-US" dirty="0" smtClean="0"/>
              <a:t> {</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 Classes 4-5</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36</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r>
              <a:rPr lang="en-US" dirty="0" smtClean="0"/>
              <a:t>{</a:t>
            </a:r>
          </a:p>
          <a:p>
            <a:pPr marL="457200"/>
            <a:r>
              <a:rPr lang="en-US" dirty="0" smtClean="0"/>
              <a:t>// Check the number of command line arguments</a:t>
            </a:r>
          </a:p>
          <a:p>
            <a:pPr marL="457200"/>
            <a:r>
              <a:rPr lang="en-US" dirty="0" smtClean="0"/>
              <a:t>if(</a:t>
            </a:r>
            <a:r>
              <a:rPr lang="en-US" dirty="0" err="1" smtClean="0"/>
              <a:t>args.length</a:t>
            </a:r>
            <a:r>
              <a:rPr lang="en-US" dirty="0" smtClean="0"/>
              <a:t>==1) {</a:t>
            </a:r>
          </a:p>
          <a:p>
            <a:pPr marL="685800"/>
            <a:r>
              <a:rPr lang="en-US" dirty="0" smtClean="0"/>
              <a:t>// Instantiate the outer class</a:t>
            </a:r>
          </a:p>
          <a:p>
            <a:pPr marL="685800"/>
            <a:r>
              <a:rPr lang="en-US" dirty="0" smtClean="0"/>
              <a:t>Server objServer1 = new Server();</a:t>
            </a:r>
          </a:p>
          <a:p>
            <a:pPr marL="685800"/>
            <a:r>
              <a:rPr lang="en-US" dirty="0" smtClean="0"/>
              <a:t>// Instantiate the inner class using outer class object</a:t>
            </a:r>
          </a:p>
          <a:p>
            <a:pPr marL="685800"/>
            <a:r>
              <a:rPr lang="en-US" dirty="0" err="1" smtClean="0"/>
              <a:t>Server.IPAddress</a:t>
            </a:r>
            <a:r>
              <a:rPr lang="en-US" dirty="0" smtClean="0"/>
              <a:t> </a:t>
            </a:r>
            <a:r>
              <a:rPr lang="en-US" dirty="0" err="1" smtClean="0"/>
              <a:t>objIP</a:t>
            </a:r>
            <a:r>
              <a:rPr lang="en-US" dirty="0" smtClean="0"/>
              <a:t> = objServer1.new </a:t>
            </a:r>
            <a:r>
              <a:rPr lang="en-US" dirty="0" err="1" smtClean="0"/>
              <a:t>IPAddress</a:t>
            </a:r>
            <a:r>
              <a:rPr lang="en-US" dirty="0" smtClean="0"/>
              <a:t>();</a:t>
            </a:r>
          </a:p>
          <a:p>
            <a:pPr marL="685800"/>
            <a:r>
              <a:rPr lang="en-US" dirty="0" smtClean="0"/>
              <a:t>// Invoke the </a:t>
            </a:r>
            <a:r>
              <a:rPr lang="en-US" dirty="0" err="1" smtClean="0"/>
              <a:t>connectServer</a:t>
            </a:r>
            <a:r>
              <a:rPr lang="en-US" dirty="0" smtClean="0"/>
              <a:t>() method with the IP returned from</a:t>
            </a:r>
          </a:p>
          <a:p>
            <a:pPr marL="685800"/>
            <a:r>
              <a:rPr lang="en-US" dirty="0" smtClean="0"/>
              <a:t>// the </a:t>
            </a:r>
            <a:r>
              <a:rPr lang="en-US" dirty="0" err="1" smtClean="0"/>
              <a:t>getIP</a:t>
            </a:r>
            <a:r>
              <a:rPr lang="en-US" dirty="0" smtClean="0"/>
              <a:t>() method of the inner class</a:t>
            </a:r>
          </a:p>
          <a:p>
            <a:pPr marL="685800"/>
            <a:r>
              <a:rPr lang="en-US" dirty="0" smtClean="0"/>
              <a:t>objServer1.connectServer(</a:t>
            </a:r>
            <a:r>
              <a:rPr lang="en-US" dirty="0" err="1" smtClean="0"/>
              <a:t>objIP.getIP</a:t>
            </a:r>
            <a:r>
              <a:rPr lang="en-US" dirty="0" smtClean="0"/>
              <a:t>(),</a:t>
            </a:r>
            <a:r>
              <a:rPr lang="en-US" dirty="0" err="1" smtClean="0"/>
              <a:t>args</a:t>
            </a:r>
            <a:r>
              <a:rPr lang="en-US" dirty="0" smtClean="0"/>
              <a:t>[0]);</a:t>
            </a:r>
          </a:p>
          <a:p>
            <a:pPr marL="457200"/>
            <a:r>
              <a:rPr lang="en-US" dirty="0" smtClean="0"/>
              <a:t>}</a:t>
            </a:r>
          </a:p>
          <a:p>
            <a:pPr marL="457200"/>
            <a:r>
              <a:rPr lang="en-US" dirty="0" smtClean="0"/>
              <a:t>else {</a:t>
            </a:r>
          </a:p>
          <a:p>
            <a:pPr marL="685800"/>
            <a:r>
              <a:rPr lang="en-US" dirty="0" err="1" smtClean="0"/>
              <a:t>System.out.println</a:t>
            </a:r>
            <a:r>
              <a:rPr lang="en-US" dirty="0" smtClean="0"/>
              <a:t>(“Usage: java Server &lt;port-no&gt;”); }</a:t>
            </a:r>
          </a:p>
          <a:p>
            <a:pPr marL="228600"/>
            <a:r>
              <a:rPr lang="en-US" dirty="0" smtClean="0"/>
              <a:t>}}</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 Classes 5-5</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37</a:t>
            </a:fld>
            <a:endParaRPr lang="en-US" dirty="0"/>
          </a:p>
        </p:txBody>
      </p:sp>
      <p:sp>
        <p:nvSpPr>
          <p:cNvPr id="6" name="Content Placeholder 1"/>
          <p:cNvSpPr txBox="1">
            <a:spLocks/>
          </p:cNvSpPr>
          <p:nvPr/>
        </p:nvSpPr>
        <p:spPr bwMode="auto">
          <a:xfrm>
            <a:off x="304800" y="838200"/>
            <a:ext cx="8610600" cy="2474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a:t>
            </a:r>
            <a:r>
              <a:rPr lang="en-US" sz="1800" b="1" dirty="0" smtClean="0">
                <a:cs typeface="Courier New" pitchFamily="49" charset="0"/>
              </a:rPr>
              <a:t>Server</a:t>
            </a:r>
            <a:r>
              <a:rPr lang="en-US" sz="1800" dirty="0" smtClean="0">
                <a:latin typeface="Calibri" pitchFamily="34" charset="0"/>
              </a:rPr>
              <a:t> is an outer class that consists of a variable port that represents the port at which the server will be connected.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Also, the </a:t>
            </a:r>
            <a:r>
              <a:rPr lang="en-US" sz="1800" b="1" dirty="0" err="1" smtClean="0">
                <a:cs typeface="Courier New" pitchFamily="49" charset="0"/>
              </a:rPr>
              <a:t>connectServer</a:t>
            </a:r>
            <a:r>
              <a:rPr lang="en-US" sz="1800" b="1" dirty="0" smtClean="0">
                <a:cs typeface="Courier New" pitchFamily="49" charset="0"/>
              </a:rPr>
              <a:t>(String, String)</a:t>
            </a:r>
            <a:r>
              <a:rPr lang="en-US" sz="1800" dirty="0" smtClean="0">
                <a:latin typeface="Calibri" pitchFamily="34" charset="0"/>
              </a:rPr>
              <a:t> method accepts the IP address and port number as a parameter.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inner class </a:t>
            </a:r>
            <a:r>
              <a:rPr lang="en-US" sz="1800" b="1" dirty="0" err="1" smtClean="0">
                <a:cs typeface="Courier New" pitchFamily="49" charset="0"/>
              </a:rPr>
              <a:t>IPAddress</a:t>
            </a:r>
            <a:r>
              <a:rPr lang="en-US" sz="1800" dirty="0" smtClean="0">
                <a:latin typeface="Calibri" pitchFamily="34" charset="0"/>
              </a:rPr>
              <a:t> consists of the </a:t>
            </a:r>
            <a:r>
              <a:rPr lang="en-US" sz="1800" b="1" dirty="0" err="1" smtClean="0">
                <a:cs typeface="Courier New" pitchFamily="49" charset="0"/>
              </a:rPr>
              <a:t>getIP</a:t>
            </a:r>
            <a:r>
              <a:rPr lang="en-US" sz="1800" b="1" dirty="0" smtClean="0">
                <a:cs typeface="Courier New" pitchFamily="49" charset="0"/>
              </a:rPr>
              <a:t>()</a:t>
            </a:r>
            <a:r>
              <a:rPr lang="en-US" sz="1800" dirty="0" smtClean="0">
                <a:latin typeface="Calibri" pitchFamily="34" charset="0"/>
              </a:rPr>
              <a:t> method that returns the IP address of the server.</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 when user provides ‘</a:t>
            </a:r>
            <a:r>
              <a:rPr lang="en-US" sz="1800" b="1" dirty="0" smtClean="0">
                <a:cs typeface="Courier New" pitchFamily="49" charset="0"/>
              </a:rPr>
              <a:t>8080</a:t>
            </a:r>
            <a:r>
              <a:rPr lang="en-US" sz="1800" dirty="0" smtClean="0">
                <a:latin typeface="Calibri" pitchFamily="34" charset="0"/>
              </a:rPr>
              <a:t>’ as the port number at command line: </a:t>
            </a:r>
            <a:endParaRPr lang="en-IN" sz="1800" dirty="0" smtClean="0">
              <a:latin typeface="Calibri" pitchFamily="34" charset="0"/>
            </a:endParaRPr>
          </a:p>
        </p:txBody>
      </p:sp>
      <p:pic>
        <p:nvPicPr>
          <p:cNvPr id="7" name="Picture 6" descr="Figure 11.5.tif"/>
          <p:cNvPicPr>
            <a:picLocks noChangeAspect="1"/>
          </p:cNvPicPr>
          <p:nvPr/>
        </p:nvPicPr>
        <p:blipFill>
          <a:blip r:embed="rId2" cstate="print"/>
          <a:stretch>
            <a:fillRect/>
          </a:stretch>
        </p:blipFill>
        <p:spPr>
          <a:xfrm>
            <a:off x="1143000" y="3505200"/>
            <a:ext cx="6717632" cy="1524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Class 1-6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38</a:t>
            </a:fld>
            <a:endParaRPr lang="en-US" dirty="0"/>
          </a:p>
        </p:txBody>
      </p:sp>
      <p:graphicFrame>
        <p:nvGraphicFramePr>
          <p:cNvPr id="6" name="Diagram 5"/>
          <p:cNvGraphicFramePr/>
          <p:nvPr/>
        </p:nvGraphicFramePr>
        <p:xfrm>
          <a:off x="609600" y="914400"/>
          <a:ext cx="8229600" cy="304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1"/>
          <p:cNvSpPr txBox="1">
            <a:spLocks/>
          </p:cNvSpPr>
          <p:nvPr/>
        </p:nvSpPr>
        <p:spPr bwMode="auto">
          <a:xfrm>
            <a:off x="304800" y="3886200"/>
            <a:ext cx="8610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displays a local inner class:</a:t>
            </a:r>
            <a:endParaRPr lang="en-IN" sz="1800" dirty="0" smtClean="0">
              <a:latin typeface="Calibri" pitchFamily="34" charset="0"/>
            </a:endParaRPr>
          </a:p>
        </p:txBody>
      </p:sp>
      <p:pic>
        <p:nvPicPr>
          <p:cNvPr id="8" name="Picture 7" descr="Figure 11.6.tif"/>
          <p:cNvPicPr>
            <a:picLocks noChangeAspect="1"/>
          </p:cNvPicPr>
          <p:nvPr/>
        </p:nvPicPr>
        <p:blipFill>
          <a:blip r:embed="rId7" cstate="print"/>
          <a:stretch>
            <a:fillRect/>
          </a:stretch>
        </p:blipFill>
        <p:spPr>
          <a:xfrm>
            <a:off x="3352800" y="4267200"/>
            <a:ext cx="1981200" cy="22288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Class 2-6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39</a:t>
            </a:fld>
            <a:endParaRPr lang="en-US" dirty="0"/>
          </a:p>
        </p:txBody>
      </p:sp>
      <p:sp>
        <p:nvSpPr>
          <p:cNvPr id="6" name="Content Placeholder 1"/>
          <p:cNvSpPr txBox="1">
            <a:spLocks/>
          </p:cNvSpPr>
          <p:nvPr/>
        </p:nvSpPr>
        <p:spPr bwMode="auto">
          <a:xfrm>
            <a:off x="304800" y="838200"/>
            <a:ext cx="8610600" cy="22529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Local inner class has the following features:</a:t>
            </a:r>
          </a:p>
          <a:p>
            <a:pPr marL="685800" lvl="0" indent="-342900" eaLnBrk="0" hangingPunct="0">
              <a:lnSpc>
                <a:spcPct val="100000"/>
              </a:lnSpc>
              <a:spcBef>
                <a:spcPct val="20000"/>
              </a:spcBef>
              <a:buClr>
                <a:srgbClr val="973735"/>
              </a:buClr>
              <a:buSzPct val="50000"/>
              <a:buFont typeface="Wingdings" pitchFamily="2" charset="2"/>
              <a:buChar char="§"/>
              <a:defRPr/>
            </a:pPr>
            <a:r>
              <a:rPr lang="en-US" sz="1800" dirty="0" smtClean="0">
                <a:latin typeface="Calibri" pitchFamily="34" charset="0"/>
              </a:rPr>
              <a:t>It is associated with an instance of the enclosing class.</a:t>
            </a:r>
          </a:p>
          <a:p>
            <a:pPr marL="685800" lvl="0" indent="-342900" eaLnBrk="0" hangingPunct="0">
              <a:lnSpc>
                <a:spcPct val="100000"/>
              </a:lnSpc>
              <a:spcBef>
                <a:spcPct val="20000"/>
              </a:spcBef>
              <a:buClr>
                <a:srgbClr val="973735"/>
              </a:buClr>
              <a:buSzPct val="50000"/>
              <a:buFont typeface="Wingdings" pitchFamily="2" charset="2"/>
              <a:buChar char="§"/>
              <a:defRPr/>
            </a:pPr>
            <a:r>
              <a:rPr lang="en-US" sz="1800" dirty="0" smtClean="0">
                <a:latin typeface="Calibri" pitchFamily="34" charset="0"/>
              </a:rPr>
              <a:t>It can access any members, including private members, of the enclosing class.</a:t>
            </a:r>
          </a:p>
          <a:p>
            <a:pPr marL="685800" lvl="0" indent="-342900" eaLnBrk="0" hangingPunct="0">
              <a:lnSpc>
                <a:spcPct val="100000"/>
              </a:lnSpc>
              <a:spcBef>
                <a:spcPct val="20000"/>
              </a:spcBef>
              <a:buClr>
                <a:srgbClr val="973735"/>
              </a:buClr>
              <a:buSzPct val="50000"/>
              <a:buFont typeface="Wingdings" pitchFamily="2" charset="2"/>
              <a:buChar char="§"/>
              <a:defRPr/>
            </a:pPr>
            <a:r>
              <a:rPr lang="en-US" sz="1800" dirty="0" smtClean="0">
                <a:latin typeface="Calibri" pitchFamily="34" charset="0"/>
              </a:rPr>
              <a:t>It can access any local variables, method parameters, or exception parameters that are in the scope of the local method definition, provided that these are declared as </a:t>
            </a:r>
            <a:r>
              <a:rPr lang="en-US" sz="1800" dirty="0" smtClean="0">
                <a:cs typeface="Courier New" pitchFamily="49" charset="0"/>
              </a:rPr>
              <a:t>final</a:t>
            </a:r>
            <a:r>
              <a:rPr lang="en-US" sz="1800" dirty="0" smtClean="0">
                <a:latin typeface="Calibri" pitchFamily="34" charset="0"/>
              </a:rPr>
              <a:t>.</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an example of local inner class.</a:t>
            </a:r>
            <a:endParaRPr lang="en-IN" sz="1800" dirty="0" smtClean="0">
              <a:latin typeface="Calibri" pitchFamily="34" charset="0"/>
            </a:endParaRPr>
          </a:p>
        </p:txBody>
      </p:sp>
      <p:sp>
        <p:nvSpPr>
          <p:cNvPr id="7" name="TextBox 6"/>
          <p:cNvSpPr txBox="1"/>
          <p:nvPr/>
        </p:nvSpPr>
        <p:spPr>
          <a:xfrm>
            <a:off x="685800" y="3115133"/>
            <a:ext cx="8077200" cy="3345531"/>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session11;</a:t>
            </a:r>
          </a:p>
          <a:p>
            <a:r>
              <a:rPr lang="en-US" dirty="0" smtClean="0"/>
              <a:t>class Employee {</a:t>
            </a:r>
          </a:p>
          <a:p>
            <a:endParaRPr lang="en-US" dirty="0" smtClean="0"/>
          </a:p>
          <a:p>
            <a:pPr marL="228600"/>
            <a:r>
              <a:rPr lang="en-US" dirty="0" smtClean="0"/>
              <a:t>/**</a:t>
            </a:r>
          </a:p>
          <a:p>
            <a:pPr marL="228600"/>
            <a:r>
              <a:rPr lang="en-US" dirty="0" smtClean="0"/>
              <a:t> * Evaluates employee status</a:t>
            </a:r>
          </a:p>
          <a:p>
            <a:pPr marL="228600"/>
            <a:r>
              <a:rPr lang="en-US" dirty="0" smtClean="0"/>
              <a:t> *</a:t>
            </a:r>
          </a:p>
          <a:p>
            <a:pPr marL="228600"/>
            <a:r>
              <a:rPr lang="en-US" dirty="0" smtClean="0"/>
              <a:t> * @</a:t>
            </a:r>
            <a:r>
              <a:rPr lang="en-US" dirty="0" err="1" smtClean="0"/>
              <a:t>param</a:t>
            </a:r>
            <a:r>
              <a:rPr lang="en-US" dirty="0" smtClean="0"/>
              <a:t> </a:t>
            </a:r>
            <a:r>
              <a:rPr lang="en-US" dirty="0" err="1" smtClean="0"/>
              <a:t>empID</a:t>
            </a:r>
            <a:r>
              <a:rPr lang="en-US" dirty="0" smtClean="0"/>
              <a:t> a String variable storing employee ID</a:t>
            </a:r>
          </a:p>
          <a:p>
            <a:pPr marL="228600"/>
            <a:r>
              <a:rPr lang="en-US" dirty="0" smtClean="0"/>
              <a:t> * @</a:t>
            </a:r>
            <a:r>
              <a:rPr lang="en-US" dirty="0" err="1" smtClean="0"/>
              <a:t>param</a:t>
            </a:r>
            <a:r>
              <a:rPr lang="en-US" dirty="0" smtClean="0"/>
              <a:t> </a:t>
            </a:r>
            <a:r>
              <a:rPr lang="en-US" dirty="0" err="1" smtClean="0"/>
              <a:t>empAge</a:t>
            </a:r>
            <a:r>
              <a:rPr lang="en-US" dirty="0" smtClean="0"/>
              <a:t> an integer variable storing employee age</a:t>
            </a:r>
          </a:p>
          <a:p>
            <a:pPr marL="228600"/>
            <a:r>
              <a:rPr lang="en-US" dirty="0" smtClean="0"/>
              <a:t> * @return void</a:t>
            </a:r>
          </a:p>
          <a:p>
            <a:pPr marL="228600"/>
            <a:r>
              <a:rPr lang="en-US" dirty="0" smtClean="0"/>
              <a:t> */</a:t>
            </a:r>
          </a:p>
          <a:p>
            <a:pPr marL="228600"/>
            <a:r>
              <a:rPr lang="en-US" dirty="0" smtClean="0"/>
              <a:t>public void </a:t>
            </a:r>
            <a:r>
              <a:rPr lang="en-US" dirty="0" err="1" smtClean="0"/>
              <a:t>evaluateStatus</a:t>
            </a:r>
            <a:r>
              <a:rPr lang="en-US" dirty="0" smtClean="0"/>
              <a:t>(String </a:t>
            </a:r>
            <a:r>
              <a:rPr lang="en-US" dirty="0" err="1" smtClean="0"/>
              <a:t>empID</a:t>
            </a:r>
            <a:r>
              <a:rPr lang="en-US" dirty="0" smtClean="0"/>
              <a:t>, </a:t>
            </a:r>
            <a:r>
              <a:rPr lang="en-US" dirty="0" err="1" smtClean="0"/>
              <a:t>int</a:t>
            </a:r>
            <a:r>
              <a:rPr lang="en-US" dirty="0" smtClean="0"/>
              <a:t> </a:t>
            </a:r>
            <a:r>
              <a:rPr lang="en-US" dirty="0" err="1" smtClean="0"/>
              <a:t>empAge</a:t>
            </a:r>
            <a:r>
              <a:rPr lang="en-US" dirty="0" smtClean="0"/>
              <a:t>){</a:t>
            </a:r>
          </a:p>
          <a:p>
            <a:pPr marL="457200">
              <a:tabLst>
                <a:tab pos="228600" algn="l"/>
              </a:tabLst>
            </a:pPr>
            <a:r>
              <a:rPr lang="en-US" dirty="0" smtClean="0"/>
              <a:t>// local final variable</a:t>
            </a:r>
          </a:p>
          <a:p>
            <a:pPr marL="457200">
              <a:tabLst>
                <a:tab pos="228600" algn="l"/>
              </a:tabLst>
            </a:pPr>
            <a:r>
              <a:rPr lang="en-US" dirty="0" smtClean="0"/>
              <a:t>final </a:t>
            </a:r>
            <a:r>
              <a:rPr lang="en-US" dirty="0" err="1" smtClean="0"/>
              <a:t>int</a:t>
            </a:r>
            <a:r>
              <a:rPr lang="en-US" dirty="0" smtClean="0"/>
              <a:t> age=40;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Interfaces 1-2</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6" name="Wave 5"/>
          <p:cNvSpPr/>
          <p:nvPr/>
        </p:nvSpPr>
        <p:spPr>
          <a:xfrm>
            <a:off x="609600" y="914400"/>
            <a:ext cx="7543800" cy="914400"/>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latin typeface="Calibri" pitchFamily="34" charset="0"/>
                <a:cs typeface="Calibri" pitchFamily="34" charset="0"/>
              </a:rPr>
              <a:t>An interface in Java is a contract that specifies the standards to be followed by the types that implement it. </a:t>
            </a:r>
            <a:endParaRPr lang="en-US" sz="1800" dirty="0">
              <a:latin typeface="Calibri" pitchFamily="34" charset="0"/>
              <a:cs typeface="Calibri" pitchFamily="34" charset="0"/>
            </a:endParaRPr>
          </a:p>
        </p:txBody>
      </p:sp>
      <p:sp>
        <p:nvSpPr>
          <p:cNvPr id="7" name="Content Placeholder 1"/>
          <p:cNvSpPr>
            <a:spLocks noGrp="1"/>
          </p:cNvSpPr>
          <p:nvPr>
            <p:ph idx="1"/>
          </p:nvPr>
        </p:nvSpPr>
        <p:spPr>
          <a:xfrm>
            <a:off x="304800" y="1905000"/>
            <a:ext cx="8610600" cy="838200"/>
          </a:xfrm>
        </p:spPr>
        <p:txBody>
          <a:bodyPr/>
          <a:lstStyle/>
          <a:p>
            <a:pPr>
              <a:defRPr/>
            </a:pPr>
            <a:r>
              <a:rPr lang="en-US" sz="1800" dirty="0" smtClean="0"/>
              <a:t>The classes that accept the contract must abide by it.</a:t>
            </a:r>
          </a:p>
          <a:p>
            <a:pPr>
              <a:defRPr/>
            </a:pPr>
            <a:r>
              <a:rPr lang="en-US" sz="1800" dirty="0" smtClean="0"/>
              <a:t>An interface and a class are similar in the following ways:</a:t>
            </a:r>
            <a:endParaRPr lang="en-US" sz="1800" dirty="0"/>
          </a:p>
        </p:txBody>
      </p:sp>
      <p:graphicFrame>
        <p:nvGraphicFramePr>
          <p:cNvPr id="8" name="Diagram 7"/>
          <p:cNvGraphicFramePr/>
          <p:nvPr/>
        </p:nvGraphicFramePr>
        <p:xfrm>
          <a:off x="609600" y="2819400"/>
          <a:ext cx="82296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Class 3-6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40</a:t>
            </a:fld>
            <a:endParaRPr lang="en-US" dirty="0"/>
          </a:p>
        </p:txBody>
      </p:sp>
      <p:sp>
        <p:nvSpPr>
          <p:cNvPr id="6" name="TextBox 5"/>
          <p:cNvSpPr txBox="1"/>
          <p:nvPr/>
        </p:nvSpPr>
        <p:spPr>
          <a:xfrm>
            <a:off x="685800" y="914400"/>
            <a:ext cx="8077200" cy="5413790"/>
          </a:xfrm>
          <a:prstGeom prst="rect">
            <a:avLst/>
          </a:prstGeom>
          <a:solidFill>
            <a:schemeClr val="accent6">
              <a:lumMod val="60000"/>
              <a:lumOff val="40000"/>
            </a:schemeClr>
          </a:solidFill>
          <a:ln>
            <a:solidFill>
              <a:schemeClr val="tx1"/>
            </a:solidFill>
          </a:ln>
        </p:spPr>
        <p:txBody>
          <a:bodyPr wrap="square" rtlCol="0">
            <a:spAutoFit/>
          </a:bodyPr>
          <a:lstStyle/>
          <a:p>
            <a:pPr marL="457200"/>
            <a:r>
              <a:rPr lang="en-US" dirty="0" smtClean="0"/>
              <a:t>/**</a:t>
            </a:r>
          </a:p>
          <a:p>
            <a:pPr marL="457200"/>
            <a:r>
              <a:rPr lang="en-US" dirty="0" smtClean="0"/>
              <a:t> * Local inner class Rank</a:t>
            </a:r>
          </a:p>
          <a:p>
            <a:pPr marL="457200"/>
            <a:r>
              <a:rPr lang="en-US" dirty="0" smtClean="0"/>
              <a:t> *</a:t>
            </a:r>
          </a:p>
          <a:p>
            <a:pPr marL="457200"/>
            <a:r>
              <a:rPr lang="en-US" dirty="0" smtClean="0"/>
              <a:t> */</a:t>
            </a:r>
          </a:p>
          <a:p>
            <a:pPr marL="457200"/>
            <a:r>
              <a:rPr lang="en-US" dirty="0" smtClean="0"/>
              <a:t>class Rank{</a:t>
            </a:r>
          </a:p>
          <a:p>
            <a:pPr marL="457200"/>
            <a:endParaRPr lang="en-US" dirty="0" smtClean="0"/>
          </a:p>
          <a:p>
            <a:pPr marL="685800"/>
            <a:r>
              <a:rPr lang="en-US" dirty="0" smtClean="0"/>
              <a:t>/**</a:t>
            </a:r>
          </a:p>
          <a:p>
            <a:pPr marL="685800"/>
            <a:r>
              <a:rPr lang="en-US" dirty="0" smtClean="0"/>
              <a:t> * Returns the rank of an employee</a:t>
            </a:r>
          </a:p>
          <a:p>
            <a:pPr marL="685800"/>
            <a:r>
              <a:rPr lang="en-US" dirty="0" smtClean="0"/>
              <a:t> *</a:t>
            </a:r>
          </a:p>
          <a:p>
            <a:pPr marL="685800"/>
            <a:r>
              <a:rPr lang="en-US" dirty="0" smtClean="0"/>
              <a:t> * @</a:t>
            </a:r>
            <a:r>
              <a:rPr lang="en-US" dirty="0" err="1" smtClean="0"/>
              <a:t>param</a:t>
            </a:r>
            <a:r>
              <a:rPr lang="en-US" dirty="0" smtClean="0"/>
              <a:t> </a:t>
            </a:r>
            <a:r>
              <a:rPr lang="en-US" dirty="0" err="1" smtClean="0"/>
              <a:t>empID</a:t>
            </a:r>
            <a:r>
              <a:rPr lang="en-US" dirty="0" smtClean="0"/>
              <a:t> a String variable that stores the employee ID</a:t>
            </a:r>
          </a:p>
          <a:p>
            <a:pPr marL="685800"/>
            <a:r>
              <a:rPr lang="en-US" dirty="0" smtClean="0"/>
              <a:t> * @return char</a:t>
            </a:r>
          </a:p>
          <a:p>
            <a:pPr marL="685800"/>
            <a:r>
              <a:rPr lang="en-US" dirty="0" smtClean="0"/>
              <a:t> */</a:t>
            </a:r>
          </a:p>
          <a:p>
            <a:pPr marL="685800"/>
            <a:r>
              <a:rPr lang="en-US" dirty="0" smtClean="0"/>
              <a:t>public char </a:t>
            </a:r>
            <a:r>
              <a:rPr lang="en-US" dirty="0" err="1" smtClean="0"/>
              <a:t>getRank</a:t>
            </a:r>
            <a:r>
              <a:rPr lang="en-US" dirty="0" smtClean="0"/>
              <a:t>(String </a:t>
            </a:r>
            <a:r>
              <a:rPr lang="en-US" dirty="0" err="1" smtClean="0"/>
              <a:t>empID</a:t>
            </a:r>
            <a:r>
              <a:rPr lang="en-US" dirty="0" smtClean="0"/>
              <a:t>){</a:t>
            </a:r>
          </a:p>
          <a:p>
            <a:pPr marL="914400"/>
            <a:r>
              <a:rPr lang="en-US" dirty="0" err="1" smtClean="0"/>
              <a:t>System.out.println</a:t>
            </a:r>
            <a:r>
              <a:rPr lang="en-US" dirty="0" smtClean="0"/>
              <a:t>(“Getting Rank of employee: “+ </a:t>
            </a:r>
            <a:r>
              <a:rPr lang="en-US" dirty="0" err="1" smtClean="0"/>
              <a:t>empID</a:t>
            </a:r>
            <a:r>
              <a:rPr lang="en-US" dirty="0" smtClean="0"/>
              <a:t>);</a:t>
            </a:r>
          </a:p>
          <a:p>
            <a:pPr marL="914400"/>
            <a:r>
              <a:rPr lang="en-US" dirty="0" smtClean="0"/>
              <a:t>// assuming that rank ‘A’ was returned from server</a:t>
            </a:r>
          </a:p>
          <a:p>
            <a:pPr marL="914400"/>
            <a:r>
              <a:rPr lang="en-US" dirty="0" smtClean="0"/>
              <a:t>return ‘A’;</a:t>
            </a:r>
          </a:p>
          <a:p>
            <a:pPr marL="685800"/>
            <a:r>
              <a:rPr lang="en-US" dirty="0" smtClean="0"/>
              <a:t>}</a:t>
            </a:r>
          </a:p>
          <a:p>
            <a:pPr marL="457200"/>
            <a:r>
              <a:rPr lang="en-US" dirty="0" smtClean="0"/>
              <a:t>}</a:t>
            </a:r>
          </a:p>
          <a:p>
            <a:pPr marL="457200"/>
            <a:endParaRPr lang="en-US" dirty="0" smtClean="0"/>
          </a:p>
          <a:p>
            <a:pPr marL="457200"/>
            <a:r>
              <a:rPr lang="en-US" dirty="0" smtClean="0"/>
              <a:t>// Check the specified age</a:t>
            </a:r>
          </a:p>
          <a:p>
            <a:pPr marL="457200"/>
            <a:r>
              <a:rPr lang="en-US" dirty="0" smtClean="0"/>
              <a:t>if(</a:t>
            </a:r>
            <a:r>
              <a:rPr lang="en-US" dirty="0" err="1" smtClean="0"/>
              <a:t>empAge</a:t>
            </a:r>
            <a:r>
              <a:rPr lang="en-US" dirty="0" smtClean="0"/>
              <a:t>&gt;=age){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Class 4-6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41</a:t>
            </a:fld>
            <a:endParaRPr lang="en-US" dirty="0"/>
          </a:p>
        </p:txBody>
      </p:sp>
      <p:sp>
        <p:nvSpPr>
          <p:cNvPr id="6" name="TextBox 5"/>
          <p:cNvSpPr txBox="1"/>
          <p:nvPr/>
        </p:nvSpPr>
        <p:spPr>
          <a:xfrm>
            <a:off x="685800" y="940743"/>
            <a:ext cx="8077200" cy="5155257"/>
          </a:xfrm>
          <a:prstGeom prst="rect">
            <a:avLst/>
          </a:prstGeom>
          <a:solidFill>
            <a:schemeClr val="accent6">
              <a:lumMod val="60000"/>
              <a:lumOff val="40000"/>
            </a:schemeClr>
          </a:solidFill>
          <a:ln>
            <a:solidFill>
              <a:schemeClr val="tx1"/>
            </a:solidFill>
          </a:ln>
        </p:spPr>
        <p:txBody>
          <a:bodyPr wrap="square" rtlCol="0">
            <a:spAutoFit/>
          </a:bodyPr>
          <a:lstStyle/>
          <a:p>
            <a:pPr marL="685800"/>
            <a:r>
              <a:rPr lang="en-US" dirty="0" smtClean="0"/>
              <a:t>// Instantiate the Rank class</a:t>
            </a:r>
          </a:p>
          <a:p>
            <a:pPr marL="685800"/>
            <a:r>
              <a:rPr lang="en-US" dirty="0" smtClean="0"/>
              <a:t>Rank </a:t>
            </a:r>
            <a:r>
              <a:rPr lang="en-US" dirty="0" err="1" smtClean="0"/>
              <a:t>objRank</a:t>
            </a:r>
            <a:r>
              <a:rPr lang="en-US" dirty="0" smtClean="0"/>
              <a:t> = new Rank();</a:t>
            </a:r>
            <a:endParaRPr lang="en-IN" dirty="0" smtClean="0"/>
          </a:p>
          <a:p>
            <a:pPr marL="685800"/>
            <a:endParaRPr lang="en-IN" dirty="0" smtClean="0"/>
          </a:p>
          <a:p>
            <a:pPr marL="685800"/>
            <a:r>
              <a:rPr lang="en-IN" dirty="0" smtClean="0"/>
              <a:t>// Retrieve the employee’s rank</a:t>
            </a:r>
          </a:p>
          <a:p>
            <a:pPr marL="685800"/>
            <a:r>
              <a:rPr lang="en-IN" dirty="0" smtClean="0"/>
              <a:t>char rank = </a:t>
            </a:r>
            <a:r>
              <a:rPr lang="en-IN" dirty="0" err="1" smtClean="0"/>
              <a:t>objRank.getRank</a:t>
            </a:r>
            <a:r>
              <a:rPr lang="en-IN" dirty="0" smtClean="0"/>
              <a:t>(</a:t>
            </a:r>
            <a:r>
              <a:rPr lang="en-IN" dirty="0" err="1" smtClean="0"/>
              <a:t>empID</a:t>
            </a:r>
            <a:r>
              <a:rPr lang="en-IN" dirty="0" smtClean="0"/>
              <a:t>);</a:t>
            </a:r>
          </a:p>
          <a:p>
            <a:pPr marL="685800"/>
            <a:endParaRPr lang="en-IN" dirty="0" smtClean="0"/>
          </a:p>
          <a:p>
            <a:pPr marL="685800"/>
            <a:r>
              <a:rPr lang="en-IN" dirty="0" smtClean="0"/>
              <a:t>// Verify the rank value</a:t>
            </a:r>
          </a:p>
          <a:p>
            <a:pPr marL="685800"/>
            <a:r>
              <a:rPr lang="en-IN" dirty="0" smtClean="0"/>
              <a:t>if(rank == ‘A’) {</a:t>
            </a:r>
          </a:p>
          <a:p>
            <a:pPr marL="914400"/>
            <a:r>
              <a:rPr lang="en-IN" dirty="0" err="1" smtClean="0"/>
              <a:t>System.out.println</a:t>
            </a:r>
            <a:r>
              <a:rPr lang="en-IN" dirty="0" smtClean="0"/>
              <a:t>(“Employee rank is:”+ rank);</a:t>
            </a:r>
          </a:p>
          <a:p>
            <a:pPr marL="914400"/>
            <a:r>
              <a:rPr lang="en-IN" dirty="0" err="1" smtClean="0"/>
              <a:t>System.out.println</a:t>
            </a:r>
            <a:r>
              <a:rPr lang="en-IN" dirty="0" smtClean="0"/>
              <a:t>(“Status: Eligible for upgrade”);</a:t>
            </a:r>
          </a:p>
          <a:p>
            <a:pPr marL="685800"/>
            <a:r>
              <a:rPr lang="en-IN" dirty="0" smtClean="0"/>
              <a:t>}</a:t>
            </a:r>
          </a:p>
          <a:p>
            <a:pPr marL="685800"/>
            <a:r>
              <a:rPr lang="en-IN" dirty="0" smtClean="0"/>
              <a:t>else{</a:t>
            </a:r>
          </a:p>
          <a:p>
            <a:pPr marL="914400"/>
            <a:r>
              <a:rPr lang="en-IN" dirty="0" err="1" smtClean="0"/>
              <a:t>System.out.println</a:t>
            </a:r>
            <a:r>
              <a:rPr lang="en-IN" dirty="0" smtClean="0"/>
              <a:t>(“Status: Not Eligible for upgrade”);</a:t>
            </a:r>
          </a:p>
          <a:p>
            <a:pPr marL="685800"/>
            <a:r>
              <a:rPr lang="en-IN" dirty="0" smtClean="0"/>
              <a:t>}</a:t>
            </a:r>
          </a:p>
          <a:p>
            <a:pPr marL="457200"/>
            <a:r>
              <a:rPr lang="en-IN" dirty="0" smtClean="0"/>
              <a:t>}</a:t>
            </a:r>
          </a:p>
          <a:p>
            <a:pPr marL="457200"/>
            <a:r>
              <a:rPr lang="en-IN" dirty="0" smtClean="0"/>
              <a:t>else{</a:t>
            </a:r>
          </a:p>
          <a:p>
            <a:pPr marL="685800"/>
            <a:r>
              <a:rPr lang="en-IN" dirty="0" err="1" smtClean="0"/>
              <a:t>System.out.println</a:t>
            </a:r>
            <a:r>
              <a:rPr lang="en-IN" dirty="0" smtClean="0"/>
              <a:t>(“Status: Not Eligible for upgrade”);</a:t>
            </a:r>
          </a:p>
          <a:p>
            <a:pPr marL="457200"/>
            <a:r>
              <a:rPr lang="en-IN" dirty="0" smtClean="0"/>
              <a:t>}</a:t>
            </a:r>
          </a:p>
          <a:p>
            <a:pPr marL="228600"/>
            <a:r>
              <a:rPr lang="en-IN" dirty="0" smtClean="0"/>
              <a:t>}</a:t>
            </a:r>
          </a:p>
          <a:p>
            <a:r>
              <a:rPr lang="en-IN" dirty="0" smtClean="0"/>
              <a:t>}</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Class 5-6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42</a:t>
            </a:fld>
            <a:endParaRPr lang="en-US" dirty="0"/>
          </a:p>
        </p:txBody>
      </p:sp>
      <p:sp>
        <p:nvSpPr>
          <p:cNvPr id="6" name="TextBox 5"/>
          <p:cNvSpPr txBox="1"/>
          <p:nvPr/>
        </p:nvSpPr>
        <p:spPr>
          <a:xfrm>
            <a:off x="685800" y="914400"/>
            <a:ext cx="8077200" cy="5688480"/>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a:t>
            </a:r>
          </a:p>
          <a:p>
            <a:r>
              <a:rPr lang="en-US" dirty="0" smtClean="0"/>
              <a:t> * Define the class TestEmployee.java</a:t>
            </a:r>
          </a:p>
          <a:p>
            <a:r>
              <a:rPr lang="en-US" dirty="0" smtClean="0"/>
              <a:t> *</a:t>
            </a:r>
          </a:p>
          <a:p>
            <a:r>
              <a:rPr lang="en-US" dirty="0" smtClean="0"/>
              <a:t> */</a:t>
            </a:r>
          </a:p>
          <a:p>
            <a:r>
              <a:rPr lang="en-US" dirty="0" smtClean="0"/>
              <a:t>public class </a:t>
            </a:r>
            <a:r>
              <a:rPr lang="en-US" dirty="0" err="1" smtClean="0"/>
              <a:t>TestEmployee</a:t>
            </a:r>
            <a:r>
              <a:rPr lang="en-US" dirty="0" smtClean="0"/>
              <a:t> {</a:t>
            </a:r>
          </a:p>
          <a:p>
            <a:endParaRPr lang="en-US" dirty="0" smtClean="0"/>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r>
              <a:rPr lang="en-US" dirty="0" smtClean="0"/>
              <a:t>{</a:t>
            </a:r>
          </a:p>
          <a:p>
            <a:pPr marL="457200"/>
            <a:r>
              <a:rPr lang="en-US" dirty="0" smtClean="0"/>
              <a:t>if(</a:t>
            </a:r>
            <a:r>
              <a:rPr lang="en-US" dirty="0" err="1" smtClean="0"/>
              <a:t>args.length</a:t>
            </a:r>
            <a:r>
              <a:rPr lang="en-US" dirty="0" smtClean="0"/>
              <a:t>==2) {</a:t>
            </a:r>
          </a:p>
          <a:p>
            <a:pPr marL="685800"/>
            <a:r>
              <a:rPr lang="en-US" dirty="0" smtClean="0"/>
              <a:t>// Object of outer class</a:t>
            </a:r>
          </a:p>
          <a:p>
            <a:pPr marL="685800"/>
            <a:r>
              <a:rPr lang="en-US" dirty="0" smtClean="0"/>
              <a:t>Employee objEmp1 = new Employee();</a:t>
            </a:r>
          </a:p>
          <a:p>
            <a:pPr marL="685800"/>
            <a:r>
              <a:rPr lang="en-US" dirty="0" smtClean="0"/>
              <a:t>// Invoke the </a:t>
            </a:r>
            <a:r>
              <a:rPr lang="en-US" dirty="0" err="1" smtClean="0"/>
              <a:t>evaluateStatus</a:t>
            </a:r>
            <a:r>
              <a:rPr lang="en-US" dirty="0" smtClean="0"/>
              <a:t>() method</a:t>
            </a:r>
          </a:p>
          <a:p>
            <a:pPr marL="685800"/>
            <a:r>
              <a:rPr lang="en-US" dirty="0" smtClean="0"/>
              <a:t>objEmp1.evaluateStatus(</a:t>
            </a:r>
            <a:r>
              <a:rPr lang="en-US" dirty="0" err="1" smtClean="0"/>
              <a:t>args</a:t>
            </a:r>
            <a:r>
              <a:rPr lang="en-US" dirty="0" smtClean="0"/>
              <a:t>[0], </a:t>
            </a:r>
            <a:r>
              <a:rPr lang="en-US" dirty="0" err="1" smtClean="0"/>
              <a:t>Integer.parseInt</a:t>
            </a:r>
            <a:r>
              <a:rPr lang="en-US" dirty="0" smtClean="0"/>
              <a:t>(</a:t>
            </a:r>
            <a:r>
              <a:rPr lang="en-US" dirty="0" err="1" smtClean="0"/>
              <a:t>args</a:t>
            </a:r>
            <a:r>
              <a:rPr lang="en-US" dirty="0" smtClean="0"/>
              <a:t>[1]));</a:t>
            </a:r>
          </a:p>
          <a:p>
            <a:pPr marL="457200"/>
            <a:r>
              <a:rPr lang="en-US" dirty="0" smtClean="0"/>
              <a:t>}</a:t>
            </a:r>
          </a:p>
          <a:p>
            <a:pPr marL="457200"/>
            <a:r>
              <a:rPr lang="en-US" dirty="0" smtClean="0"/>
              <a:t>else{</a:t>
            </a:r>
          </a:p>
          <a:p>
            <a:pPr marL="685800"/>
            <a:r>
              <a:rPr lang="en-US" dirty="0" err="1" smtClean="0"/>
              <a:t>System.out.println</a:t>
            </a:r>
            <a:r>
              <a:rPr lang="en-US" dirty="0" smtClean="0"/>
              <a:t>(“Usage: java Employee &lt;</a:t>
            </a:r>
            <a:r>
              <a:rPr lang="en-US" dirty="0" err="1" smtClean="0"/>
              <a:t>Emp</a:t>
            </a:r>
            <a:r>
              <a:rPr lang="en-US" dirty="0" smtClean="0"/>
              <a:t>-Id&gt; &lt;Age&gt;”);</a:t>
            </a:r>
          </a:p>
          <a:p>
            <a:pPr marL="457200"/>
            <a:r>
              <a:rPr lang="en-US" dirty="0" smtClean="0"/>
              <a:t>}</a:t>
            </a:r>
          </a:p>
          <a:p>
            <a:pPr marL="228600"/>
            <a:r>
              <a:rPr lang="en-US" dirty="0" smtClean="0"/>
              <a:t>}</a:t>
            </a:r>
          </a:p>
          <a:p>
            <a:r>
              <a:rPr lang="en-US" dirty="0" smtClean="0"/>
              <a:t>}</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Class 6-6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43</a:t>
            </a:fld>
            <a:endParaRPr lang="en-US" dirty="0"/>
          </a:p>
        </p:txBody>
      </p:sp>
      <p:sp>
        <p:nvSpPr>
          <p:cNvPr id="6" name="Content Placeholder 1"/>
          <p:cNvSpPr txBox="1">
            <a:spLocks/>
          </p:cNvSpPr>
          <p:nvPr/>
        </p:nvSpPr>
        <p:spPr bwMode="auto">
          <a:xfrm>
            <a:off x="304800" y="838200"/>
            <a:ext cx="8610600" cy="341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a:t>
            </a:r>
            <a:r>
              <a:rPr lang="en-US" sz="1800" b="1" dirty="0" smtClean="0">
                <a:cs typeface="Courier New" pitchFamily="49" charset="0"/>
              </a:rPr>
              <a:t>Employee</a:t>
            </a:r>
            <a:r>
              <a:rPr lang="en-US" sz="1800" dirty="0" smtClean="0">
                <a:latin typeface="Calibri" pitchFamily="34" charset="0"/>
              </a:rPr>
              <a:t> is the outer class with a method named </a:t>
            </a:r>
            <a:r>
              <a:rPr lang="en-US" sz="1800" b="1" dirty="0" err="1" smtClean="0">
                <a:cs typeface="Courier New" pitchFamily="49" charset="0"/>
              </a:rPr>
              <a:t>evaluateStatus</a:t>
            </a:r>
            <a:r>
              <a:rPr lang="en-US" sz="1800" b="1" dirty="0" smtClean="0">
                <a:cs typeface="Courier New" pitchFamily="49" charset="0"/>
              </a:rPr>
              <a:t>(</a:t>
            </a:r>
            <a:r>
              <a:rPr lang="en-US" sz="1800" b="1" dirty="0" err="1" smtClean="0">
                <a:cs typeface="Courier New" pitchFamily="49" charset="0"/>
              </a:rPr>
              <a:t>String,int</a:t>
            </a:r>
            <a:r>
              <a:rPr lang="en-US" sz="1800" b="1" dirty="0" smtClean="0">
                <a:cs typeface="Courier New" pitchFamily="49" charset="0"/>
              </a:rPr>
              <a:t>)</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a:t>
            </a:r>
            <a:r>
              <a:rPr lang="en-US" sz="1800" b="1" dirty="0" smtClean="0">
                <a:cs typeface="Courier New" pitchFamily="49" charset="0"/>
              </a:rPr>
              <a:t>Rank</a:t>
            </a:r>
            <a:r>
              <a:rPr lang="en-US" sz="1800" dirty="0" smtClean="0">
                <a:latin typeface="Calibri" pitchFamily="34" charset="0"/>
              </a:rPr>
              <a:t> is a local inner class within the method.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a:t>
            </a:r>
            <a:r>
              <a:rPr lang="en-US" sz="1800" b="1" dirty="0" smtClean="0">
                <a:cs typeface="Courier New" pitchFamily="49" charset="0"/>
              </a:rPr>
              <a:t>Rank</a:t>
            </a:r>
            <a:r>
              <a:rPr lang="en-US" sz="1800" dirty="0" smtClean="0">
                <a:latin typeface="Calibri" pitchFamily="34" charset="0"/>
              </a:rPr>
              <a:t> class consists of one method </a:t>
            </a:r>
            <a:r>
              <a:rPr lang="en-US" sz="1800" b="1" dirty="0" err="1" smtClean="0">
                <a:cs typeface="Courier New" pitchFamily="49" charset="0"/>
              </a:rPr>
              <a:t>getRank</a:t>
            </a:r>
            <a:r>
              <a:rPr lang="en-US" sz="1800" b="1" dirty="0" smtClean="0">
                <a:cs typeface="Courier New" pitchFamily="49" charset="0"/>
              </a:rPr>
              <a:t>()</a:t>
            </a:r>
            <a:r>
              <a:rPr lang="en-US" sz="1800" dirty="0" smtClean="0">
                <a:latin typeface="Calibri" pitchFamily="34" charset="0"/>
              </a:rPr>
              <a:t> that returns the rank of the specified employee Id.</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If the age of the employee is greater than </a:t>
            </a:r>
            <a:r>
              <a:rPr lang="en-US" sz="1800" dirty="0" smtClean="0">
                <a:latin typeface="Calibri" pitchFamily="34" charset="0"/>
                <a:cs typeface="Calibri" pitchFamily="34" charset="0"/>
              </a:rPr>
              <a:t>40</a:t>
            </a:r>
            <a:r>
              <a:rPr lang="en-US" sz="1800" dirty="0" smtClean="0">
                <a:latin typeface="Calibri" pitchFamily="34" charset="0"/>
              </a:rPr>
              <a:t>, the object of </a:t>
            </a:r>
            <a:r>
              <a:rPr lang="en-US" sz="1800" b="1" dirty="0" smtClean="0">
                <a:cs typeface="Courier New" pitchFamily="49" charset="0"/>
              </a:rPr>
              <a:t>Rank</a:t>
            </a:r>
            <a:r>
              <a:rPr lang="en-US" sz="1800" dirty="0" smtClean="0">
                <a:latin typeface="Calibri" pitchFamily="34" charset="0"/>
              </a:rPr>
              <a:t> class is created and the rank is retrieved.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If the rank is equal to ‘</a:t>
            </a:r>
            <a:r>
              <a:rPr lang="en-US" sz="1800" b="1" dirty="0" smtClean="0">
                <a:cs typeface="Courier New" pitchFamily="49" charset="0"/>
              </a:rPr>
              <a:t>A</a:t>
            </a:r>
            <a:r>
              <a:rPr lang="en-US" sz="1800" dirty="0" smtClean="0">
                <a:latin typeface="Calibri" pitchFamily="34" charset="0"/>
              </a:rPr>
              <a:t>’ then, the employee is eligible for upgrade otherwise the employee is not eligible.</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 when user passes ‘</a:t>
            </a:r>
            <a:r>
              <a:rPr lang="en-US" sz="1800" b="1" dirty="0" smtClean="0">
                <a:cs typeface="Courier New" pitchFamily="49" charset="0"/>
              </a:rPr>
              <a:t>E001</a:t>
            </a:r>
            <a:r>
              <a:rPr lang="en-US" sz="1800" dirty="0" smtClean="0">
                <a:latin typeface="Calibri" pitchFamily="34" charset="0"/>
              </a:rPr>
              <a:t>’ as employee Id and </a:t>
            </a:r>
            <a:r>
              <a:rPr lang="en-US" sz="1800" b="1" dirty="0" smtClean="0">
                <a:cs typeface="Courier New" pitchFamily="49" charset="0"/>
              </a:rPr>
              <a:t>50</a:t>
            </a:r>
            <a:r>
              <a:rPr lang="en-US" sz="1800" dirty="0" smtClean="0">
                <a:latin typeface="Calibri" pitchFamily="34" charset="0"/>
              </a:rPr>
              <a:t> for age:</a:t>
            </a:r>
            <a:endParaRPr lang="en-IN" sz="1800" dirty="0" smtClean="0">
              <a:latin typeface="Calibri" pitchFamily="34" charset="0"/>
            </a:endParaRPr>
          </a:p>
        </p:txBody>
      </p:sp>
      <p:pic>
        <p:nvPicPr>
          <p:cNvPr id="7" name="Picture 6" descr="Figure 11.7.tif"/>
          <p:cNvPicPr>
            <a:picLocks noChangeAspect="1"/>
          </p:cNvPicPr>
          <p:nvPr/>
        </p:nvPicPr>
        <p:blipFill>
          <a:blip r:embed="rId2" cstate="print"/>
          <a:stretch>
            <a:fillRect/>
          </a:stretch>
        </p:blipFill>
        <p:spPr>
          <a:xfrm>
            <a:off x="2286000" y="4267199"/>
            <a:ext cx="4876800" cy="184846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Anonymous Class 1-6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44</a:t>
            </a:fld>
            <a:endParaRPr lang="en-US" dirty="0"/>
          </a:p>
        </p:txBody>
      </p:sp>
      <p:sp>
        <p:nvSpPr>
          <p:cNvPr id="6" name="Wave 5"/>
          <p:cNvSpPr/>
          <p:nvPr/>
        </p:nvSpPr>
        <p:spPr>
          <a:xfrm>
            <a:off x="762000" y="990600"/>
            <a:ext cx="7543800" cy="838200"/>
          </a:xfrm>
          <a:prstGeom prst="wave">
            <a:avLst>
              <a:gd name="adj1" fmla="val 12500"/>
              <a:gd name="adj2" fmla="val 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latin typeface="Calibri" pitchFamily="34" charset="0"/>
                <a:cs typeface="Calibri" pitchFamily="34" charset="0"/>
              </a:rPr>
              <a:t>An inner class declared without a name within a code block such as the body of a method is called an anonymous inner class. </a:t>
            </a:r>
            <a:endParaRPr lang="en-US" sz="1800" dirty="0">
              <a:latin typeface="Calibri" pitchFamily="34" charset="0"/>
              <a:cs typeface="Calibri" pitchFamily="34" charset="0"/>
            </a:endParaRPr>
          </a:p>
        </p:txBody>
      </p:sp>
      <p:grpSp>
        <p:nvGrpSpPr>
          <p:cNvPr id="7" name="Group 6"/>
          <p:cNvGrpSpPr/>
          <p:nvPr/>
        </p:nvGrpSpPr>
        <p:grpSpPr>
          <a:xfrm>
            <a:off x="533400" y="1981200"/>
            <a:ext cx="8229600" cy="609600"/>
            <a:chOff x="0" y="267999"/>
            <a:chExt cx="6096000" cy="936000"/>
          </a:xfrm>
          <a:solidFill>
            <a:schemeClr val="accent6">
              <a:lumMod val="50000"/>
            </a:schemeClr>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An anonymous class does not have a name associated, so it can be accessed only at the point where it is defined.</a:t>
              </a:r>
              <a:endParaRPr lang="en-IN" sz="1800" kern="1200" dirty="0">
                <a:solidFill>
                  <a:schemeClr val="bg1"/>
                </a:solidFill>
                <a:latin typeface="Calibri" pitchFamily="34" charset="0"/>
                <a:cs typeface="Calibri" pitchFamily="34" charset="0"/>
              </a:endParaRPr>
            </a:p>
          </p:txBody>
        </p:sp>
      </p:grpSp>
      <p:grpSp>
        <p:nvGrpSpPr>
          <p:cNvPr id="10" name="Group 9"/>
          <p:cNvGrpSpPr/>
          <p:nvPr/>
        </p:nvGrpSpPr>
        <p:grpSpPr>
          <a:xfrm>
            <a:off x="533400" y="2743200"/>
            <a:ext cx="8229600" cy="609600"/>
            <a:chOff x="0" y="267999"/>
            <a:chExt cx="6096000" cy="936000"/>
          </a:xfrm>
          <a:solidFill>
            <a:schemeClr val="accent3">
              <a:lumMod val="50000"/>
            </a:schemeClr>
          </a:solidFill>
          <a:scene3d>
            <a:camera prst="orthographicFront"/>
            <a:lightRig rig="threePt" dir="t">
              <a:rot lat="0" lon="0" rev="7500000"/>
            </a:lightRig>
          </a:scene3d>
        </p:grpSpPr>
        <p:sp>
          <p:nvSpPr>
            <p:cNvPr id="11" name="Rounded Rectangle 10"/>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It cannot use the </a:t>
              </a:r>
              <a:r>
                <a:rPr lang="en-US" sz="1800" dirty="0" smtClean="0">
                  <a:latin typeface="Courier New" pitchFamily="49" charset="0"/>
                  <a:cs typeface="Courier New" pitchFamily="49" charset="0"/>
                </a:rPr>
                <a:t>extends</a:t>
              </a:r>
              <a:r>
                <a:rPr lang="en-US" sz="1800" dirty="0" smtClean="0">
                  <a:latin typeface="Calibri" pitchFamily="34" charset="0"/>
                  <a:cs typeface="Calibri" pitchFamily="34" charset="0"/>
                </a:rPr>
                <a:t> and </a:t>
              </a:r>
              <a:r>
                <a:rPr lang="en-US" sz="1800" dirty="0" smtClean="0">
                  <a:latin typeface="Courier New" pitchFamily="49" charset="0"/>
                  <a:cs typeface="Courier New" pitchFamily="49" charset="0"/>
                </a:rPr>
                <a:t>implements</a:t>
              </a:r>
              <a:r>
                <a:rPr lang="en-US" sz="1800" dirty="0" smtClean="0">
                  <a:latin typeface="Calibri" pitchFamily="34" charset="0"/>
                  <a:cs typeface="Calibri" pitchFamily="34" charset="0"/>
                </a:rPr>
                <a:t> keywords nor can specify any access modifiers, such as </a:t>
              </a:r>
              <a:r>
                <a:rPr lang="en-US" sz="1800" dirty="0" smtClean="0">
                  <a:latin typeface="Courier New" pitchFamily="49" charset="0"/>
                  <a:cs typeface="Courier New" pitchFamily="49" charset="0"/>
                </a:rPr>
                <a:t>public</a:t>
              </a:r>
              <a:r>
                <a:rPr lang="en-US" sz="1800" dirty="0" smtClean="0">
                  <a:latin typeface="Calibri" pitchFamily="34" charset="0"/>
                  <a:cs typeface="Calibri" pitchFamily="34" charset="0"/>
                </a:rPr>
                <a:t>, </a:t>
              </a:r>
              <a:r>
                <a:rPr lang="en-US" sz="1800" dirty="0" smtClean="0">
                  <a:latin typeface="Courier New" pitchFamily="49" charset="0"/>
                  <a:cs typeface="Courier New" pitchFamily="49" charset="0"/>
                </a:rPr>
                <a:t>private</a:t>
              </a:r>
              <a:r>
                <a:rPr lang="en-US" sz="1800" dirty="0" smtClean="0">
                  <a:latin typeface="Calibri" pitchFamily="34" charset="0"/>
                  <a:cs typeface="Calibri" pitchFamily="34" charset="0"/>
                </a:rPr>
                <a:t>, </a:t>
              </a:r>
              <a:r>
                <a:rPr lang="en-US" sz="1800" dirty="0" smtClean="0">
                  <a:latin typeface="Courier New" pitchFamily="49" charset="0"/>
                  <a:cs typeface="Courier New" pitchFamily="49" charset="0"/>
                </a:rPr>
                <a:t>protected</a:t>
              </a:r>
              <a:r>
                <a:rPr lang="en-US" sz="1800" dirty="0" smtClean="0">
                  <a:latin typeface="Calibri" pitchFamily="34" charset="0"/>
                  <a:cs typeface="Calibri" pitchFamily="34" charset="0"/>
                </a:rPr>
                <a:t>, and </a:t>
              </a:r>
              <a:r>
                <a:rPr lang="en-US" sz="1800" dirty="0" smtClean="0">
                  <a:latin typeface="Courier New" pitchFamily="49" charset="0"/>
                  <a:cs typeface="Courier New" pitchFamily="49" charset="0"/>
                </a:rPr>
                <a:t>static</a:t>
              </a:r>
              <a:r>
                <a:rPr lang="en-US" sz="1800" dirty="0" smtClean="0">
                  <a:latin typeface="Calibri" pitchFamily="34" charset="0"/>
                  <a:cs typeface="Calibri" pitchFamily="34" charset="0"/>
                </a:rPr>
                <a:t>.</a:t>
              </a:r>
              <a:endParaRPr lang="en-IN" sz="1800" kern="1200" dirty="0">
                <a:latin typeface="Calibri" pitchFamily="34" charset="0"/>
                <a:cs typeface="Calibri" pitchFamily="34" charset="0"/>
              </a:endParaRPr>
            </a:p>
          </p:txBody>
        </p:sp>
      </p:grpSp>
      <p:grpSp>
        <p:nvGrpSpPr>
          <p:cNvPr id="13" name="Group 12"/>
          <p:cNvGrpSpPr/>
          <p:nvPr/>
        </p:nvGrpSpPr>
        <p:grpSpPr>
          <a:xfrm>
            <a:off x="533400" y="3505200"/>
            <a:ext cx="8229600" cy="609600"/>
            <a:chOff x="0" y="267999"/>
            <a:chExt cx="6096000" cy="936000"/>
          </a:xfrm>
          <a:solidFill>
            <a:schemeClr val="accent6">
              <a:lumMod val="50000"/>
            </a:schemeClr>
          </a:solidFill>
          <a:scene3d>
            <a:camera prst="orthographicFront"/>
            <a:lightRig rig="threePt" dir="t">
              <a:rot lat="0" lon="0" rev="7500000"/>
            </a:lightRig>
          </a:scene3d>
        </p:grpSpPr>
        <p:sp>
          <p:nvSpPr>
            <p:cNvPr id="14" name="Rounded Rectangle 13"/>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It cannot define a constructor, </a:t>
              </a:r>
              <a:r>
                <a:rPr lang="en-US" sz="1800" dirty="0" smtClean="0">
                  <a:solidFill>
                    <a:schemeClr val="bg1"/>
                  </a:solidFill>
                  <a:latin typeface="Courier New" pitchFamily="49" charset="0"/>
                  <a:cs typeface="Courier New" pitchFamily="49" charset="0"/>
                </a:rPr>
                <a:t>static</a:t>
              </a:r>
              <a:r>
                <a:rPr lang="en-US" sz="1800" dirty="0" smtClean="0">
                  <a:solidFill>
                    <a:schemeClr val="bg1"/>
                  </a:solidFill>
                  <a:latin typeface="Calibri" pitchFamily="34" charset="0"/>
                  <a:cs typeface="Calibri" pitchFamily="34" charset="0"/>
                </a:rPr>
                <a:t> fields, methods, or classes. </a:t>
              </a:r>
              <a:endParaRPr lang="en-IN" sz="1800" kern="1200" dirty="0">
                <a:solidFill>
                  <a:schemeClr val="bg1"/>
                </a:solidFill>
                <a:latin typeface="Calibri" pitchFamily="34" charset="0"/>
                <a:cs typeface="Calibri" pitchFamily="34" charset="0"/>
              </a:endParaRPr>
            </a:p>
          </p:txBody>
        </p:sp>
      </p:grpSp>
      <p:grpSp>
        <p:nvGrpSpPr>
          <p:cNvPr id="16" name="Group 15"/>
          <p:cNvGrpSpPr/>
          <p:nvPr/>
        </p:nvGrpSpPr>
        <p:grpSpPr>
          <a:xfrm>
            <a:off x="533400" y="4267200"/>
            <a:ext cx="8229600" cy="609600"/>
            <a:chOff x="0" y="267999"/>
            <a:chExt cx="6096000" cy="936000"/>
          </a:xfrm>
          <a:solidFill>
            <a:schemeClr val="accent3">
              <a:lumMod val="50000"/>
            </a:schemeClr>
          </a:solidFill>
          <a:scene3d>
            <a:camera prst="orthographicFront"/>
            <a:lightRig rig="threePt" dir="t">
              <a:rot lat="0" lon="0" rev="7500000"/>
            </a:lightRig>
          </a:scene3d>
        </p:grpSpPr>
        <p:sp>
          <p:nvSpPr>
            <p:cNvPr id="17" name="Rounded Rectangle 1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It cannot implement anonymous interfaces because an interface cannot be implemented without a name.</a:t>
              </a:r>
              <a:endParaRPr lang="en-IN" sz="1800" kern="1200" dirty="0">
                <a:latin typeface="Calibri" pitchFamily="34" charset="0"/>
                <a:cs typeface="Calibri" pitchFamily="34" charset="0"/>
              </a:endParaRPr>
            </a:p>
          </p:txBody>
        </p:sp>
      </p:grpSp>
      <p:grpSp>
        <p:nvGrpSpPr>
          <p:cNvPr id="19" name="Group 18"/>
          <p:cNvGrpSpPr/>
          <p:nvPr/>
        </p:nvGrpSpPr>
        <p:grpSpPr>
          <a:xfrm>
            <a:off x="533400" y="5029200"/>
            <a:ext cx="8229600" cy="609600"/>
            <a:chOff x="0" y="267999"/>
            <a:chExt cx="6096000" cy="936000"/>
          </a:xfrm>
          <a:solidFill>
            <a:schemeClr val="accent6">
              <a:lumMod val="50000"/>
            </a:schemeClr>
          </a:solidFill>
          <a:scene3d>
            <a:camera prst="orthographicFront"/>
            <a:lightRig rig="threePt" dir="t">
              <a:rot lat="0" lon="0" rev="7500000"/>
            </a:lightRig>
          </a:scene3d>
        </p:grpSpPr>
        <p:sp>
          <p:nvSpPr>
            <p:cNvPr id="20" name="Rounded Rectangle 1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Since, an anonymous class does not have a name, it cannot have a named constructor but it can have an instance </a:t>
              </a:r>
              <a:r>
                <a:rPr lang="en-US" sz="1800" dirty="0" err="1" smtClean="0">
                  <a:solidFill>
                    <a:schemeClr val="bg1"/>
                  </a:solidFill>
                  <a:latin typeface="Calibri" pitchFamily="34" charset="0"/>
                  <a:cs typeface="Calibri" pitchFamily="34" charset="0"/>
                </a:rPr>
                <a:t>initializer</a:t>
              </a:r>
              <a:r>
                <a:rPr lang="en-US" sz="1800" dirty="0" smtClean="0">
                  <a:solidFill>
                    <a:schemeClr val="bg1"/>
                  </a:solidFill>
                  <a:latin typeface="Calibri" pitchFamily="34" charset="0"/>
                  <a:cs typeface="Calibri" pitchFamily="34" charset="0"/>
                </a:rPr>
                <a:t>. </a:t>
              </a:r>
              <a:endParaRPr lang="en-IN" sz="1800" kern="1200" dirty="0">
                <a:solidFill>
                  <a:schemeClr val="bg1"/>
                </a:solidFill>
                <a:latin typeface="Calibri" pitchFamily="34" charset="0"/>
                <a:cs typeface="Calibri" pitchFamily="34" charset="0"/>
              </a:endParaRPr>
            </a:p>
          </p:txBody>
        </p:sp>
      </p:grpSp>
      <p:grpSp>
        <p:nvGrpSpPr>
          <p:cNvPr id="22" name="Group 21"/>
          <p:cNvGrpSpPr/>
          <p:nvPr/>
        </p:nvGrpSpPr>
        <p:grpSpPr>
          <a:xfrm>
            <a:off x="533400" y="5791200"/>
            <a:ext cx="8229600" cy="609600"/>
            <a:chOff x="0" y="267999"/>
            <a:chExt cx="6096000" cy="936000"/>
          </a:xfrm>
          <a:solidFill>
            <a:schemeClr val="accent3">
              <a:lumMod val="50000"/>
            </a:schemeClr>
          </a:solidFill>
          <a:scene3d>
            <a:camera prst="orthographicFront"/>
            <a:lightRig rig="threePt" dir="t">
              <a:rot lat="0" lon="0" rev="7500000"/>
            </a:lightRig>
          </a:scene3d>
        </p:grpSpPr>
        <p:sp>
          <p:nvSpPr>
            <p:cNvPr id="23" name="Rounded Rectangle 2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Rules for accessing an anonymous class are the same as that of local inner class.</a:t>
              </a:r>
              <a:endParaRPr lang="en-IN" sz="1800" kern="1200" dirty="0">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Anonymous Class 2-6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45</a:t>
            </a:fld>
            <a:endParaRPr lang="en-US" dirty="0"/>
          </a:p>
        </p:txBody>
      </p:sp>
      <p:sp>
        <p:nvSpPr>
          <p:cNvPr id="6" name="Content Placeholder 1"/>
          <p:cNvSpPr txBox="1">
            <a:spLocks/>
          </p:cNvSpPr>
          <p:nvPr/>
        </p:nvSpPr>
        <p:spPr bwMode="auto">
          <a:xfrm>
            <a:off x="304800" y="838200"/>
            <a:ext cx="8610600" cy="23083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Usually, anonymous class is an implementation of its super class or interface and contains the implementation of the methods.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Anonymous inner classes have a scope limited to the outer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They can access the internal or </a:t>
            </a:r>
            <a:r>
              <a:rPr lang="en-US" sz="1800" dirty="0" smtClean="0">
                <a:cs typeface="Courier New" pitchFamily="49" charset="0"/>
              </a:rPr>
              <a:t>private</a:t>
            </a:r>
            <a:r>
              <a:rPr lang="en-US" sz="1800" dirty="0" smtClean="0">
                <a:latin typeface="Calibri" pitchFamily="34" charset="0"/>
              </a:rPr>
              <a:t> members and methods of the outer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Anonymous class is useful for controlled access to the internal details of another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Also, it is useful when a user wants only one instance of a special class.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a:t>
            </a:r>
            <a:r>
              <a:rPr lang="en-US" sz="1800" dirty="0" smtClean="0">
                <a:latin typeface="Calibri" pitchFamily="34" charset="0"/>
              </a:rPr>
              <a:t>displays </a:t>
            </a:r>
            <a:r>
              <a:rPr lang="en-US" sz="1800" dirty="0" smtClean="0">
                <a:latin typeface="Calibri" pitchFamily="34" charset="0"/>
              </a:rPr>
              <a:t>an anonymous class: </a:t>
            </a:r>
            <a:endParaRPr lang="en-IN" sz="1800" dirty="0" smtClean="0">
              <a:latin typeface="Calibri" pitchFamily="34" charset="0"/>
            </a:endParaRPr>
          </a:p>
        </p:txBody>
      </p:sp>
      <p:pic>
        <p:nvPicPr>
          <p:cNvPr id="7" name="Picture 6" descr="Figure 11.8.tif"/>
          <p:cNvPicPr>
            <a:picLocks noChangeAspect="1"/>
          </p:cNvPicPr>
          <p:nvPr/>
        </p:nvPicPr>
        <p:blipFill>
          <a:blip r:embed="rId2" cstate="print"/>
          <a:stretch>
            <a:fillRect/>
          </a:stretch>
        </p:blipFill>
        <p:spPr>
          <a:xfrm>
            <a:off x="3124200" y="3276600"/>
            <a:ext cx="2895600" cy="319695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Anonymous Class 3-6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46</a:t>
            </a:fld>
            <a:endParaRPr lang="en-US" dirty="0"/>
          </a:p>
        </p:txBody>
      </p:sp>
      <p:sp>
        <p:nvSpPr>
          <p:cNvPr id="6" name="Content Placeholder 1"/>
          <p:cNvSpPr txBox="1">
            <a:spLocks/>
          </p:cNvSpPr>
          <p:nvPr/>
        </p:nvSpPr>
        <p:spPr bwMode="auto">
          <a:xfrm>
            <a:off x="304800" y="773668"/>
            <a:ext cx="8610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describes an example of anonymous class:</a:t>
            </a:r>
            <a:endParaRPr lang="en-IN" sz="1800" dirty="0" smtClean="0">
              <a:latin typeface="Calibri" pitchFamily="34" charset="0"/>
            </a:endParaRPr>
          </a:p>
        </p:txBody>
      </p:sp>
      <p:sp>
        <p:nvSpPr>
          <p:cNvPr id="7" name="TextBox 6"/>
          <p:cNvSpPr txBox="1"/>
          <p:nvPr/>
        </p:nvSpPr>
        <p:spPr>
          <a:xfrm>
            <a:off x="685800" y="1139410"/>
            <a:ext cx="8077200" cy="5413790"/>
          </a:xfrm>
          <a:prstGeom prst="rect">
            <a:avLst/>
          </a:prstGeom>
          <a:solidFill>
            <a:schemeClr val="accent6">
              <a:lumMod val="60000"/>
              <a:lumOff val="40000"/>
            </a:schemeClr>
          </a:solidFill>
          <a:ln>
            <a:solidFill>
              <a:schemeClr val="tx1"/>
            </a:solidFill>
          </a:ln>
        </p:spPr>
        <p:txBody>
          <a:bodyPr wrap="square" rtlCol="0">
            <a:spAutoFit/>
          </a:bodyPr>
          <a:lstStyle/>
          <a:p>
            <a:r>
              <a:rPr lang="en-IN" dirty="0" smtClean="0"/>
              <a:t>package session11;</a:t>
            </a:r>
          </a:p>
          <a:p>
            <a:r>
              <a:rPr lang="en-IN" dirty="0" smtClean="0"/>
              <a:t>class Authenticate {</a:t>
            </a:r>
          </a:p>
          <a:p>
            <a:pPr marL="228600"/>
            <a:r>
              <a:rPr lang="en-IN" dirty="0" smtClean="0"/>
              <a:t>/**</a:t>
            </a:r>
          </a:p>
          <a:p>
            <a:pPr marL="228600"/>
            <a:r>
              <a:rPr lang="en-IN" dirty="0" smtClean="0"/>
              <a:t> * Define an anonymous class</a:t>
            </a:r>
          </a:p>
          <a:p>
            <a:pPr marL="228600"/>
            <a:r>
              <a:rPr lang="en-IN" dirty="0" smtClean="0"/>
              <a:t> *</a:t>
            </a:r>
          </a:p>
          <a:p>
            <a:pPr marL="228600"/>
            <a:r>
              <a:rPr lang="en-IN" dirty="0" smtClean="0"/>
              <a:t> */</a:t>
            </a:r>
          </a:p>
          <a:p>
            <a:pPr marL="228600"/>
            <a:r>
              <a:rPr lang="en-IN" dirty="0" smtClean="0"/>
              <a:t>Account </a:t>
            </a:r>
            <a:r>
              <a:rPr lang="en-IN" dirty="0" err="1" smtClean="0"/>
              <a:t>objAcc</a:t>
            </a:r>
            <a:r>
              <a:rPr lang="en-IN" dirty="0" smtClean="0"/>
              <a:t> = new Account() {</a:t>
            </a:r>
          </a:p>
          <a:p>
            <a:pPr marL="457200"/>
            <a:r>
              <a:rPr lang="en-IN" dirty="0" smtClean="0"/>
              <a:t>/**</a:t>
            </a:r>
          </a:p>
          <a:p>
            <a:pPr marL="457200"/>
            <a:r>
              <a:rPr lang="en-IN" dirty="0" smtClean="0"/>
              <a:t> * Displays balance</a:t>
            </a:r>
          </a:p>
          <a:p>
            <a:pPr marL="457200"/>
            <a:r>
              <a:rPr lang="en-IN" dirty="0" smtClean="0"/>
              <a:t> *</a:t>
            </a:r>
          </a:p>
          <a:p>
            <a:pPr marL="457200"/>
            <a:r>
              <a:rPr lang="en-IN" dirty="0" smtClean="0"/>
              <a:t> * @</a:t>
            </a:r>
            <a:r>
              <a:rPr lang="en-IN" dirty="0" err="1" smtClean="0"/>
              <a:t>param</a:t>
            </a:r>
            <a:r>
              <a:rPr lang="en-IN" dirty="0" smtClean="0"/>
              <a:t> </a:t>
            </a:r>
            <a:r>
              <a:rPr lang="en-IN" dirty="0" err="1" smtClean="0"/>
              <a:t>accNo</a:t>
            </a:r>
            <a:r>
              <a:rPr lang="en-IN" dirty="0" smtClean="0"/>
              <a:t> a String variable storing balance</a:t>
            </a:r>
          </a:p>
          <a:p>
            <a:pPr marL="457200"/>
            <a:r>
              <a:rPr lang="en-IN" dirty="0" smtClean="0"/>
              <a:t> * @return void</a:t>
            </a:r>
          </a:p>
          <a:p>
            <a:pPr marL="457200"/>
            <a:r>
              <a:rPr lang="en-IN" dirty="0" smtClean="0"/>
              <a:t> */</a:t>
            </a:r>
          </a:p>
          <a:p>
            <a:pPr marL="457200"/>
            <a:r>
              <a:rPr lang="en-IN" dirty="0" smtClean="0"/>
              <a:t>@Override</a:t>
            </a:r>
          </a:p>
          <a:p>
            <a:pPr marL="457200"/>
            <a:r>
              <a:rPr lang="en-IN" dirty="0" smtClean="0"/>
              <a:t>public void </a:t>
            </a:r>
            <a:r>
              <a:rPr lang="en-IN" dirty="0" err="1" smtClean="0"/>
              <a:t>displayBalance</a:t>
            </a:r>
            <a:r>
              <a:rPr lang="en-IN" dirty="0" smtClean="0"/>
              <a:t>(String </a:t>
            </a:r>
            <a:r>
              <a:rPr lang="en-IN" dirty="0" err="1" smtClean="0"/>
              <a:t>accNo</a:t>
            </a:r>
            <a:r>
              <a:rPr lang="en-IN" dirty="0" smtClean="0"/>
              <a:t>) {</a:t>
            </a:r>
          </a:p>
          <a:p>
            <a:pPr marL="457200"/>
            <a:r>
              <a:rPr lang="en-IN" dirty="0" err="1" smtClean="0"/>
              <a:t>System.out.println</a:t>
            </a:r>
            <a:r>
              <a:rPr lang="en-IN" dirty="0" smtClean="0"/>
              <a:t>(“Retrieving balance. Please wait...”);</a:t>
            </a:r>
          </a:p>
          <a:p>
            <a:pPr marL="457200"/>
            <a:endParaRPr lang="en-IN" dirty="0" smtClean="0"/>
          </a:p>
          <a:p>
            <a:pPr marL="457200"/>
            <a:r>
              <a:rPr lang="en-IN" dirty="0" smtClean="0"/>
              <a:t>// Assume that the server returns 40000</a:t>
            </a:r>
          </a:p>
          <a:p>
            <a:pPr marL="457200"/>
            <a:r>
              <a:rPr lang="en-IN" dirty="0" err="1" smtClean="0"/>
              <a:t>System.out.println</a:t>
            </a:r>
            <a:r>
              <a:rPr lang="en-IN" dirty="0" smtClean="0"/>
              <a:t>(“Balance of account number “ + </a:t>
            </a:r>
            <a:r>
              <a:rPr lang="en-IN" dirty="0" err="1" smtClean="0"/>
              <a:t>accNo.toUpperCase</a:t>
            </a:r>
            <a:r>
              <a:rPr lang="en-IN" dirty="0" smtClean="0"/>
              <a:t>()</a:t>
            </a:r>
          </a:p>
          <a:p>
            <a:pPr marL="457200"/>
            <a:r>
              <a:rPr lang="en-IN" dirty="0" smtClean="0"/>
              <a:t> + “ is $40000”);</a:t>
            </a:r>
          </a:p>
          <a:p>
            <a:pPr marL="457200"/>
            <a:r>
              <a:rPr lang="en-IN" dirty="0" smtClean="0"/>
              <a:t>}</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Anonymous Class 4-6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47</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IN" dirty="0" smtClean="0"/>
              <a:t>}; // End of anonymous class</a:t>
            </a:r>
          </a:p>
          <a:p>
            <a:r>
              <a:rPr lang="en-IN" dirty="0" smtClean="0"/>
              <a:t>}</a:t>
            </a:r>
          </a:p>
          <a:p>
            <a:r>
              <a:rPr lang="en-US" dirty="0" smtClean="0"/>
              <a:t>/**</a:t>
            </a:r>
          </a:p>
          <a:p>
            <a:r>
              <a:rPr lang="en-US" dirty="0" smtClean="0"/>
              <a:t> * Define the Account class</a:t>
            </a:r>
          </a:p>
          <a:p>
            <a:r>
              <a:rPr lang="en-US" dirty="0" smtClean="0"/>
              <a:t> *</a:t>
            </a:r>
          </a:p>
          <a:p>
            <a:r>
              <a:rPr lang="en-US" dirty="0" smtClean="0"/>
              <a:t> */</a:t>
            </a:r>
          </a:p>
          <a:p>
            <a:r>
              <a:rPr lang="en-US" dirty="0" smtClean="0"/>
              <a:t>class Account {</a:t>
            </a:r>
          </a:p>
          <a:p>
            <a:pPr marL="228600"/>
            <a:r>
              <a:rPr lang="en-US" dirty="0" smtClean="0"/>
              <a:t>/**</a:t>
            </a:r>
          </a:p>
          <a:p>
            <a:pPr marL="228600"/>
            <a:r>
              <a:rPr lang="en-US" dirty="0" smtClean="0"/>
              <a:t> * Displays balance</a:t>
            </a:r>
          </a:p>
          <a:p>
            <a:pPr marL="228600"/>
            <a:r>
              <a:rPr lang="en-US" dirty="0" smtClean="0"/>
              <a:t> *</a:t>
            </a:r>
          </a:p>
          <a:p>
            <a:pPr marL="228600"/>
            <a:r>
              <a:rPr lang="en-US" dirty="0" smtClean="0"/>
              <a:t> * @</a:t>
            </a:r>
            <a:r>
              <a:rPr lang="en-US" dirty="0" err="1" smtClean="0"/>
              <a:t>param</a:t>
            </a:r>
            <a:r>
              <a:rPr lang="en-US" dirty="0" smtClean="0"/>
              <a:t> </a:t>
            </a:r>
            <a:r>
              <a:rPr lang="en-US" dirty="0" err="1" smtClean="0"/>
              <a:t>accNo</a:t>
            </a:r>
            <a:r>
              <a:rPr lang="en-US" dirty="0" smtClean="0"/>
              <a:t> a String variable storing balance</a:t>
            </a:r>
          </a:p>
          <a:p>
            <a:pPr marL="228600"/>
            <a:r>
              <a:rPr lang="en-US" dirty="0" smtClean="0"/>
              <a:t> * @return void</a:t>
            </a:r>
          </a:p>
          <a:p>
            <a:pPr marL="228600"/>
            <a:r>
              <a:rPr lang="en-US" dirty="0" smtClean="0"/>
              <a:t> */</a:t>
            </a:r>
          </a:p>
          <a:p>
            <a:pPr marL="228600"/>
            <a:r>
              <a:rPr lang="en-US" dirty="0" smtClean="0"/>
              <a:t>public void </a:t>
            </a:r>
            <a:r>
              <a:rPr lang="en-US" dirty="0" err="1" smtClean="0"/>
              <a:t>displayBalance</a:t>
            </a:r>
            <a:r>
              <a:rPr lang="en-US" dirty="0" smtClean="0"/>
              <a:t>(String </a:t>
            </a:r>
            <a:r>
              <a:rPr lang="en-US" dirty="0" err="1" smtClean="0"/>
              <a:t>accNo</a:t>
            </a:r>
            <a:r>
              <a:rPr lang="en-US" dirty="0" smtClean="0"/>
              <a:t>) {</a:t>
            </a:r>
          </a:p>
          <a:p>
            <a:pPr marL="228600"/>
            <a:r>
              <a:rPr lang="en-US" dirty="0" smtClean="0"/>
              <a:t>}</a:t>
            </a:r>
          </a:p>
          <a:p>
            <a:r>
              <a:rPr lang="en-US" dirty="0" smtClean="0"/>
              <a:t>}</a:t>
            </a:r>
          </a:p>
          <a:p>
            <a:endParaRPr lang="en-US" dirty="0" smtClean="0"/>
          </a:p>
          <a:p>
            <a:r>
              <a:rPr lang="en-US" dirty="0" smtClean="0"/>
              <a:t>/**</a:t>
            </a:r>
          </a:p>
          <a:p>
            <a:r>
              <a:rPr lang="en-US" dirty="0" smtClean="0"/>
              <a:t> * Define the </a:t>
            </a:r>
            <a:r>
              <a:rPr lang="en-US" dirty="0" err="1" smtClean="0"/>
              <a:t>TestAuthentication</a:t>
            </a:r>
            <a:r>
              <a:rPr lang="en-US" dirty="0" smtClean="0"/>
              <a:t> class</a:t>
            </a:r>
          </a:p>
          <a:p>
            <a:r>
              <a:rPr lang="en-US" dirty="0" smtClean="0"/>
              <a:t> *</a:t>
            </a:r>
          </a:p>
          <a:p>
            <a:r>
              <a:rPr lang="en-US" dirty="0" smtClean="0"/>
              <a:t> */</a:t>
            </a:r>
          </a:p>
          <a:p>
            <a:r>
              <a:rPr lang="en-US" dirty="0" smtClean="0"/>
              <a:t>public class </a:t>
            </a:r>
            <a:r>
              <a:rPr lang="en-US" dirty="0" err="1" smtClean="0"/>
              <a:t>TestAuthentication</a:t>
            </a:r>
            <a:r>
              <a:rPr lang="en-US" dirty="0" smtClean="0"/>
              <a:t> {</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Anonymous Class 5-6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48</a:t>
            </a:fld>
            <a:endParaRPr lang="en-US" dirty="0"/>
          </a:p>
        </p:txBody>
      </p:sp>
      <p:sp>
        <p:nvSpPr>
          <p:cNvPr id="7" name="TextBox 6"/>
          <p:cNvSpPr txBox="1"/>
          <p:nvPr/>
        </p:nvSpPr>
        <p:spPr>
          <a:xfrm>
            <a:off x="685800" y="990600"/>
            <a:ext cx="8077200" cy="556260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IN" dirty="0" smtClean="0"/>
              <a:t>/**</a:t>
            </a:r>
          </a:p>
          <a:p>
            <a:pPr marL="228600"/>
            <a:r>
              <a:rPr lang="en-IN" dirty="0" smtClean="0"/>
              <a:t> * @</a:t>
            </a:r>
            <a:r>
              <a:rPr lang="en-IN" dirty="0" err="1" smtClean="0"/>
              <a:t>param</a:t>
            </a:r>
            <a:r>
              <a:rPr lang="en-IN" dirty="0" smtClean="0"/>
              <a:t> </a:t>
            </a:r>
            <a:r>
              <a:rPr lang="en-IN" dirty="0" err="1" smtClean="0"/>
              <a:t>args</a:t>
            </a:r>
            <a:r>
              <a:rPr lang="en-IN" dirty="0" smtClean="0"/>
              <a:t> the command line arguments</a:t>
            </a:r>
          </a:p>
          <a:p>
            <a:pPr marL="228600"/>
            <a:r>
              <a:rPr lang="en-IN" dirty="0" smtClean="0"/>
              <a:t> */</a:t>
            </a:r>
          </a:p>
          <a:p>
            <a:pPr marL="228600"/>
            <a:r>
              <a:rPr lang="en-IN" dirty="0" smtClean="0"/>
              <a:t>public static void main(String[] </a:t>
            </a:r>
            <a:r>
              <a:rPr lang="en-IN" dirty="0" err="1" smtClean="0"/>
              <a:t>args</a:t>
            </a:r>
            <a:r>
              <a:rPr lang="en-IN" dirty="0" smtClean="0"/>
              <a:t>) {</a:t>
            </a:r>
          </a:p>
          <a:p>
            <a:pPr marL="457200"/>
            <a:r>
              <a:rPr lang="en-IN" dirty="0" smtClean="0"/>
              <a:t>// Instantiate the Authenticate class</a:t>
            </a:r>
          </a:p>
          <a:p>
            <a:pPr marL="457200"/>
            <a:r>
              <a:rPr lang="en-IN" dirty="0" smtClean="0"/>
              <a:t>Authenticate </a:t>
            </a:r>
            <a:r>
              <a:rPr lang="en-IN" dirty="0" err="1" smtClean="0"/>
              <a:t>objUser</a:t>
            </a:r>
            <a:r>
              <a:rPr lang="en-IN" dirty="0" smtClean="0"/>
              <a:t> = new Authenticate()</a:t>
            </a:r>
          </a:p>
          <a:p>
            <a:pPr marL="457200"/>
            <a:r>
              <a:rPr lang="en-IN" dirty="0" smtClean="0"/>
              <a:t>// Check the number of command line arguments</a:t>
            </a:r>
          </a:p>
          <a:p>
            <a:pPr marL="457200"/>
            <a:r>
              <a:rPr lang="en-IN" dirty="0" smtClean="0"/>
              <a:t>if (</a:t>
            </a:r>
            <a:r>
              <a:rPr lang="en-IN" dirty="0" err="1" smtClean="0"/>
              <a:t>args.length</a:t>
            </a:r>
            <a:r>
              <a:rPr lang="en-IN" dirty="0" smtClean="0"/>
              <a:t> == 3) {</a:t>
            </a:r>
          </a:p>
          <a:p>
            <a:pPr marL="685800"/>
            <a:r>
              <a:rPr lang="en-IN" dirty="0" smtClean="0"/>
              <a:t>if (</a:t>
            </a:r>
            <a:r>
              <a:rPr lang="en-IN" dirty="0" err="1" smtClean="0"/>
              <a:t>args</a:t>
            </a:r>
            <a:r>
              <a:rPr lang="en-IN" dirty="0" smtClean="0"/>
              <a:t>[0].equals(“admin”) &amp;&amp; </a:t>
            </a:r>
            <a:r>
              <a:rPr lang="en-IN" dirty="0" err="1" smtClean="0"/>
              <a:t>args</a:t>
            </a:r>
            <a:r>
              <a:rPr lang="en-IN" dirty="0" smtClean="0"/>
              <a:t>[1].equals(“abc@123”)){</a:t>
            </a:r>
          </a:p>
          <a:p>
            <a:pPr marL="914400"/>
            <a:r>
              <a:rPr lang="en-IN" dirty="0" smtClean="0"/>
              <a:t>// Invoke the </a:t>
            </a:r>
            <a:r>
              <a:rPr lang="en-IN" dirty="0" err="1" smtClean="0"/>
              <a:t>displayBalance</a:t>
            </a:r>
            <a:r>
              <a:rPr lang="en-IN" dirty="0" smtClean="0"/>
              <a:t>() method</a:t>
            </a:r>
          </a:p>
          <a:p>
            <a:pPr marL="914400"/>
            <a:r>
              <a:rPr lang="en-IN" dirty="0" err="1" smtClean="0"/>
              <a:t>objUser.objAcc.displayBalance</a:t>
            </a:r>
            <a:r>
              <a:rPr lang="en-IN" dirty="0" smtClean="0"/>
              <a:t>(</a:t>
            </a:r>
            <a:r>
              <a:rPr lang="en-IN" dirty="0" err="1" smtClean="0"/>
              <a:t>args</a:t>
            </a:r>
            <a:r>
              <a:rPr lang="en-IN" dirty="0" smtClean="0"/>
              <a:t>[2]);</a:t>
            </a:r>
          </a:p>
          <a:p>
            <a:pPr marL="685800"/>
            <a:r>
              <a:rPr lang="en-IN" dirty="0" smtClean="0"/>
              <a:t>}</a:t>
            </a:r>
          </a:p>
          <a:p>
            <a:pPr marL="685800"/>
            <a:r>
              <a:rPr lang="en-IN" dirty="0" smtClean="0"/>
              <a:t>else{</a:t>
            </a:r>
          </a:p>
          <a:p>
            <a:pPr marL="863600"/>
            <a:r>
              <a:rPr lang="en-IN" dirty="0" err="1" smtClean="0"/>
              <a:t>System.out.println</a:t>
            </a:r>
            <a:r>
              <a:rPr lang="en-IN" dirty="0" smtClean="0"/>
              <a:t>(“Unauthorized user”);</a:t>
            </a:r>
          </a:p>
          <a:p>
            <a:pPr marL="685800"/>
            <a:r>
              <a:rPr lang="en-IN" dirty="0" smtClean="0"/>
              <a:t>}</a:t>
            </a:r>
          </a:p>
          <a:p>
            <a:pPr marL="457200"/>
            <a:r>
              <a:rPr lang="en-IN" dirty="0" smtClean="0"/>
              <a:t>}</a:t>
            </a:r>
          </a:p>
          <a:p>
            <a:pPr marL="457200"/>
            <a:r>
              <a:rPr lang="en-IN" dirty="0" smtClean="0"/>
              <a:t>else {</a:t>
            </a:r>
          </a:p>
          <a:p>
            <a:pPr marL="685800"/>
            <a:r>
              <a:rPr lang="en-IN" dirty="0" err="1" smtClean="0"/>
              <a:t>System.out.println</a:t>
            </a:r>
            <a:r>
              <a:rPr lang="en-IN" dirty="0" smtClean="0"/>
              <a:t>(“Usage: java Authenticate &lt;user-name&gt; &lt;password&gt; &lt;account-no&gt;”);</a:t>
            </a:r>
          </a:p>
          <a:p>
            <a:pPr marL="457200"/>
            <a:r>
              <a:rPr lang="en-IN" dirty="0" smtClean="0"/>
              <a:t>}</a:t>
            </a:r>
          </a:p>
          <a:p>
            <a:pPr marL="228600"/>
            <a:r>
              <a:rPr lang="en-IN" dirty="0" smtClean="0"/>
              <a:t>}</a:t>
            </a:r>
          </a:p>
          <a:p>
            <a:r>
              <a:rPr lang="en-IN" dirty="0" smtClean="0"/>
              <a:t>}</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Anonymous Class 6-6</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49</a:t>
            </a:fld>
            <a:endParaRPr lang="en-US" dirty="0"/>
          </a:p>
        </p:txBody>
      </p:sp>
      <p:sp>
        <p:nvSpPr>
          <p:cNvPr id="6" name="Content Placeholder 1"/>
          <p:cNvSpPr txBox="1">
            <a:spLocks/>
          </p:cNvSpPr>
          <p:nvPr/>
        </p:nvSpPr>
        <p:spPr bwMode="auto">
          <a:xfrm>
            <a:off x="304800" y="838200"/>
            <a:ext cx="8610600" cy="15881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a:t>
            </a:r>
            <a:r>
              <a:rPr lang="en-US" sz="1800" b="1" dirty="0" smtClean="0">
                <a:cs typeface="Courier New" pitchFamily="49" charset="0"/>
              </a:rPr>
              <a:t>Authenticate</a:t>
            </a:r>
            <a:r>
              <a:rPr lang="en-US" sz="1800" dirty="0" smtClean="0">
                <a:latin typeface="Calibri" pitchFamily="34" charset="0"/>
              </a:rPr>
              <a:t> consists of an anonymous object of type </a:t>
            </a:r>
            <a:r>
              <a:rPr lang="en-US" sz="1800" b="1" dirty="0" smtClean="0">
                <a:cs typeface="Courier New" pitchFamily="49" charset="0"/>
              </a:rPr>
              <a:t>Account</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a:t>
            </a:r>
            <a:r>
              <a:rPr lang="en-US" sz="1800" b="1" dirty="0" err="1" smtClean="0">
                <a:cs typeface="Courier New" pitchFamily="49" charset="0"/>
              </a:rPr>
              <a:t>displayBalance</a:t>
            </a:r>
            <a:r>
              <a:rPr lang="en-US" sz="1800" b="1" dirty="0" smtClean="0">
                <a:cs typeface="Courier New" pitchFamily="49" charset="0"/>
              </a:rPr>
              <a:t>(String)</a:t>
            </a:r>
            <a:r>
              <a:rPr lang="en-US" sz="1800" dirty="0" smtClean="0">
                <a:latin typeface="Calibri" pitchFamily="34" charset="0"/>
              </a:rPr>
              <a:t> method is used to retrieve and display the balance of the specified account number.</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 when user passes ‘</a:t>
            </a:r>
            <a:r>
              <a:rPr lang="en-US" sz="1800" b="1" dirty="0" smtClean="0">
                <a:cs typeface="Courier New" pitchFamily="49" charset="0"/>
              </a:rPr>
              <a:t>admin</a:t>
            </a:r>
            <a:r>
              <a:rPr lang="en-US" sz="1800" dirty="0" smtClean="0">
                <a:latin typeface="Calibri" pitchFamily="34" charset="0"/>
              </a:rPr>
              <a:t>’, ‘</a:t>
            </a:r>
            <a:r>
              <a:rPr lang="en-US" sz="1800" b="1" dirty="0" smtClean="0">
                <a:cs typeface="Courier New" pitchFamily="49" charset="0"/>
              </a:rPr>
              <a:t>abc@123</a:t>
            </a:r>
            <a:r>
              <a:rPr lang="en-US" sz="1800" dirty="0" smtClean="0">
                <a:latin typeface="Calibri" pitchFamily="34" charset="0"/>
              </a:rPr>
              <a:t>’, and ‘</a:t>
            </a:r>
            <a:r>
              <a:rPr lang="en-US" sz="1800" b="1" dirty="0" smtClean="0">
                <a:cs typeface="Courier New" pitchFamily="49" charset="0"/>
              </a:rPr>
              <a:t>akdle26152</a:t>
            </a:r>
            <a:r>
              <a:rPr lang="en-US" sz="1800" dirty="0" smtClean="0">
                <a:latin typeface="Calibri" pitchFamily="34" charset="0"/>
              </a:rPr>
              <a:t>’, as arguments:</a:t>
            </a:r>
            <a:endParaRPr lang="en-IN" sz="1800" dirty="0" smtClean="0">
              <a:latin typeface="Calibri" pitchFamily="34" charset="0"/>
            </a:endParaRPr>
          </a:p>
        </p:txBody>
      </p:sp>
      <p:pic>
        <p:nvPicPr>
          <p:cNvPr id="7" name="Picture 6" descr="Figure 11.9.tif"/>
          <p:cNvPicPr>
            <a:picLocks noChangeAspect="1"/>
          </p:cNvPicPr>
          <p:nvPr/>
        </p:nvPicPr>
        <p:blipFill>
          <a:blip r:embed="rId2" cstate="print"/>
          <a:stretch>
            <a:fillRect/>
          </a:stretch>
        </p:blipFill>
        <p:spPr>
          <a:xfrm>
            <a:off x="1066800" y="2590800"/>
            <a:ext cx="6968744" cy="1447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Interfaces 2-2</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6" name="Content Placeholder 1"/>
          <p:cNvSpPr>
            <a:spLocks noGrp="1"/>
          </p:cNvSpPr>
          <p:nvPr>
            <p:ph idx="1"/>
          </p:nvPr>
        </p:nvSpPr>
        <p:spPr>
          <a:xfrm>
            <a:off x="304800" y="838200"/>
            <a:ext cx="8610600" cy="533400"/>
          </a:xfrm>
        </p:spPr>
        <p:txBody>
          <a:bodyPr/>
          <a:lstStyle/>
          <a:p>
            <a:pPr>
              <a:defRPr/>
            </a:pPr>
            <a:r>
              <a:rPr lang="en-US" sz="1800" dirty="0" smtClean="0"/>
              <a:t>An interface and a class differ in several ways as follows:</a:t>
            </a:r>
            <a:endParaRPr lang="en-US" sz="1800" dirty="0"/>
          </a:p>
        </p:txBody>
      </p:sp>
      <p:graphicFrame>
        <p:nvGraphicFramePr>
          <p:cNvPr id="10" name="Diagram 9"/>
          <p:cNvGraphicFramePr/>
          <p:nvPr/>
        </p:nvGraphicFramePr>
        <p:xfrm>
          <a:off x="381000" y="1371600"/>
          <a:ext cx="8382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Nested Class 1-7</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50</a:t>
            </a:fld>
            <a:endParaRPr lang="en-US" dirty="0"/>
          </a:p>
        </p:txBody>
      </p:sp>
      <p:grpSp>
        <p:nvGrpSpPr>
          <p:cNvPr id="6" name="Group 5"/>
          <p:cNvGrpSpPr/>
          <p:nvPr/>
        </p:nvGrpSpPr>
        <p:grpSpPr>
          <a:xfrm>
            <a:off x="381000" y="990600"/>
            <a:ext cx="8534400" cy="609600"/>
            <a:chOff x="0" y="267999"/>
            <a:chExt cx="6096000" cy="936000"/>
          </a:xfrm>
          <a:solidFill>
            <a:schemeClr val="accent6">
              <a:lumMod val="50000"/>
            </a:schemeClr>
          </a:solidFill>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 </a:t>
              </a:r>
              <a:r>
                <a:rPr lang="en-US" sz="1800" dirty="0" smtClean="0">
                  <a:solidFill>
                    <a:schemeClr val="bg1"/>
                  </a:solidFill>
                  <a:latin typeface="Courier New" pitchFamily="49" charset="0"/>
                  <a:cs typeface="Courier New" pitchFamily="49" charset="0"/>
                </a:rPr>
                <a:t>static</a:t>
              </a:r>
              <a:r>
                <a:rPr lang="en-US" sz="1800" dirty="0" smtClean="0">
                  <a:solidFill>
                    <a:schemeClr val="bg1"/>
                  </a:solidFill>
                  <a:latin typeface="Calibri" pitchFamily="34" charset="0"/>
                  <a:cs typeface="Calibri" pitchFamily="34" charset="0"/>
                </a:rPr>
                <a:t> nested class is associated with the outer class just like variables and methods.</a:t>
              </a:r>
              <a:endParaRPr lang="en-IN" sz="1800" kern="1200" dirty="0">
                <a:solidFill>
                  <a:schemeClr val="bg1"/>
                </a:solidFill>
                <a:latin typeface="Calibri" pitchFamily="34" charset="0"/>
                <a:cs typeface="Calibri" pitchFamily="34" charset="0"/>
              </a:endParaRPr>
            </a:p>
          </p:txBody>
        </p:sp>
      </p:grpSp>
      <p:grpSp>
        <p:nvGrpSpPr>
          <p:cNvPr id="9" name="Group 8"/>
          <p:cNvGrpSpPr/>
          <p:nvPr/>
        </p:nvGrpSpPr>
        <p:grpSpPr>
          <a:xfrm>
            <a:off x="381000" y="1676400"/>
            <a:ext cx="8534400" cy="609600"/>
            <a:chOff x="0" y="267999"/>
            <a:chExt cx="6096000" cy="936000"/>
          </a:xfrm>
          <a:solidFill>
            <a:schemeClr val="accent3">
              <a:lumMod val="50000"/>
            </a:schemeClr>
          </a:solidFill>
          <a:scene3d>
            <a:camera prst="orthographicFront"/>
            <a:lightRig rig="threePt" dir="t">
              <a:rot lat="0" lon="0" rev="7500000"/>
            </a:lightRig>
          </a:scene3d>
        </p:grpSpPr>
        <p:sp>
          <p:nvSpPr>
            <p:cNvPr id="10" name="Rounded Rectangle 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A </a:t>
              </a:r>
              <a:r>
                <a:rPr lang="en-US" sz="1800" dirty="0" smtClean="0">
                  <a:latin typeface="Courier New" pitchFamily="49" charset="0"/>
                  <a:cs typeface="Courier New" pitchFamily="49" charset="0"/>
                </a:rPr>
                <a:t>static</a:t>
              </a:r>
              <a:r>
                <a:rPr lang="en-US" sz="1800" dirty="0" smtClean="0">
                  <a:latin typeface="Calibri" pitchFamily="34" charset="0"/>
                  <a:cs typeface="Calibri" pitchFamily="34" charset="0"/>
                </a:rPr>
                <a:t> nested class cannot directly refer to instance variables or methods of the outer class just like </a:t>
              </a:r>
              <a:r>
                <a:rPr lang="en-US" sz="1800" dirty="0" smtClean="0">
                  <a:latin typeface="Courier New" pitchFamily="49" charset="0"/>
                  <a:cs typeface="Courier New" pitchFamily="49" charset="0"/>
                </a:rPr>
                <a:t>static</a:t>
              </a:r>
              <a:r>
                <a:rPr lang="en-US" sz="1800" dirty="0" smtClean="0">
                  <a:latin typeface="Calibri" pitchFamily="34" charset="0"/>
                  <a:cs typeface="Calibri" pitchFamily="34" charset="0"/>
                </a:rPr>
                <a:t> methods but can access only through an object reference.</a:t>
              </a:r>
              <a:endParaRPr lang="en-IN" sz="1800" kern="1200" dirty="0">
                <a:latin typeface="Calibri" pitchFamily="34" charset="0"/>
                <a:cs typeface="Calibri" pitchFamily="34" charset="0"/>
              </a:endParaRPr>
            </a:p>
          </p:txBody>
        </p:sp>
      </p:grpSp>
      <p:grpSp>
        <p:nvGrpSpPr>
          <p:cNvPr id="12" name="Group 11"/>
          <p:cNvGrpSpPr/>
          <p:nvPr/>
        </p:nvGrpSpPr>
        <p:grpSpPr>
          <a:xfrm>
            <a:off x="381000" y="2362200"/>
            <a:ext cx="8534400" cy="609600"/>
            <a:chOff x="0" y="267999"/>
            <a:chExt cx="6096000" cy="936000"/>
          </a:xfrm>
          <a:solidFill>
            <a:schemeClr val="accent6">
              <a:lumMod val="50000"/>
            </a:schemeClr>
          </a:solidFill>
          <a:scene3d>
            <a:camera prst="orthographicFront"/>
            <a:lightRig rig="threePt" dir="t">
              <a:rot lat="0" lon="0" rev="7500000"/>
            </a:lightRig>
          </a:scene3d>
        </p:grpSpPr>
        <p:sp>
          <p:nvSpPr>
            <p:cNvPr id="13" name="Rounded Rectangle 1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 </a:t>
              </a:r>
              <a:r>
                <a:rPr lang="en-US" sz="1800" dirty="0" smtClean="0">
                  <a:solidFill>
                    <a:schemeClr val="bg1"/>
                  </a:solidFill>
                  <a:latin typeface="Courier New" pitchFamily="49" charset="0"/>
                  <a:cs typeface="Courier New" pitchFamily="49" charset="0"/>
                </a:rPr>
                <a:t>static</a:t>
              </a:r>
              <a:r>
                <a:rPr lang="en-US" sz="1800" dirty="0" smtClean="0">
                  <a:solidFill>
                    <a:schemeClr val="bg1"/>
                  </a:solidFill>
                  <a:latin typeface="Calibri" pitchFamily="34" charset="0"/>
                  <a:cs typeface="Calibri" pitchFamily="34" charset="0"/>
                </a:rPr>
                <a:t> nested class, by behavior, is a top-level class that has been nested in another top-level class for packaging convenience.</a:t>
              </a:r>
              <a:endParaRPr lang="en-IN" sz="1800" kern="1200" dirty="0">
                <a:solidFill>
                  <a:schemeClr val="bg1"/>
                </a:solidFill>
                <a:latin typeface="Calibri" pitchFamily="34" charset="0"/>
                <a:cs typeface="Calibri" pitchFamily="34" charset="0"/>
              </a:endParaRPr>
            </a:p>
          </p:txBody>
        </p:sp>
      </p:grpSp>
      <p:grpSp>
        <p:nvGrpSpPr>
          <p:cNvPr id="15" name="Group 14"/>
          <p:cNvGrpSpPr/>
          <p:nvPr/>
        </p:nvGrpSpPr>
        <p:grpSpPr>
          <a:xfrm>
            <a:off x="381000" y="3048000"/>
            <a:ext cx="8534400" cy="609600"/>
            <a:chOff x="0" y="267999"/>
            <a:chExt cx="6096000" cy="936000"/>
          </a:xfrm>
          <a:solidFill>
            <a:schemeClr val="accent3">
              <a:lumMod val="50000"/>
            </a:schemeClr>
          </a:solidFill>
          <a:scene3d>
            <a:camera prst="orthographicFront"/>
            <a:lightRig rig="threePt" dir="t">
              <a:rot lat="0" lon="0" rev="7500000"/>
            </a:lightRig>
          </a:scene3d>
        </p:grpSpPr>
        <p:sp>
          <p:nvSpPr>
            <p:cNvPr id="16" name="Rounded Rectangle 15"/>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ourier New" pitchFamily="49" charset="0"/>
                  <a:cs typeface="Courier New" pitchFamily="49" charset="0"/>
                </a:rPr>
                <a:t>Static</a:t>
              </a:r>
              <a:r>
                <a:rPr lang="en-US" sz="1800" dirty="0" smtClean="0">
                  <a:latin typeface="Calibri" pitchFamily="34" charset="0"/>
                  <a:cs typeface="Calibri" pitchFamily="34" charset="0"/>
                </a:rPr>
                <a:t> nested classes are accessed using the fully qualified class name, that is, </a:t>
              </a:r>
              <a:r>
                <a:rPr lang="en-US" sz="1800" b="1" dirty="0" err="1" smtClean="0">
                  <a:latin typeface="Courier New" pitchFamily="49" charset="0"/>
                  <a:cs typeface="Courier New" pitchFamily="49" charset="0"/>
                </a:rPr>
                <a:t>OuterClass.StaticNestedClass</a:t>
              </a:r>
              <a:r>
                <a:rPr lang="en-US" sz="1800" dirty="0" smtClean="0">
                  <a:latin typeface="Calibri" pitchFamily="34" charset="0"/>
                  <a:cs typeface="Calibri" pitchFamily="34" charset="0"/>
                </a:rPr>
                <a:t>.</a:t>
              </a:r>
              <a:endParaRPr lang="en-IN" sz="1800" kern="1200" dirty="0">
                <a:latin typeface="Calibri" pitchFamily="34" charset="0"/>
                <a:cs typeface="Calibri" pitchFamily="34" charset="0"/>
              </a:endParaRPr>
            </a:p>
          </p:txBody>
        </p:sp>
      </p:grpSp>
      <p:grpSp>
        <p:nvGrpSpPr>
          <p:cNvPr id="18" name="Group 17"/>
          <p:cNvGrpSpPr/>
          <p:nvPr/>
        </p:nvGrpSpPr>
        <p:grpSpPr>
          <a:xfrm>
            <a:off x="381000" y="3733800"/>
            <a:ext cx="8534400" cy="609600"/>
            <a:chOff x="0" y="267999"/>
            <a:chExt cx="6096000" cy="936000"/>
          </a:xfrm>
          <a:solidFill>
            <a:schemeClr val="accent6">
              <a:lumMod val="50000"/>
            </a:schemeClr>
          </a:solidFill>
          <a:scene3d>
            <a:camera prst="orthographicFront"/>
            <a:lightRig rig="threePt" dir="t">
              <a:rot lat="0" lon="0" rev="7500000"/>
            </a:lightRig>
          </a:scene3d>
        </p:grpSpPr>
        <p:sp>
          <p:nvSpPr>
            <p:cNvPr id="19" name="Rounded Rectangle 18"/>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 </a:t>
              </a:r>
              <a:r>
                <a:rPr lang="en-US" sz="1800" dirty="0" smtClean="0">
                  <a:solidFill>
                    <a:schemeClr val="bg1"/>
                  </a:solidFill>
                  <a:latin typeface="Courier New" pitchFamily="49" charset="0"/>
                  <a:cs typeface="Courier New" pitchFamily="49" charset="0"/>
                </a:rPr>
                <a:t>static</a:t>
              </a:r>
              <a:r>
                <a:rPr lang="en-US" sz="1800" dirty="0" smtClean="0">
                  <a:solidFill>
                    <a:schemeClr val="bg1"/>
                  </a:solidFill>
                  <a:latin typeface="Calibri" pitchFamily="34" charset="0"/>
                  <a:cs typeface="Calibri" pitchFamily="34" charset="0"/>
                </a:rPr>
                <a:t> nested class can have </a:t>
              </a:r>
              <a:r>
                <a:rPr lang="en-US" sz="1800" dirty="0" smtClean="0">
                  <a:solidFill>
                    <a:schemeClr val="bg1"/>
                  </a:solidFill>
                  <a:latin typeface="Courier New" pitchFamily="49" charset="0"/>
                  <a:cs typeface="Courier New" pitchFamily="49" charset="0"/>
                </a:rPr>
                <a:t>public</a:t>
              </a:r>
              <a:r>
                <a:rPr lang="en-US" sz="1800" dirty="0" smtClean="0">
                  <a:solidFill>
                    <a:schemeClr val="bg1"/>
                  </a:solidFill>
                  <a:latin typeface="Calibri" pitchFamily="34" charset="0"/>
                  <a:cs typeface="Calibri" pitchFamily="34" charset="0"/>
                </a:rPr>
                <a:t>, </a:t>
              </a:r>
              <a:r>
                <a:rPr lang="en-US" sz="1800" dirty="0" smtClean="0">
                  <a:solidFill>
                    <a:schemeClr val="bg1"/>
                  </a:solidFill>
                  <a:latin typeface="Courier New" pitchFamily="49" charset="0"/>
                  <a:cs typeface="Courier New" pitchFamily="49" charset="0"/>
                </a:rPr>
                <a:t>protected</a:t>
              </a:r>
              <a:r>
                <a:rPr lang="en-US" sz="1800" dirty="0" smtClean="0">
                  <a:solidFill>
                    <a:schemeClr val="bg1"/>
                  </a:solidFill>
                  <a:latin typeface="Calibri" pitchFamily="34" charset="0"/>
                  <a:cs typeface="Calibri" pitchFamily="34" charset="0"/>
                </a:rPr>
                <a:t>, </a:t>
              </a:r>
              <a:r>
                <a:rPr lang="en-US" sz="1800" dirty="0" smtClean="0">
                  <a:solidFill>
                    <a:schemeClr val="bg1"/>
                  </a:solidFill>
                  <a:latin typeface="Courier New" pitchFamily="49" charset="0"/>
                  <a:cs typeface="Courier New" pitchFamily="49" charset="0"/>
                </a:rPr>
                <a:t>private</a:t>
              </a:r>
              <a:r>
                <a:rPr lang="en-US" sz="1800" dirty="0" smtClean="0">
                  <a:solidFill>
                    <a:schemeClr val="bg1"/>
                  </a:solidFill>
                  <a:latin typeface="Calibri" pitchFamily="34" charset="0"/>
                  <a:cs typeface="Calibri" pitchFamily="34" charset="0"/>
                </a:rPr>
                <a:t>, default or package </a:t>
              </a:r>
              <a:r>
                <a:rPr lang="en-US" sz="1800" dirty="0" smtClean="0">
                  <a:solidFill>
                    <a:schemeClr val="bg1"/>
                  </a:solidFill>
                  <a:latin typeface="Courier New" pitchFamily="49" charset="0"/>
                  <a:cs typeface="Courier New" pitchFamily="49" charset="0"/>
                </a:rPr>
                <a:t>private</a:t>
              </a:r>
              <a:r>
                <a:rPr lang="en-US" sz="1800" dirty="0" smtClean="0">
                  <a:solidFill>
                    <a:schemeClr val="bg1"/>
                  </a:solidFill>
                  <a:latin typeface="Calibri" pitchFamily="34" charset="0"/>
                  <a:cs typeface="Calibri" pitchFamily="34" charset="0"/>
                </a:rPr>
                <a:t>, </a:t>
              </a:r>
              <a:r>
                <a:rPr lang="en-US" sz="1800" dirty="0" smtClean="0">
                  <a:solidFill>
                    <a:schemeClr val="bg1"/>
                  </a:solidFill>
                  <a:latin typeface="Courier New" pitchFamily="49" charset="0"/>
                  <a:cs typeface="Courier New" pitchFamily="49" charset="0"/>
                </a:rPr>
                <a:t>final</a:t>
              </a:r>
              <a:r>
                <a:rPr lang="en-US" sz="1800" dirty="0" smtClean="0">
                  <a:solidFill>
                    <a:schemeClr val="bg1"/>
                  </a:solidFill>
                  <a:latin typeface="Calibri" pitchFamily="34" charset="0"/>
                  <a:cs typeface="Calibri" pitchFamily="34" charset="0"/>
                </a:rPr>
                <a:t>, and </a:t>
              </a:r>
              <a:r>
                <a:rPr lang="en-US" sz="1800" dirty="0" smtClean="0">
                  <a:solidFill>
                    <a:schemeClr val="bg1"/>
                  </a:solidFill>
                  <a:latin typeface="Courier New" pitchFamily="49" charset="0"/>
                  <a:cs typeface="Courier New" pitchFamily="49" charset="0"/>
                </a:rPr>
                <a:t>abstract</a:t>
              </a:r>
              <a:r>
                <a:rPr lang="en-US" sz="1800" dirty="0" smtClean="0">
                  <a:solidFill>
                    <a:schemeClr val="bg1"/>
                  </a:solidFill>
                  <a:latin typeface="Calibri" pitchFamily="34" charset="0"/>
                  <a:cs typeface="Calibri" pitchFamily="34" charset="0"/>
                </a:rPr>
                <a:t> access </a:t>
              </a:r>
              <a:r>
                <a:rPr lang="en-US" sz="1800" dirty="0" err="1" smtClean="0">
                  <a:solidFill>
                    <a:schemeClr val="bg1"/>
                  </a:solidFill>
                  <a:latin typeface="Calibri" pitchFamily="34" charset="0"/>
                  <a:cs typeface="Calibri" pitchFamily="34" charset="0"/>
                </a:rPr>
                <a:t>specifiers</a:t>
              </a:r>
              <a:r>
                <a:rPr lang="en-US" sz="1800" dirty="0" smtClean="0">
                  <a:solidFill>
                    <a:schemeClr val="bg1"/>
                  </a:solidFill>
                  <a:latin typeface="Calibri" pitchFamily="34" charset="0"/>
                  <a:cs typeface="Calibri" pitchFamily="34" charset="0"/>
                </a:rPr>
                <a:t>.</a:t>
              </a:r>
              <a:endParaRPr lang="en-IN" sz="1800" kern="1200" dirty="0">
                <a:solidFill>
                  <a:schemeClr val="bg1"/>
                </a:solidFill>
                <a:latin typeface="Calibri" pitchFamily="34" charset="0"/>
                <a:cs typeface="Calibri" pitchFamily="34" charset="0"/>
              </a:endParaRPr>
            </a:p>
          </p:txBody>
        </p:sp>
      </p:grpSp>
      <p:sp>
        <p:nvSpPr>
          <p:cNvPr id="21" name="Content Placeholder 1"/>
          <p:cNvSpPr txBox="1">
            <a:spLocks/>
          </p:cNvSpPr>
          <p:nvPr/>
        </p:nvSpPr>
        <p:spPr bwMode="auto">
          <a:xfrm>
            <a:off x="304800" y="4507468"/>
            <a:ext cx="8610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the use of </a:t>
            </a:r>
            <a:r>
              <a:rPr lang="en-US" sz="1800" dirty="0" smtClean="0">
                <a:cs typeface="Courier New" pitchFamily="49" charset="0"/>
              </a:rPr>
              <a:t>static</a:t>
            </a:r>
            <a:r>
              <a:rPr lang="en-US" sz="1800" dirty="0" smtClean="0">
                <a:latin typeface="Calibri" pitchFamily="34" charset="0"/>
              </a:rPr>
              <a:t> nested class:</a:t>
            </a:r>
            <a:endParaRPr lang="en-IN" sz="1800" dirty="0" smtClean="0">
              <a:latin typeface="Calibri" pitchFamily="34" charset="0"/>
            </a:endParaRPr>
          </a:p>
        </p:txBody>
      </p:sp>
      <p:sp>
        <p:nvSpPr>
          <p:cNvPr id="22" name="TextBox 21"/>
          <p:cNvSpPr txBox="1"/>
          <p:nvPr/>
        </p:nvSpPr>
        <p:spPr>
          <a:xfrm>
            <a:off x="685800" y="4941195"/>
            <a:ext cx="8077200" cy="1535805"/>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session11;</a:t>
            </a:r>
          </a:p>
          <a:p>
            <a:r>
              <a:rPr lang="en-US" dirty="0" smtClean="0"/>
              <a:t>import </a:t>
            </a:r>
            <a:r>
              <a:rPr lang="en-US" dirty="0" err="1" smtClean="0"/>
              <a:t>java.util.Calendar</a:t>
            </a:r>
            <a:r>
              <a:rPr lang="en-US" dirty="0" smtClean="0"/>
              <a:t>;</a:t>
            </a:r>
          </a:p>
          <a:p>
            <a:r>
              <a:rPr lang="en-US" dirty="0" smtClean="0"/>
              <a:t>class </a:t>
            </a:r>
            <a:r>
              <a:rPr lang="en-US" dirty="0" err="1" smtClean="0"/>
              <a:t>AtmMachine</a:t>
            </a:r>
            <a:r>
              <a:rPr lang="en-US" dirty="0" smtClean="0"/>
              <a:t> {</a:t>
            </a:r>
          </a:p>
          <a:p>
            <a:pPr marL="228600"/>
            <a:r>
              <a:rPr lang="en-US" dirty="0" smtClean="0"/>
              <a:t>/**</a:t>
            </a:r>
          </a:p>
          <a:p>
            <a:pPr marL="228600"/>
            <a:r>
              <a:rPr lang="en-US" dirty="0" smtClean="0"/>
              <a:t> * Define the static nested class</a:t>
            </a:r>
          </a:p>
          <a:p>
            <a:pPr marL="228600"/>
            <a:r>
              <a:rPr lang="en-US" dirty="0" smtClean="0"/>
              <a:t> *</a:t>
            </a:r>
            <a:endParaRPr lang="en-I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Nested Class 2-7</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51</a:t>
            </a:fld>
            <a:endParaRPr lang="en-US" dirty="0"/>
          </a:p>
        </p:txBody>
      </p:sp>
      <p:sp>
        <p:nvSpPr>
          <p:cNvPr id="6" name="TextBox 5"/>
          <p:cNvSpPr txBox="1"/>
          <p:nvPr/>
        </p:nvSpPr>
        <p:spPr>
          <a:xfrm>
            <a:off x="685800" y="949040"/>
            <a:ext cx="8077200" cy="5155257"/>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static class </a:t>
            </a:r>
            <a:r>
              <a:rPr lang="en-US" dirty="0" err="1" smtClean="0"/>
              <a:t>BankDetails</a:t>
            </a:r>
            <a:endParaRPr lang="en-US" dirty="0" smtClean="0"/>
          </a:p>
          <a:p>
            <a:pPr marL="228600"/>
            <a:r>
              <a:rPr lang="en-US" dirty="0" smtClean="0"/>
              <a:t>{</a:t>
            </a:r>
          </a:p>
          <a:p>
            <a:pPr marL="457200"/>
            <a:r>
              <a:rPr lang="en-IN" dirty="0" smtClean="0"/>
              <a:t>// Instantiate the Calendar class of </a:t>
            </a:r>
            <a:r>
              <a:rPr lang="en-IN" dirty="0" err="1" smtClean="0"/>
              <a:t>java.util</a:t>
            </a:r>
            <a:r>
              <a:rPr lang="en-IN" dirty="0" smtClean="0"/>
              <a:t> package</a:t>
            </a:r>
          </a:p>
          <a:p>
            <a:pPr marL="457200"/>
            <a:r>
              <a:rPr lang="en-IN" dirty="0" smtClean="0"/>
              <a:t>static Calendar </a:t>
            </a:r>
            <a:r>
              <a:rPr lang="en-IN" dirty="0" err="1" smtClean="0"/>
              <a:t>objNow</a:t>
            </a:r>
            <a:r>
              <a:rPr lang="en-IN" dirty="0" smtClean="0"/>
              <a:t> = </a:t>
            </a:r>
            <a:r>
              <a:rPr lang="en-IN" dirty="0" err="1" smtClean="0"/>
              <a:t>Calendar.getInstance</a:t>
            </a:r>
            <a:r>
              <a:rPr lang="en-IN" dirty="0" smtClean="0"/>
              <a:t>();</a:t>
            </a:r>
          </a:p>
          <a:p>
            <a:pPr marL="457200"/>
            <a:endParaRPr lang="en-IN" dirty="0" smtClean="0"/>
          </a:p>
          <a:p>
            <a:pPr marL="457200"/>
            <a:r>
              <a:rPr lang="en-IN" dirty="0" smtClean="0"/>
              <a:t>/**</a:t>
            </a:r>
          </a:p>
          <a:p>
            <a:pPr marL="457200"/>
            <a:r>
              <a:rPr lang="en-IN" dirty="0" smtClean="0"/>
              <a:t> * Displays the bank and transaction details</a:t>
            </a:r>
          </a:p>
          <a:p>
            <a:pPr marL="457200"/>
            <a:r>
              <a:rPr lang="en-IN" dirty="0" smtClean="0"/>
              <a:t> *</a:t>
            </a:r>
          </a:p>
          <a:p>
            <a:pPr marL="457200"/>
            <a:r>
              <a:rPr lang="en-IN" dirty="0" smtClean="0"/>
              <a:t> * @return void</a:t>
            </a:r>
          </a:p>
          <a:p>
            <a:pPr marL="457200"/>
            <a:r>
              <a:rPr lang="en-IN" dirty="0" smtClean="0"/>
              <a:t> */</a:t>
            </a:r>
          </a:p>
          <a:p>
            <a:pPr marL="457200"/>
            <a:r>
              <a:rPr lang="en-IN" dirty="0" smtClean="0"/>
              <a:t>public static void </a:t>
            </a:r>
            <a:r>
              <a:rPr lang="en-IN" dirty="0" err="1" smtClean="0"/>
              <a:t>printDetails</a:t>
            </a:r>
            <a:r>
              <a:rPr lang="en-IN" dirty="0" smtClean="0"/>
              <a:t>(){</a:t>
            </a:r>
          </a:p>
          <a:p>
            <a:pPr marL="685800"/>
            <a:r>
              <a:rPr lang="en-IN" dirty="0" err="1" smtClean="0"/>
              <a:t>System.out.println</a:t>
            </a:r>
            <a:r>
              <a:rPr lang="en-IN" dirty="0" smtClean="0"/>
              <a:t>(“State Bank of America”);</a:t>
            </a:r>
          </a:p>
          <a:p>
            <a:pPr marL="685800"/>
            <a:r>
              <a:rPr lang="en-IN" dirty="0" err="1" smtClean="0"/>
              <a:t>System.out.println</a:t>
            </a:r>
            <a:r>
              <a:rPr lang="en-IN" dirty="0" smtClean="0"/>
              <a:t>(“Branch: New York”);</a:t>
            </a:r>
          </a:p>
          <a:p>
            <a:pPr marL="685800"/>
            <a:r>
              <a:rPr lang="en-IN" dirty="0" err="1" smtClean="0"/>
              <a:t>System.out.println</a:t>
            </a:r>
            <a:r>
              <a:rPr lang="en-IN" dirty="0" smtClean="0"/>
              <a:t>(“Code: K3983LKSIE”);</a:t>
            </a:r>
          </a:p>
          <a:p>
            <a:pPr marL="685800"/>
            <a:endParaRPr lang="en-IN" dirty="0" smtClean="0"/>
          </a:p>
          <a:p>
            <a:pPr marL="685800"/>
            <a:r>
              <a:rPr lang="en-IN" dirty="0" smtClean="0"/>
              <a:t>// retrieving current date and time using Calendar object</a:t>
            </a:r>
          </a:p>
          <a:p>
            <a:pPr marL="685800"/>
            <a:r>
              <a:rPr lang="en-IN" dirty="0" err="1" smtClean="0"/>
              <a:t>System.out.println</a:t>
            </a:r>
            <a:r>
              <a:rPr lang="en-IN" dirty="0" smtClean="0"/>
              <a:t>(“Date-Time:” + </a:t>
            </a:r>
            <a:r>
              <a:rPr lang="en-IN" dirty="0" err="1" smtClean="0"/>
              <a:t>objNow.getTime</a:t>
            </a:r>
            <a:r>
              <a:rPr lang="en-IN" dirty="0" smtClean="0"/>
              <a:t>());</a:t>
            </a:r>
          </a:p>
          <a:p>
            <a:pPr marL="457200"/>
            <a:r>
              <a:rPr lang="en-IN" dirty="0" smtClean="0"/>
              <a:t>}</a:t>
            </a:r>
          </a:p>
          <a:p>
            <a:pPr marL="228600"/>
            <a:r>
              <a:rPr lang="en-IN"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Nested Class 3-7</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52</a:t>
            </a:fld>
            <a:endParaRPr lang="en-US" dirty="0"/>
          </a:p>
        </p:txBody>
      </p:sp>
      <p:sp>
        <p:nvSpPr>
          <p:cNvPr id="6" name="TextBox 5"/>
          <p:cNvSpPr txBox="1"/>
          <p:nvPr/>
        </p:nvSpPr>
        <p:spPr>
          <a:xfrm>
            <a:off x="685800" y="949040"/>
            <a:ext cx="8077200" cy="556460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Displays balance</a:t>
            </a:r>
          </a:p>
          <a:p>
            <a:pPr marL="228600"/>
            <a:r>
              <a:rPr lang="en-US" dirty="0" smtClean="0"/>
              <a:t> * @</a:t>
            </a:r>
            <a:r>
              <a:rPr lang="en-US" dirty="0" err="1" smtClean="0"/>
              <a:t>param</a:t>
            </a:r>
            <a:r>
              <a:rPr lang="en-US" dirty="0" smtClean="0"/>
              <a:t> </a:t>
            </a:r>
            <a:r>
              <a:rPr lang="en-US" dirty="0" err="1" smtClean="0"/>
              <a:t>accNo</a:t>
            </a:r>
            <a:r>
              <a:rPr lang="en-US" dirty="0" smtClean="0"/>
              <a:t> a String variable that stores the account number</a:t>
            </a:r>
          </a:p>
          <a:p>
            <a:pPr marL="228600"/>
            <a:r>
              <a:rPr lang="en-US" dirty="0" smtClean="0"/>
              <a:t> * @return void</a:t>
            </a:r>
          </a:p>
          <a:p>
            <a:pPr marL="228600"/>
            <a:r>
              <a:rPr lang="en-US" dirty="0" smtClean="0"/>
              <a:t> */</a:t>
            </a:r>
          </a:p>
          <a:p>
            <a:pPr marL="228600"/>
            <a:r>
              <a:rPr lang="en-US" dirty="0" smtClean="0"/>
              <a:t>public void </a:t>
            </a:r>
            <a:r>
              <a:rPr lang="en-US" dirty="0" err="1" smtClean="0"/>
              <a:t>displayBalance</a:t>
            </a:r>
            <a:r>
              <a:rPr lang="en-US" dirty="0" smtClean="0"/>
              <a:t>(String </a:t>
            </a:r>
            <a:r>
              <a:rPr lang="en-US" dirty="0" err="1" smtClean="0"/>
              <a:t>accNo</a:t>
            </a:r>
            <a:r>
              <a:rPr lang="en-US" dirty="0" smtClean="0"/>
              <a:t>) {</a:t>
            </a:r>
          </a:p>
          <a:p>
            <a:pPr marL="457200"/>
            <a:r>
              <a:rPr lang="en-US" dirty="0" smtClean="0"/>
              <a:t>// Assume that the server returns 200000</a:t>
            </a:r>
          </a:p>
          <a:p>
            <a:pPr marL="457200"/>
            <a:r>
              <a:rPr lang="en-US" dirty="0" err="1" smtClean="0"/>
              <a:t>System.out.println</a:t>
            </a:r>
            <a:r>
              <a:rPr lang="en-US" dirty="0" smtClean="0"/>
              <a:t>(“Balance of account number “ + </a:t>
            </a:r>
            <a:r>
              <a:rPr lang="en-US" dirty="0" err="1" smtClean="0"/>
              <a:t>accNo.toUpperCase</a:t>
            </a:r>
            <a:r>
              <a:rPr lang="en-US" dirty="0" smtClean="0"/>
              <a:t>() +</a:t>
            </a:r>
          </a:p>
          <a:p>
            <a:pPr marL="457200"/>
            <a:r>
              <a:rPr lang="en-US" dirty="0" smtClean="0"/>
              <a:t> “ is $200000”);</a:t>
            </a:r>
          </a:p>
          <a:p>
            <a:pPr marL="228600"/>
            <a:r>
              <a:rPr lang="en-US" dirty="0" smtClean="0"/>
              <a:t>}</a:t>
            </a:r>
          </a:p>
          <a:p>
            <a:r>
              <a:rPr lang="en-US" dirty="0" smtClean="0"/>
              <a:t>}</a:t>
            </a:r>
          </a:p>
          <a:p>
            <a:endParaRPr lang="en-US" dirty="0" smtClean="0"/>
          </a:p>
          <a:p>
            <a:r>
              <a:rPr lang="en-US" dirty="0" smtClean="0"/>
              <a:t>/**</a:t>
            </a:r>
          </a:p>
          <a:p>
            <a:r>
              <a:rPr lang="en-US" dirty="0" smtClean="0"/>
              <a:t> * Define the </a:t>
            </a:r>
            <a:r>
              <a:rPr lang="en-US" dirty="0" err="1" smtClean="0"/>
              <a:t>TestATM</a:t>
            </a:r>
            <a:r>
              <a:rPr lang="en-US" dirty="0" smtClean="0"/>
              <a:t> class</a:t>
            </a:r>
          </a:p>
          <a:p>
            <a:r>
              <a:rPr lang="en-US" dirty="0" smtClean="0"/>
              <a:t> *</a:t>
            </a:r>
          </a:p>
          <a:p>
            <a:r>
              <a:rPr lang="en-US" dirty="0" smtClean="0"/>
              <a:t> */</a:t>
            </a:r>
          </a:p>
          <a:p>
            <a:r>
              <a:rPr lang="en-US" dirty="0" smtClean="0"/>
              <a:t>public class </a:t>
            </a:r>
            <a:r>
              <a:rPr lang="en-US" dirty="0" err="1" smtClean="0"/>
              <a:t>TestATM</a:t>
            </a:r>
            <a:r>
              <a:rPr lang="en-US" dirty="0" smtClean="0"/>
              <a:t> {</a:t>
            </a:r>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 {</a:t>
            </a:r>
            <a:endParaRPr lang="en-IN"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Nested Class 4-7</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53</a:t>
            </a:fld>
            <a:endParaRPr lang="en-US" dirty="0"/>
          </a:p>
        </p:txBody>
      </p:sp>
      <p:sp>
        <p:nvSpPr>
          <p:cNvPr id="6" name="TextBox 5"/>
          <p:cNvSpPr txBox="1"/>
          <p:nvPr/>
        </p:nvSpPr>
        <p:spPr>
          <a:xfrm>
            <a:off x="685800" y="949040"/>
            <a:ext cx="8077200" cy="3361690"/>
          </a:xfrm>
          <a:prstGeom prst="rect">
            <a:avLst/>
          </a:prstGeom>
          <a:solidFill>
            <a:schemeClr val="accent6">
              <a:lumMod val="60000"/>
              <a:lumOff val="40000"/>
            </a:schemeClr>
          </a:solidFill>
          <a:ln>
            <a:solidFill>
              <a:schemeClr val="tx1"/>
            </a:solidFill>
          </a:ln>
        </p:spPr>
        <p:txBody>
          <a:bodyPr wrap="square" rtlCol="0">
            <a:spAutoFit/>
          </a:bodyPr>
          <a:lstStyle/>
          <a:p>
            <a:pPr marL="457200"/>
            <a:r>
              <a:rPr lang="en-US" dirty="0" smtClean="0"/>
              <a:t>if(</a:t>
            </a:r>
            <a:r>
              <a:rPr lang="en-US" dirty="0" err="1" smtClean="0"/>
              <a:t>args.length</a:t>
            </a:r>
            <a:r>
              <a:rPr lang="en-US" dirty="0" smtClean="0"/>
              <a:t> ==1) { // verifying number of command line arguments</a:t>
            </a:r>
          </a:p>
          <a:p>
            <a:pPr marL="685800"/>
            <a:r>
              <a:rPr lang="en-US" dirty="0" smtClean="0"/>
              <a:t>// Instantiate the outer class</a:t>
            </a:r>
          </a:p>
          <a:p>
            <a:pPr marL="685800"/>
            <a:r>
              <a:rPr lang="en-US" dirty="0" err="1" smtClean="0"/>
              <a:t>AtmMachine</a:t>
            </a:r>
            <a:r>
              <a:rPr lang="en-US" dirty="0" smtClean="0"/>
              <a:t> </a:t>
            </a:r>
            <a:r>
              <a:rPr lang="en-US" dirty="0" err="1" smtClean="0"/>
              <a:t>objAtm</a:t>
            </a:r>
            <a:r>
              <a:rPr lang="en-US" dirty="0" smtClean="0"/>
              <a:t> = new </a:t>
            </a:r>
            <a:r>
              <a:rPr lang="en-US" dirty="0" err="1" smtClean="0"/>
              <a:t>AtmMachine</a:t>
            </a:r>
            <a:r>
              <a:rPr lang="en-US" dirty="0" smtClean="0"/>
              <a:t>();</a:t>
            </a:r>
          </a:p>
          <a:p>
            <a:pPr marL="685800"/>
            <a:r>
              <a:rPr lang="en-US" dirty="0" smtClean="0"/>
              <a:t>// Invoke the static nested class method using outer class object</a:t>
            </a:r>
          </a:p>
          <a:p>
            <a:pPr marL="685800"/>
            <a:r>
              <a:rPr lang="en-US" dirty="0" err="1" smtClean="0"/>
              <a:t>AtmMachine.BankDetails.printDetails</a:t>
            </a:r>
            <a:r>
              <a:rPr lang="en-US" dirty="0" smtClean="0"/>
              <a:t>();</a:t>
            </a:r>
          </a:p>
          <a:p>
            <a:pPr marL="685800"/>
            <a:r>
              <a:rPr lang="en-US" dirty="0" smtClean="0"/>
              <a:t>// Invoke the instance method of outer class</a:t>
            </a:r>
          </a:p>
          <a:p>
            <a:pPr marL="685800"/>
            <a:r>
              <a:rPr lang="en-US" dirty="0" err="1" smtClean="0"/>
              <a:t>objAtm.displayBalance</a:t>
            </a:r>
            <a:r>
              <a:rPr lang="en-US" dirty="0" smtClean="0"/>
              <a:t>(</a:t>
            </a:r>
            <a:r>
              <a:rPr lang="en-US" dirty="0" err="1" smtClean="0"/>
              <a:t>args</a:t>
            </a:r>
            <a:r>
              <a:rPr lang="en-US" dirty="0" smtClean="0"/>
              <a:t>[0]);</a:t>
            </a:r>
          </a:p>
          <a:p>
            <a:pPr marL="457200"/>
            <a:r>
              <a:rPr lang="en-US" dirty="0" smtClean="0"/>
              <a:t>}</a:t>
            </a:r>
          </a:p>
          <a:p>
            <a:pPr marL="457200"/>
            <a:r>
              <a:rPr lang="en-US" dirty="0" smtClean="0"/>
              <a:t>else{</a:t>
            </a:r>
          </a:p>
          <a:p>
            <a:pPr marL="685800"/>
            <a:r>
              <a:rPr lang="en-US" dirty="0" err="1" smtClean="0"/>
              <a:t>System.out.println</a:t>
            </a:r>
            <a:r>
              <a:rPr lang="en-US" dirty="0" smtClean="0"/>
              <a:t>(“Usage: java </a:t>
            </a:r>
            <a:r>
              <a:rPr lang="en-US" dirty="0" err="1" smtClean="0"/>
              <a:t>AtmMachine</a:t>
            </a:r>
            <a:r>
              <a:rPr lang="en-US" dirty="0" smtClean="0"/>
              <a:t> &lt;account-no&gt;”);</a:t>
            </a:r>
          </a:p>
          <a:p>
            <a:pPr marL="457200"/>
            <a:r>
              <a:rPr lang="en-US" dirty="0" smtClean="0"/>
              <a:t>}</a:t>
            </a:r>
          </a:p>
          <a:p>
            <a:pPr marL="228600"/>
            <a:r>
              <a:rPr lang="en-US" dirty="0" smtClean="0"/>
              <a:t>}</a:t>
            </a:r>
          </a:p>
          <a:p>
            <a:r>
              <a:rPr lang="en-US" dirty="0" smtClean="0"/>
              <a:t>}</a:t>
            </a:r>
          </a:p>
        </p:txBody>
      </p:sp>
      <p:sp>
        <p:nvSpPr>
          <p:cNvPr id="7" name="Content Placeholder 1"/>
          <p:cNvSpPr txBox="1">
            <a:spLocks/>
          </p:cNvSpPr>
          <p:nvPr/>
        </p:nvSpPr>
        <p:spPr bwMode="auto">
          <a:xfrm>
            <a:off x="304800" y="4355473"/>
            <a:ext cx="8610600"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 when user passes ‘</a:t>
            </a:r>
            <a:r>
              <a:rPr lang="en-US" sz="1800" b="1" dirty="0" smtClean="0">
                <a:cs typeface="Courier New" pitchFamily="49" charset="0"/>
              </a:rPr>
              <a:t>akdle26152</a:t>
            </a:r>
            <a:r>
              <a:rPr lang="en-US" sz="1800" dirty="0" smtClean="0">
                <a:latin typeface="Calibri" pitchFamily="34" charset="0"/>
              </a:rPr>
              <a:t>’ as account number:</a:t>
            </a:r>
            <a:endParaRPr lang="en-IN" sz="1800" dirty="0" smtClean="0">
              <a:latin typeface="Calibri" pitchFamily="34" charset="0"/>
            </a:endParaRPr>
          </a:p>
        </p:txBody>
      </p:sp>
      <p:pic>
        <p:nvPicPr>
          <p:cNvPr id="8" name="Picture 7" descr="Figure 11.10.tif"/>
          <p:cNvPicPr>
            <a:picLocks noChangeAspect="1"/>
          </p:cNvPicPr>
          <p:nvPr/>
        </p:nvPicPr>
        <p:blipFill>
          <a:blip r:embed="rId2" cstate="print"/>
          <a:stretch>
            <a:fillRect/>
          </a:stretch>
        </p:blipFill>
        <p:spPr>
          <a:xfrm>
            <a:off x="2514600" y="4953000"/>
            <a:ext cx="4495800" cy="156859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Nested Class 5-7</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54</a:t>
            </a:fld>
            <a:endParaRPr lang="en-US" dirty="0"/>
          </a:p>
        </p:txBody>
      </p:sp>
      <p:sp>
        <p:nvSpPr>
          <p:cNvPr id="7" name="Content Placeholder 1"/>
          <p:cNvSpPr txBox="1">
            <a:spLocks/>
          </p:cNvSpPr>
          <p:nvPr/>
        </p:nvSpPr>
        <p:spPr bwMode="auto">
          <a:xfrm>
            <a:off x="304800" y="838200"/>
            <a:ext cx="8610600" cy="30839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Notice that the output of date and time shows the default format as specified in the implementation of the </a:t>
            </a:r>
            <a:r>
              <a:rPr lang="en-US" sz="1800" dirty="0" err="1" smtClean="0">
                <a:cs typeface="Courier New" pitchFamily="49" charset="0"/>
              </a:rPr>
              <a:t>getTime</a:t>
            </a:r>
            <a:r>
              <a:rPr lang="en-US" sz="1800" dirty="0" smtClean="0">
                <a:cs typeface="Courier New" pitchFamily="49" charset="0"/>
              </a:rPr>
              <a:t>()</a:t>
            </a:r>
            <a:r>
              <a:rPr lang="en-US" sz="1800" dirty="0" smtClean="0">
                <a:latin typeface="Calibri" pitchFamily="34" charset="0"/>
              </a:rPr>
              <a:t> method.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format can be modified according to the user requirement using the </a:t>
            </a:r>
            <a:r>
              <a:rPr lang="en-US" sz="1800" dirty="0" err="1" smtClean="0">
                <a:cs typeface="Courier New" pitchFamily="49" charset="0"/>
              </a:rPr>
              <a:t>SimpleDateFormat</a:t>
            </a:r>
            <a:r>
              <a:rPr lang="en-US" sz="1800" dirty="0" smtClean="0">
                <a:latin typeface="Calibri" pitchFamily="34" charset="0"/>
              </a:rPr>
              <a:t> class of </a:t>
            </a:r>
            <a:r>
              <a:rPr lang="en-US" sz="1800" dirty="0" err="1" smtClean="0">
                <a:cs typeface="Courier New" pitchFamily="49" charset="0"/>
              </a:rPr>
              <a:t>java.text</a:t>
            </a:r>
            <a:r>
              <a:rPr lang="en-US" sz="1800" dirty="0" smtClean="0">
                <a:latin typeface="Calibri" pitchFamily="34" charset="0"/>
              </a:rPr>
              <a:t> package.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err="1" smtClean="0">
                <a:cs typeface="Courier New" pitchFamily="49" charset="0"/>
              </a:rPr>
              <a:t>SimpleDateFormat</a:t>
            </a:r>
            <a:r>
              <a:rPr lang="en-US" sz="1800" dirty="0" smtClean="0">
                <a:latin typeface="Calibri" pitchFamily="34" charset="0"/>
              </a:rPr>
              <a:t> is a concrete class used to format and parse dates in a </a:t>
            </a:r>
            <a:br>
              <a:rPr lang="en-US" sz="1800" dirty="0" smtClean="0">
                <a:latin typeface="Calibri" pitchFamily="34" charset="0"/>
              </a:rPr>
            </a:br>
            <a:r>
              <a:rPr lang="en-US" sz="1800" dirty="0" smtClean="0">
                <a:latin typeface="Calibri" pitchFamily="34" charset="0"/>
              </a:rPr>
              <a:t>locale-specific manner.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err="1" smtClean="0">
                <a:cs typeface="Courier New" pitchFamily="49" charset="0"/>
              </a:rPr>
              <a:t>SimpleDateFormat</a:t>
            </a:r>
            <a:r>
              <a:rPr lang="en-US" sz="1800" dirty="0" smtClean="0">
                <a:cs typeface="Courier New" pitchFamily="49" charset="0"/>
              </a:rPr>
              <a:t> </a:t>
            </a:r>
            <a:r>
              <a:rPr lang="en-US" sz="1800" dirty="0" smtClean="0">
                <a:latin typeface="Calibri" pitchFamily="34" charset="0"/>
              </a:rPr>
              <a:t>class allows specifying user-defined patterns for date-time formatting.</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modified </a:t>
            </a:r>
            <a:r>
              <a:rPr lang="en-US" sz="1800" b="1" dirty="0" err="1" smtClean="0">
                <a:cs typeface="Courier New" pitchFamily="49" charset="0"/>
              </a:rPr>
              <a:t>BankDetails</a:t>
            </a:r>
            <a:r>
              <a:rPr lang="en-US" sz="1800" dirty="0" smtClean="0">
                <a:latin typeface="Calibri" pitchFamily="34" charset="0"/>
              </a:rPr>
              <a:t> class using </a:t>
            </a:r>
            <a:r>
              <a:rPr lang="en-US" sz="1800" b="1" dirty="0" err="1" smtClean="0">
                <a:cs typeface="Courier New" pitchFamily="49" charset="0"/>
              </a:rPr>
              <a:t>SimpleDateFormat</a:t>
            </a:r>
            <a:r>
              <a:rPr lang="en-US" sz="1800" dirty="0" smtClean="0">
                <a:latin typeface="Calibri" pitchFamily="34" charset="0"/>
              </a:rPr>
              <a:t> class is displayed in the following code snippet:</a:t>
            </a:r>
            <a:endParaRPr lang="en-IN" sz="1800" dirty="0" smtClean="0">
              <a:latin typeface="Calibri" pitchFamily="34" charset="0"/>
            </a:endParaRPr>
          </a:p>
        </p:txBody>
      </p:sp>
      <p:sp>
        <p:nvSpPr>
          <p:cNvPr id="8" name="TextBox 7"/>
          <p:cNvSpPr txBox="1"/>
          <p:nvPr/>
        </p:nvSpPr>
        <p:spPr>
          <a:xfrm>
            <a:off x="685800" y="3983266"/>
            <a:ext cx="8077200" cy="2569934"/>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import </a:t>
            </a:r>
            <a:r>
              <a:rPr lang="en-US" dirty="0" err="1" smtClean="0"/>
              <a:t>java.text.SimpleDateFormat</a:t>
            </a:r>
            <a:r>
              <a:rPr lang="en-US" dirty="0" smtClean="0"/>
              <a:t>;</a:t>
            </a:r>
          </a:p>
          <a:p>
            <a:r>
              <a:rPr lang="en-US" dirty="0" smtClean="0"/>
              <a:t>import </a:t>
            </a:r>
            <a:r>
              <a:rPr lang="en-US" dirty="0" err="1" smtClean="0"/>
              <a:t>java.util.Calendar</a:t>
            </a:r>
            <a:r>
              <a:rPr lang="en-US" dirty="0" smtClean="0"/>
              <a:t>;</a:t>
            </a:r>
          </a:p>
          <a:p>
            <a:r>
              <a:rPr lang="en-US" dirty="0" smtClean="0"/>
              <a:t>class </a:t>
            </a:r>
            <a:r>
              <a:rPr lang="en-US" dirty="0" err="1" smtClean="0"/>
              <a:t>AtmMachine</a:t>
            </a:r>
            <a:r>
              <a:rPr lang="en-US" dirty="0" smtClean="0"/>
              <a:t> {</a:t>
            </a:r>
          </a:p>
          <a:p>
            <a:pPr marL="228600"/>
            <a:r>
              <a:rPr lang="en-US" dirty="0" smtClean="0"/>
              <a:t>/**</a:t>
            </a:r>
          </a:p>
          <a:p>
            <a:pPr marL="228600"/>
            <a:r>
              <a:rPr lang="en-US" dirty="0" smtClean="0"/>
              <a:t> * Define the static nested class</a:t>
            </a:r>
          </a:p>
          <a:p>
            <a:pPr marL="228600"/>
            <a:r>
              <a:rPr lang="en-US" dirty="0" smtClean="0"/>
              <a:t> *</a:t>
            </a:r>
          </a:p>
          <a:p>
            <a:pPr marL="228600"/>
            <a:r>
              <a:rPr lang="en-US" dirty="0" smtClean="0"/>
              <a:t> */</a:t>
            </a:r>
          </a:p>
          <a:p>
            <a:pPr marL="228600"/>
            <a:r>
              <a:rPr lang="en-US" dirty="0" smtClean="0"/>
              <a:t>static class </a:t>
            </a:r>
            <a:r>
              <a:rPr lang="en-US" dirty="0" err="1" smtClean="0"/>
              <a:t>BankDetails</a:t>
            </a:r>
            <a:r>
              <a:rPr lang="en-US" dirty="0" smtClean="0"/>
              <a:t> {</a:t>
            </a:r>
          </a:p>
          <a:p>
            <a:pPr marL="457200"/>
            <a:r>
              <a:rPr lang="en-US" dirty="0" smtClean="0"/>
              <a:t>// Instantiate the Calendar class of </a:t>
            </a:r>
            <a:r>
              <a:rPr lang="en-US" dirty="0" err="1" smtClean="0"/>
              <a:t>java.util</a:t>
            </a:r>
            <a:r>
              <a:rPr lang="en-US" dirty="0" smtClean="0"/>
              <a:t> package</a:t>
            </a:r>
          </a:p>
          <a:p>
            <a:pPr marL="457200"/>
            <a:r>
              <a:rPr lang="en-US" dirty="0" smtClean="0"/>
              <a:t>static Calendar </a:t>
            </a:r>
            <a:r>
              <a:rPr lang="en-US" dirty="0" err="1" smtClean="0"/>
              <a:t>objNow</a:t>
            </a:r>
            <a:r>
              <a:rPr lang="en-US" dirty="0" smtClean="0"/>
              <a:t> = </a:t>
            </a:r>
            <a:r>
              <a:rPr lang="en-US" dirty="0" err="1" smtClean="0"/>
              <a:t>Calendar.getInstance</a:t>
            </a:r>
            <a:r>
              <a:rPr lang="en-US" dirty="0" smtClean="0"/>
              <a:t>();</a:t>
            </a:r>
            <a:endParaRPr lang="en-IN"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Nested Class 6-7</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55</a:t>
            </a:fld>
            <a:endParaRPr lang="en-US" dirty="0"/>
          </a:p>
        </p:txBody>
      </p:sp>
      <p:sp>
        <p:nvSpPr>
          <p:cNvPr id="6" name="TextBox 5"/>
          <p:cNvSpPr txBox="1"/>
          <p:nvPr/>
        </p:nvSpPr>
        <p:spPr>
          <a:xfrm>
            <a:off x="685800" y="880878"/>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457200"/>
            <a:r>
              <a:rPr lang="en-IN" dirty="0" smtClean="0"/>
              <a:t>/**</a:t>
            </a:r>
          </a:p>
          <a:p>
            <a:pPr marL="457200"/>
            <a:r>
              <a:rPr lang="en-IN" dirty="0" smtClean="0"/>
              <a:t> * Displays the bank and transaction details</a:t>
            </a:r>
          </a:p>
          <a:p>
            <a:pPr marL="457200"/>
            <a:r>
              <a:rPr lang="en-IN" dirty="0" smtClean="0"/>
              <a:t> *</a:t>
            </a:r>
          </a:p>
          <a:p>
            <a:pPr marL="457200"/>
            <a:r>
              <a:rPr lang="en-IN" dirty="0" smtClean="0"/>
              <a:t> * @return void</a:t>
            </a:r>
          </a:p>
          <a:p>
            <a:pPr marL="457200"/>
            <a:r>
              <a:rPr lang="en-IN" dirty="0" smtClean="0"/>
              <a:t> */</a:t>
            </a:r>
          </a:p>
          <a:p>
            <a:pPr marL="457200"/>
            <a:r>
              <a:rPr lang="en-IN" dirty="0" smtClean="0"/>
              <a:t>public static void </a:t>
            </a:r>
            <a:r>
              <a:rPr lang="en-IN" dirty="0" err="1" smtClean="0"/>
              <a:t>printDetails</a:t>
            </a:r>
            <a:r>
              <a:rPr lang="en-IN" dirty="0" smtClean="0"/>
              <a:t>(){</a:t>
            </a:r>
          </a:p>
          <a:p>
            <a:pPr marL="685800"/>
            <a:r>
              <a:rPr lang="en-IN" dirty="0" err="1" smtClean="0"/>
              <a:t>System.out.println</a:t>
            </a:r>
            <a:r>
              <a:rPr lang="en-IN" dirty="0" smtClean="0"/>
              <a:t>(“State Bank of America”);</a:t>
            </a:r>
          </a:p>
          <a:p>
            <a:pPr marL="685800"/>
            <a:r>
              <a:rPr lang="en-IN" dirty="0" err="1" smtClean="0"/>
              <a:t>System.out.println</a:t>
            </a:r>
            <a:r>
              <a:rPr lang="en-IN" dirty="0" smtClean="0"/>
              <a:t>(“Branch: New York”);</a:t>
            </a:r>
          </a:p>
          <a:p>
            <a:pPr marL="685800"/>
            <a:r>
              <a:rPr lang="en-IN" dirty="0" err="1" smtClean="0"/>
              <a:t>System.out.println</a:t>
            </a:r>
            <a:r>
              <a:rPr lang="en-IN" dirty="0" smtClean="0"/>
              <a:t>(“Code: K3983LKSIE”);</a:t>
            </a:r>
          </a:p>
          <a:p>
            <a:pPr marL="685800"/>
            <a:endParaRPr lang="en-IN" dirty="0" smtClean="0"/>
          </a:p>
          <a:p>
            <a:pPr marL="685800"/>
            <a:r>
              <a:rPr lang="en-IN" dirty="0" smtClean="0"/>
              <a:t>// Format the output of date-time using </a:t>
            </a:r>
            <a:r>
              <a:rPr lang="en-IN" dirty="0" err="1" smtClean="0"/>
              <a:t>SimpleDateFormat</a:t>
            </a:r>
            <a:r>
              <a:rPr lang="en-IN" dirty="0" smtClean="0"/>
              <a:t> class</a:t>
            </a:r>
          </a:p>
          <a:p>
            <a:pPr marL="685800"/>
            <a:r>
              <a:rPr lang="en-IN" dirty="0" err="1" smtClean="0"/>
              <a:t>SimpleDateFormat</a:t>
            </a:r>
            <a:r>
              <a:rPr lang="en-IN" dirty="0" smtClean="0"/>
              <a:t> </a:t>
            </a:r>
            <a:r>
              <a:rPr lang="en-IN" dirty="0" err="1" smtClean="0"/>
              <a:t>objFormat</a:t>
            </a:r>
            <a:r>
              <a:rPr lang="en-IN" dirty="0" smtClean="0"/>
              <a:t> = new </a:t>
            </a:r>
            <a:r>
              <a:rPr lang="en-IN" dirty="0" err="1" smtClean="0"/>
              <a:t>SimpleDateFormat</a:t>
            </a:r>
            <a:r>
              <a:rPr lang="en-IN" dirty="0" smtClean="0"/>
              <a:t>(“</a:t>
            </a:r>
            <a:r>
              <a:rPr lang="en-IN" dirty="0" err="1" smtClean="0"/>
              <a:t>dd</a:t>
            </a:r>
            <a:r>
              <a:rPr lang="en-IN" dirty="0" smtClean="0"/>
              <a:t>/MM/</a:t>
            </a:r>
            <a:r>
              <a:rPr lang="en-IN" dirty="0" err="1" smtClean="0"/>
              <a:t>yyyy</a:t>
            </a:r>
            <a:endParaRPr lang="en-IN" dirty="0" smtClean="0"/>
          </a:p>
          <a:p>
            <a:pPr marL="685800"/>
            <a:r>
              <a:rPr lang="en-IN" dirty="0" smtClean="0"/>
              <a:t> </a:t>
            </a:r>
            <a:r>
              <a:rPr lang="en-IN" dirty="0" err="1" smtClean="0"/>
              <a:t>HH:mm:ss</a:t>
            </a:r>
            <a:r>
              <a:rPr lang="en-IN" dirty="0" smtClean="0"/>
              <a:t>”);</a:t>
            </a:r>
          </a:p>
          <a:p>
            <a:pPr marL="685800"/>
            <a:endParaRPr lang="en-IN" dirty="0" smtClean="0"/>
          </a:p>
          <a:p>
            <a:pPr marL="685800"/>
            <a:r>
              <a:rPr lang="en-IN" dirty="0" smtClean="0"/>
              <a:t>// Retrieve the current date and time using Calendar object</a:t>
            </a:r>
          </a:p>
          <a:p>
            <a:pPr marL="685800"/>
            <a:r>
              <a:rPr lang="en-IN" dirty="0" err="1" smtClean="0"/>
              <a:t>System.out.println</a:t>
            </a:r>
            <a:r>
              <a:rPr lang="en-IN" dirty="0" smtClean="0"/>
              <a:t>(“Date-Time:” + </a:t>
            </a:r>
          </a:p>
          <a:p>
            <a:pPr marL="685800"/>
            <a:r>
              <a:rPr lang="en-IN" dirty="0" err="1" smtClean="0"/>
              <a:t>objFormat.format</a:t>
            </a:r>
            <a:r>
              <a:rPr lang="en-IN" dirty="0" smtClean="0"/>
              <a:t>(</a:t>
            </a:r>
            <a:r>
              <a:rPr lang="en-IN" dirty="0" err="1" smtClean="0"/>
              <a:t>objNow.getTime</a:t>
            </a:r>
            <a:r>
              <a:rPr lang="en-IN" dirty="0" smtClean="0"/>
              <a:t>()));</a:t>
            </a:r>
          </a:p>
          <a:p>
            <a:pPr marL="457200"/>
            <a:r>
              <a:rPr lang="en-IN" dirty="0" smtClean="0"/>
              <a:t>}</a:t>
            </a:r>
          </a:p>
          <a:p>
            <a:pPr marL="228600"/>
            <a:r>
              <a:rPr lang="en-IN" dirty="0" smtClean="0"/>
              <a:t>}</a:t>
            </a:r>
          </a:p>
          <a:p>
            <a:pPr marL="228600"/>
            <a:r>
              <a:rPr lang="en-IN" dirty="0" smtClean="0"/>
              <a:t>…</a:t>
            </a:r>
          </a:p>
          <a:p>
            <a:pPr marL="228600"/>
            <a:r>
              <a:rPr lang="en-IN" dirty="0" smtClean="0"/>
              <a:t>…</a:t>
            </a:r>
          </a:p>
          <a:p>
            <a:r>
              <a:rPr lang="en-IN" dirty="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Nested Class 7-7</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56</a:t>
            </a:fld>
            <a:endParaRPr lang="en-US" dirty="0"/>
          </a:p>
        </p:txBody>
      </p:sp>
      <p:sp>
        <p:nvSpPr>
          <p:cNvPr id="6" name="Content Placeholder 1"/>
          <p:cNvSpPr txBox="1">
            <a:spLocks/>
          </p:cNvSpPr>
          <p:nvPr/>
        </p:nvSpPr>
        <p:spPr bwMode="auto">
          <a:xfrm>
            <a:off x="304800" y="822472"/>
            <a:ext cx="8610600" cy="1311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a:t>
            </a:r>
            <a:r>
              <a:rPr lang="en-US" sz="1800" dirty="0" err="1" smtClean="0">
                <a:cs typeface="Courier New" pitchFamily="49" charset="0"/>
              </a:rPr>
              <a:t>SimpleDateFormat</a:t>
            </a:r>
            <a:r>
              <a:rPr lang="en-US" sz="1800" dirty="0" smtClean="0">
                <a:latin typeface="Calibri" pitchFamily="34" charset="0"/>
              </a:rPr>
              <a:t> class constructor takes the date pattern as a </a:t>
            </a:r>
            <a:r>
              <a:rPr lang="en-US" sz="1800" dirty="0" smtClean="0">
                <a:cs typeface="Courier New" pitchFamily="49" charset="0"/>
              </a:rPr>
              <a:t>String</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In the code, the pattern </a:t>
            </a:r>
            <a:r>
              <a:rPr lang="en-US" sz="1800" b="1" dirty="0" err="1" smtClean="0">
                <a:cs typeface="Courier New" pitchFamily="49" charset="0"/>
              </a:rPr>
              <a:t>dd</a:t>
            </a:r>
            <a:r>
              <a:rPr lang="en-US" sz="1800" b="1" dirty="0" smtClean="0">
                <a:cs typeface="Courier New" pitchFamily="49" charset="0"/>
              </a:rPr>
              <a:t>/MM/</a:t>
            </a:r>
            <a:r>
              <a:rPr lang="en-US" sz="1800" b="1" dirty="0" err="1" smtClean="0">
                <a:cs typeface="Courier New" pitchFamily="49" charset="0"/>
              </a:rPr>
              <a:t>yyyy</a:t>
            </a:r>
            <a:r>
              <a:rPr lang="en-US" sz="1800" b="1" dirty="0" smtClean="0">
                <a:cs typeface="Courier New" pitchFamily="49" charset="0"/>
              </a:rPr>
              <a:t> </a:t>
            </a:r>
            <a:r>
              <a:rPr lang="en-US" sz="1800" b="1" dirty="0" err="1" smtClean="0">
                <a:cs typeface="Courier New" pitchFamily="49" charset="0"/>
              </a:rPr>
              <a:t>HH:mm:ss</a:t>
            </a:r>
            <a:r>
              <a:rPr lang="en-US" sz="1800" dirty="0" smtClean="0">
                <a:latin typeface="Calibri" pitchFamily="34" charset="0"/>
              </a:rPr>
              <a:t> uses several symbols that are pattern letters recognized by the </a:t>
            </a:r>
            <a:r>
              <a:rPr lang="en-US" sz="1800" dirty="0" err="1" smtClean="0">
                <a:cs typeface="Courier New" pitchFamily="49" charset="0"/>
              </a:rPr>
              <a:t>SimpleDateFormat</a:t>
            </a:r>
            <a:r>
              <a:rPr lang="en-US" sz="1800" dirty="0" smtClean="0">
                <a:latin typeface="Calibri" pitchFamily="34" charset="0"/>
              </a:rPr>
              <a:t>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table lists the pattern letters used in the code with their description:</a:t>
            </a:r>
            <a:endParaRPr lang="en-IN" sz="1800" dirty="0" smtClean="0">
              <a:latin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2667000" y="2133600"/>
            <a:ext cx="3448050" cy="1758334"/>
          </a:xfrm>
          <a:prstGeom prst="rect">
            <a:avLst/>
          </a:prstGeom>
          <a:noFill/>
          <a:ln w="9525">
            <a:noFill/>
            <a:miter lim="800000"/>
            <a:headEnd/>
            <a:tailEnd/>
          </a:ln>
        </p:spPr>
      </p:pic>
      <p:sp>
        <p:nvSpPr>
          <p:cNvPr id="8" name="Content Placeholder 1"/>
          <p:cNvSpPr txBox="1">
            <a:spLocks/>
          </p:cNvSpPr>
          <p:nvPr/>
        </p:nvSpPr>
        <p:spPr bwMode="auto">
          <a:xfrm>
            <a:off x="304800" y="3886200"/>
            <a:ext cx="8610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modified code:</a:t>
            </a:r>
            <a:endParaRPr lang="en-IN" sz="1800" dirty="0" smtClean="0">
              <a:latin typeface="Calibri" pitchFamily="34" charset="0"/>
            </a:endParaRPr>
          </a:p>
        </p:txBody>
      </p:sp>
      <p:pic>
        <p:nvPicPr>
          <p:cNvPr id="9" name="Picture 8" descr="Figure 11.11.tif"/>
          <p:cNvPicPr>
            <a:picLocks noChangeAspect="1"/>
          </p:cNvPicPr>
          <p:nvPr/>
        </p:nvPicPr>
        <p:blipFill>
          <a:blip r:embed="rId3" cstate="print"/>
          <a:stretch>
            <a:fillRect/>
          </a:stretch>
        </p:blipFill>
        <p:spPr>
          <a:xfrm>
            <a:off x="1921936" y="4267200"/>
            <a:ext cx="5088464" cy="1761392"/>
          </a:xfrm>
          <a:prstGeom prst="rect">
            <a:avLst/>
          </a:prstGeom>
        </p:spPr>
      </p:pic>
      <p:sp>
        <p:nvSpPr>
          <p:cNvPr id="10" name="Content Placeholder 1"/>
          <p:cNvSpPr txBox="1">
            <a:spLocks/>
          </p:cNvSpPr>
          <p:nvPr/>
        </p:nvSpPr>
        <p:spPr bwMode="auto">
          <a:xfrm>
            <a:off x="304800" y="6019800"/>
            <a:ext cx="8839200"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date and time are now displayed in the specified format that is more understandable to the user. </a:t>
            </a:r>
            <a:endParaRPr lang="en-IN" sz="1800" dirty="0" smtClean="0">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57</a:t>
            </a:fld>
            <a:endParaRPr lang="en-US" dirty="0"/>
          </a:p>
        </p:txBody>
      </p:sp>
      <p:sp>
        <p:nvSpPr>
          <p:cNvPr id="6" name="Content Placeholder 1"/>
          <p:cNvSpPr txBox="1">
            <a:spLocks/>
          </p:cNvSpPr>
          <p:nvPr/>
        </p:nvSpPr>
        <p:spPr bwMode="auto">
          <a:xfrm>
            <a:off x="304800" y="838200"/>
            <a:ext cx="8610600" cy="46351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 interface in Java is a contract that specifies the standards to be followed by the types that implement it.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To implement multiple interfaces, write the interfaces after the implements keyword separated by a comma.</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Abstraction, in Java, is defined as the process of hiding the unnecessary details and revealing only the necessary details of an object.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Java allows defining a class within another class. Such a class is called a nested class.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 member class is a non-static inner class. It is declared as a member of the outer or enclosing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 inner class defined within a code block such as the body of a method, constructor, or an </a:t>
            </a:r>
            <a:r>
              <a:rPr lang="en-US" sz="1800" dirty="0" err="1" smtClean="0">
                <a:latin typeface="Calibri" pitchFamily="34" charset="0"/>
              </a:rPr>
              <a:t>initializer</a:t>
            </a:r>
            <a:r>
              <a:rPr lang="en-US" sz="1800" dirty="0" smtClean="0">
                <a:latin typeface="Calibri" pitchFamily="34" charset="0"/>
              </a:rPr>
              <a:t>, is termed as a local inner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 inner class declared without a name within a code block such as the body of a method is called an anonymous inner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 static nested class cannot directly refer to instance variables or methods of the outer class just like static methods but only through an object reference.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1-11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grpSp>
        <p:nvGrpSpPr>
          <p:cNvPr id="6" name="Group 5"/>
          <p:cNvGrpSpPr/>
          <p:nvPr/>
        </p:nvGrpSpPr>
        <p:grpSpPr>
          <a:xfrm>
            <a:off x="533400" y="914400"/>
            <a:ext cx="8229600" cy="685800"/>
            <a:chOff x="0" y="267999"/>
            <a:chExt cx="6096000" cy="936000"/>
          </a:xfrm>
          <a:solidFill>
            <a:schemeClr val="accent6">
              <a:lumMod val="50000"/>
            </a:schemeClr>
          </a:solidFill>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In several situations, it becomes necessary for different groups of developers to agree to a ‘contract’ that specifies how their software interacts. </a:t>
              </a:r>
              <a:endParaRPr lang="en-IN" sz="1800" kern="1200" dirty="0">
                <a:solidFill>
                  <a:schemeClr val="bg1"/>
                </a:solidFill>
                <a:latin typeface="Calibri" pitchFamily="34" charset="0"/>
                <a:cs typeface="Calibri" pitchFamily="34" charset="0"/>
              </a:endParaRPr>
            </a:p>
          </p:txBody>
        </p:sp>
      </p:grpSp>
      <p:grpSp>
        <p:nvGrpSpPr>
          <p:cNvPr id="9" name="Group 8"/>
          <p:cNvGrpSpPr/>
          <p:nvPr/>
        </p:nvGrpSpPr>
        <p:grpSpPr>
          <a:xfrm>
            <a:off x="533400" y="1752600"/>
            <a:ext cx="8229600" cy="685800"/>
            <a:chOff x="0" y="267999"/>
            <a:chExt cx="6096000" cy="936000"/>
          </a:xfrm>
          <a:solidFill>
            <a:schemeClr val="accent3">
              <a:lumMod val="50000"/>
            </a:schemeClr>
          </a:solidFill>
          <a:scene3d>
            <a:camera prst="orthographicFront"/>
            <a:lightRig rig="threePt" dir="t">
              <a:rot lat="0" lon="0" rev="7500000"/>
            </a:lightRig>
          </a:scene3d>
        </p:grpSpPr>
        <p:sp>
          <p:nvSpPr>
            <p:cNvPr id="10" name="Rounded Rectangle 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Each group should have the liberty to write their code in their desired manner without having the knowledge of how the other groups are writing their code. </a:t>
              </a:r>
              <a:endParaRPr lang="en-IN" sz="1800" kern="1200" dirty="0">
                <a:latin typeface="Calibri" pitchFamily="34" charset="0"/>
                <a:cs typeface="Calibri" pitchFamily="34" charset="0"/>
              </a:endParaRPr>
            </a:p>
          </p:txBody>
        </p:sp>
      </p:grpSp>
      <p:grpSp>
        <p:nvGrpSpPr>
          <p:cNvPr id="12" name="Group 11"/>
          <p:cNvGrpSpPr/>
          <p:nvPr/>
        </p:nvGrpSpPr>
        <p:grpSpPr>
          <a:xfrm>
            <a:off x="533400" y="2590800"/>
            <a:ext cx="8229600" cy="685800"/>
            <a:chOff x="0" y="267999"/>
            <a:chExt cx="6096000" cy="936000"/>
          </a:xfrm>
          <a:solidFill>
            <a:schemeClr val="accent6">
              <a:lumMod val="50000"/>
            </a:schemeClr>
          </a:solidFill>
          <a:scene3d>
            <a:camera prst="orthographicFront"/>
            <a:lightRig rig="threePt" dir="t">
              <a:rot lat="0" lon="0" rev="7500000"/>
            </a:lightRig>
          </a:scene3d>
        </p:grpSpPr>
        <p:sp>
          <p:nvSpPr>
            <p:cNvPr id="13" name="Rounded Rectangle 1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Java interfaces can be used for defining such contracts.</a:t>
              </a:r>
              <a:endParaRPr lang="en-IN" sz="1800" kern="1200" dirty="0">
                <a:solidFill>
                  <a:schemeClr val="bg1"/>
                </a:solidFill>
                <a:latin typeface="Calibri" pitchFamily="34" charset="0"/>
                <a:cs typeface="Calibri" pitchFamily="34" charset="0"/>
              </a:endParaRPr>
            </a:p>
          </p:txBody>
        </p:sp>
      </p:grpSp>
      <p:grpSp>
        <p:nvGrpSpPr>
          <p:cNvPr id="15" name="Group 14"/>
          <p:cNvGrpSpPr/>
          <p:nvPr/>
        </p:nvGrpSpPr>
        <p:grpSpPr>
          <a:xfrm>
            <a:off x="533400" y="3429000"/>
            <a:ext cx="8229600" cy="685800"/>
            <a:chOff x="0" y="267999"/>
            <a:chExt cx="6096000" cy="936000"/>
          </a:xfrm>
          <a:solidFill>
            <a:schemeClr val="accent3">
              <a:lumMod val="50000"/>
            </a:schemeClr>
          </a:solidFill>
          <a:scene3d>
            <a:camera prst="orthographicFront"/>
            <a:lightRig rig="threePt" dir="t">
              <a:rot lat="0" lon="0" rev="7500000"/>
            </a:lightRig>
          </a:scene3d>
        </p:grpSpPr>
        <p:sp>
          <p:nvSpPr>
            <p:cNvPr id="16" name="Rounded Rectangle 15"/>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Interfaces do not belong to any class hierarchy, even though they work in conjunction with classes. </a:t>
              </a:r>
              <a:endParaRPr lang="en-IN" sz="1800" kern="1200" dirty="0">
                <a:latin typeface="Calibri" pitchFamily="34" charset="0"/>
                <a:cs typeface="Calibri" pitchFamily="34" charset="0"/>
              </a:endParaRPr>
            </a:p>
          </p:txBody>
        </p:sp>
      </p:grpSp>
      <p:grpSp>
        <p:nvGrpSpPr>
          <p:cNvPr id="18" name="Group 17"/>
          <p:cNvGrpSpPr/>
          <p:nvPr/>
        </p:nvGrpSpPr>
        <p:grpSpPr>
          <a:xfrm>
            <a:off x="533400" y="4267200"/>
            <a:ext cx="8229600" cy="685800"/>
            <a:chOff x="0" y="267999"/>
            <a:chExt cx="6096000" cy="936000"/>
          </a:xfrm>
          <a:solidFill>
            <a:schemeClr val="accent6">
              <a:lumMod val="50000"/>
            </a:schemeClr>
          </a:solidFill>
          <a:scene3d>
            <a:camera prst="orthographicFront"/>
            <a:lightRig rig="threePt" dir="t">
              <a:rot lat="0" lon="0" rev="7500000"/>
            </a:lightRig>
          </a:scene3d>
        </p:grpSpPr>
        <p:sp>
          <p:nvSpPr>
            <p:cNvPr id="19" name="Rounded Rectangle 18"/>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Java does not permit multiple inheritance for which interfaces provide an alternative. </a:t>
              </a:r>
              <a:endParaRPr lang="en-IN" sz="1800" kern="1200" dirty="0">
                <a:solidFill>
                  <a:schemeClr val="bg1"/>
                </a:solidFill>
                <a:latin typeface="Calibri" pitchFamily="34" charset="0"/>
                <a:cs typeface="Calibri" pitchFamily="34" charset="0"/>
              </a:endParaRPr>
            </a:p>
          </p:txBody>
        </p:sp>
      </p:grpSp>
      <p:grpSp>
        <p:nvGrpSpPr>
          <p:cNvPr id="21" name="Group 20"/>
          <p:cNvGrpSpPr/>
          <p:nvPr/>
        </p:nvGrpSpPr>
        <p:grpSpPr>
          <a:xfrm>
            <a:off x="533400" y="5105400"/>
            <a:ext cx="8229600" cy="685800"/>
            <a:chOff x="0" y="267999"/>
            <a:chExt cx="6096000" cy="936000"/>
          </a:xfrm>
          <a:solidFill>
            <a:schemeClr val="accent3">
              <a:lumMod val="50000"/>
            </a:schemeClr>
          </a:solidFill>
          <a:scene3d>
            <a:camera prst="orthographicFront"/>
            <a:lightRig rig="threePt" dir="t">
              <a:rot lat="0" lon="0" rev="7500000"/>
            </a:lightRig>
          </a:scene3d>
        </p:grpSpPr>
        <p:sp>
          <p:nvSpPr>
            <p:cNvPr id="22" name="Rounded Rectangle 21"/>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In Java, a class can inherit from only one class but it can implement multiple interfaces.</a:t>
              </a:r>
              <a:endParaRPr lang="en-IN" sz="1800" kern="1200" dirty="0">
                <a:latin typeface="Calibri" pitchFamily="34" charset="0"/>
                <a:cs typeface="Calibri" pitchFamily="34" charset="0"/>
              </a:endParaRPr>
            </a:p>
          </p:txBody>
        </p:sp>
      </p:grpSp>
      <p:grpSp>
        <p:nvGrpSpPr>
          <p:cNvPr id="24" name="Group 23"/>
          <p:cNvGrpSpPr/>
          <p:nvPr/>
        </p:nvGrpSpPr>
        <p:grpSpPr>
          <a:xfrm>
            <a:off x="533400" y="5943600"/>
            <a:ext cx="8229600" cy="685800"/>
            <a:chOff x="0" y="267999"/>
            <a:chExt cx="6096000" cy="936000"/>
          </a:xfrm>
          <a:solidFill>
            <a:schemeClr val="accent6">
              <a:lumMod val="50000"/>
            </a:schemeClr>
          </a:solidFill>
          <a:scene3d>
            <a:camera prst="orthographicFront"/>
            <a:lightRig rig="threePt" dir="t">
              <a:rot lat="0" lon="0" rev="7500000"/>
            </a:lightRig>
          </a:scene3d>
        </p:grpSpPr>
        <p:sp>
          <p:nvSpPr>
            <p:cNvPr id="25" name="Rounded Rectangle 24"/>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Therefore, objects of a class can have multiple types such as the type of their own class as well as the types of the interfaces that the class implements.</a:t>
              </a:r>
              <a:endParaRPr lang="en-IN" sz="1800" kern="1200" dirty="0">
                <a:solidFill>
                  <a:schemeClr val="bg1"/>
                </a:solidFill>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2-11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6" name="Content Placeholder 1"/>
          <p:cNvSpPr>
            <a:spLocks noGrp="1"/>
          </p:cNvSpPr>
          <p:nvPr>
            <p:ph idx="1"/>
          </p:nvPr>
        </p:nvSpPr>
        <p:spPr>
          <a:xfrm>
            <a:off x="304800" y="838200"/>
            <a:ext cx="8610600" cy="381000"/>
          </a:xfrm>
        </p:spPr>
        <p:txBody>
          <a:bodyPr/>
          <a:lstStyle/>
          <a:p>
            <a:pPr>
              <a:defRPr/>
            </a:pPr>
            <a:r>
              <a:rPr lang="en-IN" sz="1800" dirty="0" smtClean="0"/>
              <a:t>The syntax for </a:t>
            </a:r>
            <a:r>
              <a:rPr lang="en-US" sz="1800" dirty="0" smtClean="0"/>
              <a:t>declaring an interface is as follows:</a:t>
            </a:r>
          </a:p>
        </p:txBody>
      </p:sp>
      <p:grpSp>
        <p:nvGrpSpPr>
          <p:cNvPr id="7" name="Group 6"/>
          <p:cNvGrpSpPr/>
          <p:nvPr/>
        </p:nvGrpSpPr>
        <p:grpSpPr>
          <a:xfrm>
            <a:off x="609600" y="1295400"/>
            <a:ext cx="1295400" cy="381000"/>
            <a:chOff x="0" y="267999"/>
            <a:chExt cx="6096000" cy="936000"/>
          </a:xfrm>
          <a:solidFill>
            <a:schemeClr val="accent2"/>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
        <p:nvSpPr>
          <p:cNvPr id="10" name="TextBox 9"/>
          <p:cNvSpPr txBox="1"/>
          <p:nvPr/>
        </p:nvSpPr>
        <p:spPr>
          <a:xfrm>
            <a:off x="685800" y="1828800"/>
            <a:ext cx="8077200" cy="1293431"/>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&lt;visibility&gt; interface &lt;interface-name&gt; extends &lt;other-interfaces, … &gt;</a:t>
            </a:r>
          </a:p>
          <a:p>
            <a:r>
              <a:rPr lang="en-US" dirty="0" smtClean="0"/>
              <a:t>{</a:t>
            </a:r>
          </a:p>
          <a:p>
            <a:r>
              <a:rPr lang="en-US" dirty="0" smtClean="0"/>
              <a:t>// declare constants</a:t>
            </a:r>
          </a:p>
          <a:p>
            <a:r>
              <a:rPr lang="en-US" dirty="0" smtClean="0"/>
              <a:t>// declare abstract methods</a:t>
            </a:r>
          </a:p>
          <a:p>
            <a:r>
              <a:rPr lang="en-US" dirty="0" smtClean="0"/>
              <a:t>}</a:t>
            </a:r>
            <a:endParaRPr lang="en-IN" dirty="0"/>
          </a:p>
        </p:txBody>
      </p:sp>
      <p:sp>
        <p:nvSpPr>
          <p:cNvPr id="11" name="Content Placeholder 1"/>
          <p:cNvSpPr txBox="1">
            <a:spLocks/>
          </p:cNvSpPr>
          <p:nvPr/>
        </p:nvSpPr>
        <p:spPr bwMode="auto">
          <a:xfrm>
            <a:off x="609600" y="3124200"/>
            <a:ext cx="83058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73735"/>
              </a:buClr>
              <a:buSzPct val="50000"/>
              <a:tabLst/>
              <a:defRPr/>
            </a:pPr>
            <a:r>
              <a:rPr kumimoji="0" lang="en-IN" sz="1800" b="0" i="0" u="none" strike="noStrike" kern="1200" cap="none" spc="0" normalizeH="0" baseline="0" noProof="0" dirty="0" smtClean="0">
                <a:ln>
                  <a:noFill/>
                </a:ln>
                <a:solidFill>
                  <a:schemeClr val="tx1"/>
                </a:solidFill>
                <a:effectLst/>
                <a:uLnTx/>
                <a:uFillTx/>
                <a:latin typeface="Calibri" pitchFamily="34" charset="0"/>
                <a:ea typeface="+mn-ea"/>
                <a:cs typeface="+mn-cs"/>
              </a:rPr>
              <a:t>where,</a:t>
            </a:r>
          </a:p>
          <a:p>
            <a:pPr marL="266700" lvl="0" eaLnBrk="0" hangingPunct="0">
              <a:lnSpc>
                <a:spcPct val="100000"/>
              </a:lnSpc>
              <a:spcBef>
                <a:spcPct val="20000"/>
              </a:spcBef>
              <a:buClr>
                <a:srgbClr val="973735"/>
              </a:buClr>
              <a:buSzPct val="50000"/>
              <a:defRPr/>
            </a:pPr>
            <a:r>
              <a:rPr lang="en-US" sz="1800" dirty="0" smtClean="0">
                <a:cs typeface="Courier New" pitchFamily="49" charset="0"/>
              </a:rPr>
              <a:t>&lt;visibility&gt;</a:t>
            </a:r>
            <a:r>
              <a:rPr lang="en-US" sz="1800" dirty="0" smtClean="0">
                <a:latin typeface="Calibri" pitchFamily="34" charset="0"/>
                <a:cs typeface="Calibri" pitchFamily="34" charset="0"/>
              </a:rPr>
              <a:t>: Indicates the access rights to the interface. Visibility of an interface is always public.</a:t>
            </a:r>
          </a:p>
          <a:p>
            <a:pPr marL="266700" lvl="0" eaLnBrk="0" hangingPunct="0">
              <a:lnSpc>
                <a:spcPct val="100000"/>
              </a:lnSpc>
              <a:spcBef>
                <a:spcPct val="20000"/>
              </a:spcBef>
              <a:buClr>
                <a:srgbClr val="973735"/>
              </a:buClr>
              <a:buSzPct val="50000"/>
              <a:defRPr/>
            </a:pPr>
            <a:r>
              <a:rPr lang="en-US" sz="1800" dirty="0" smtClean="0">
                <a:cs typeface="Courier New" pitchFamily="49" charset="0"/>
              </a:rPr>
              <a:t>&lt;interface-name&gt;</a:t>
            </a:r>
            <a:r>
              <a:rPr lang="en-US" sz="1800" dirty="0" smtClean="0">
                <a:latin typeface="Calibri" pitchFamily="34" charset="0"/>
                <a:cs typeface="Calibri" pitchFamily="34" charset="0"/>
              </a:rPr>
              <a:t>: Indicates the name of the interface.</a:t>
            </a:r>
          </a:p>
          <a:p>
            <a:pPr marL="266700" lvl="0" eaLnBrk="0" hangingPunct="0">
              <a:lnSpc>
                <a:spcPct val="100000"/>
              </a:lnSpc>
              <a:spcBef>
                <a:spcPct val="20000"/>
              </a:spcBef>
              <a:buClr>
                <a:srgbClr val="973735"/>
              </a:buClr>
              <a:buSzPct val="50000"/>
              <a:defRPr/>
            </a:pPr>
            <a:r>
              <a:rPr lang="en-US" sz="1800" dirty="0" smtClean="0">
                <a:cs typeface="Courier New" pitchFamily="49" charset="0"/>
              </a:rPr>
              <a:t>&lt;other-interfaces&gt;</a:t>
            </a:r>
            <a:r>
              <a:rPr lang="en-US" sz="1800" dirty="0" smtClean="0">
                <a:latin typeface="Calibri" pitchFamily="34" charset="0"/>
                <a:cs typeface="Calibri" pitchFamily="34" charset="0"/>
              </a:rPr>
              <a:t>: List of interfaces that the current interface inherits from.</a:t>
            </a:r>
            <a:endParaRPr kumimoji="0" lang="en-US" sz="1800" b="0"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12" name="Content Placeholder 1"/>
          <p:cNvSpPr txBox="1">
            <a:spLocks/>
          </p:cNvSpPr>
          <p:nvPr/>
        </p:nvSpPr>
        <p:spPr bwMode="auto">
          <a:xfrm>
            <a:off x="304800" y="4724400"/>
            <a:ext cx="86106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For example,</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public interface Sample extends Interface1{</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static final </a:t>
            </a:r>
            <a:r>
              <a:rPr lang="en-US" sz="1800" dirty="0" err="1" smtClean="0">
                <a:cs typeface="Courier New" pitchFamily="49" charset="0"/>
              </a:rPr>
              <a:t>int</a:t>
            </a:r>
            <a:r>
              <a:rPr lang="en-US" sz="1800" dirty="0" smtClean="0">
                <a:cs typeface="Courier New" pitchFamily="49" charset="0"/>
              </a:rPr>
              <a:t> </a:t>
            </a:r>
            <a:r>
              <a:rPr lang="en-US" sz="1800" dirty="0" err="1" smtClean="0">
                <a:cs typeface="Courier New" pitchFamily="49" charset="0"/>
              </a:rPr>
              <a:t>someInteger</a:t>
            </a:r>
            <a:r>
              <a:rPr lang="en-US" sz="1800" dirty="0" smtClean="0">
                <a:cs typeface="Courier New" pitchFamily="49" charset="0"/>
              </a:rPr>
              <a:t>;</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public void </a:t>
            </a:r>
            <a:r>
              <a:rPr lang="en-US" sz="1800" dirty="0" err="1" smtClean="0">
                <a:cs typeface="Courier New" pitchFamily="49" charset="0"/>
              </a:rPr>
              <a:t>someMethod</a:t>
            </a:r>
            <a:r>
              <a:rPr lang="en-US" sz="1800" dirty="0" smtClean="0">
                <a:cs typeface="Courier New" pitchFamily="49" charset="0"/>
              </a:rPr>
              <a:t>();</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a:t>
            </a:r>
            <a:endParaRPr kumimoji="0" lang="en-US" sz="1800" b="0" i="0" u="none" strike="noStrike" kern="1200" cap="none" spc="0" normalizeH="0" baseline="0" noProof="0" dirty="0" smtClean="0">
              <a:ln>
                <a:noFill/>
              </a:ln>
              <a:solidFill>
                <a:schemeClr val="tx1"/>
              </a:solidFill>
              <a:effectLst/>
              <a:uLnTx/>
              <a:uFillTx/>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3-11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6" name="Content Placeholder 1"/>
          <p:cNvSpPr>
            <a:spLocks noGrp="1"/>
          </p:cNvSpPr>
          <p:nvPr>
            <p:ph idx="1"/>
          </p:nvPr>
        </p:nvSpPr>
        <p:spPr>
          <a:xfrm>
            <a:off x="304800" y="838200"/>
            <a:ext cx="8610600" cy="3124200"/>
          </a:xfrm>
        </p:spPr>
        <p:txBody>
          <a:bodyPr/>
          <a:lstStyle/>
          <a:p>
            <a:pPr>
              <a:defRPr/>
            </a:pPr>
            <a:r>
              <a:rPr lang="en-US" sz="1800" dirty="0" smtClean="0"/>
              <a:t>In Java, interface names are written in </a:t>
            </a:r>
            <a:r>
              <a:rPr lang="en-US" sz="1800" dirty="0" err="1" smtClean="0"/>
              <a:t>CamelCase</a:t>
            </a:r>
            <a:r>
              <a:rPr lang="en-US" sz="1800" dirty="0" smtClean="0"/>
              <a:t>, that is, first letter of each word is capitalized. </a:t>
            </a:r>
          </a:p>
          <a:p>
            <a:pPr>
              <a:defRPr/>
            </a:pPr>
            <a:r>
              <a:rPr lang="en-US" sz="1800" dirty="0" smtClean="0"/>
              <a:t>Also, the name of the interface describes an operation that a class can perform. For example,</a:t>
            </a:r>
          </a:p>
          <a:p>
            <a:pPr marL="685800">
              <a:buNone/>
              <a:tabLst>
                <a:tab pos="685800" algn="l"/>
              </a:tabLst>
              <a:defRPr/>
            </a:pPr>
            <a:r>
              <a:rPr lang="en-US" sz="1800" dirty="0" smtClean="0">
                <a:latin typeface="Courier New" pitchFamily="49" charset="0"/>
                <a:cs typeface="Courier New" pitchFamily="49" charset="0"/>
              </a:rPr>
              <a:t>interface Enumerable</a:t>
            </a:r>
          </a:p>
          <a:p>
            <a:pPr marL="685800">
              <a:buNone/>
              <a:tabLst>
                <a:tab pos="685800" algn="l"/>
              </a:tabLst>
              <a:defRPr/>
            </a:pPr>
            <a:r>
              <a:rPr lang="en-US" sz="1800" dirty="0" smtClean="0">
                <a:latin typeface="Courier New" pitchFamily="49" charset="0"/>
                <a:cs typeface="Courier New" pitchFamily="49" charset="0"/>
              </a:rPr>
              <a:t>interface Comparable</a:t>
            </a:r>
          </a:p>
          <a:p>
            <a:pPr>
              <a:defRPr/>
            </a:pPr>
            <a:r>
              <a:rPr lang="en-US" sz="1800" dirty="0" smtClean="0"/>
              <a:t>Some programmers prefix the letter ‘I’ with the interface name to distinguish interfaces from classes. For example,</a:t>
            </a:r>
          </a:p>
          <a:p>
            <a:pPr marL="685800">
              <a:buNone/>
              <a:defRPr/>
            </a:pPr>
            <a:r>
              <a:rPr lang="en-US" sz="1800" dirty="0" smtClean="0">
                <a:latin typeface="Courier New" pitchFamily="49" charset="0"/>
                <a:cs typeface="Courier New" pitchFamily="49" charset="0"/>
              </a:rPr>
              <a:t>interface </a:t>
            </a:r>
            <a:r>
              <a:rPr lang="en-US" sz="1800" dirty="0" err="1" smtClean="0">
                <a:latin typeface="Courier New" pitchFamily="49" charset="0"/>
                <a:cs typeface="Courier New" pitchFamily="49" charset="0"/>
              </a:rPr>
              <a:t>IEnumerable</a:t>
            </a:r>
            <a:endParaRPr lang="en-US" sz="1800" dirty="0" smtClean="0">
              <a:latin typeface="Courier New" pitchFamily="49" charset="0"/>
              <a:cs typeface="Courier New" pitchFamily="49" charset="0"/>
            </a:endParaRPr>
          </a:p>
          <a:p>
            <a:pPr marL="685800">
              <a:buNone/>
              <a:defRPr/>
            </a:pPr>
            <a:r>
              <a:rPr lang="en-US" sz="1800" dirty="0" smtClean="0">
                <a:latin typeface="Courier New" pitchFamily="49" charset="0"/>
                <a:cs typeface="Courier New" pitchFamily="49" charset="0"/>
              </a:rPr>
              <a:t>interface </a:t>
            </a:r>
            <a:r>
              <a:rPr lang="en-US" sz="1800" dirty="0" err="1" smtClean="0">
                <a:latin typeface="Courier New" pitchFamily="49" charset="0"/>
                <a:cs typeface="Courier New" pitchFamily="49" charset="0"/>
              </a:rPr>
              <a:t>Icomparable</a:t>
            </a:r>
            <a:endParaRPr lang="en-US" sz="1800" dirty="0" smtClean="0">
              <a:latin typeface="Courier New" pitchFamily="49" charset="0"/>
              <a:cs typeface="Courier New" pitchFamily="49" charset="0"/>
            </a:endParaRPr>
          </a:p>
        </p:txBody>
      </p:sp>
      <p:sp>
        <p:nvSpPr>
          <p:cNvPr id="7" name="Content Placeholder 1"/>
          <p:cNvSpPr txBox="1">
            <a:spLocks/>
          </p:cNvSpPr>
          <p:nvPr/>
        </p:nvSpPr>
        <p:spPr bwMode="auto">
          <a:xfrm>
            <a:off x="304800" y="4038600"/>
            <a:ext cx="86106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Notice that the method declaration does not have any braces and is terminated with a semicolon.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Also, the body of the interface contains only abstract methods and no concrete method.</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Since all methods in an interface are implicitly </a:t>
            </a:r>
            <a:r>
              <a:rPr lang="en-US" sz="1800" dirty="0" smtClean="0">
                <a:cs typeface="Courier New" pitchFamily="49" charset="0"/>
              </a:rPr>
              <a:t>abstract</a:t>
            </a:r>
            <a:r>
              <a:rPr lang="en-US" sz="1800" dirty="0" smtClean="0">
                <a:latin typeface="Calibri" pitchFamily="34" charset="0"/>
              </a:rPr>
              <a:t>, the </a:t>
            </a:r>
            <a:r>
              <a:rPr lang="en-US" sz="1800" dirty="0" smtClean="0">
                <a:cs typeface="Courier New" pitchFamily="49" charset="0"/>
              </a:rPr>
              <a:t>abstract</a:t>
            </a:r>
            <a:r>
              <a:rPr lang="en-US" sz="1800" dirty="0" smtClean="0">
                <a:latin typeface="Calibri" pitchFamily="34" charset="0"/>
              </a:rPr>
              <a:t> keyword is not explicitly specified with the method signature.</a:t>
            </a:r>
            <a:endPar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Interfaces 4-11</a:t>
            </a:r>
            <a:endParaRPr lang="en-US" dirty="0"/>
          </a:p>
        </p:txBody>
      </p:sp>
      <p:sp>
        <p:nvSpPr>
          <p:cNvPr id="4" name="Footer Placeholder 3"/>
          <p:cNvSpPr>
            <a:spLocks noGrp="1"/>
          </p:cNvSpPr>
          <p:nvPr>
            <p:ph type="ftr" sz="quarter" idx="3"/>
          </p:nvPr>
        </p:nvSpPr>
        <p:spPr/>
        <p:txBody>
          <a:bodyPr/>
          <a:lstStyle/>
          <a:p>
            <a:pPr>
              <a:defRPr/>
            </a:pPr>
            <a:r>
              <a:rPr lang="en-US" smtClean="0"/>
              <a:t>© Aptech Ltd.                                                                       Interfaces and Nested Classes/Session 11</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6" name="Content Placeholder 1"/>
          <p:cNvSpPr>
            <a:spLocks noGrp="1"/>
          </p:cNvSpPr>
          <p:nvPr>
            <p:ph idx="1"/>
          </p:nvPr>
        </p:nvSpPr>
        <p:spPr>
          <a:xfrm>
            <a:off x="304800" y="838200"/>
            <a:ext cx="8610600" cy="1600200"/>
          </a:xfrm>
        </p:spPr>
        <p:txBody>
          <a:bodyPr/>
          <a:lstStyle/>
          <a:p>
            <a:pPr>
              <a:defRPr/>
            </a:pPr>
            <a:r>
              <a:rPr lang="en-US" sz="1800" dirty="0" smtClean="0"/>
              <a:t>Consider the hierarchy of vehicles where </a:t>
            </a:r>
            <a:r>
              <a:rPr lang="en-US" sz="1800" b="1" dirty="0" err="1" smtClean="0">
                <a:latin typeface="Courier New" pitchFamily="49" charset="0"/>
                <a:cs typeface="Courier New" pitchFamily="49" charset="0"/>
              </a:rPr>
              <a:t>IVehicle</a:t>
            </a:r>
            <a:r>
              <a:rPr lang="en-US" sz="1800" dirty="0" smtClean="0"/>
              <a:t> is the interface that declares the methods which the implementing classes such as </a:t>
            </a:r>
            <a:r>
              <a:rPr lang="en-US" sz="1800" b="1" dirty="0" err="1" smtClean="0">
                <a:latin typeface="Courier New" pitchFamily="49" charset="0"/>
                <a:cs typeface="Courier New" pitchFamily="49" charset="0"/>
              </a:rPr>
              <a:t>TwoWheeler</a:t>
            </a:r>
            <a:r>
              <a:rPr lang="en-US" sz="1800" dirty="0" smtClean="0"/>
              <a:t>, </a:t>
            </a:r>
            <a:r>
              <a:rPr lang="en-US" sz="1800" b="1" dirty="0" err="1" smtClean="0">
                <a:latin typeface="Courier New" pitchFamily="49" charset="0"/>
                <a:cs typeface="Courier New" pitchFamily="49" charset="0"/>
              </a:rPr>
              <a:t>FourWheeler</a:t>
            </a:r>
            <a:r>
              <a:rPr lang="en-US" sz="1800" dirty="0" smtClean="0"/>
              <a:t>, and so on can define. </a:t>
            </a:r>
          </a:p>
          <a:p>
            <a:pPr>
              <a:defRPr/>
            </a:pPr>
            <a:r>
              <a:rPr lang="en-US" sz="1800" dirty="0" smtClean="0"/>
              <a:t>To create a new interface in </a:t>
            </a:r>
            <a:r>
              <a:rPr lang="en-US" sz="1800" dirty="0" err="1" smtClean="0"/>
              <a:t>NetBeans</a:t>
            </a:r>
            <a:r>
              <a:rPr lang="en-US" sz="1800" dirty="0" smtClean="0"/>
              <a:t> IDE, right-click the package name and select </a:t>
            </a:r>
            <a:r>
              <a:rPr lang="en-US" sz="1800" b="1" dirty="0" smtClean="0"/>
              <a:t>New → Java </a:t>
            </a:r>
            <a:r>
              <a:rPr lang="en-US" sz="1800" dirty="0" smtClean="0"/>
              <a:t>Interface as shown in the following figure:</a:t>
            </a:r>
          </a:p>
        </p:txBody>
      </p:sp>
      <p:pic>
        <p:nvPicPr>
          <p:cNvPr id="7" name="Picture 6" descr="Figure 11.1.tif"/>
          <p:cNvPicPr>
            <a:picLocks noChangeAspect="1"/>
          </p:cNvPicPr>
          <p:nvPr/>
        </p:nvPicPr>
        <p:blipFill>
          <a:blip r:embed="rId2" cstate="print"/>
          <a:stretch>
            <a:fillRect/>
          </a:stretch>
        </p:blipFill>
        <p:spPr>
          <a:xfrm>
            <a:off x="1371600" y="2438400"/>
            <a:ext cx="6248400" cy="40033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6452</TotalTime>
  <Words>6121</Words>
  <Application>Microsoft Office PowerPoint</Application>
  <PresentationFormat>On-screen Show (4:3)</PresentationFormat>
  <Paragraphs>965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3_Office Theme</vt:lpstr>
      <vt:lpstr>Slide 1</vt:lpstr>
      <vt:lpstr>Objectives </vt:lpstr>
      <vt:lpstr>Introduction</vt:lpstr>
      <vt:lpstr>Interfaces 1-2</vt:lpstr>
      <vt:lpstr>Interfaces 2-2</vt:lpstr>
      <vt:lpstr>Purpose of Interfaces 1-11</vt:lpstr>
      <vt:lpstr>Purpose of Interfaces 2-11</vt:lpstr>
      <vt:lpstr>Purpose of Interfaces 3-11</vt:lpstr>
      <vt:lpstr>Purpose of Interfaces 4-11</vt:lpstr>
      <vt:lpstr>Purpose of Interfaces 5-11</vt:lpstr>
      <vt:lpstr>Purpose of Interfaces 6-11</vt:lpstr>
      <vt:lpstr>Purpose of Interfaces 7-11</vt:lpstr>
      <vt:lpstr>Purpose of Interfaces 8-11</vt:lpstr>
      <vt:lpstr>Purpose of Interfaces 9-11</vt:lpstr>
      <vt:lpstr>Purpose of Interfaces 10-11</vt:lpstr>
      <vt:lpstr>Purpose of Interfaces 11-11</vt:lpstr>
      <vt:lpstr>Implementing Multiple Interfaces 1-9</vt:lpstr>
      <vt:lpstr>Implementing Multiple Interfaces 2-9</vt:lpstr>
      <vt:lpstr>Implementing Multiple Interfaces 3-9</vt:lpstr>
      <vt:lpstr>Implementing Multiple Interfaces 4-9</vt:lpstr>
      <vt:lpstr>Implementing Multiple Interfaces 5-9</vt:lpstr>
      <vt:lpstr>Implementing Multiple Interfaces 6-9</vt:lpstr>
      <vt:lpstr>Implementing Multiple Interfaces 7-9</vt:lpstr>
      <vt:lpstr>Implementing Multiple Interfaces 8-9</vt:lpstr>
      <vt:lpstr>Implementing Multiple Interfaces 9-9</vt:lpstr>
      <vt:lpstr>Understanding the Concept of Abstraction 1-3</vt:lpstr>
      <vt:lpstr>Understanding the Concept of Abstraction 2-3</vt:lpstr>
      <vt:lpstr>Understanding the Concept of Abstraction 3-3</vt:lpstr>
      <vt:lpstr>Nested Class 1-2</vt:lpstr>
      <vt:lpstr>Nested Class 2-2</vt:lpstr>
      <vt:lpstr>Benefits of Using Nested Class</vt:lpstr>
      <vt:lpstr>Types of Nested Classes</vt:lpstr>
      <vt:lpstr>Member Classes 1-5</vt:lpstr>
      <vt:lpstr>Member Classes 2-5</vt:lpstr>
      <vt:lpstr>Member Classes 3-5</vt:lpstr>
      <vt:lpstr>Member Classes 4-5</vt:lpstr>
      <vt:lpstr>Member Classes 5-5</vt:lpstr>
      <vt:lpstr>Local Class 1-6</vt:lpstr>
      <vt:lpstr>Local Class 2-6</vt:lpstr>
      <vt:lpstr>Local Class 3-6</vt:lpstr>
      <vt:lpstr>Local Class 4-6</vt:lpstr>
      <vt:lpstr>Local Class 5-6</vt:lpstr>
      <vt:lpstr>Local Class 6-6</vt:lpstr>
      <vt:lpstr>Anonymous Class 1-6</vt:lpstr>
      <vt:lpstr>Anonymous Class 2-6</vt:lpstr>
      <vt:lpstr>Anonymous Class 3-6</vt:lpstr>
      <vt:lpstr>Anonymous Class 4-6</vt:lpstr>
      <vt:lpstr>Anonymous Class 5-6</vt:lpstr>
      <vt:lpstr>Anonymous Class 6-6</vt:lpstr>
      <vt:lpstr>Static Nested Class 1-7</vt:lpstr>
      <vt:lpstr>Static Nested Class 2-7</vt:lpstr>
      <vt:lpstr>Static Nested Class 3-7</vt:lpstr>
      <vt:lpstr>Static Nested Class 4-7</vt:lpstr>
      <vt:lpstr>Static Nested Class 5-7</vt:lpstr>
      <vt:lpstr>Static Nested Class 6-7</vt:lpstr>
      <vt:lpstr>Static Nested Class 7-7</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Debjani Deb</dc:creator>
  <cp:lastModifiedBy>dhrutis</cp:lastModifiedBy>
  <cp:revision>769</cp:revision>
  <dcterms:created xsi:type="dcterms:W3CDTF">2006-08-16T00:00:00Z</dcterms:created>
  <dcterms:modified xsi:type="dcterms:W3CDTF">2013-04-17T06:27:25Z</dcterms:modified>
</cp:coreProperties>
</file>