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diagrams/colors22.xml" ContentType="application/vnd.openxmlformats-officedocument.drawingml.diagramColors+xml"/>
  <Override PartName="/ppt/diagrams/data35.xml" ContentType="application/vnd.openxmlformats-officedocument.drawingml.diagramData+xml"/>
  <Override PartName="/ppt/slides/slide36.xml" ContentType="application/vnd.openxmlformats-officedocument.presentationml.slide+xml"/>
  <Override PartName="/ppt/diagrams/colors11.xml" ContentType="application/vnd.openxmlformats-officedocument.drawingml.diagramColors+xml"/>
  <Override PartName="/ppt/diagrams/data24.xml" ContentType="application/vnd.openxmlformats-officedocument.drawingml.diagramData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Override PartName="/ppt/diagrams/quickStyle28.xml" ContentType="application/vnd.openxmlformats-officedocument.drawingml.diagramStyle+xml"/>
  <Override PartName="/ppt/diagrams/drawing29.xml" ContentType="application/vnd.ms-office.drawingml.diagramDrawing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quickStyle17.xml" ContentType="application/vnd.openxmlformats-officedocument.drawingml.diagramStyle+xml"/>
  <Override PartName="/ppt/diagrams/drawing18.xml" ContentType="application/vnd.ms-office.drawingml.diagramDrawing+xml"/>
  <Override PartName="/ppt/tableStyles.xml" ContentType="application/vnd.openxmlformats-officedocument.presentationml.tableStyles+xml"/>
  <Override PartName="/ppt/diagrams/layout17.xml" ContentType="application/vnd.openxmlformats-officedocument.drawingml.diagramLayout+xml"/>
  <Override PartName="/ppt/diagrams/layout28.xml" ContentType="application/vnd.openxmlformats-officedocument.drawingml.diagramLayout+xml"/>
  <Override PartName="/ppt/diagrams/quickStyle31.xml" ContentType="application/vnd.openxmlformats-officedocument.drawingml.diagramStyle+xml"/>
  <Override PartName="/ppt/diagrams/drawing32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quickStyle20.xml" ContentType="application/vnd.openxmlformats-officedocument.drawingml.diagramStyle+xml"/>
  <Override PartName="/ppt/diagrams/drawing21.xml" ContentType="application/vnd.ms-office.drawingml.diagramDrawing+xml"/>
  <Override PartName="/ppt/diagrams/colors27.xml" ContentType="application/vnd.openxmlformats-officedocument.drawingml.diagramColors+xml"/>
  <Override PartName="/ppt/diagrams/data29.xml" ContentType="application/vnd.openxmlformats-officedocument.drawingml.diagramData+xml"/>
  <Override PartName="/ppt/diagrams/colors4.xml" ContentType="application/vnd.openxmlformats-officedocument.drawingml.diagramColors+xml"/>
  <Override PartName="/ppt/diagrams/drawing10.xml" ContentType="application/vnd.ms-office.drawingml.diagramDrawing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ppt/diagrams/layout31.xml" ContentType="application/vnd.openxmlformats-officedocument.drawingml.diagram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diagrams/drawing3.xml" ContentType="application/vnd.ms-office.drawingml.diagramDrawing+xml"/>
  <Override PartName="/ppt/diagrams/layout20.xml" ContentType="application/vnd.openxmlformats-officedocument.drawingml.diagramLayout+xml"/>
  <Override PartName="/ppt/slides/slide55.xml" ContentType="application/vnd.openxmlformats-officedocument.presentationml.slide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colors30.xml" ContentType="application/vnd.openxmlformats-officedocument.drawingml.diagramColors+xml"/>
  <Override PartName="/ppt/diagrams/data32.xml" ContentType="application/vnd.openxmlformats-officedocument.drawingml.diagramData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diagrams/data21.xml" ContentType="application/vnd.openxmlformats-officedocument.drawingml.diagramData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diagrams/layout6.xml" ContentType="application/vnd.openxmlformats-officedocument.drawingml.diagramLayout+xml"/>
  <Override PartName="/ppt/diagrams/data10.xml" ContentType="application/vnd.openxmlformats-officedocument.drawingml.diagramData+xml"/>
  <Override PartName="/ppt/diagrams/quickStyle36.xml" ContentType="application/vnd.openxmlformats-officedocument.drawingml.diagramStyle+xml"/>
  <Override PartName="/ppt/diagrams/drawing37.xml" ContentType="application/vnd.ms-office.drawingml.diagramDrawing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drawing15.xml" ContentType="application/vnd.ms-office.drawingml.diagramDrawing+xml"/>
  <Override PartName="/ppt/diagrams/layout18.xml" ContentType="application/vnd.openxmlformats-officedocument.drawingml.diagramLayout+xml"/>
  <Override PartName="/ppt/diagrams/quickStyle25.xml" ContentType="application/vnd.openxmlformats-officedocument.drawingml.diagramStyle+xml"/>
  <Override PartName="/ppt/diagrams/drawing26.xml" ContentType="application/vnd.ms-office.drawingml.diagramDrawing+xml"/>
  <Override PartName="/ppt/diagrams/layout36.xml" ContentType="application/vnd.openxmlformats-officedocument.drawingml.diagramLayout+xml"/>
  <Override PartName="/ppt/diagrams/layout2.xml" ContentType="application/vnd.openxmlformats-officedocument.drawingml.diagramLayout+xml"/>
  <Override PartName="/ppt/diagrams/drawing8.xml" ContentType="application/vnd.ms-office.drawingml.diagramDrawing+xml"/>
  <Override PartName="/ppt/diagrams/layout25.xml" ContentType="application/vnd.openxmlformats-officedocument.drawingml.diagramLayout+xml"/>
  <Override PartName="/ppt/diagrams/colors28.xml" ContentType="application/vnd.openxmlformats-officedocument.drawingml.diagramColors+xml"/>
  <Override PartName="/ppt/diagrams/quickStyle32.xml" ContentType="application/vnd.openxmlformats-officedocument.drawingml.diagramStyle+xml"/>
  <Override PartName="/ppt/diagrams/drawing33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diagrams/layout14.xml" ContentType="application/vnd.openxmlformats-officedocument.drawingml.diagramLayout+xml"/>
  <Override PartName="/ppt/diagrams/colors17.xml" ContentType="application/vnd.openxmlformats-officedocument.drawingml.diagramColors+xml"/>
  <Override PartName="/ppt/diagrams/quickStyle21.xml" ContentType="application/vnd.openxmlformats-officedocument.drawingml.diagramStyle+xml"/>
  <Override PartName="/ppt/diagrams/drawing22.xml" ContentType="application/vnd.ms-office.drawingml.diagramDrawing+xml"/>
  <Override PartName="/ppt/diagrams/layout32.xml" ContentType="application/vnd.openxmlformats-officedocument.drawingml.diagramLayout+xml"/>
  <Override PartName="/ppt/diagrams/colors35.xml" ContentType="application/vnd.openxmlformats-officedocument.drawingml.diagramColors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rawing4.xml" ContentType="application/vnd.ms-office.drawingml.diagramDrawing+xml"/>
  <Override PartName="/ppt/diagrams/data19.xml" ContentType="application/vnd.openxmlformats-officedocument.drawingml.diagramData+xml"/>
  <Override PartName="/ppt/diagrams/layout21.xml" ContentType="application/vnd.openxmlformats-officedocument.drawingml.diagramLayout+xml"/>
  <Override PartName="/ppt/diagrams/colors24.xml" ContentType="application/vnd.openxmlformats-officedocument.drawingml.diagramColors+xml"/>
  <Override PartName="/ppt/diagrams/data37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diagrams/data26.xml" ContentType="application/vnd.openxmlformats-officedocument.drawingml.diagramData+xml"/>
  <Override PartName="/ppt/diagrams/colors3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theme/theme3.xml" ContentType="application/vnd.openxmlformats-officedocument.theme+xml"/>
  <Override PartName="/ppt/diagrams/data15.xml" ContentType="application/vnd.openxmlformats-officedocument.drawingml.diagramData+xml"/>
  <Override PartName="/ppt/diagrams/colors20.xml" ContentType="application/vnd.openxmlformats-officedocument.drawingml.diagramColors+xml"/>
  <Override PartName="/ppt/diagrams/data33.xml" ContentType="application/vnd.openxmlformats-officedocument.drawingml.diagramData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diagrams/data11.xml" ContentType="application/vnd.openxmlformats-officedocument.drawingml.diagramData+xml"/>
  <Override PartName="/ppt/diagrams/quickStyle19.xml" ContentType="application/vnd.openxmlformats-officedocument.drawingml.diagramStyle+xml"/>
  <Override PartName="/ppt/diagrams/data22.xml" ContentType="application/vnd.openxmlformats-officedocument.drawingml.diagramData+xml"/>
  <Override PartName="/ppt/diagrams/quickStyle37.xml" ContentType="application/vnd.openxmlformats-officedocument.drawingml.diagramStyl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diagrams/quickStyle26.xml" ContentType="application/vnd.openxmlformats-officedocument.drawingml.diagramStyle+xml"/>
  <Override PartName="/ppt/diagrams/drawing27.xml" ContentType="application/vnd.ms-office.drawingml.diagramDrawing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diagrams/quickStyle15.xml" ContentType="application/vnd.openxmlformats-officedocument.drawingml.diagramStyle+xml"/>
  <Override PartName="/ppt/diagrams/drawing16.xml" ContentType="application/vnd.ms-office.drawingml.diagramDrawing+xml"/>
  <Override PartName="/ppt/diagrams/layout19.xml" ContentType="application/vnd.openxmlformats-officedocument.drawingml.diagramLayout+xml"/>
  <Override PartName="/ppt/diagrams/quickStyle33.xml" ContentType="application/vnd.openxmlformats-officedocument.drawingml.diagramStyle+xml"/>
  <Override PartName="/ppt/diagrams/drawing34.xml" ContentType="application/vnd.ms-office.drawingml.diagramDrawing+xml"/>
  <Override PartName="/ppt/diagrams/layout37.xml" ContentType="application/vnd.openxmlformats-officedocument.drawingml.diagramLayout+xml"/>
  <Override PartName="/ppt/commentAuthors.xml" ContentType="application/vnd.openxmlformats-officedocument.presentationml.commentAuthors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rawing9.xml" ContentType="application/vnd.ms-office.drawingml.diagramDrawing+xml"/>
  <Override PartName="/ppt/diagrams/layout15.xml" ContentType="application/vnd.openxmlformats-officedocument.drawingml.diagramLayout+xml"/>
  <Override PartName="/ppt/diagrams/quickStyle22.xml" ContentType="application/vnd.openxmlformats-officedocument.drawingml.diagramStyle+xml"/>
  <Override PartName="/ppt/diagrams/drawing23.xml" ContentType="application/vnd.ms-office.drawingml.diagramDrawing+xml"/>
  <Override PartName="/ppt/diagrams/layout26.xml" ContentType="application/vnd.openxmlformats-officedocument.drawingml.diagramLayout+xml"/>
  <Override PartName="/ppt/diagrams/colors29.xml" ContentType="application/vnd.openxmlformats-officedocument.drawingml.diagramColors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diagrams/colors18.xml" ContentType="application/vnd.openxmlformats-officedocument.drawingml.diagramColors+xml"/>
  <Override PartName="/ppt/diagrams/drawing30.xml" ContentType="application/vnd.ms-office.drawingml.diagramDrawing+xml"/>
  <Override PartName="/ppt/diagrams/layout33.xml" ContentType="application/vnd.openxmlformats-officedocument.drawingml.diagramLayout+xml"/>
  <Override PartName="/ppt/diagrams/colors36.xml" ContentType="application/vnd.openxmlformats-officedocument.drawingml.diagramColors+xml"/>
  <Override PartName="/ppt/slides/slide7.xml" ContentType="application/vnd.openxmlformats-officedocument.presentationml.slide+xml"/>
  <Override PartName="/ppt/diagrams/drawing5.xml" ContentType="application/vnd.ms-office.drawingml.diagramDrawing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diagrams/layout22.xml" ContentType="application/vnd.openxmlformats-officedocument.drawingml.diagramLayout+xml"/>
  <Override PartName="/ppt/diagrams/colors25.xml" ContentType="application/vnd.openxmlformats-officedocument.drawingml.diagramColors+xml"/>
  <Override PartName="/ppt/diagrams/data27.xml" ContentType="application/vnd.openxmlformats-officedocument.drawingml.diagramData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notesSlides/notesSlide1.xml" ContentType="application/vnd.openxmlformats-officedocument.presentationml.notesSlide+xml"/>
  <Override PartName="/ppt/diagrams/data16.xml" ContentType="application/vnd.openxmlformats-officedocument.drawingml.diagramData+xml"/>
  <Override PartName="/ppt/diagrams/colors32.xml" ContentType="application/vnd.openxmlformats-officedocument.drawingml.diagramColors+xml"/>
  <Override PartName="/ppt/diagrams/data34.xml" ContentType="application/vnd.openxmlformats-officedocument.drawingml.diagramData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diagrams/drawing1.xml" ContentType="application/vnd.ms-office.drawingml.diagramDrawing+xml"/>
  <Override PartName="/ppt/diagrams/colors10.xml" ContentType="application/vnd.openxmlformats-officedocument.drawingml.diagramColors+xml"/>
  <Override PartName="/ppt/diagrams/colors21.xml" ContentType="application/vnd.openxmlformats-officedocument.drawingml.diagramColors+xml"/>
  <Override PartName="/ppt/diagrams/data23.xml" ContentType="application/vnd.openxmlformats-officedocument.drawingml.diagramData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diagrams/data30.xml" ContentType="application/vnd.openxmlformats-officedocument.drawingml.diagramData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data9.xml" ContentType="application/vnd.openxmlformats-officedocument.drawingml.diagramData+xml"/>
  <Override PartName="/ppt/diagrams/quickStyle16.xml" ContentType="application/vnd.openxmlformats-officedocument.drawingml.diagramStyle+xml"/>
  <Override PartName="/ppt/diagrams/drawing17.xml" ContentType="application/vnd.ms-office.drawingml.diagramDrawing+xml"/>
  <Override PartName="/ppt/diagrams/quickStyle27.xml" ContentType="application/vnd.openxmlformats-officedocument.drawingml.diagramStyle+xml"/>
  <Override PartName="/ppt/diagrams/drawing28.xml" ContentType="application/vnd.ms-office.drawingml.diagramDrawing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layout27.xml" ContentType="application/vnd.openxmlformats-officedocument.drawingml.diagramLayout+xml"/>
  <Override PartName="/ppt/diagrams/quickStyle34.xml" ContentType="application/vnd.openxmlformats-officedocument.drawingml.diagramStyle+xml"/>
  <Override PartName="/ppt/diagrams/drawing35.xml" ContentType="application/vnd.ms-office.drawingml.diagramDrawing+xml"/>
  <Default Extension="tiff" ContentType="image/tiff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diagrams/layout16.xml" ContentType="application/vnd.openxmlformats-officedocument.drawingml.diagramLayout+xml"/>
  <Override PartName="/ppt/diagrams/colors19.xml" ContentType="application/vnd.openxmlformats-officedocument.drawingml.diagramColors+xml"/>
  <Override PartName="/ppt/diagrams/quickStyle23.xml" ContentType="application/vnd.openxmlformats-officedocument.drawingml.diagramStyle+xml"/>
  <Override PartName="/ppt/diagrams/drawing24.xml" ContentType="application/vnd.ms-office.drawingml.diagramDrawing+xml"/>
  <Override PartName="/ppt/diagrams/layout34.xml" ContentType="application/vnd.openxmlformats-officedocument.drawingml.diagramLayout+xml"/>
  <Override PartName="/ppt/diagrams/colors37.xml" ContentType="application/vnd.openxmlformats-officedocument.drawingml.diagramColors+xml"/>
  <Override PartName="/ppt/diagrams/drawing6.xml" ContentType="application/vnd.ms-office.drawingml.diagramDrawing+xml"/>
  <Override PartName="/ppt/diagrams/drawing20.xml" ContentType="application/vnd.ms-office.drawingml.diagramDrawing+xml"/>
  <Override PartName="/ppt/diagrams/layout23.xml" ContentType="application/vnd.openxmlformats-officedocument.drawingml.diagramLayout+xml"/>
  <Override PartName="/ppt/diagrams/colors26.xml" ContentType="application/vnd.openxmlformats-officedocument.drawingml.diagramColors+xml"/>
  <Override PartName="/ppt/diagrams/quickStyle30.xml" ContentType="application/vnd.openxmlformats-officedocument.drawingml.diagramStyle+xml"/>
  <Override PartName="/ppt/diagrams/drawing31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ppt/diagrams/data28.xml" ContentType="application/vnd.openxmlformats-officedocument.drawingml.diagramData+xml"/>
  <Override PartName="/ppt/diagrams/layout30.xml" ContentType="application/vnd.openxmlformats-officedocument.drawingml.diagramLayout+xml"/>
  <Override PartName="/ppt/diagrams/colors33.xml" ContentType="application/vnd.openxmlformats-officedocument.drawingml.diagramColors+xml"/>
  <Override PartName="/ppt/slides/slide29.xml" ContentType="application/vnd.openxmlformats-officedocument.presentationml.slide+xml"/>
  <Override PartName="/ppt/diagrams/drawing2.xml" ContentType="application/vnd.ms-office.drawingml.diagramDrawing+xml"/>
  <Override PartName="/ppt/diagrams/data17.xml" ContentType="application/vnd.openxmlformats-officedocument.drawingml.diagramData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diagrams/quickStyle2.xml" ContentType="application/vnd.openxmlformats-officedocument.drawingml.diagramStyl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diagrams/data31.xml" ContentType="application/vnd.openxmlformats-officedocument.drawingml.diagramData+xml"/>
  <Override PartName="/ppt/slides/slide32.xml" ContentType="application/vnd.openxmlformats-officedocument.presentationml.slide+xml"/>
  <Override PartName="/ppt/diagrams/data20.xml" ContentType="application/vnd.openxmlformats-officedocument.drawingml.diagramData+xml"/>
  <Override PartName="/ppt/diagrams/quickStyle35.xml" ContentType="application/vnd.openxmlformats-officedocument.drawingml.diagramStyle+xml"/>
  <Override PartName="/ppt/diagrams/drawing36.xml" ContentType="application/vnd.ms-office.drawingml.diagramDrawing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quickStyle24.xml" ContentType="application/vnd.openxmlformats-officedocument.drawingml.diagramStyle+xml"/>
  <Override PartName="/ppt/diagrams/drawing25.xml" ContentType="application/vnd.ms-office.drawingml.diagramDrawing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drawing14.xml" ContentType="application/vnd.ms-office.drawingml.diagramDrawing+xml"/>
  <Override PartName="/ppt/diagrams/layout35.xml" ContentType="application/vnd.openxmlformats-officedocument.drawingml.diagramLayout+xml"/>
  <Override PartName="/ppt/diagrams/drawing7.xml" ContentType="application/vnd.ms-office.drawingml.diagramDrawing+xml"/>
  <Override PartName="/ppt/diagrams/layout13.xml" ContentType="application/vnd.openxmlformats-officedocument.drawingml.diagramLayout+xml"/>
  <Override PartName="/ppt/diagrams/layout24.xml" ContentType="application/vnd.openxmlformats-officedocument.drawingml.diagramLayout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quickStyle7.xml" ContentType="application/vnd.openxmlformats-officedocument.drawingml.diagramStyle+xml"/>
  <Override PartName="/ppt/diagrams/colors34.xml" ContentType="application/vnd.openxmlformats-officedocument.drawingml.diagramColors+xml"/>
  <Override PartName="/ppt/slides/slide48.xml" ContentType="application/vnd.openxmlformats-officedocument.presentationml.slide+xml"/>
  <Override PartName="/ppt/diagrams/colors12.xml" ContentType="application/vnd.openxmlformats-officedocument.drawingml.diagramColors+xml"/>
  <Override PartName="/ppt/diagrams/colors23.xml" ContentType="application/vnd.openxmlformats-officedocument.drawingml.diagramColors+xml"/>
  <Override PartName="/ppt/diagrams/data25.xml" ContentType="application/vnd.openxmlformats-officedocument.drawingml.diagramData+xml"/>
  <Override PartName="/ppt/diagrams/data36.xml" ContentType="application/vnd.openxmlformats-officedocument.drawingml.diagramData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drawing19.xml" ContentType="application/vnd.ms-office.drawingml.diagramDrawing+xml"/>
  <Override PartName="/ppt/diagrams/quickStyle29.xml" ContentType="application/vnd.openxmlformats-officedocument.drawingml.diagramStyle+xml"/>
  <Override PartName="/ppt/slides/slide51.xml" ContentType="application/vnd.openxmlformats-officedocument.presentationml.slide+xml"/>
  <Override PartName="/ppt/diagrams/quickStyle18.xml" ContentType="application/vnd.openxmlformats-officedocument.drawingml.diagramStyle+xml"/>
  <Override PartName="/ppt/diagrams/layout29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58"/>
  </p:notesMasterIdLst>
  <p:handoutMasterIdLst>
    <p:handoutMasterId r:id="rId59"/>
  </p:handoutMasterIdLst>
  <p:sldIdLst>
    <p:sldId id="312" r:id="rId2"/>
    <p:sldId id="323" r:id="rId3"/>
    <p:sldId id="324" r:id="rId4"/>
    <p:sldId id="389" r:id="rId5"/>
    <p:sldId id="390" r:id="rId6"/>
    <p:sldId id="391" r:id="rId7"/>
    <p:sldId id="392" r:id="rId8"/>
    <p:sldId id="393" r:id="rId9"/>
    <p:sldId id="394" r:id="rId10"/>
    <p:sldId id="395" r:id="rId11"/>
    <p:sldId id="396" r:id="rId12"/>
    <p:sldId id="397" r:id="rId13"/>
    <p:sldId id="398" r:id="rId14"/>
    <p:sldId id="399" r:id="rId15"/>
    <p:sldId id="400" r:id="rId16"/>
    <p:sldId id="401" r:id="rId17"/>
    <p:sldId id="402" r:id="rId18"/>
    <p:sldId id="403" r:id="rId19"/>
    <p:sldId id="404" r:id="rId20"/>
    <p:sldId id="405" r:id="rId21"/>
    <p:sldId id="406" r:id="rId22"/>
    <p:sldId id="407" r:id="rId23"/>
    <p:sldId id="408" r:id="rId24"/>
    <p:sldId id="409" r:id="rId25"/>
    <p:sldId id="410" r:id="rId26"/>
    <p:sldId id="411" r:id="rId27"/>
    <p:sldId id="412" r:id="rId28"/>
    <p:sldId id="413" r:id="rId29"/>
    <p:sldId id="414" r:id="rId30"/>
    <p:sldId id="415" r:id="rId31"/>
    <p:sldId id="416" r:id="rId32"/>
    <p:sldId id="417" r:id="rId33"/>
    <p:sldId id="418" r:id="rId34"/>
    <p:sldId id="419" r:id="rId35"/>
    <p:sldId id="420" r:id="rId36"/>
    <p:sldId id="421" r:id="rId37"/>
    <p:sldId id="422" r:id="rId38"/>
    <p:sldId id="423" r:id="rId39"/>
    <p:sldId id="424" r:id="rId40"/>
    <p:sldId id="425" r:id="rId41"/>
    <p:sldId id="426" r:id="rId42"/>
    <p:sldId id="427" r:id="rId43"/>
    <p:sldId id="428" r:id="rId44"/>
    <p:sldId id="429" r:id="rId45"/>
    <p:sldId id="430" r:id="rId46"/>
    <p:sldId id="431" r:id="rId47"/>
    <p:sldId id="432" r:id="rId48"/>
    <p:sldId id="433" r:id="rId49"/>
    <p:sldId id="434" r:id="rId50"/>
    <p:sldId id="435" r:id="rId51"/>
    <p:sldId id="436" r:id="rId52"/>
    <p:sldId id="437" r:id="rId53"/>
    <p:sldId id="438" r:id="rId54"/>
    <p:sldId id="439" r:id="rId55"/>
    <p:sldId id="440" r:id="rId56"/>
    <p:sldId id="387" r:id="rId57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bjani Deb" initials="DD" lastIdx="4" clrIdx="0"/>
  <p:cmAuthor id="1" name="dhrutis" initials="d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312F"/>
    <a:srgbClr val="FFFFFF"/>
    <a:srgbClr val="82302E"/>
    <a:srgbClr val="990000"/>
    <a:srgbClr val="E6FEFD"/>
    <a:srgbClr val="000099"/>
    <a:srgbClr val="FF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88" autoAdjust="0"/>
    <p:restoredTop sz="94728" autoAdjust="0"/>
  </p:normalViewPr>
  <p:slideViewPr>
    <p:cSldViewPr>
      <p:cViewPr>
        <p:scale>
          <a:sx n="75" d="100"/>
          <a:sy n="75" d="100"/>
        </p:scale>
        <p:origin x="-426" y="3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46"/>
    </p:cViewPr>
  </p:sorterViewPr>
  <p:notesViewPr>
    <p:cSldViewPr>
      <p:cViewPr varScale="1">
        <p:scale>
          <a:sx n="66" d="100"/>
          <a:sy n="66" d="100"/>
        </p:scale>
        <p:origin x="-3300" y="-11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C6A721-0D40-49DF-9896-538D015E2C22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8A9CBDE3-943D-44B1-AA3B-2C775C191735}">
      <dgm:prSet phldrT="[Text]" custT="1"/>
      <dgm:spPr/>
      <dgm:t>
        <a:bodyPr/>
        <a:lstStyle/>
        <a:p>
          <a:r>
            <a:rPr lang="en-US" sz="1600" b="1" dirty="0" smtClean="0">
              <a:latin typeface="Calibri" pitchFamily="34" charset="0"/>
              <a:cs typeface="Calibri" pitchFamily="34" charset="0"/>
            </a:rPr>
            <a:t>The </a:t>
          </a:r>
          <a:r>
            <a:rPr lang="en-US" sz="1600" b="0" dirty="0" smtClean="0">
              <a:latin typeface="Courier New" pitchFamily="49" charset="0"/>
              <a:cs typeface="Courier New" pitchFamily="49" charset="0"/>
            </a:rPr>
            <a:t>volatile</a:t>
          </a:r>
          <a:r>
            <a:rPr lang="en-US" sz="1600" b="1" dirty="0" smtClean="0">
              <a:latin typeface="Calibri" pitchFamily="34" charset="0"/>
              <a:cs typeface="Calibri" pitchFamily="34" charset="0"/>
            </a:rPr>
            <a:t> modifier is applied only to fields. </a:t>
          </a:r>
          <a:endParaRPr lang="en-IN" sz="1600" b="1" dirty="0">
            <a:latin typeface="Calibri" pitchFamily="34" charset="0"/>
            <a:cs typeface="Calibri" pitchFamily="34" charset="0"/>
          </a:endParaRPr>
        </a:p>
      </dgm:t>
    </dgm:pt>
    <dgm:pt modelId="{47F20488-F57B-4EAA-AC28-0E61598F5785}" type="parTrans" cxnId="{3C413642-3007-4C9A-A71A-5BF29F80749E}">
      <dgm:prSet/>
      <dgm:spPr/>
      <dgm:t>
        <a:bodyPr/>
        <a:lstStyle/>
        <a:p>
          <a:endParaRPr lang="en-IN"/>
        </a:p>
      </dgm:t>
    </dgm:pt>
    <dgm:pt modelId="{4BE0501D-50E8-49B5-950C-96E7596EBD91}" type="sibTrans" cxnId="{3C413642-3007-4C9A-A71A-5BF29F80749E}">
      <dgm:prSet/>
      <dgm:spPr/>
      <dgm:t>
        <a:bodyPr/>
        <a:lstStyle/>
        <a:p>
          <a:endParaRPr lang="en-IN"/>
        </a:p>
      </dgm:t>
    </dgm:pt>
    <dgm:pt modelId="{0B2AD9EF-F3ED-4D54-857D-CC1F43F8AFD6}">
      <dgm:prSet phldrT="[Text]" custT="1"/>
      <dgm:spPr/>
      <dgm:t>
        <a:bodyPr/>
        <a:lstStyle/>
        <a:p>
          <a:r>
            <a:rPr lang="en-US" sz="1600" b="1" dirty="0" smtClean="0">
              <a:latin typeface="Calibri" pitchFamily="34" charset="0"/>
              <a:cs typeface="Calibri" pitchFamily="34" charset="0"/>
            </a:rPr>
            <a:t>Constructors, methods, classes, and interfaces cannot use this modifier. </a:t>
          </a:r>
          <a:endParaRPr lang="en-IN" sz="1600" b="1" dirty="0" smtClean="0">
            <a:latin typeface="Calibri" pitchFamily="34" charset="0"/>
            <a:cs typeface="Calibri" pitchFamily="34" charset="0"/>
          </a:endParaRPr>
        </a:p>
      </dgm:t>
    </dgm:pt>
    <dgm:pt modelId="{B75A5741-41EB-4D30-B3D7-C02723BCF508}" type="parTrans" cxnId="{4226712F-F6F9-49E6-ABA8-AA8379CE0241}">
      <dgm:prSet/>
      <dgm:spPr/>
      <dgm:t>
        <a:bodyPr/>
        <a:lstStyle/>
        <a:p>
          <a:endParaRPr lang="en-IN"/>
        </a:p>
      </dgm:t>
    </dgm:pt>
    <dgm:pt modelId="{5413F2E3-6E5C-4C54-83C2-8648AA013DB4}" type="sibTrans" cxnId="{4226712F-F6F9-49E6-ABA8-AA8379CE0241}">
      <dgm:prSet/>
      <dgm:spPr/>
      <dgm:t>
        <a:bodyPr/>
        <a:lstStyle/>
        <a:p>
          <a:endParaRPr lang="en-IN"/>
        </a:p>
      </dgm:t>
    </dgm:pt>
    <dgm:pt modelId="{6CBA835F-12DC-4712-8CC3-59D46C8B909D}">
      <dgm:prSet phldrT="[Text]" custT="1"/>
      <dgm:spPr/>
      <dgm:t>
        <a:bodyPr/>
        <a:lstStyle/>
        <a:p>
          <a:r>
            <a:rPr lang="en-US" sz="1600" b="1" dirty="0" smtClean="0">
              <a:latin typeface="Calibri" pitchFamily="34" charset="0"/>
              <a:cs typeface="Calibri" pitchFamily="34" charset="0"/>
            </a:rPr>
            <a:t>The </a:t>
          </a:r>
          <a:r>
            <a:rPr lang="en-US" sz="1600" b="0" dirty="0" smtClean="0">
              <a:latin typeface="Courier New" pitchFamily="49" charset="0"/>
              <a:cs typeface="Courier New" pitchFamily="49" charset="0"/>
            </a:rPr>
            <a:t>volatile </a:t>
          </a:r>
          <a:r>
            <a:rPr lang="en-US" sz="1600" b="1" dirty="0" smtClean="0">
              <a:latin typeface="Calibri" pitchFamily="34" charset="0"/>
              <a:cs typeface="Calibri" pitchFamily="34" charset="0"/>
            </a:rPr>
            <a:t>modifier is not frequently used.</a:t>
          </a:r>
          <a:endParaRPr lang="en-IN" sz="1600" b="1" dirty="0" smtClean="0">
            <a:latin typeface="Calibri" pitchFamily="34" charset="0"/>
            <a:cs typeface="Calibri" pitchFamily="34" charset="0"/>
          </a:endParaRPr>
        </a:p>
      </dgm:t>
    </dgm:pt>
    <dgm:pt modelId="{6BC3A7CD-31A8-4CDA-A927-28A8212EC4E4}" type="parTrans" cxnId="{AF4FE0CC-4A16-4351-9BA4-623F7DAA21B1}">
      <dgm:prSet/>
      <dgm:spPr/>
      <dgm:t>
        <a:bodyPr/>
        <a:lstStyle/>
        <a:p>
          <a:endParaRPr lang="en-IN"/>
        </a:p>
      </dgm:t>
    </dgm:pt>
    <dgm:pt modelId="{36D8DAD5-7FF5-44FB-9E8E-0695D9463A88}" type="sibTrans" cxnId="{AF4FE0CC-4A16-4351-9BA4-623F7DAA21B1}">
      <dgm:prSet/>
      <dgm:spPr/>
      <dgm:t>
        <a:bodyPr/>
        <a:lstStyle/>
        <a:p>
          <a:endParaRPr lang="en-IN"/>
        </a:p>
      </dgm:t>
    </dgm:pt>
    <dgm:pt modelId="{45EF41EC-6BF2-4ED2-9A0E-E404496014C1}">
      <dgm:prSet phldrT="[Text]" custT="1"/>
      <dgm:spPr/>
      <dgm:t>
        <a:bodyPr/>
        <a:lstStyle/>
        <a:p>
          <a:r>
            <a:rPr lang="en-US" sz="1600" b="1" dirty="0" smtClean="0">
              <a:latin typeface="Calibri" pitchFamily="34" charset="0"/>
              <a:cs typeface="Calibri" pitchFamily="34" charset="0"/>
            </a:rPr>
            <a:t>While working with a multithreaded program, the </a:t>
          </a:r>
          <a:r>
            <a:rPr lang="en-US" sz="1600" b="0" dirty="0" smtClean="0">
              <a:latin typeface="Courier New" pitchFamily="49" charset="0"/>
              <a:cs typeface="Courier New" pitchFamily="49" charset="0"/>
            </a:rPr>
            <a:t>volatile</a:t>
          </a:r>
          <a:r>
            <a:rPr lang="en-US" sz="1600" b="1" dirty="0" smtClean="0">
              <a:latin typeface="Calibri" pitchFamily="34" charset="0"/>
              <a:cs typeface="Calibri" pitchFamily="34" charset="0"/>
            </a:rPr>
            <a:t> keyword is used. </a:t>
          </a:r>
          <a:endParaRPr lang="en-IN" sz="1600" b="1" dirty="0" smtClean="0">
            <a:latin typeface="Calibri" pitchFamily="34" charset="0"/>
            <a:cs typeface="Calibri" pitchFamily="34" charset="0"/>
          </a:endParaRPr>
        </a:p>
      </dgm:t>
    </dgm:pt>
    <dgm:pt modelId="{C6E0323B-41A1-4776-8A75-B7D13B81C828}" type="parTrans" cxnId="{766B92F6-D7A6-4FBB-B07A-39A6FCDCC824}">
      <dgm:prSet/>
      <dgm:spPr/>
      <dgm:t>
        <a:bodyPr/>
        <a:lstStyle/>
        <a:p>
          <a:endParaRPr lang="en-US"/>
        </a:p>
      </dgm:t>
    </dgm:pt>
    <dgm:pt modelId="{96D67991-D436-4326-9FBE-C8135AFFBDCA}" type="sibTrans" cxnId="{766B92F6-D7A6-4FBB-B07A-39A6FCDCC824}">
      <dgm:prSet/>
      <dgm:spPr/>
      <dgm:t>
        <a:bodyPr/>
        <a:lstStyle/>
        <a:p>
          <a:endParaRPr lang="en-US"/>
        </a:p>
      </dgm:t>
    </dgm:pt>
    <dgm:pt modelId="{726BFED6-59D2-4F7E-90B2-0814C54F0E71}" type="pres">
      <dgm:prSet presAssocID="{77C6A721-0D40-49DF-9896-538D015E2C2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825C2F4-6259-4087-975F-D7E57656305B}" type="pres">
      <dgm:prSet presAssocID="{8A9CBDE3-943D-44B1-AA3B-2C775C191735}" presName="parentLin" presStyleCnt="0"/>
      <dgm:spPr/>
      <dgm:t>
        <a:bodyPr/>
        <a:lstStyle/>
        <a:p>
          <a:endParaRPr lang="en-US"/>
        </a:p>
      </dgm:t>
    </dgm:pt>
    <dgm:pt modelId="{8AFF8CDB-0AF9-4EA6-BECC-E63ACC5B5E29}" type="pres">
      <dgm:prSet presAssocID="{8A9CBDE3-943D-44B1-AA3B-2C775C191735}" presName="parentLeftMargin" presStyleLbl="node1" presStyleIdx="0" presStyleCnt="4"/>
      <dgm:spPr/>
      <dgm:t>
        <a:bodyPr/>
        <a:lstStyle/>
        <a:p>
          <a:endParaRPr lang="en-IN"/>
        </a:p>
      </dgm:t>
    </dgm:pt>
    <dgm:pt modelId="{944BAB04-7C51-4F32-B3D9-6B3BFE861060}" type="pres">
      <dgm:prSet presAssocID="{8A9CBDE3-943D-44B1-AA3B-2C775C191735}" presName="parentText" presStyleLbl="node1" presStyleIdx="0" presStyleCnt="4" custScaleX="12995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B92971E-CD3F-40AB-A72B-D3F249C8A999}" type="pres">
      <dgm:prSet presAssocID="{8A9CBDE3-943D-44B1-AA3B-2C775C191735}" presName="negativeSpace" presStyleCnt="0"/>
      <dgm:spPr/>
      <dgm:t>
        <a:bodyPr/>
        <a:lstStyle/>
        <a:p>
          <a:endParaRPr lang="en-US"/>
        </a:p>
      </dgm:t>
    </dgm:pt>
    <dgm:pt modelId="{A3794F34-CF38-4878-8BA7-B0E44BC4E8BE}" type="pres">
      <dgm:prSet presAssocID="{8A9CBDE3-943D-44B1-AA3B-2C775C191735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E948CE-AB6E-441B-9C84-EB73198946D1}" type="pres">
      <dgm:prSet presAssocID="{4BE0501D-50E8-49B5-950C-96E7596EBD91}" presName="spaceBetweenRectangles" presStyleCnt="0"/>
      <dgm:spPr/>
      <dgm:t>
        <a:bodyPr/>
        <a:lstStyle/>
        <a:p>
          <a:endParaRPr lang="en-US"/>
        </a:p>
      </dgm:t>
    </dgm:pt>
    <dgm:pt modelId="{29C14D80-9378-4DBC-8F98-7A1924A78E08}" type="pres">
      <dgm:prSet presAssocID="{0B2AD9EF-F3ED-4D54-857D-CC1F43F8AFD6}" presName="parentLin" presStyleCnt="0"/>
      <dgm:spPr/>
      <dgm:t>
        <a:bodyPr/>
        <a:lstStyle/>
        <a:p>
          <a:endParaRPr lang="en-US"/>
        </a:p>
      </dgm:t>
    </dgm:pt>
    <dgm:pt modelId="{DD0F1857-B597-431D-9A0F-C159A0C4F7FE}" type="pres">
      <dgm:prSet presAssocID="{0B2AD9EF-F3ED-4D54-857D-CC1F43F8AFD6}" presName="parentLeftMargin" presStyleLbl="node1" presStyleIdx="0" presStyleCnt="4"/>
      <dgm:spPr/>
      <dgm:t>
        <a:bodyPr/>
        <a:lstStyle/>
        <a:p>
          <a:endParaRPr lang="en-IN"/>
        </a:p>
      </dgm:t>
    </dgm:pt>
    <dgm:pt modelId="{0BC5C34C-6965-41B3-8AB2-EFFE6BA44191}" type="pres">
      <dgm:prSet presAssocID="{0B2AD9EF-F3ED-4D54-857D-CC1F43F8AFD6}" presName="parentText" presStyleLbl="node1" presStyleIdx="1" presStyleCnt="4" custScaleX="12995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A2529F1-05C9-4708-AE54-66005BE69934}" type="pres">
      <dgm:prSet presAssocID="{0B2AD9EF-F3ED-4D54-857D-CC1F43F8AFD6}" presName="negativeSpace" presStyleCnt="0"/>
      <dgm:spPr/>
      <dgm:t>
        <a:bodyPr/>
        <a:lstStyle/>
        <a:p>
          <a:endParaRPr lang="en-US"/>
        </a:p>
      </dgm:t>
    </dgm:pt>
    <dgm:pt modelId="{B6BC36D8-D5B0-4749-B56F-AC6C50C43627}" type="pres">
      <dgm:prSet presAssocID="{0B2AD9EF-F3ED-4D54-857D-CC1F43F8AFD6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592033-9728-426D-B657-EA746F5D2E7F}" type="pres">
      <dgm:prSet presAssocID="{5413F2E3-6E5C-4C54-83C2-8648AA013DB4}" presName="spaceBetweenRectangles" presStyleCnt="0"/>
      <dgm:spPr/>
      <dgm:t>
        <a:bodyPr/>
        <a:lstStyle/>
        <a:p>
          <a:endParaRPr lang="en-US"/>
        </a:p>
      </dgm:t>
    </dgm:pt>
    <dgm:pt modelId="{31C34959-0A23-4DA3-BCF2-F8D1D918B54E}" type="pres">
      <dgm:prSet presAssocID="{6CBA835F-12DC-4712-8CC3-59D46C8B909D}" presName="parentLin" presStyleCnt="0"/>
      <dgm:spPr/>
      <dgm:t>
        <a:bodyPr/>
        <a:lstStyle/>
        <a:p>
          <a:endParaRPr lang="en-US"/>
        </a:p>
      </dgm:t>
    </dgm:pt>
    <dgm:pt modelId="{EA9570EB-7D53-4F83-BD89-18364F7966D1}" type="pres">
      <dgm:prSet presAssocID="{6CBA835F-12DC-4712-8CC3-59D46C8B909D}" presName="parentLeftMargin" presStyleLbl="node1" presStyleIdx="1" presStyleCnt="4"/>
      <dgm:spPr/>
      <dgm:t>
        <a:bodyPr/>
        <a:lstStyle/>
        <a:p>
          <a:endParaRPr lang="en-IN"/>
        </a:p>
      </dgm:t>
    </dgm:pt>
    <dgm:pt modelId="{DB92616B-573E-402D-8DA0-86C7108371DC}" type="pres">
      <dgm:prSet presAssocID="{6CBA835F-12DC-4712-8CC3-59D46C8B909D}" presName="parentText" presStyleLbl="node1" presStyleIdx="2" presStyleCnt="4" custScaleX="12910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4A3CF46-AA02-40BD-B79D-3D93C13365F9}" type="pres">
      <dgm:prSet presAssocID="{6CBA835F-12DC-4712-8CC3-59D46C8B909D}" presName="negativeSpace" presStyleCnt="0"/>
      <dgm:spPr/>
      <dgm:t>
        <a:bodyPr/>
        <a:lstStyle/>
        <a:p>
          <a:endParaRPr lang="en-US"/>
        </a:p>
      </dgm:t>
    </dgm:pt>
    <dgm:pt modelId="{6C460B2E-B41F-4BE1-B515-98B1032B3945}" type="pres">
      <dgm:prSet presAssocID="{6CBA835F-12DC-4712-8CC3-59D46C8B909D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F23784-E286-4281-B8FB-82F5F7329D8D}" type="pres">
      <dgm:prSet presAssocID="{36D8DAD5-7FF5-44FB-9E8E-0695D9463A88}" presName="spaceBetweenRectangles" presStyleCnt="0"/>
      <dgm:spPr/>
      <dgm:t>
        <a:bodyPr/>
        <a:lstStyle/>
        <a:p>
          <a:endParaRPr lang="en-US"/>
        </a:p>
      </dgm:t>
    </dgm:pt>
    <dgm:pt modelId="{727507F2-1E2D-4740-8FFF-65A409E10EA2}" type="pres">
      <dgm:prSet presAssocID="{45EF41EC-6BF2-4ED2-9A0E-E404496014C1}" presName="parentLin" presStyleCnt="0"/>
      <dgm:spPr/>
      <dgm:t>
        <a:bodyPr/>
        <a:lstStyle/>
        <a:p>
          <a:endParaRPr lang="en-US"/>
        </a:p>
      </dgm:t>
    </dgm:pt>
    <dgm:pt modelId="{946BFA15-0BBF-4708-AE61-3A6BCB913535}" type="pres">
      <dgm:prSet presAssocID="{45EF41EC-6BF2-4ED2-9A0E-E404496014C1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0E87CD78-DC87-4056-BEFE-1A2CD934EAE7}" type="pres">
      <dgm:prSet presAssocID="{45EF41EC-6BF2-4ED2-9A0E-E404496014C1}" presName="parentText" presStyleLbl="node1" presStyleIdx="3" presStyleCnt="4" custScaleX="1291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CCA8F0-CC32-4BD5-AC09-0E8B47B3A273}" type="pres">
      <dgm:prSet presAssocID="{45EF41EC-6BF2-4ED2-9A0E-E404496014C1}" presName="negativeSpace" presStyleCnt="0"/>
      <dgm:spPr/>
      <dgm:t>
        <a:bodyPr/>
        <a:lstStyle/>
        <a:p>
          <a:endParaRPr lang="en-US"/>
        </a:p>
      </dgm:t>
    </dgm:pt>
    <dgm:pt modelId="{43C78EAC-DF7F-41F2-971D-12E7EE0F88FD}" type="pres">
      <dgm:prSet presAssocID="{45EF41EC-6BF2-4ED2-9A0E-E404496014C1}" presName="childText" presStyleLbl="conFgAcc1" presStyleIdx="3" presStyleCnt="4" custLinFactNeighborY="231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824364-EFFE-472E-B9C2-B101E14F20B8}" type="presOf" srcId="{77C6A721-0D40-49DF-9896-538D015E2C22}" destId="{726BFED6-59D2-4F7E-90B2-0814C54F0E71}" srcOrd="0" destOrd="0" presId="urn:microsoft.com/office/officeart/2005/8/layout/list1"/>
    <dgm:cxn modelId="{F0CBC012-001C-4896-9169-61E783F3450F}" type="presOf" srcId="{6CBA835F-12DC-4712-8CC3-59D46C8B909D}" destId="{EA9570EB-7D53-4F83-BD89-18364F7966D1}" srcOrd="0" destOrd="0" presId="urn:microsoft.com/office/officeart/2005/8/layout/list1"/>
    <dgm:cxn modelId="{125F18B9-45FE-4DF4-861C-4A66EB4AB43E}" type="presOf" srcId="{45EF41EC-6BF2-4ED2-9A0E-E404496014C1}" destId="{0E87CD78-DC87-4056-BEFE-1A2CD934EAE7}" srcOrd="1" destOrd="0" presId="urn:microsoft.com/office/officeart/2005/8/layout/list1"/>
    <dgm:cxn modelId="{4226712F-F6F9-49E6-ABA8-AA8379CE0241}" srcId="{77C6A721-0D40-49DF-9896-538D015E2C22}" destId="{0B2AD9EF-F3ED-4D54-857D-CC1F43F8AFD6}" srcOrd="1" destOrd="0" parTransId="{B75A5741-41EB-4D30-B3D7-C02723BCF508}" sibTransId="{5413F2E3-6E5C-4C54-83C2-8648AA013DB4}"/>
    <dgm:cxn modelId="{285F07D8-A40F-4ACB-914B-9258352A78CE}" type="presOf" srcId="{6CBA835F-12DC-4712-8CC3-59D46C8B909D}" destId="{DB92616B-573E-402D-8DA0-86C7108371DC}" srcOrd="1" destOrd="0" presId="urn:microsoft.com/office/officeart/2005/8/layout/list1"/>
    <dgm:cxn modelId="{B2D14893-36FD-40C2-A6A1-F5BA49FBCF99}" type="presOf" srcId="{45EF41EC-6BF2-4ED2-9A0E-E404496014C1}" destId="{946BFA15-0BBF-4708-AE61-3A6BCB913535}" srcOrd="0" destOrd="0" presId="urn:microsoft.com/office/officeart/2005/8/layout/list1"/>
    <dgm:cxn modelId="{D5329FEA-DC89-4656-91B4-DE09DE5083BF}" type="presOf" srcId="{8A9CBDE3-943D-44B1-AA3B-2C775C191735}" destId="{944BAB04-7C51-4F32-B3D9-6B3BFE861060}" srcOrd="1" destOrd="0" presId="urn:microsoft.com/office/officeart/2005/8/layout/list1"/>
    <dgm:cxn modelId="{AF4FE0CC-4A16-4351-9BA4-623F7DAA21B1}" srcId="{77C6A721-0D40-49DF-9896-538D015E2C22}" destId="{6CBA835F-12DC-4712-8CC3-59D46C8B909D}" srcOrd="2" destOrd="0" parTransId="{6BC3A7CD-31A8-4CDA-A927-28A8212EC4E4}" sibTransId="{36D8DAD5-7FF5-44FB-9E8E-0695D9463A88}"/>
    <dgm:cxn modelId="{766B92F6-D7A6-4FBB-B07A-39A6FCDCC824}" srcId="{77C6A721-0D40-49DF-9896-538D015E2C22}" destId="{45EF41EC-6BF2-4ED2-9A0E-E404496014C1}" srcOrd="3" destOrd="0" parTransId="{C6E0323B-41A1-4776-8A75-B7D13B81C828}" sibTransId="{96D67991-D436-4326-9FBE-C8135AFFBDCA}"/>
    <dgm:cxn modelId="{3C413642-3007-4C9A-A71A-5BF29F80749E}" srcId="{77C6A721-0D40-49DF-9896-538D015E2C22}" destId="{8A9CBDE3-943D-44B1-AA3B-2C775C191735}" srcOrd="0" destOrd="0" parTransId="{47F20488-F57B-4EAA-AC28-0E61598F5785}" sibTransId="{4BE0501D-50E8-49B5-950C-96E7596EBD91}"/>
    <dgm:cxn modelId="{6B73BF53-C736-49ED-8725-C4019B7D96A2}" type="presOf" srcId="{0B2AD9EF-F3ED-4D54-857D-CC1F43F8AFD6}" destId="{0BC5C34C-6965-41B3-8AB2-EFFE6BA44191}" srcOrd="1" destOrd="0" presId="urn:microsoft.com/office/officeart/2005/8/layout/list1"/>
    <dgm:cxn modelId="{66C24BE5-ACA9-463D-B47F-1D445E41C2C0}" type="presOf" srcId="{8A9CBDE3-943D-44B1-AA3B-2C775C191735}" destId="{8AFF8CDB-0AF9-4EA6-BECC-E63ACC5B5E29}" srcOrd="0" destOrd="0" presId="urn:microsoft.com/office/officeart/2005/8/layout/list1"/>
    <dgm:cxn modelId="{53870DD3-4BD4-481A-BFFA-25C118266D60}" type="presOf" srcId="{0B2AD9EF-F3ED-4D54-857D-CC1F43F8AFD6}" destId="{DD0F1857-B597-431D-9A0F-C159A0C4F7FE}" srcOrd="0" destOrd="0" presId="urn:microsoft.com/office/officeart/2005/8/layout/list1"/>
    <dgm:cxn modelId="{BA0A2C26-1CE5-4361-ABE5-808E7D2B5994}" type="presParOf" srcId="{726BFED6-59D2-4F7E-90B2-0814C54F0E71}" destId="{9825C2F4-6259-4087-975F-D7E57656305B}" srcOrd="0" destOrd="0" presId="urn:microsoft.com/office/officeart/2005/8/layout/list1"/>
    <dgm:cxn modelId="{ED27BB87-7DE3-40A8-8886-D3BF9372D5B0}" type="presParOf" srcId="{9825C2F4-6259-4087-975F-D7E57656305B}" destId="{8AFF8CDB-0AF9-4EA6-BECC-E63ACC5B5E29}" srcOrd="0" destOrd="0" presId="urn:microsoft.com/office/officeart/2005/8/layout/list1"/>
    <dgm:cxn modelId="{85985850-41E2-407D-BF00-8249B55E4D34}" type="presParOf" srcId="{9825C2F4-6259-4087-975F-D7E57656305B}" destId="{944BAB04-7C51-4F32-B3D9-6B3BFE861060}" srcOrd="1" destOrd="0" presId="urn:microsoft.com/office/officeart/2005/8/layout/list1"/>
    <dgm:cxn modelId="{05F54C53-5924-4EF7-BEFD-A076A6166937}" type="presParOf" srcId="{726BFED6-59D2-4F7E-90B2-0814C54F0E71}" destId="{0B92971E-CD3F-40AB-A72B-D3F249C8A999}" srcOrd="1" destOrd="0" presId="urn:microsoft.com/office/officeart/2005/8/layout/list1"/>
    <dgm:cxn modelId="{E70E1FA2-8DCF-4CF1-BEDC-5453514167D6}" type="presParOf" srcId="{726BFED6-59D2-4F7E-90B2-0814C54F0E71}" destId="{A3794F34-CF38-4878-8BA7-B0E44BC4E8BE}" srcOrd="2" destOrd="0" presId="urn:microsoft.com/office/officeart/2005/8/layout/list1"/>
    <dgm:cxn modelId="{06790476-D4CF-40C6-A6E3-948CF845E7DC}" type="presParOf" srcId="{726BFED6-59D2-4F7E-90B2-0814C54F0E71}" destId="{F2E948CE-AB6E-441B-9C84-EB73198946D1}" srcOrd="3" destOrd="0" presId="urn:microsoft.com/office/officeart/2005/8/layout/list1"/>
    <dgm:cxn modelId="{06A780F4-4FAA-4FE4-8EAE-B45DB11328FC}" type="presParOf" srcId="{726BFED6-59D2-4F7E-90B2-0814C54F0E71}" destId="{29C14D80-9378-4DBC-8F98-7A1924A78E08}" srcOrd="4" destOrd="0" presId="urn:microsoft.com/office/officeart/2005/8/layout/list1"/>
    <dgm:cxn modelId="{DAE3297F-2113-48C0-A7C2-603547097B3B}" type="presParOf" srcId="{29C14D80-9378-4DBC-8F98-7A1924A78E08}" destId="{DD0F1857-B597-431D-9A0F-C159A0C4F7FE}" srcOrd="0" destOrd="0" presId="urn:microsoft.com/office/officeart/2005/8/layout/list1"/>
    <dgm:cxn modelId="{683C77B1-5D4B-493C-8BD2-3922A4E1C56D}" type="presParOf" srcId="{29C14D80-9378-4DBC-8F98-7A1924A78E08}" destId="{0BC5C34C-6965-41B3-8AB2-EFFE6BA44191}" srcOrd="1" destOrd="0" presId="urn:microsoft.com/office/officeart/2005/8/layout/list1"/>
    <dgm:cxn modelId="{95C883E7-5309-41D9-8393-6E693439B5AB}" type="presParOf" srcId="{726BFED6-59D2-4F7E-90B2-0814C54F0E71}" destId="{CA2529F1-05C9-4708-AE54-66005BE69934}" srcOrd="5" destOrd="0" presId="urn:microsoft.com/office/officeart/2005/8/layout/list1"/>
    <dgm:cxn modelId="{AE0E7C57-F500-4F69-AA08-C7B09177943E}" type="presParOf" srcId="{726BFED6-59D2-4F7E-90B2-0814C54F0E71}" destId="{B6BC36D8-D5B0-4749-B56F-AC6C50C43627}" srcOrd="6" destOrd="0" presId="urn:microsoft.com/office/officeart/2005/8/layout/list1"/>
    <dgm:cxn modelId="{246CF0D8-E9F8-42BD-9F6C-AE2EFA516F9A}" type="presParOf" srcId="{726BFED6-59D2-4F7E-90B2-0814C54F0E71}" destId="{F8592033-9728-426D-B657-EA746F5D2E7F}" srcOrd="7" destOrd="0" presId="urn:microsoft.com/office/officeart/2005/8/layout/list1"/>
    <dgm:cxn modelId="{CD77D67B-EA10-4E62-A159-805BBA0ECDE9}" type="presParOf" srcId="{726BFED6-59D2-4F7E-90B2-0814C54F0E71}" destId="{31C34959-0A23-4DA3-BCF2-F8D1D918B54E}" srcOrd="8" destOrd="0" presId="urn:microsoft.com/office/officeart/2005/8/layout/list1"/>
    <dgm:cxn modelId="{5CD40FC6-2AAE-4627-A849-5554F24BB2B0}" type="presParOf" srcId="{31C34959-0A23-4DA3-BCF2-F8D1D918B54E}" destId="{EA9570EB-7D53-4F83-BD89-18364F7966D1}" srcOrd="0" destOrd="0" presId="urn:microsoft.com/office/officeart/2005/8/layout/list1"/>
    <dgm:cxn modelId="{9B91E3F9-FB2C-479C-B502-FC5925AC4431}" type="presParOf" srcId="{31C34959-0A23-4DA3-BCF2-F8D1D918B54E}" destId="{DB92616B-573E-402D-8DA0-86C7108371DC}" srcOrd="1" destOrd="0" presId="urn:microsoft.com/office/officeart/2005/8/layout/list1"/>
    <dgm:cxn modelId="{E898A440-9452-444E-8675-BFC25777BE48}" type="presParOf" srcId="{726BFED6-59D2-4F7E-90B2-0814C54F0E71}" destId="{84A3CF46-AA02-40BD-B79D-3D93C13365F9}" srcOrd="9" destOrd="0" presId="urn:microsoft.com/office/officeart/2005/8/layout/list1"/>
    <dgm:cxn modelId="{AE208919-224D-405E-9E22-F813739A5D72}" type="presParOf" srcId="{726BFED6-59D2-4F7E-90B2-0814C54F0E71}" destId="{6C460B2E-B41F-4BE1-B515-98B1032B3945}" srcOrd="10" destOrd="0" presId="urn:microsoft.com/office/officeart/2005/8/layout/list1"/>
    <dgm:cxn modelId="{65E58CCF-6A55-43C5-AEC3-1CB0D46F68F6}" type="presParOf" srcId="{726BFED6-59D2-4F7E-90B2-0814C54F0E71}" destId="{EEF23784-E286-4281-B8FB-82F5F7329D8D}" srcOrd="11" destOrd="0" presId="urn:microsoft.com/office/officeart/2005/8/layout/list1"/>
    <dgm:cxn modelId="{15096734-85C9-4493-8576-F3965EC5EC44}" type="presParOf" srcId="{726BFED6-59D2-4F7E-90B2-0814C54F0E71}" destId="{727507F2-1E2D-4740-8FFF-65A409E10EA2}" srcOrd="12" destOrd="0" presId="urn:microsoft.com/office/officeart/2005/8/layout/list1"/>
    <dgm:cxn modelId="{5BA7AC95-B413-4372-92F7-BC34399E1FE7}" type="presParOf" srcId="{727507F2-1E2D-4740-8FFF-65A409E10EA2}" destId="{946BFA15-0BBF-4708-AE61-3A6BCB913535}" srcOrd="0" destOrd="0" presId="urn:microsoft.com/office/officeart/2005/8/layout/list1"/>
    <dgm:cxn modelId="{8B985BFC-3000-4A26-A307-5E3A2E2C5F72}" type="presParOf" srcId="{727507F2-1E2D-4740-8FFF-65A409E10EA2}" destId="{0E87CD78-DC87-4056-BEFE-1A2CD934EAE7}" srcOrd="1" destOrd="0" presId="urn:microsoft.com/office/officeart/2005/8/layout/list1"/>
    <dgm:cxn modelId="{B1D73BAD-CC37-453A-84B2-451A5562283E}" type="presParOf" srcId="{726BFED6-59D2-4F7E-90B2-0814C54F0E71}" destId="{18CCA8F0-CC32-4BD5-AC09-0E8B47B3A273}" srcOrd="13" destOrd="0" presId="urn:microsoft.com/office/officeart/2005/8/layout/list1"/>
    <dgm:cxn modelId="{F04004C3-9EF2-424E-A722-D5A2A7898F01}" type="presParOf" srcId="{726BFED6-59D2-4F7E-90B2-0814C54F0E71}" destId="{43C78EAC-DF7F-41F2-971D-12E7EE0F88FD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E71EF99-BC11-47B0-8831-B51F9C5F6F0C}" type="doc">
      <dgm:prSet loTypeId="urn:microsoft.com/office/officeart/2005/8/layout/chevron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FB30BB82-62B6-4C7F-A588-56269CF23507}">
      <dgm:prSet phldrT="[Text]" custT="1"/>
      <dgm:spPr/>
      <dgm:t>
        <a:bodyPr/>
        <a:lstStyle/>
        <a:p>
          <a:r>
            <a:rPr lang="en-IN" sz="2000" b="1" dirty="0" smtClean="0">
              <a:latin typeface="Calibri" pitchFamily="34" charset="0"/>
              <a:cs typeface="Calibri" pitchFamily="34" charset="0"/>
            </a:rPr>
            <a:t>3</a:t>
          </a:r>
          <a:endParaRPr lang="en-IN" sz="2000" b="1" dirty="0">
            <a:latin typeface="Calibri" pitchFamily="34" charset="0"/>
            <a:cs typeface="Calibri" pitchFamily="34" charset="0"/>
          </a:endParaRPr>
        </a:p>
      </dgm:t>
    </dgm:pt>
    <dgm:pt modelId="{ACD9FD25-7799-4AD8-9FE1-2F9DB3856ED8}" type="parTrans" cxnId="{64DB32A3-371C-445A-BD77-9FBFB894E45C}">
      <dgm:prSet/>
      <dgm:spPr/>
      <dgm:t>
        <a:bodyPr/>
        <a:lstStyle/>
        <a:p>
          <a:endParaRPr lang="en-IN"/>
        </a:p>
      </dgm:t>
    </dgm:pt>
    <dgm:pt modelId="{D2FD2C01-4659-46B2-886D-26245A1F528C}" type="sibTrans" cxnId="{64DB32A3-371C-445A-BD77-9FBFB894E45C}">
      <dgm:prSet/>
      <dgm:spPr/>
      <dgm:t>
        <a:bodyPr/>
        <a:lstStyle/>
        <a:p>
          <a:endParaRPr lang="en-IN"/>
        </a:p>
      </dgm:t>
    </dgm:pt>
    <dgm:pt modelId="{B7BB5EE5-5D22-4303-AB09-0BC54AF2DF10}">
      <dgm:prSet phldrT="[Text]" custT="1"/>
      <dgm:spPr/>
      <dgm:t>
        <a:bodyPr/>
        <a:lstStyle/>
        <a:p>
          <a:r>
            <a:rPr lang="en-US" sz="1600" dirty="0" smtClean="0">
              <a:latin typeface="Calibri" pitchFamily="34" charset="0"/>
              <a:cs typeface="Calibri" pitchFamily="34" charset="0"/>
            </a:rPr>
            <a:t>Place the source files in the folder created for the package.</a:t>
          </a:r>
          <a:endParaRPr lang="en-IN" sz="1600" dirty="0">
            <a:latin typeface="Calibri" pitchFamily="34" charset="0"/>
            <a:cs typeface="Calibri" pitchFamily="34" charset="0"/>
          </a:endParaRPr>
        </a:p>
      </dgm:t>
    </dgm:pt>
    <dgm:pt modelId="{54F9D458-0869-4A3F-8896-CD25D14874EC}" type="parTrans" cxnId="{D2555C85-E236-4D8E-B9A9-02302C807918}">
      <dgm:prSet/>
      <dgm:spPr/>
      <dgm:t>
        <a:bodyPr/>
        <a:lstStyle/>
        <a:p>
          <a:endParaRPr lang="en-IN"/>
        </a:p>
      </dgm:t>
    </dgm:pt>
    <dgm:pt modelId="{A9962BBE-8A9C-4386-B639-F3CE41644668}" type="sibTrans" cxnId="{D2555C85-E236-4D8E-B9A9-02302C807918}">
      <dgm:prSet/>
      <dgm:spPr/>
      <dgm:t>
        <a:bodyPr/>
        <a:lstStyle/>
        <a:p>
          <a:endParaRPr lang="en-IN"/>
        </a:p>
      </dgm:t>
    </dgm:pt>
    <dgm:pt modelId="{5F853222-32E8-4EEA-9889-F2C557FAEA71}" type="pres">
      <dgm:prSet presAssocID="{0E71EF99-BC11-47B0-8831-B51F9C5F6F0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B30553C-D39C-4F46-8893-7B3137B02F5B}" type="pres">
      <dgm:prSet presAssocID="{FB30BB82-62B6-4C7F-A588-56269CF23507}" presName="composite" presStyleCnt="0"/>
      <dgm:spPr/>
    </dgm:pt>
    <dgm:pt modelId="{CC64341B-5B77-4C3C-A125-490245E45573}" type="pres">
      <dgm:prSet presAssocID="{FB30BB82-62B6-4C7F-A588-56269CF23507}" presName="parentText" presStyleLbl="align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EBA01B6-5951-44BE-9030-3C2626CDD713}" type="pres">
      <dgm:prSet presAssocID="{FB30BB82-62B6-4C7F-A588-56269CF23507}" presName="descendantText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CBBAFD1-159E-456D-B1C3-482068C8748D}" type="presOf" srcId="{FB30BB82-62B6-4C7F-A588-56269CF23507}" destId="{CC64341B-5B77-4C3C-A125-490245E45573}" srcOrd="0" destOrd="0" presId="urn:microsoft.com/office/officeart/2005/8/layout/chevron2"/>
    <dgm:cxn modelId="{64DB32A3-371C-445A-BD77-9FBFB894E45C}" srcId="{0E71EF99-BC11-47B0-8831-B51F9C5F6F0C}" destId="{FB30BB82-62B6-4C7F-A588-56269CF23507}" srcOrd="0" destOrd="0" parTransId="{ACD9FD25-7799-4AD8-9FE1-2F9DB3856ED8}" sibTransId="{D2FD2C01-4659-46B2-886D-26245A1F528C}"/>
    <dgm:cxn modelId="{D2555C85-E236-4D8E-B9A9-02302C807918}" srcId="{FB30BB82-62B6-4C7F-A588-56269CF23507}" destId="{B7BB5EE5-5D22-4303-AB09-0BC54AF2DF10}" srcOrd="0" destOrd="0" parTransId="{54F9D458-0869-4A3F-8896-CD25D14874EC}" sibTransId="{A9962BBE-8A9C-4386-B639-F3CE41644668}"/>
    <dgm:cxn modelId="{8050CD43-0B2E-4A88-AA25-E2E1469C77B7}" type="presOf" srcId="{B7BB5EE5-5D22-4303-AB09-0BC54AF2DF10}" destId="{BEBA01B6-5951-44BE-9030-3C2626CDD713}" srcOrd="0" destOrd="0" presId="urn:microsoft.com/office/officeart/2005/8/layout/chevron2"/>
    <dgm:cxn modelId="{8E6E12E6-9EC5-432F-BCD4-D0417CAB7579}" type="presOf" srcId="{0E71EF99-BC11-47B0-8831-B51F9C5F6F0C}" destId="{5F853222-32E8-4EEA-9889-F2C557FAEA71}" srcOrd="0" destOrd="0" presId="urn:microsoft.com/office/officeart/2005/8/layout/chevron2"/>
    <dgm:cxn modelId="{F9B47A9D-AA51-4944-AB49-02B961C26B51}" type="presParOf" srcId="{5F853222-32E8-4EEA-9889-F2C557FAEA71}" destId="{1B30553C-D39C-4F46-8893-7B3137B02F5B}" srcOrd="0" destOrd="0" presId="urn:microsoft.com/office/officeart/2005/8/layout/chevron2"/>
    <dgm:cxn modelId="{D4068A89-2236-4E7D-B1CA-46ADCBA45A7B}" type="presParOf" srcId="{1B30553C-D39C-4F46-8893-7B3137B02F5B}" destId="{CC64341B-5B77-4C3C-A125-490245E45573}" srcOrd="0" destOrd="0" presId="urn:microsoft.com/office/officeart/2005/8/layout/chevron2"/>
    <dgm:cxn modelId="{D5D3E287-81E0-414F-8F1C-3BC8495F67CF}" type="presParOf" srcId="{1B30553C-D39C-4F46-8893-7B3137B02F5B}" destId="{BEBA01B6-5951-44BE-9030-3C2626CDD71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E71EF99-BC11-47B0-8831-B51F9C5F6F0C}" type="doc">
      <dgm:prSet loTypeId="urn:microsoft.com/office/officeart/2005/8/layout/chevron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FB30BB82-62B6-4C7F-A588-56269CF23507}">
      <dgm:prSet phldrT="[Text]" custT="1"/>
      <dgm:spPr/>
      <dgm:t>
        <a:bodyPr/>
        <a:lstStyle/>
        <a:p>
          <a:r>
            <a:rPr lang="en-IN" sz="2000" b="1" dirty="0" smtClean="0">
              <a:latin typeface="Calibri" pitchFamily="34" charset="0"/>
              <a:cs typeface="Calibri" pitchFamily="34" charset="0"/>
            </a:rPr>
            <a:t>4</a:t>
          </a:r>
          <a:endParaRPr lang="en-IN" sz="2000" b="1" dirty="0">
            <a:latin typeface="Calibri" pitchFamily="34" charset="0"/>
            <a:cs typeface="Calibri" pitchFamily="34" charset="0"/>
          </a:endParaRPr>
        </a:p>
      </dgm:t>
    </dgm:pt>
    <dgm:pt modelId="{ACD9FD25-7799-4AD8-9FE1-2F9DB3856ED8}" type="parTrans" cxnId="{64DB32A3-371C-445A-BD77-9FBFB894E45C}">
      <dgm:prSet/>
      <dgm:spPr/>
      <dgm:t>
        <a:bodyPr/>
        <a:lstStyle/>
        <a:p>
          <a:endParaRPr lang="en-IN"/>
        </a:p>
      </dgm:t>
    </dgm:pt>
    <dgm:pt modelId="{D2FD2C01-4659-46B2-886D-26245A1F528C}" type="sibTrans" cxnId="{64DB32A3-371C-445A-BD77-9FBFB894E45C}">
      <dgm:prSet/>
      <dgm:spPr/>
      <dgm:t>
        <a:bodyPr/>
        <a:lstStyle/>
        <a:p>
          <a:endParaRPr lang="en-IN"/>
        </a:p>
      </dgm:t>
    </dgm:pt>
    <dgm:pt modelId="{B7BB5EE5-5D22-4303-AB09-0BC54AF2DF10}">
      <dgm:prSet phldrT="[Text]" custT="1"/>
      <dgm:spPr/>
      <dgm:t>
        <a:bodyPr/>
        <a:lstStyle/>
        <a:p>
          <a:r>
            <a:rPr lang="en-US" sz="1600" dirty="0" smtClean="0">
              <a:latin typeface="Calibri" pitchFamily="34" charset="0"/>
              <a:cs typeface="Calibri" pitchFamily="34" charset="0"/>
            </a:rPr>
            <a:t>Add the package statement as the first line in all the source files under that package as depicted in the following code snippet:</a:t>
          </a:r>
          <a:endParaRPr lang="en-IN" sz="1600" dirty="0">
            <a:latin typeface="Calibri" pitchFamily="34" charset="0"/>
            <a:cs typeface="Calibri" pitchFamily="34" charset="0"/>
          </a:endParaRPr>
        </a:p>
      </dgm:t>
    </dgm:pt>
    <dgm:pt modelId="{54F9D458-0869-4A3F-8896-CD25D14874EC}" type="parTrans" cxnId="{D2555C85-E236-4D8E-B9A9-02302C807918}">
      <dgm:prSet/>
      <dgm:spPr/>
      <dgm:t>
        <a:bodyPr/>
        <a:lstStyle/>
        <a:p>
          <a:endParaRPr lang="en-IN"/>
        </a:p>
      </dgm:t>
    </dgm:pt>
    <dgm:pt modelId="{A9962BBE-8A9C-4386-B639-F3CE41644668}" type="sibTrans" cxnId="{D2555C85-E236-4D8E-B9A9-02302C807918}">
      <dgm:prSet/>
      <dgm:spPr/>
      <dgm:t>
        <a:bodyPr/>
        <a:lstStyle/>
        <a:p>
          <a:endParaRPr lang="en-IN"/>
        </a:p>
      </dgm:t>
    </dgm:pt>
    <dgm:pt modelId="{5F853222-32E8-4EEA-9889-F2C557FAEA71}" type="pres">
      <dgm:prSet presAssocID="{0E71EF99-BC11-47B0-8831-B51F9C5F6F0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B30553C-D39C-4F46-8893-7B3137B02F5B}" type="pres">
      <dgm:prSet presAssocID="{FB30BB82-62B6-4C7F-A588-56269CF23507}" presName="composite" presStyleCnt="0"/>
      <dgm:spPr/>
      <dgm:t>
        <a:bodyPr/>
        <a:lstStyle/>
        <a:p>
          <a:endParaRPr lang="en-US"/>
        </a:p>
      </dgm:t>
    </dgm:pt>
    <dgm:pt modelId="{CC64341B-5B77-4C3C-A125-490245E45573}" type="pres">
      <dgm:prSet presAssocID="{FB30BB82-62B6-4C7F-A588-56269CF23507}" presName="parentText" presStyleLbl="align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EBA01B6-5951-44BE-9030-3C2626CDD713}" type="pres">
      <dgm:prSet presAssocID="{FB30BB82-62B6-4C7F-A588-56269CF23507}" presName="descendantText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75441C7-4D09-43E3-8716-19458E04CBB5}" type="presOf" srcId="{B7BB5EE5-5D22-4303-AB09-0BC54AF2DF10}" destId="{BEBA01B6-5951-44BE-9030-3C2626CDD713}" srcOrd="0" destOrd="0" presId="urn:microsoft.com/office/officeart/2005/8/layout/chevron2"/>
    <dgm:cxn modelId="{93F11971-59C4-4261-8169-BC96BADF02EA}" type="presOf" srcId="{0E71EF99-BC11-47B0-8831-B51F9C5F6F0C}" destId="{5F853222-32E8-4EEA-9889-F2C557FAEA71}" srcOrd="0" destOrd="0" presId="urn:microsoft.com/office/officeart/2005/8/layout/chevron2"/>
    <dgm:cxn modelId="{283A2489-352C-47A9-8AD9-7A0E1A1708D6}" type="presOf" srcId="{FB30BB82-62B6-4C7F-A588-56269CF23507}" destId="{CC64341B-5B77-4C3C-A125-490245E45573}" srcOrd="0" destOrd="0" presId="urn:microsoft.com/office/officeart/2005/8/layout/chevron2"/>
    <dgm:cxn modelId="{64DB32A3-371C-445A-BD77-9FBFB894E45C}" srcId="{0E71EF99-BC11-47B0-8831-B51F9C5F6F0C}" destId="{FB30BB82-62B6-4C7F-A588-56269CF23507}" srcOrd="0" destOrd="0" parTransId="{ACD9FD25-7799-4AD8-9FE1-2F9DB3856ED8}" sibTransId="{D2FD2C01-4659-46B2-886D-26245A1F528C}"/>
    <dgm:cxn modelId="{D2555C85-E236-4D8E-B9A9-02302C807918}" srcId="{FB30BB82-62B6-4C7F-A588-56269CF23507}" destId="{B7BB5EE5-5D22-4303-AB09-0BC54AF2DF10}" srcOrd="0" destOrd="0" parTransId="{54F9D458-0869-4A3F-8896-CD25D14874EC}" sibTransId="{A9962BBE-8A9C-4386-B639-F3CE41644668}"/>
    <dgm:cxn modelId="{2D2B8163-FE59-4D4E-8F40-46CDC603DBC8}" type="presParOf" srcId="{5F853222-32E8-4EEA-9889-F2C557FAEA71}" destId="{1B30553C-D39C-4F46-8893-7B3137B02F5B}" srcOrd="0" destOrd="0" presId="urn:microsoft.com/office/officeart/2005/8/layout/chevron2"/>
    <dgm:cxn modelId="{1CB53D86-4D6E-466A-AE5B-40D21B07F3BD}" type="presParOf" srcId="{1B30553C-D39C-4F46-8893-7B3137B02F5B}" destId="{CC64341B-5B77-4C3C-A125-490245E45573}" srcOrd="0" destOrd="0" presId="urn:microsoft.com/office/officeart/2005/8/layout/chevron2"/>
    <dgm:cxn modelId="{00B04BF7-D15B-4821-85C5-6515FB9BA2C2}" type="presParOf" srcId="{1B30553C-D39C-4F46-8893-7B3137B02F5B}" destId="{BEBA01B6-5951-44BE-9030-3C2626CDD71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E71EF99-BC11-47B0-8831-B51F9C5F6F0C}" type="doc">
      <dgm:prSet loTypeId="urn:microsoft.com/office/officeart/2005/8/layout/chevron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FB30BB82-62B6-4C7F-A588-56269CF23507}">
      <dgm:prSet phldrT="[Text]" custT="1"/>
      <dgm:spPr/>
      <dgm:t>
        <a:bodyPr/>
        <a:lstStyle/>
        <a:p>
          <a:r>
            <a:rPr lang="en-IN" sz="2000" b="1" dirty="0" smtClean="0">
              <a:latin typeface="Calibri" pitchFamily="34" charset="0"/>
              <a:cs typeface="Calibri" pitchFamily="34" charset="0"/>
            </a:rPr>
            <a:t>5</a:t>
          </a:r>
          <a:endParaRPr lang="en-IN" sz="2000" b="1" dirty="0">
            <a:latin typeface="Calibri" pitchFamily="34" charset="0"/>
            <a:cs typeface="Calibri" pitchFamily="34" charset="0"/>
          </a:endParaRPr>
        </a:p>
      </dgm:t>
    </dgm:pt>
    <dgm:pt modelId="{ACD9FD25-7799-4AD8-9FE1-2F9DB3856ED8}" type="parTrans" cxnId="{64DB32A3-371C-445A-BD77-9FBFB894E45C}">
      <dgm:prSet/>
      <dgm:spPr/>
      <dgm:t>
        <a:bodyPr/>
        <a:lstStyle/>
        <a:p>
          <a:endParaRPr lang="en-IN"/>
        </a:p>
      </dgm:t>
    </dgm:pt>
    <dgm:pt modelId="{D2FD2C01-4659-46B2-886D-26245A1F528C}" type="sibTrans" cxnId="{64DB32A3-371C-445A-BD77-9FBFB894E45C}">
      <dgm:prSet/>
      <dgm:spPr/>
      <dgm:t>
        <a:bodyPr/>
        <a:lstStyle/>
        <a:p>
          <a:endParaRPr lang="en-IN"/>
        </a:p>
      </dgm:t>
    </dgm:pt>
    <dgm:pt modelId="{B7BB5EE5-5D22-4303-AB09-0BC54AF2DF10}">
      <dgm:prSet phldrT="[Text]" custT="1"/>
      <dgm:spPr/>
      <dgm:t>
        <a:bodyPr/>
        <a:lstStyle/>
        <a:p>
          <a:r>
            <a:rPr lang="en-US" sz="1600" dirty="0" smtClean="0">
              <a:latin typeface="Calibri" pitchFamily="34" charset="0"/>
              <a:cs typeface="Calibri" pitchFamily="34" charset="0"/>
            </a:rPr>
            <a:t>Save the source file </a:t>
          </a:r>
          <a:r>
            <a:rPr lang="en-US" sz="1600" b="1" dirty="0" smtClean="0">
              <a:latin typeface="Courier New" pitchFamily="49" charset="0"/>
              <a:cs typeface="Courier New" pitchFamily="49" charset="0"/>
            </a:rPr>
            <a:t>StaticMembers.java</a:t>
          </a:r>
          <a:r>
            <a:rPr lang="en-US" sz="1600" dirty="0" smtClean="0">
              <a:latin typeface="Calibri" pitchFamily="34" charset="0"/>
              <a:cs typeface="Calibri" pitchFamily="34" charset="0"/>
            </a:rPr>
            <a:t> in the package </a:t>
          </a:r>
          <a:r>
            <a:rPr lang="en-US" sz="1600" b="1" dirty="0" smtClean="0">
              <a:latin typeface="Courier New" pitchFamily="49" charset="0"/>
              <a:cs typeface="Courier New" pitchFamily="49" charset="0"/>
            </a:rPr>
            <a:t>session9</a:t>
          </a:r>
          <a:r>
            <a:rPr lang="en-US" sz="1600" dirty="0" smtClean="0">
              <a:latin typeface="Calibri" pitchFamily="34" charset="0"/>
              <a:cs typeface="Calibri" pitchFamily="34" charset="0"/>
            </a:rPr>
            <a:t>.</a:t>
          </a:r>
          <a:endParaRPr lang="en-IN" sz="1600" dirty="0">
            <a:latin typeface="Calibri" pitchFamily="34" charset="0"/>
            <a:cs typeface="Calibri" pitchFamily="34" charset="0"/>
          </a:endParaRPr>
        </a:p>
      </dgm:t>
    </dgm:pt>
    <dgm:pt modelId="{54F9D458-0869-4A3F-8896-CD25D14874EC}" type="parTrans" cxnId="{D2555C85-E236-4D8E-B9A9-02302C807918}">
      <dgm:prSet/>
      <dgm:spPr/>
      <dgm:t>
        <a:bodyPr/>
        <a:lstStyle/>
        <a:p>
          <a:endParaRPr lang="en-IN"/>
        </a:p>
      </dgm:t>
    </dgm:pt>
    <dgm:pt modelId="{A9962BBE-8A9C-4386-B639-F3CE41644668}" type="sibTrans" cxnId="{D2555C85-E236-4D8E-B9A9-02302C807918}">
      <dgm:prSet/>
      <dgm:spPr/>
      <dgm:t>
        <a:bodyPr/>
        <a:lstStyle/>
        <a:p>
          <a:endParaRPr lang="en-IN"/>
        </a:p>
      </dgm:t>
    </dgm:pt>
    <dgm:pt modelId="{5F853222-32E8-4EEA-9889-F2C557FAEA71}" type="pres">
      <dgm:prSet presAssocID="{0E71EF99-BC11-47B0-8831-B51F9C5F6F0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B30553C-D39C-4F46-8893-7B3137B02F5B}" type="pres">
      <dgm:prSet presAssocID="{FB30BB82-62B6-4C7F-A588-56269CF23507}" presName="composite" presStyleCnt="0"/>
      <dgm:spPr/>
      <dgm:t>
        <a:bodyPr/>
        <a:lstStyle/>
        <a:p>
          <a:endParaRPr lang="en-US"/>
        </a:p>
      </dgm:t>
    </dgm:pt>
    <dgm:pt modelId="{CC64341B-5B77-4C3C-A125-490245E45573}" type="pres">
      <dgm:prSet presAssocID="{FB30BB82-62B6-4C7F-A588-56269CF23507}" presName="parentText" presStyleLbl="align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EBA01B6-5951-44BE-9030-3C2626CDD713}" type="pres">
      <dgm:prSet presAssocID="{FB30BB82-62B6-4C7F-A588-56269CF23507}" presName="descendantText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38928CF-622F-4595-B721-8ACFEC3EED95}" type="presOf" srcId="{0E71EF99-BC11-47B0-8831-B51F9C5F6F0C}" destId="{5F853222-32E8-4EEA-9889-F2C557FAEA71}" srcOrd="0" destOrd="0" presId="urn:microsoft.com/office/officeart/2005/8/layout/chevron2"/>
    <dgm:cxn modelId="{B9E59344-7C30-45C7-95DB-A06BACD0CF2C}" type="presOf" srcId="{B7BB5EE5-5D22-4303-AB09-0BC54AF2DF10}" destId="{BEBA01B6-5951-44BE-9030-3C2626CDD713}" srcOrd="0" destOrd="0" presId="urn:microsoft.com/office/officeart/2005/8/layout/chevron2"/>
    <dgm:cxn modelId="{64DB32A3-371C-445A-BD77-9FBFB894E45C}" srcId="{0E71EF99-BC11-47B0-8831-B51F9C5F6F0C}" destId="{FB30BB82-62B6-4C7F-A588-56269CF23507}" srcOrd="0" destOrd="0" parTransId="{ACD9FD25-7799-4AD8-9FE1-2F9DB3856ED8}" sibTransId="{D2FD2C01-4659-46B2-886D-26245A1F528C}"/>
    <dgm:cxn modelId="{D2555C85-E236-4D8E-B9A9-02302C807918}" srcId="{FB30BB82-62B6-4C7F-A588-56269CF23507}" destId="{B7BB5EE5-5D22-4303-AB09-0BC54AF2DF10}" srcOrd="0" destOrd="0" parTransId="{54F9D458-0869-4A3F-8896-CD25D14874EC}" sibTransId="{A9962BBE-8A9C-4386-B639-F3CE41644668}"/>
    <dgm:cxn modelId="{DC772357-67A6-4AB9-9CBA-A8D2AE302421}" type="presOf" srcId="{FB30BB82-62B6-4C7F-A588-56269CF23507}" destId="{CC64341B-5B77-4C3C-A125-490245E45573}" srcOrd="0" destOrd="0" presId="urn:microsoft.com/office/officeart/2005/8/layout/chevron2"/>
    <dgm:cxn modelId="{4C297592-FAD2-45CF-AFCA-8D2FCE43D950}" type="presParOf" srcId="{5F853222-32E8-4EEA-9889-F2C557FAEA71}" destId="{1B30553C-D39C-4F46-8893-7B3137B02F5B}" srcOrd="0" destOrd="0" presId="urn:microsoft.com/office/officeart/2005/8/layout/chevron2"/>
    <dgm:cxn modelId="{0257249E-3228-4FFB-A01E-D6E9C8A71E28}" type="presParOf" srcId="{1B30553C-D39C-4F46-8893-7B3137B02F5B}" destId="{CC64341B-5B77-4C3C-A125-490245E45573}" srcOrd="0" destOrd="0" presId="urn:microsoft.com/office/officeart/2005/8/layout/chevron2"/>
    <dgm:cxn modelId="{6A3AD31A-48C9-4E2A-9249-94E482E2B18F}" type="presParOf" srcId="{1B30553C-D39C-4F46-8893-7B3137B02F5B}" destId="{BEBA01B6-5951-44BE-9030-3C2626CDD71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E71EF99-BC11-47B0-8831-B51F9C5F6F0C}" type="doc">
      <dgm:prSet loTypeId="urn:microsoft.com/office/officeart/2005/8/layout/chevron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FB30BB82-62B6-4C7F-A588-56269CF23507}">
      <dgm:prSet phldrT="[Text]" custT="1"/>
      <dgm:spPr/>
      <dgm:t>
        <a:bodyPr/>
        <a:lstStyle/>
        <a:p>
          <a:r>
            <a:rPr lang="en-IN" sz="2000" b="1" dirty="0" smtClean="0">
              <a:latin typeface="Calibri" pitchFamily="34" charset="0"/>
              <a:cs typeface="Calibri" pitchFamily="34" charset="0"/>
            </a:rPr>
            <a:t>6</a:t>
          </a:r>
          <a:endParaRPr lang="en-IN" sz="2000" b="1" dirty="0">
            <a:latin typeface="Calibri" pitchFamily="34" charset="0"/>
            <a:cs typeface="Calibri" pitchFamily="34" charset="0"/>
          </a:endParaRPr>
        </a:p>
      </dgm:t>
    </dgm:pt>
    <dgm:pt modelId="{ACD9FD25-7799-4AD8-9FE1-2F9DB3856ED8}" type="parTrans" cxnId="{64DB32A3-371C-445A-BD77-9FBFB894E45C}">
      <dgm:prSet/>
      <dgm:spPr/>
      <dgm:t>
        <a:bodyPr/>
        <a:lstStyle/>
        <a:p>
          <a:endParaRPr lang="en-IN"/>
        </a:p>
      </dgm:t>
    </dgm:pt>
    <dgm:pt modelId="{D2FD2C01-4659-46B2-886D-26245A1F528C}" type="sibTrans" cxnId="{64DB32A3-371C-445A-BD77-9FBFB894E45C}">
      <dgm:prSet/>
      <dgm:spPr/>
      <dgm:t>
        <a:bodyPr/>
        <a:lstStyle/>
        <a:p>
          <a:endParaRPr lang="en-IN"/>
        </a:p>
      </dgm:t>
    </dgm:pt>
    <dgm:pt modelId="{B7BB5EE5-5D22-4303-AB09-0BC54AF2DF10}">
      <dgm:prSet phldrT="[Text]" custT="1"/>
      <dgm:spPr/>
      <dgm:t>
        <a:bodyPr/>
        <a:lstStyle/>
        <a:p>
          <a:r>
            <a:rPr lang="en-US" sz="1600" dirty="0" smtClean="0">
              <a:latin typeface="Calibri" pitchFamily="34" charset="0"/>
              <a:cs typeface="Calibri" pitchFamily="34" charset="0"/>
            </a:rPr>
            <a:t>Compile the code as follows:</a:t>
          </a:r>
          <a:endParaRPr lang="en-IN" sz="1600" dirty="0">
            <a:latin typeface="Calibri" pitchFamily="34" charset="0"/>
            <a:cs typeface="Calibri" pitchFamily="34" charset="0"/>
          </a:endParaRPr>
        </a:p>
      </dgm:t>
    </dgm:pt>
    <dgm:pt modelId="{54F9D458-0869-4A3F-8896-CD25D14874EC}" type="parTrans" cxnId="{D2555C85-E236-4D8E-B9A9-02302C807918}">
      <dgm:prSet/>
      <dgm:spPr/>
      <dgm:t>
        <a:bodyPr/>
        <a:lstStyle/>
        <a:p>
          <a:endParaRPr lang="en-IN"/>
        </a:p>
      </dgm:t>
    </dgm:pt>
    <dgm:pt modelId="{A9962BBE-8A9C-4386-B639-F3CE41644668}" type="sibTrans" cxnId="{D2555C85-E236-4D8E-B9A9-02302C807918}">
      <dgm:prSet/>
      <dgm:spPr/>
      <dgm:t>
        <a:bodyPr/>
        <a:lstStyle/>
        <a:p>
          <a:endParaRPr lang="en-IN"/>
        </a:p>
      </dgm:t>
    </dgm:pt>
    <dgm:pt modelId="{5F853222-32E8-4EEA-9889-F2C557FAEA71}" type="pres">
      <dgm:prSet presAssocID="{0E71EF99-BC11-47B0-8831-B51F9C5F6F0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B30553C-D39C-4F46-8893-7B3137B02F5B}" type="pres">
      <dgm:prSet presAssocID="{FB30BB82-62B6-4C7F-A588-56269CF23507}" presName="composite" presStyleCnt="0"/>
      <dgm:spPr/>
      <dgm:t>
        <a:bodyPr/>
        <a:lstStyle/>
        <a:p>
          <a:endParaRPr lang="en-US"/>
        </a:p>
      </dgm:t>
    </dgm:pt>
    <dgm:pt modelId="{CC64341B-5B77-4C3C-A125-490245E45573}" type="pres">
      <dgm:prSet presAssocID="{FB30BB82-62B6-4C7F-A588-56269CF23507}" presName="parentText" presStyleLbl="align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EBA01B6-5951-44BE-9030-3C2626CDD713}" type="pres">
      <dgm:prSet presAssocID="{FB30BB82-62B6-4C7F-A588-56269CF23507}" presName="descendantText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C55100CA-B9B9-45AC-B669-CA0A66F32CCF}" type="presOf" srcId="{B7BB5EE5-5D22-4303-AB09-0BC54AF2DF10}" destId="{BEBA01B6-5951-44BE-9030-3C2626CDD713}" srcOrd="0" destOrd="0" presId="urn:microsoft.com/office/officeart/2005/8/layout/chevron2"/>
    <dgm:cxn modelId="{96775D8A-3EB6-4A4B-BBDD-C1EBA3F56A3D}" type="presOf" srcId="{0E71EF99-BC11-47B0-8831-B51F9C5F6F0C}" destId="{5F853222-32E8-4EEA-9889-F2C557FAEA71}" srcOrd="0" destOrd="0" presId="urn:microsoft.com/office/officeart/2005/8/layout/chevron2"/>
    <dgm:cxn modelId="{64DB32A3-371C-445A-BD77-9FBFB894E45C}" srcId="{0E71EF99-BC11-47B0-8831-B51F9C5F6F0C}" destId="{FB30BB82-62B6-4C7F-A588-56269CF23507}" srcOrd="0" destOrd="0" parTransId="{ACD9FD25-7799-4AD8-9FE1-2F9DB3856ED8}" sibTransId="{D2FD2C01-4659-46B2-886D-26245A1F528C}"/>
    <dgm:cxn modelId="{D2555C85-E236-4D8E-B9A9-02302C807918}" srcId="{FB30BB82-62B6-4C7F-A588-56269CF23507}" destId="{B7BB5EE5-5D22-4303-AB09-0BC54AF2DF10}" srcOrd="0" destOrd="0" parTransId="{54F9D458-0869-4A3F-8896-CD25D14874EC}" sibTransId="{A9962BBE-8A9C-4386-B639-F3CE41644668}"/>
    <dgm:cxn modelId="{156FD940-B82D-40E4-A32B-1E993BE06CC9}" type="presOf" srcId="{FB30BB82-62B6-4C7F-A588-56269CF23507}" destId="{CC64341B-5B77-4C3C-A125-490245E45573}" srcOrd="0" destOrd="0" presId="urn:microsoft.com/office/officeart/2005/8/layout/chevron2"/>
    <dgm:cxn modelId="{E97D4F8D-264E-49E7-A0D5-D1E30856D6D1}" type="presParOf" srcId="{5F853222-32E8-4EEA-9889-F2C557FAEA71}" destId="{1B30553C-D39C-4F46-8893-7B3137B02F5B}" srcOrd="0" destOrd="0" presId="urn:microsoft.com/office/officeart/2005/8/layout/chevron2"/>
    <dgm:cxn modelId="{87946580-A697-4C00-823C-95DC076F76B3}" type="presParOf" srcId="{1B30553C-D39C-4F46-8893-7B3137B02F5B}" destId="{CC64341B-5B77-4C3C-A125-490245E45573}" srcOrd="0" destOrd="0" presId="urn:microsoft.com/office/officeart/2005/8/layout/chevron2"/>
    <dgm:cxn modelId="{D0B0FA11-F396-4487-8C4B-041CF9202E63}" type="presParOf" srcId="{1B30553C-D39C-4F46-8893-7B3137B02F5B}" destId="{BEBA01B6-5951-44BE-9030-3C2626CDD71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E71EF99-BC11-47B0-8831-B51F9C5F6F0C}" type="doc">
      <dgm:prSet loTypeId="urn:microsoft.com/office/officeart/2005/8/layout/chevron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FB30BB82-62B6-4C7F-A588-56269CF23507}">
      <dgm:prSet phldrT="[Text]" custT="1"/>
      <dgm:spPr/>
      <dgm:t>
        <a:bodyPr/>
        <a:lstStyle/>
        <a:p>
          <a:r>
            <a:rPr lang="en-IN" sz="2000" b="1" dirty="0" smtClean="0">
              <a:latin typeface="Calibri" pitchFamily="34" charset="0"/>
              <a:cs typeface="Calibri" pitchFamily="34" charset="0"/>
            </a:rPr>
            <a:t>7</a:t>
          </a:r>
          <a:endParaRPr lang="en-IN" sz="2000" b="1" dirty="0">
            <a:latin typeface="Calibri" pitchFamily="34" charset="0"/>
            <a:cs typeface="Calibri" pitchFamily="34" charset="0"/>
          </a:endParaRPr>
        </a:p>
      </dgm:t>
    </dgm:pt>
    <dgm:pt modelId="{ACD9FD25-7799-4AD8-9FE1-2F9DB3856ED8}" type="parTrans" cxnId="{64DB32A3-371C-445A-BD77-9FBFB894E45C}">
      <dgm:prSet/>
      <dgm:spPr/>
      <dgm:t>
        <a:bodyPr/>
        <a:lstStyle/>
        <a:p>
          <a:endParaRPr lang="en-IN"/>
        </a:p>
      </dgm:t>
    </dgm:pt>
    <dgm:pt modelId="{D2FD2C01-4659-46B2-886D-26245A1F528C}" type="sibTrans" cxnId="{64DB32A3-371C-445A-BD77-9FBFB894E45C}">
      <dgm:prSet/>
      <dgm:spPr/>
      <dgm:t>
        <a:bodyPr/>
        <a:lstStyle/>
        <a:p>
          <a:endParaRPr lang="en-IN"/>
        </a:p>
      </dgm:t>
    </dgm:pt>
    <dgm:pt modelId="{B7BB5EE5-5D22-4303-AB09-0BC54AF2DF10}">
      <dgm:prSet phldrT="[Text]" custT="1"/>
      <dgm:spPr/>
      <dgm:t>
        <a:bodyPr/>
        <a:lstStyle/>
        <a:p>
          <a:r>
            <a:rPr lang="en-US" sz="1600" dirty="0" smtClean="0">
              <a:latin typeface="Calibri" pitchFamily="34" charset="0"/>
              <a:cs typeface="Calibri" pitchFamily="34" charset="0"/>
            </a:rPr>
            <a:t>From the parent folder of the source file, execute it using the fully qualified name as follows:</a:t>
          </a:r>
          <a:endParaRPr lang="en-IN" sz="1600" dirty="0">
            <a:latin typeface="Calibri" pitchFamily="34" charset="0"/>
            <a:cs typeface="Calibri" pitchFamily="34" charset="0"/>
          </a:endParaRPr>
        </a:p>
      </dgm:t>
    </dgm:pt>
    <dgm:pt modelId="{54F9D458-0869-4A3F-8896-CD25D14874EC}" type="parTrans" cxnId="{D2555C85-E236-4D8E-B9A9-02302C807918}">
      <dgm:prSet/>
      <dgm:spPr/>
      <dgm:t>
        <a:bodyPr/>
        <a:lstStyle/>
        <a:p>
          <a:endParaRPr lang="en-IN"/>
        </a:p>
      </dgm:t>
    </dgm:pt>
    <dgm:pt modelId="{A9962BBE-8A9C-4386-B639-F3CE41644668}" type="sibTrans" cxnId="{D2555C85-E236-4D8E-B9A9-02302C807918}">
      <dgm:prSet/>
      <dgm:spPr/>
      <dgm:t>
        <a:bodyPr/>
        <a:lstStyle/>
        <a:p>
          <a:endParaRPr lang="en-IN"/>
        </a:p>
      </dgm:t>
    </dgm:pt>
    <dgm:pt modelId="{5F853222-32E8-4EEA-9889-F2C557FAEA71}" type="pres">
      <dgm:prSet presAssocID="{0E71EF99-BC11-47B0-8831-B51F9C5F6F0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B30553C-D39C-4F46-8893-7B3137B02F5B}" type="pres">
      <dgm:prSet presAssocID="{FB30BB82-62B6-4C7F-A588-56269CF23507}" presName="composite" presStyleCnt="0"/>
      <dgm:spPr/>
      <dgm:t>
        <a:bodyPr/>
        <a:lstStyle/>
        <a:p>
          <a:endParaRPr lang="en-US"/>
        </a:p>
      </dgm:t>
    </dgm:pt>
    <dgm:pt modelId="{CC64341B-5B77-4C3C-A125-490245E45573}" type="pres">
      <dgm:prSet presAssocID="{FB30BB82-62B6-4C7F-A588-56269CF23507}" presName="parentText" presStyleLbl="align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EBA01B6-5951-44BE-9030-3C2626CDD713}" type="pres">
      <dgm:prSet presAssocID="{FB30BB82-62B6-4C7F-A588-56269CF23507}" presName="descendantText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BFAE48C-BB8F-43B8-A1F3-9B299483BD9F}" type="presOf" srcId="{FB30BB82-62B6-4C7F-A588-56269CF23507}" destId="{CC64341B-5B77-4C3C-A125-490245E45573}" srcOrd="0" destOrd="0" presId="urn:microsoft.com/office/officeart/2005/8/layout/chevron2"/>
    <dgm:cxn modelId="{C3D73F1C-788F-489D-AAFD-8FB5A462B005}" type="presOf" srcId="{B7BB5EE5-5D22-4303-AB09-0BC54AF2DF10}" destId="{BEBA01B6-5951-44BE-9030-3C2626CDD713}" srcOrd="0" destOrd="0" presId="urn:microsoft.com/office/officeart/2005/8/layout/chevron2"/>
    <dgm:cxn modelId="{64DB32A3-371C-445A-BD77-9FBFB894E45C}" srcId="{0E71EF99-BC11-47B0-8831-B51F9C5F6F0C}" destId="{FB30BB82-62B6-4C7F-A588-56269CF23507}" srcOrd="0" destOrd="0" parTransId="{ACD9FD25-7799-4AD8-9FE1-2F9DB3856ED8}" sibTransId="{D2FD2C01-4659-46B2-886D-26245A1F528C}"/>
    <dgm:cxn modelId="{D2555C85-E236-4D8E-B9A9-02302C807918}" srcId="{FB30BB82-62B6-4C7F-A588-56269CF23507}" destId="{B7BB5EE5-5D22-4303-AB09-0BC54AF2DF10}" srcOrd="0" destOrd="0" parTransId="{54F9D458-0869-4A3F-8896-CD25D14874EC}" sibTransId="{A9962BBE-8A9C-4386-B639-F3CE41644668}"/>
    <dgm:cxn modelId="{E3D9856C-91FE-48F7-BE9E-28CD28D15C74}" type="presOf" srcId="{0E71EF99-BC11-47B0-8831-B51F9C5F6F0C}" destId="{5F853222-32E8-4EEA-9889-F2C557FAEA71}" srcOrd="0" destOrd="0" presId="urn:microsoft.com/office/officeart/2005/8/layout/chevron2"/>
    <dgm:cxn modelId="{98DAA6FB-4DB1-452C-A59A-54004A699290}" type="presParOf" srcId="{5F853222-32E8-4EEA-9889-F2C557FAEA71}" destId="{1B30553C-D39C-4F46-8893-7B3137B02F5B}" srcOrd="0" destOrd="0" presId="urn:microsoft.com/office/officeart/2005/8/layout/chevron2"/>
    <dgm:cxn modelId="{BD572E17-8423-43B1-96D8-C87B88EAC2A7}" type="presParOf" srcId="{1B30553C-D39C-4F46-8893-7B3137B02F5B}" destId="{CC64341B-5B77-4C3C-A125-490245E45573}" srcOrd="0" destOrd="0" presId="urn:microsoft.com/office/officeart/2005/8/layout/chevron2"/>
    <dgm:cxn modelId="{988B26F0-DE64-4231-8DCF-C8542F211E23}" type="presParOf" srcId="{1B30553C-D39C-4F46-8893-7B3137B02F5B}" destId="{BEBA01B6-5951-44BE-9030-3C2626CDD71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E71EF99-BC11-47B0-8831-B51F9C5F6F0C}" type="doc">
      <dgm:prSet loTypeId="urn:microsoft.com/office/officeart/2005/8/layout/chevron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FB30BB82-62B6-4C7F-A588-56269CF23507}">
      <dgm:prSet phldrT="[Text]" custT="1"/>
      <dgm:spPr/>
      <dgm:t>
        <a:bodyPr/>
        <a:lstStyle/>
        <a:p>
          <a:r>
            <a:rPr lang="en-US" sz="2000" b="1" dirty="0" smtClean="0">
              <a:latin typeface="Calibri" pitchFamily="34" charset="0"/>
              <a:cs typeface="Calibri" pitchFamily="34" charset="0"/>
            </a:rPr>
            <a:t>1</a:t>
          </a:r>
          <a:endParaRPr lang="en-IN" sz="2000" b="1" dirty="0">
            <a:latin typeface="Calibri" pitchFamily="34" charset="0"/>
            <a:cs typeface="Calibri" pitchFamily="34" charset="0"/>
          </a:endParaRPr>
        </a:p>
      </dgm:t>
    </dgm:pt>
    <dgm:pt modelId="{ACD9FD25-7799-4AD8-9FE1-2F9DB3856ED8}" type="parTrans" cxnId="{64DB32A3-371C-445A-BD77-9FBFB894E45C}">
      <dgm:prSet/>
      <dgm:spPr/>
      <dgm:t>
        <a:bodyPr/>
        <a:lstStyle/>
        <a:p>
          <a:endParaRPr lang="en-IN"/>
        </a:p>
      </dgm:t>
    </dgm:pt>
    <dgm:pt modelId="{D2FD2C01-4659-46B2-886D-26245A1F528C}" type="sibTrans" cxnId="{64DB32A3-371C-445A-BD77-9FBFB894E45C}">
      <dgm:prSet/>
      <dgm:spPr/>
      <dgm:t>
        <a:bodyPr/>
        <a:lstStyle/>
        <a:p>
          <a:endParaRPr lang="en-IN"/>
        </a:p>
      </dgm:t>
    </dgm:pt>
    <dgm:pt modelId="{B7BB5EE5-5D22-4303-AB09-0BC54AF2DF10}">
      <dgm:prSet phldrT="[Text]" custT="1"/>
      <dgm:spPr/>
      <dgm:t>
        <a:bodyPr/>
        <a:lstStyle/>
        <a:p>
          <a:r>
            <a:rPr lang="en-US" sz="1600" dirty="0" smtClean="0">
              <a:latin typeface="Calibri" pitchFamily="34" charset="0"/>
              <a:cs typeface="Calibri" pitchFamily="34" charset="0"/>
            </a:rPr>
            <a:t>Open the project in which the package is to be created. </a:t>
          </a:r>
          <a:endParaRPr lang="en-IN" sz="1600" dirty="0">
            <a:latin typeface="Calibri" pitchFamily="34" charset="0"/>
            <a:cs typeface="Calibri" pitchFamily="34" charset="0"/>
          </a:endParaRPr>
        </a:p>
      </dgm:t>
    </dgm:pt>
    <dgm:pt modelId="{54F9D458-0869-4A3F-8896-CD25D14874EC}" type="parTrans" cxnId="{D2555C85-E236-4D8E-B9A9-02302C807918}">
      <dgm:prSet/>
      <dgm:spPr/>
      <dgm:t>
        <a:bodyPr/>
        <a:lstStyle/>
        <a:p>
          <a:endParaRPr lang="en-IN"/>
        </a:p>
      </dgm:t>
    </dgm:pt>
    <dgm:pt modelId="{A9962BBE-8A9C-4386-B639-F3CE41644668}" type="sibTrans" cxnId="{D2555C85-E236-4D8E-B9A9-02302C807918}">
      <dgm:prSet/>
      <dgm:spPr/>
      <dgm:t>
        <a:bodyPr/>
        <a:lstStyle/>
        <a:p>
          <a:endParaRPr lang="en-IN"/>
        </a:p>
      </dgm:t>
    </dgm:pt>
    <dgm:pt modelId="{FD3B54A5-8E51-488D-82DE-1D8ACC1B6EA0}">
      <dgm:prSet phldrT="[Text]" custT="1"/>
      <dgm:spPr/>
      <dgm:t>
        <a:bodyPr/>
        <a:lstStyle/>
        <a:p>
          <a:r>
            <a:rPr lang="en-US" sz="1600" dirty="0" smtClean="0">
              <a:latin typeface="Calibri" pitchFamily="34" charset="0"/>
              <a:cs typeface="Calibri" pitchFamily="34" charset="0"/>
            </a:rPr>
            <a:t>In this case </a:t>
          </a:r>
          <a:r>
            <a:rPr lang="en-US" sz="1600" b="1" dirty="0" smtClean="0">
              <a:latin typeface="Courier New" pitchFamily="49" charset="0"/>
              <a:cs typeface="Courier New" pitchFamily="49" charset="0"/>
            </a:rPr>
            <a:t>Session9</a:t>
          </a:r>
          <a:r>
            <a:rPr lang="en-US" sz="1600" dirty="0" smtClean="0">
              <a:latin typeface="Calibri" pitchFamily="34" charset="0"/>
              <a:cs typeface="Calibri" pitchFamily="34" charset="0"/>
            </a:rPr>
            <a:t> project has been chosen.</a:t>
          </a:r>
          <a:endParaRPr lang="en-IN" sz="1600" dirty="0">
            <a:latin typeface="Calibri" pitchFamily="34" charset="0"/>
            <a:cs typeface="Calibri" pitchFamily="34" charset="0"/>
          </a:endParaRPr>
        </a:p>
      </dgm:t>
    </dgm:pt>
    <dgm:pt modelId="{1B2E5C19-7D38-4055-9A05-280C043B3451}" type="parTrans" cxnId="{2574D6EC-920B-491B-9E53-1FC89300B81A}">
      <dgm:prSet/>
      <dgm:spPr/>
      <dgm:t>
        <a:bodyPr/>
        <a:lstStyle/>
        <a:p>
          <a:endParaRPr lang="en-US"/>
        </a:p>
      </dgm:t>
    </dgm:pt>
    <dgm:pt modelId="{64D2FF64-0685-4F27-AA6C-431D78184802}" type="sibTrans" cxnId="{2574D6EC-920B-491B-9E53-1FC89300B81A}">
      <dgm:prSet/>
      <dgm:spPr/>
      <dgm:t>
        <a:bodyPr/>
        <a:lstStyle/>
        <a:p>
          <a:endParaRPr lang="en-US"/>
        </a:p>
      </dgm:t>
    </dgm:pt>
    <dgm:pt modelId="{5F853222-32E8-4EEA-9889-F2C557FAEA71}" type="pres">
      <dgm:prSet presAssocID="{0E71EF99-BC11-47B0-8831-B51F9C5F6F0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B30553C-D39C-4F46-8893-7B3137B02F5B}" type="pres">
      <dgm:prSet presAssocID="{FB30BB82-62B6-4C7F-A588-56269CF23507}" presName="composite" presStyleCnt="0"/>
      <dgm:spPr/>
    </dgm:pt>
    <dgm:pt modelId="{CC64341B-5B77-4C3C-A125-490245E45573}" type="pres">
      <dgm:prSet presAssocID="{FB30BB82-62B6-4C7F-A588-56269CF23507}" presName="parentText" presStyleLbl="align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EBA01B6-5951-44BE-9030-3C2626CDD713}" type="pres">
      <dgm:prSet presAssocID="{FB30BB82-62B6-4C7F-A588-56269CF23507}" presName="descendantText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A7B61CB-FCC2-4276-9C8B-B4E90C04A562}" type="presOf" srcId="{B7BB5EE5-5D22-4303-AB09-0BC54AF2DF10}" destId="{BEBA01B6-5951-44BE-9030-3C2626CDD713}" srcOrd="0" destOrd="0" presId="urn:microsoft.com/office/officeart/2005/8/layout/chevron2"/>
    <dgm:cxn modelId="{08E3346B-5084-4AA6-9F49-C047A06C53EC}" type="presOf" srcId="{FD3B54A5-8E51-488D-82DE-1D8ACC1B6EA0}" destId="{BEBA01B6-5951-44BE-9030-3C2626CDD713}" srcOrd="0" destOrd="1" presId="urn:microsoft.com/office/officeart/2005/8/layout/chevron2"/>
    <dgm:cxn modelId="{5D2B5187-A69E-4FBD-853E-FCEF23EF0CE4}" type="presOf" srcId="{FB30BB82-62B6-4C7F-A588-56269CF23507}" destId="{CC64341B-5B77-4C3C-A125-490245E45573}" srcOrd="0" destOrd="0" presId="urn:microsoft.com/office/officeart/2005/8/layout/chevron2"/>
    <dgm:cxn modelId="{2574D6EC-920B-491B-9E53-1FC89300B81A}" srcId="{FB30BB82-62B6-4C7F-A588-56269CF23507}" destId="{FD3B54A5-8E51-488D-82DE-1D8ACC1B6EA0}" srcOrd="1" destOrd="0" parTransId="{1B2E5C19-7D38-4055-9A05-280C043B3451}" sibTransId="{64D2FF64-0685-4F27-AA6C-431D78184802}"/>
    <dgm:cxn modelId="{2457C54D-605D-405F-A7F0-D0744E40BE8C}" type="presOf" srcId="{0E71EF99-BC11-47B0-8831-B51F9C5F6F0C}" destId="{5F853222-32E8-4EEA-9889-F2C557FAEA71}" srcOrd="0" destOrd="0" presId="urn:microsoft.com/office/officeart/2005/8/layout/chevron2"/>
    <dgm:cxn modelId="{64DB32A3-371C-445A-BD77-9FBFB894E45C}" srcId="{0E71EF99-BC11-47B0-8831-B51F9C5F6F0C}" destId="{FB30BB82-62B6-4C7F-A588-56269CF23507}" srcOrd="0" destOrd="0" parTransId="{ACD9FD25-7799-4AD8-9FE1-2F9DB3856ED8}" sibTransId="{D2FD2C01-4659-46B2-886D-26245A1F528C}"/>
    <dgm:cxn modelId="{D2555C85-E236-4D8E-B9A9-02302C807918}" srcId="{FB30BB82-62B6-4C7F-A588-56269CF23507}" destId="{B7BB5EE5-5D22-4303-AB09-0BC54AF2DF10}" srcOrd="0" destOrd="0" parTransId="{54F9D458-0869-4A3F-8896-CD25D14874EC}" sibTransId="{A9962BBE-8A9C-4386-B639-F3CE41644668}"/>
    <dgm:cxn modelId="{EAC9DB2C-B2E1-4CC2-AB03-FB9F75634972}" type="presParOf" srcId="{5F853222-32E8-4EEA-9889-F2C557FAEA71}" destId="{1B30553C-D39C-4F46-8893-7B3137B02F5B}" srcOrd="0" destOrd="0" presId="urn:microsoft.com/office/officeart/2005/8/layout/chevron2"/>
    <dgm:cxn modelId="{49791E1E-C006-4796-BBD7-AA8FF12F223A}" type="presParOf" srcId="{1B30553C-D39C-4F46-8893-7B3137B02F5B}" destId="{CC64341B-5B77-4C3C-A125-490245E45573}" srcOrd="0" destOrd="0" presId="urn:microsoft.com/office/officeart/2005/8/layout/chevron2"/>
    <dgm:cxn modelId="{AC0AC382-174D-4CE5-8EBE-1AD0C80AF956}" type="presParOf" srcId="{1B30553C-D39C-4F46-8893-7B3137B02F5B}" destId="{BEBA01B6-5951-44BE-9030-3C2626CDD71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E71EF99-BC11-47B0-8831-B51F9C5F6F0C}" type="doc">
      <dgm:prSet loTypeId="urn:microsoft.com/office/officeart/2005/8/layout/chevron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FB30BB82-62B6-4C7F-A588-56269CF23507}">
      <dgm:prSet phldrT="[Text]" custT="1"/>
      <dgm:spPr/>
      <dgm:t>
        <a:bodyPr/>
        <a:lstStyle/>
        <a:p>
          <a:r>
            <a:rPr lang="en-IN" sz="2000" b="1" dirty="0" smtClean="0">
              <a:latin typeface="Calibri" pitchFamily="34" charset="0"/>
              <a:cs typeface="Calibri" pitchFamily="34" charset="0"/>
            </a:rPr>
            <a:t>2</a:t>
          </a:r>
          <a:endParaRPr lang="en-IN" sz="2000" b="1" dirty="0">
            <a:latin typeface="Calibri" pitchFamily="34" charset="0"/>
            <a:cs typeface="Calibri" pitchFamily="34" charset="0"/>
          </a:endParaRPr>
        </a:p>
      </dgm:t>
    </dgm:pt>
    <dgm:pt modelId="{ACD9FD25-7799-4AD8-9FE1-2F9DB3856ED8}" type="parTrans" cxnId="{64DB32A3-371C-445A-BD77-9FBFB894E45C}">
      <dgm:prSet/>
      <dgm:spPr/>
      <dgm:t>
        <a:bodyPr/>
        <a:lstStyle/>
        <a:p>
          <a:endParaRPr lang="en-IN"/>
        </a:p>
      </dgm:t>
    </dgm:pt>
    <dgm:pt modelId="{D2FD2C01-4659-46B2-886D-26245A1F528C}" type="sibTrans" cxnId="{64DB32A3-371C-445A-BD77-9FBFB894E45C}">
      <dgm:prSet/>
      <dgm:spPr/>
      <dgm:t>
        <a:bodyPr/>
        <a:lstStyle/>
        <a:p>
          <a:endParaRPr lang="en-IN"/>
        </a:p>
      </dgm:t>
    </dgm:pt>
    <dgm:pt modelId="{B7BB5EE5-5D22-4303-AB09-0BC54AF2DF10}">
      <dgm:prSet phldrT="[Text]" custT="1"/>
      <dgm:spPr/>
      <dgm:t>
        <a:bodyPr/>
        <a:lstStyle/>
        <a:p>
          <a:r>
            <a:rPr lang="en-US" sz="1600" dirty="0" smtClean="0">
              <a:latin typeface="Calibri" pitchFamily="34" charset="0"/>
              <a:cs typeface="Calibri" pitchFamily="34" charset="0"/>
            </a:rPr>
            <a:t>Right-click </a:t>
          </a:r>
          <a:r>
            <a:rPr lang="en-US" sz="1600" b="1" dirty="0" smtClean="0">
              <a:latin typeface="Calibri" pitchFamily="34" charset="0"/>
              <a:cs typeface="Calibri" pitchFamily="34" charset="0"/>
            </a:rPr>
            <a:t>Source Packages → New → Java Package</a:t>
          </a:r>
          <a:r>
            <a:rPr lang="en-US" sz="1600" dirty="0" smtClean="0">
              <a:latin typeface="Calibri" pitchFamily="34" charset="0"/>
              <a:cs typeface="Calibri" pitchFamily="34" charset="0"/>
            </a:rPr>
            <a:t> to display the </a:t>
          </a:r>
          <a:r>
            <a:rPr lang="en-US" sz="1600" b="1" dirty="0" smtClean="0">
              <a:latin typeface="Calibri" pitchFamily="34" charset="0"/>
              <a:cs typeface="Calibri" pitchFamily="34" charset="0"/>
            </a:rPr>
            <a:t>New Java Package</a:t>
          </a:r>
          <a:r>
            <a:rPr lang="en-US" sz="1600" dirty="0" smtClean="0">
              <a:latin typeface="Calibri" pitchFamily="34" charset="0"/>
              <a:cs typeface="Calibri" pitchFamily="34" charset="0"/>
            </a:rPr>
            <a:t> dialog box.</a:t>
          </a:r>
          <a:endParaRPr lang="en-IN" sz="1600" dirty="0">
            <a:latin typeface="Calibri" pitchFamily="34" charset="0"/>
            <a:cs typeface="Calibri" pitchFamily="34" charset="0"/>
          </a:endParaRPr>
        </a:p>
      </dgm:t>
    </dgm:pt>
    <dgm:pt modelId="{54F9D458-0869-4A3F-8896-CD25D14874EC}" type="parTrans" cxnId="{D2555C85-E236-4D8E-B9A9-02302C807918}">
      <dgm:prSet/>
      <dgm:spPr/>
      <dgm:t>
        <a:bodyPr/>
        <a:lstStyle/>
        <a:p>
          <a:endParaRPr lang="en-IN"/>
        </a:p>
      </dgm:t>
    </dgm:pt>
    <dgm:pt modelId="{A9962BBE-8A9C-4386-B639-F3CE41644668}" type="sibTrans" cxnId="{D2555C85-E236-4D8E-B9A9-02302C807918}">
      <dgm:prSet/>
      <dgm:spPr/>
      <dgm:t>
        <a:bodyPr/>
        <a:lstStyle/>
        <a:p>
          <a:endParaRPr lang="en-IN"/>
        </a:p>
      </dgm:t>
    </dgm:pt>
    <dgm:pt modelId="{5F853222-32E8-4EEA-9889-F2C557FAEA71}" type="pres">
      <dgm:prSet presAssocID="{0E71EF99-BC11-47B0-8831-B51F9C5F6F0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B30553C-D39C-4F46-8893-7B3137B02F5B}" type="pres">
      <dgm:prSet presAssocID="{FB30BB82-62B6-4C7F-A588-56269CF23507}" presName="composite" presStyleCnt="0"/>
      <dgm:spPr/>
      <dgm:t>
        <a:bodyPr/>
        <a:lstStyle/>
        <a:p>
          <a:endParaRPr lang="en-US"/>
        </a:p>
      </dgm:t>
    </dgm:pt>
    <dgm:pt modelId="{CC64341B-5B77-4C3C-A125-490245E45573}" type="pres">
      <dgm:prSet presAssocID="{FB30BB82-62B6-4C7F-A588-56269CF23507}" presName="parentText" presStyleLbl="align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EBA01B6-5951-44BE-9030-3C2626CDD713}" type="pres">
      <dgm:prSet presAssocID="{FB30BB82-62B6-4C7F-A588-56269CF23507}" presName="descendantText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09E766A-8E20-4632-A823-1F3BDACD4472}" type="presOf" srcId="{FB30BB82-62B6-4C7F-A588-56269CF23507}" destId="{CC64341B-5B77-4C3C-A125-490245E45573}" srcOrd="0" destOrd="0" presId="urn:microsoft.com/office/officeart/2005/8/layout/chevron2"/>
    <dgm:cxn modelId="{EACCBB08-0F98-4D64-A9EA-48B8D83CF12E}" type="presOf" srcId="{B7BB5EE5-5D22-4303-AB09-0BC54AF2DF10}" destId="{BEBA01B6-5951-44BE-9030-3C2626CDD713}" srcOrd="0" destOrd="0" presId="urn:microsoft.com/office/officeart/2005/8/layout/chevron2"/>
    <dgm:cxn modelId="{78512783-3807-44E2-8A74-0E76D021A02F}" type="presOf" srcId="{0E71EF99-BC11-47B0-8831-B51F9C5F6F0C}" destId="{5F853222-32E8-4EEA-9889-F2C557FAEA71}" srcOrd="0" destOrd="0" presId="urn:microsoft.com/office/officeart/2005/8/layout/chevron2"/>
    <dgm:cxn modelId="{D2555C85-E236-4D8E-B9A9-02302C807918}" srcId="{FB30BB82-62B6-4C7F-A588-56269CF23507}" destId="{B7BB5EE5-5D22-4303-AB09-0BC54AF2DF10}" srcOrd="0" destOrd="0" parTransId="{54F9D458-0869-4A3F-8896-CD25D14874EC}" sibTransId="{A9962BBE-8A9C-4386-B639-F3CE41644668}"/>
    <dgm:cxn modelId="{64DB32A3-371C-445A-BD77-9FBFB894E45C}" srcId="{0E71EF99-BC11-47B0-8831-B51F9C5F6F0C}" destId="{FB30BB82-62B6-4C7F-A588-56269CF23507}" srcOrd="0" destOrd="0" parTransId="{ACD9FD25-7799-4AD8-9FE1-2F9DB3856ED8}" sibTransId="{D2FD2C01-4659-46B2-886D-26245A1F528C}"/>
    <dgm:cxn modelId="{479739FF-339F-4E72-8E57-97BE394BD77E}" type="presParOf" srcId="{5F853222-32E8-4EEA-9889-F2C557FAEA71}" destId="{1B30553C-D39C-4F46-8893-7B3137B02F5B}" srcOrd="0" destOrd="0" presId="urn:microsoft.com/office/officeart/2005/8/layout/chevron2"/>
    <dgm:cxn modelId="{6935A78D-FA63-48D9-948F-ADEE94D00A1C}" type="presParOf" srcId="{1B30553C-D39C-4F46-8893-7B3137B02F5B}" destId="{CC64341B-5B77-4C3C-A125-490245E45573}" srcOrd="0" destOrd="0" presId="urn:microsoft.com/office/officeart/2005/8/layout/chevron2"/>
    <dgm:cxn modelId="{C602BEE9-3E12-40C4-84FE-07BD6DF14771}" type="presParOf" srcId="{1B30553C-D39C-4F46-8893-7B3137B02F5B}" destId="{BEBA01B6-5951-44BE-9030-3C2626CDD71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0E71EF99-BC11-47B0-8831-B51F9C5F6F0C}" type="doc">
      <dgm:prSet loTypeId="urn:microsoft.com/office/officeart/2005/8/layout/chevron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FB30BB82-62B6-4C7F-A588-56269CF23507}">
      <dgm:prSet phldrT="[Text]" custT="1"/>
      <dgm:spPr/>
      <dgm:t>
        <a:bodyPr/>
        <a:lstStyle/>
        <a:p>
          <a:r>
            <a:rPr lang="en-IN" sz="2000" b="1" dirty="0" smtClean="0">
              <a:latin typeface="Calibri" pitchFamily="34" charset="0"/>
              <a:cs typeface="Calibri" pitchFamily="34" charset="0"/>
            </a:rPr>
            <a:t>3</a:t>
          </a:r>
          <a:endParaRPr lang="en-IN" sz="2000" b="1" dirty="0">
            <a:latin typeface="Calibri" pitchFamily="34" charset="0"/>
            <a:cs typeface="Calibri" pitchFamily="34" charset="0"/>
          </a:endParaRPr>
        </a:p>
      </dgm:t>
    </dgm:pt>
    <dgm:pt modelId="{ACD9FD25-7799-4AD8-9FE1-2F9DB3856ED8}" type="parTrans" cxnId="{64DB32A3-371C-445A-BD77-9FBFB894E45C}">
      <dgm:prSet/>
      <dgm:spPr/>
      <dgm:t>
        <a:bodyPr/>
        <a:lstStyle/>
        <a:p>
          <a:endParaRPr lang="en-IN"/>
        </a:p>
      </dgm:t>
    </dgm:pt>
    <dgm:pt modelId="{D2FD2C01-4659-46B2-886D-26245A1F528C}" type="sibTrans" cxnId="{64DB32A3-371C-445A-BD77-9FBFB894E45C}">
      <dgm:prSet/>
      <dgm:spPr/>
      <dgm:t>
        <a:bodyPr/>
        <a:lstStyle/>
        <a:p>
          <a:endParaRPr lang="en-IN"/>
        </a:p>
      </dgm:t>
    </dgm:pt>
    <dgm:pt modelId="{B7BB5EE5-5D22-4303-AB09-0BC54AF2DF10}">
      <dgm:prSet phldrT="[Text]" custT="1"/>
      <dgm:spPr/>
      <dgm:t>
        <a:bodyPr/>
        <a:lstStyle/>
        <a:p>
          <a:r>
            <a:rPr lang="en-US" sz="1600" dirty="0" smtClean="0">
              <a:latin typeface="Calibri" pitchFamily="34" charset="0"/>
              <a:cs typeface="Calibri" pitchFamily="34" charset="0"/>
            </a:rPr>
            <a:t>Type </a:t>
          </a:r>
          <a:r>
            <a:rPr lang="en-US" sz="1600" b="1" dirty="0" err="1" smtClean="0">
              <a:latin typeface="Courier New" pitchFamily="49" charset="0"/>
              <a:cs typeface="Courier New" pitchFamily="49" charset="0"/>
            </a:rPr>
            <a:t>userpkg</a:t>
          </a:r>
          <a:r>
            <a:rPr lang="en-US" sz="1600" dirty="0" smtClean="0">
              <a:latin typeface="Calibri" pitchFamily="34" charset="0"/>
              <a:cs typeface="Calibri" pitchFamily="34" charset="0"/>
            </a:rPr>
            <a:t> in the </a:t>
          </a:r>
          <a:r>
            <a:rPr lang="en-US" sz="1600" b="1" dirty="0" smtClean="0">
              <a:latin typeface="Calibri" pitchFamily="34" charset="0"/>
              <a:cs typeface="Calibri" pitchFamily="34" charset="0"/>
            </a:rPr>
            <a:t>Package Name</a:t>
          </a:r>
          <a:r>
            <a:rPr lang="en-US" sz="1600" dirty="0" smtClean="0">
              <a:latin typeface="Calibri" pitchFamily="34" charset="0"/>
              <a:cs typeface="Calibri" pitchFamily="34" charset="0"/>
            </a:rPr>
            <a:t> box of the </a:t>
          </a:r>
          <a:r>
            <a:rPr lang="en-US" sz="1600" b="1" dirty="0" smtClean="0">
              <a:latin typeface="Calibri" pitchFamily="34" charset="0"/>
              <a:cs typeface="Calibri" pitchFamily="34" charset="0"/>
            </a:rPr>
            <a:t>New Java Package </a:t>
          </a:r>
          <a:r>
            <a:rPr lang="en-US" sz="1600" dirty="0" smtClean="0">
              <a:latin typeface="Calibri" pitchFamily="34" charset="0"/>
              <a:cs typeface="Calibri" pitchFamily="34" charset="0"/>
            </a:rPr>
            <a:t>dialog box that is displayed.</a:t>
          </a:r>
          <a:endParaRPr lang="en-IN" sz="1600" dirty="0">
            <a:latin typeface="Calibri" pitchFamily="34" charset="0"/>
            <a:cs typeface="Calibri" pitchFamily="34" charset="0"/>
          </a:endParaRPr>
        </a:p>
      </dgm:t>
    </dgm:pt>
    <dgm:pt modelId="{54F9D458-0869-4A3F-8896-CD25D14874EC}" type="parTrans" cxnId="{D2555C85-E236-4D8E-B9A9-02302C807918}">
      <dgm:prSet/>
      <dgm:spPr/>
      <dgm:t>
        <a:bodyPr/>
        <a:lstStyle/>
        <a:p>
          <a:endParaRPr lang="en-IN"/>
        </a:p>
      </dgm:t>
    </dgm:pt>
    <dgm:pt modelId="{A9962BBE-8A9C-4386-B639-F3CE41644668}" type="sibTrans" cxnId="{D2555C85-E236-4D8E-B9A9-02302C807918}">
      <dgm:prSet/>
      <dgm:spPr/>
      <dgm:t>
        <a:bodyPr/>
        <a:lstStyle/>
        <a:p>
          <a:endParaRPr lang="en-IN"/>
        </a:p>
      </dgm:t>
    </dgm:pt>
    <dgm:pt modelId="{5F853222-32E8-4EEA-9889-F2C557FAEA71}" type="pres">
      <dgm:prSet presAssocID="{0E71EF99-BC11-47B0-8831-B51F9C5F6F0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B30553C-D39C-4F46-8893-7B3137B02F5B}" type="pres">
      <dgm:prSet presAssocID="{FB30BB82-62B6-4C7F-A588-56269CF23507}" presName="composite" presStyleCnt="0"/>
      <dgm:spPr/>
    </dgm:pt>
    <dgm:pt modelId="{CC64341B-5B77-4C3C-A125-490245E45573}" type="pres">
      <dgm:prSet presAssocID="{FB30BB82-62B6-4C7F-A588-56269CF23507}" presName="parentText" presStyleLbl="align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EBA01B6-5951-44BE-9030-3C2626CDD713}" type="pres">
      <dgm:prSet presAssocID="{FB30BB82-62B6-4C7F-A588-56269CF23507}" presName="descendantText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C50D35F-3F62-4A68-B18E-E595AC633803}" type="presOf" srcId="{FB30BB82-62B6-4C7F-A588-56269CF23507}" destId="{CC64341B-5B77-4C3C-A125-490245E45573}" srcOrd="0" destOrd="0" presId="urn:microsoft.com/office/officeart/2005/8/layout/chevron2"/>
    <dgm:cxn modelId="{12D14C6B-EC42-45CF-98B8-DCFBD6CB7630}" type="presOf" srcId="{B7BB5EE5-5D22-4303-AB09-0BC54AF2DF10}" destId="{BEBA01B6-5951-44BE-9030-3C2626CDD713}" srcOrd="0" destOrd="0" presId="urn:microsoft.com/office/officeart/2005/8/layout/chevron2"/>
    <dgm:cxn modelId="{D2555C85-E236-4D8E-B9A9-02302C807918}" srcId="{FB30BB82-62B6-4C7F-A588-56269CF23507}" destId="{B7BB5EE5-5D22-4303-AB09-0BC54AF2DF10}" srcOrd="0" destOrd="0" parTransId="{54F9D458-0869-4A3F-8896-CD25D14874EC}" sibTransId="{A9962BBE-8A9C-4386-B639-F3CE41644668}"/>
    <dgm:cxn modelId="{64DB32A3-371C-445A-BD77-9FBFB894E45C}" srcId="{0E71EF99-BC11-47B0-8831-B51F9C5F6F0C}" destId="{FB30BB82-62B6-4C7F-A588-56269CF23507}" srcOrd="0" destOrd="0" parTransId="{ACD9FD25-7799-4AD8-9FE1-2F9DB3856ED8}" sibTransId="{D2FD2C01-4659-46B2-886D-26245A1F528C}"/>
    <dgm:cxn modelId="{2FF073CA-EBAB-4D89-AB95-D034C01A990A}" type="presOf" srcId="{0E71EF99-BC11-47B0-8831-B51F9C5F6F0C}" destId="{5F853222-32E8-4EEA-9889-F2C557FAEA71}" srcOrd="0" destOrd="0" presId="urn:microsoft.com/office/officeart/2005/8/layout/chevron2"/>
    <dgm:cxn modelId="{02D85C47-5D2A-45B5-B8B7-6D08436E007D}" type="presParOf" srcId="{5F853222-32E8-4EEA-9889-F2C557FAEA71}" destId="{1B30553C-D39C-4F46-8893-7B3137B02F5B}" srcOrd="0" destOrd="0" presId="urn:microsoft.com/office/officeart/2005/8/layout/chevron2"/>
    <dgm:cxn modelId="{681E2EB8-15DF-476E-BEA3-623F87F1BB61}" type="presParOf" srcId="{1B30553C-D39C-4F46-8893-7B3137B02F5B}" destId="{CC64341B-5B77-4C3C-A125-490245E45573}" srcOrd="0" destOrd="0" presId="urn:microsoft.com/office/officeart/2005/8/layout/chevron2"/>
    <dgm:cxn modelId="{9B495F72-C901-41F4-8542-80D111D22A5A}" type="presParOf" srcId="{1B30553C-D39C-4F46-8893-7B3137B02F5B}" destId="{BEBA01B6-5951-44BE-9030-3C2626CDD71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0E71EF99-BC11-47B0-8831-B51F9C5F6F0C}" type="doc">
      <dgm:prSet loTypeId="urn:microsoft.com/office/officeart/2005/8/layout/chevron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FB30BB82-62B6-4C7F-A588-56269CF23507}">
      <dgm:prSet phldrT="[Text]" custT="1"/>
      <dgm:spPr/>
      <dgm:t>
        <a:bodyPr/>
        <a:lstStyle/>
        <a:p>
          <a:r>
            <a:rPr lang="en-IN" sz="2000" b="1" dirty="0" smtClean="0">
              <a:latin typeface="Calibri" pitchFamily="34" charset="0"/>
              <a:cs typeface="Calibri" pitchFamily="34" charset="0"/>
            </a:rPr>
            <a:t>4</a:t>
          </a:r>
          <a:endParaRPr lang="en-IN" sz="2000" b="1" dirty="0">
            <a:latin typeface="Calibri" pitchFamily="34" charset="0"/>
            <a:cs typeface="Calibri" pitchFamily="34" charset="0"/>
          </a:endParaRPr>
        </a:p>
      </dgm:t>
    </dgm:pt>
    <dgm:pt modelId="{ACD9FD25-7799-4AD8-9FE1-2F9DB3856ED8}" type="parTrans" cxnId="{64DB32A3-371C-445A-BD77-9FBFB894E45C}">
      <dgm:prSet/>
      <dgm:spPr/>
      <dgm:t>
        <a:bodyPr/>
        <a:lstStyle/>
        <a:p>
          <a:endParaRPr lang="en-IN"/>
        </a:p>
      </dgm:t>
    </dgm:pt>
    <dgm:pt modelId="{D2FD2C01-4659-46B2-886D-26245A1F528C}" type="sibTrans" cxnId="{64DB32A3-371C-445A-BD77-9FBFB894E45C}">
      <dgm:prSet/>
      <dgm:spPr/>
      <dgm:t>
        <a:bodyPr/>
        <a:lstStyle/>
        <a:p>
          <a:endParaRPr lang="en-IN"/>
        </a:p>
      </dgm:t>
    </dgm:pt>
    <dgm:pt modelId="{B7BB5EE5-5D22-4303-AB09-0BC54AF2DF10}">
      <dgm:prSet phldrT="[Text]" custT="1"/>
      <dgm:spPr/>
      <dgm:t>
        <a:bodyPr/>
        <a:lstStyle/>
        <a:p>
          <a:r>
            <a:rPr lang="en-US" sz="1600" dirty="0" smtClean="0">
              <a:latin typeface="Calibri" pitchFamily="34" charset="0"/>
              <a:cs typeface="Calibri" pitchFamily="34" charset="0"/>
            </a:rPr>
            <a:t>Click </a:t>
          </a:r>
          <a:r>
            <a:rPr lang="en-US" sz="1600" b="1" dirty="0" smtClean="0">
              <a:latin typeface="Calibri" pitchFamily="34" charset="0"/>
              <a:cs typeface="Calibri" pitchFamily="34" charset="0"/>
            </a:rPr>
            <a:t>Finish</a:t>
          </a:r>
          <a:r>
            <a:rPr lang="en-US" sz="1600" dirty="0" smtClean="0">
              <a:latin typeface="Calibri" pitchFamily="34" charset="0"/>
              <a:cs typeface="Calibri" pitchFamily="34" charset="0"/>
            </a:rPr>
            <a:t>. The </a:t>
          </a:r>
          <a:r>
            <a:rPr lang="en-US" sz="1600" b="1" dirty="0" err="1" smtClean="0">
              <a:latin typeface="Calibri" pitchFamily="34" charset="0"/>
              <a:cs typeface="Calibri" pitchFamily="34" charset="0"/>
            </a:rPr>
            <a:t>userpkg</a:t>
          </a:r>
          <a:r>
            <a:rPr lang="en-US" sz="1600" dirty="0" smtClean="0">
              <a:latin typeface="Calibri" pitchFamily="34" charset="0"/>
              <a:cs typeface="Calibri" pitchFamily="34" charset="0"/>
            </a:rPr>
            <a:t> package is created as shown in the following figure:</a:t>
          </a:r>
          <a:endParaRPr lang="en-IN" sz="1600" dirty="0">
            <a:latin typeface="Calibri" pitchFamily="34" charset="0"/>
            <a:cs typeface="Calibri" pitchFamily="34" charset="0"/>
          </a:endParaRPr>
        </a:p>
      </dgm:t>
    </dgm:pt>
    <dgm:pt modelId="{54F9D458-0869-4A3F-8896-CD25D14874EC}" type="parTrans" cxnId="{D2555C85-E236-4D8E-B9A9-02302C807918}">
      <dgm:prSet/>
      <dgm:spPr/>
      <dgm:t>
        <a:bodyPr/>
        <a:lstStyle/>
        <a:p>
          <a:endParaRPr lang="en-IN"/>
        </a:p>
      </dgm:t>
    </dgm:pt>
    <dgm:pt modelId="{A9962BBE-8A9C-4386-B639-F3CE41644668}" type="sibTrans" cxnId="{D2555C85-E236-4D8E-B9A9-02302C807918}">
      <dgm:prSet/>
      <dgm:spPr/>
      <dgm:t>
        <a:bodyPr/>
        <a:lstStyle/>
        <a:p>
          <a:endParaRPr lang="en-IN"/>
        </a:p>
      </dgm:t>
    </dgm:pt>
    <dgm:pt modelId="{5F853222-32E8-4EEA-9889-F2C557FAEA71}" type="pres">
      <dgm:prSet presAssocID="{0E71EF99-BC11-47B0-8831-B51F9C5F6F0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B30553C-D39C-4F46-8893-7B3137B02F5B}" type="pres">
      <dgm:prSet presAssocID="{FB30BB82-62B6-4C7F-A588-56269CF23507}" presName="composite" presStyleCnt="0"/>
      <dgm:spPr/>
      <dgm:t>
        <a:bodyPr/>
        <a:lstStyle/>
        <a:p>
          <a:endParaRPr lang="en-US"/>
        </a:p>
      </dgm:t>
    </dgm:pt>
    <dgm:pt modelId="{CC64341B-5B77-4C3C-A125-490245E45573}" type="pres">
      <dgm:prSet presAssocID="{FB30BB82-62B6-4C7F-A588-56269CF23507}" presName="parentText" presStyleLbl="align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EBA01B6-5951-44BE-9030-3C2626CDD713}" type="pres">
      <dgm:prSet presAssocID="{FB30BB82-62B6-4C7F-A588-56269CF23507}" presName="descendantText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2555C85-E236-4D8E-B9A9-02302C807918}" srcId="{FB30BB82-62B6-4C7F-A588-56269CF23507}" destId="{B7BB5EE5-5D22-4303-AB09-0BC54AF2DF10}" srcOrd="0" destOrd="0" parTransId="{54F9D458-0869-4A3F-8896-CD25D14874EC}" sibTransId="{A9962BBE-8A9C-4386-B639-F3CE41644668}"/>
    <dgm:cxn modelId="{64DB32A3-371C-445A-BD77-9FBFB894E45C}" srcId="{0E71EF99-BC11-47B0-8831-B51F9C5F6F0C}" destId="{FB30BB82-62B6-4C7F-A588-56269CF23507}" srcOrd="0" destOrd="0" parTransId="{ACD9FD25-7799-4AD8-9FE1-2F9DB3856ED8}" sibTransId="{D2FD2C01-4659-46B2-886D-26245A1F528C}"/>
    <dgm:cxn modelId="{7FCB9443-2CFB-4717-A680-4C157D04ECF0}" type="presOf" srcId="{FB30BB82-62B6-4C7F-A588-56269CF23507}" destId="{CC64341B-5B77-4C3C-A125-490245E45573}" srcOrd="0" destOrd="0" presId="urn:microsoft.com/office/officeart/2005/8/layout/chevron2"/>
    <dgm:cxn modelId="{211F42D6-30B8-492D-8766-846041F6E567}" type="presOf" srcId="{B7BB5EE5-5D22-4303-AB09-0BC54AF2DF10}" destId="{BEBA01B6-5951-44BE-9030-3C2626CDD713}" srcOrd="0" destOrd="0" presId="urn:microsoft.com/office/officeart/2005/8/layout/chevron2"/>
    <dgm:cxn modelId="{265FBCB0-05F9-4E57-B84A-6AFBE3D8822C}" type="presOf" srcId="{0E71EF99-BC11-47B0-8831-B51F9C5F6F0C}" destId="{5F853222-32E8-4EEA-9889-F2C557FAEA71}" srcOrd="0" destOrd="0" presId="urn:microsoft.com/office/officeart/2005/8/layout/chevron2"/>
    <dgm:cxn modelId="{512C3613-82ED-47B1-B32B-143970627EF9}" type="presParOf" srcId="{5F853222-32E8-4EEA-9889-F2C557FAEA71}" destId="{1B30553C-D39C-4F46-8893-7B3137B02F5B}" srcOrd="0" destOrd="0" presId="urn:microsoft.com/office/officeart/2005/8/layout/chevron2"/>
    <dgm:cxn modelId="{58F65592-FA12-4A39-AE42-08F6CCBD0929}" type="presParOf" srcId="{1B30553C-D39C-4F46-8893-7B3137B02F5B}" destId="{CC64341B-5B77-4C3C-A125-490245E45573}" srcOrd="0" destOrd="0" presId="urn:microsoft.com/office/officeart/2005/8/layout/chevron2"/>
    <dgm:cxn modelId="{233EEF48-6A22-4518-9D1C-0FFF7B119D73}" type="presParOf" srcId="{1B30553C-D39C-4F46-8893-7B3137B02F5B}" destId="{BEBA01B6-5951-44BE-9030-3C2626CDD71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0E71EF99-BC11-47B0-8831-B51F9C5F6F0C}" type="doc">
      <dgm:prSet loTypeId="urn:microsoft.com/office/officeart/2005/8/layout/chevron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FB30BB82-62B6-4C7F-A588-56269CF23507}">
      <dgm:prSet phldrT="[Text]" custT="1"/>
      <dgm:spPr/>
      <dgm:t>
        <a:bodyPr/>
        <a:lstStyle/>
        <a:p>
          <a:r>
            <a:rPr lang="en-IN" sz="2000" b="1" dirty="0" smtClean="0">
              <a:latin typeface="Calibri" pitchFamily="34" charset="0"/>
              <a:cs typeface="Calibri" pitchFamily="34" charset="0"/>
            </a:rPr>
            <a:t>5</a:t>
          </a:r>
          <a:endParaRPr lang="en-IN" sz="2000" b="1" dirty="0">
            <a:latin typeface="Calibri" pitchFamily="34" charset="0"/>
            <a:cs typeface="Calibri" pitchFamily="34" charset="0"/>
          </a:endParaRPr>
        </a:p>
      </dgm:t>
    </dgm:pt>
    <dgm:pt modelId="{ACD9FD25-7799-4AD8-9FE1-2F9DB3856ED8}" type="parTrans" cxnId="{64DB32A3-371C-445A-BD77-9FBFB894E45C}">
      <dgm:prSet/>
      <dgm:spPr/>
      <dgm:t>
        <a:bodyPr/>
        <a:lstStyle/>
        <a:p>
          <a:endParaRPr lang="en-IN"/>
        </a:p>
      </dgm:t>
    </dgm:pt>
    <dgm:pt modelId="{D2FD2C01-4659-46B2-886D-26245A1F528C}" type="sibTrans" cxnId="{64DB32A3-371C-445A-BD77-9FBFB894E45C}">
      <dgm:prSet/>
      <dgm:spPr/>
      <dgm:t>
        <a:bodyPr/>
        <a:lstStyle/>
        <a:p>
          <a:endParaRPr lang="en-IN"/>
        </a:p>
      </dgm:t>
    </dgm:pt>
    <dgm:pt modelId="{B7BB5EE5-5D22-4303-AB09-0BC54AF2DF10}">
      <dgm:prSet phldrT="[Text]" custT="1"/>
      <dgm:spPr/>
      <dgm:t>
        <a:bodyPr/>
        <a:lstStyle/>
        <a:p>
          <a:r>
            <a:rPr lang="en-US" sz="1600" dirty="0" smtClean="0">
              <a:latin typeface="Calibri" pitchFamily="34" charset="0"/>
              <a:cs typeface="Calibri" pitchFamily="34" charset="0"/>
            </a:rPr>
            <a:t>Right-click </a:t>
          </a:r>
          <a:r>
            <a:rPr lang="en-US" sz="1600" b="1" dirty="0" err="1" smtClean="0">
              <a:latin typeface="Courier New" pitchFamily="49" charset="0"/>
              <a:cs typeface="Courier New" pitchFamily="49" charset="0"/>
            </a:rPr>
            <a:t>userpkg</a:t>
          </a:r>
          <a:r>
            <a:rPr lang="en-US" sz="1600" dirty="0" smtClean="0">
              <a:latin typeface="Calibri" pitchFamily="34" charset="0"/>
              <a:cs typeface="Calibri" pitchFamily="34" charset="0"/>
            </a:rPr>
            <a:t> and select </a:t>
          </a:r>
          <a:r>
            <a:rPr lang="en-US" sz="1600" b="1" dirty="0" smtClean="0">
              <a:latin typeface="Calibri" pitchFamily="34" charset="0"/>
              <a:cs typeface="Calibri" pitchFamily="34" charset="0"/>
            </a:rPr>
            <a:t>New → Java Class</a:t>
          </a:r>
          <a:r>
            <a:rPr lang="en-US" sz="1600" dirty="0" smtClean="0">
              <a:latin typeface="Calibri" pitchFamily="34" charset="0"/>
              <a:cs typeface="Calibri" pitchFamily="34" charset="0"/>
            </a:rPr>
            <a:t> to add a new class to the package.</a:t>
          </a:r>
          <a:endParaRPr lang="en-IN" sz="1600" dirty="0">
            <a:latin typeface="Calibri" pitchFamily="34" charset="0"/>
            <a:cs typeface="Calibri" pitchFamily="34" charset="0"/>
          </a:endParaRPr>
        </a:p>
      </dgm:t>
    </dgm:pt>
    <dgm:pt modelId="{54F9D458-0869-4A3F-8896-CD25D14874EC}" type="parTrans" cxnId="{D2555C85-E236-4D8E-B9A9-02302C807918}">
      <dgm:prSet/>
      <dgm:spPr/>
      <dgm:t>
        <a:bodyPr/>
        <a:lstStyle/>
        <a:p>
          <a:endParaRPr lang="en-IN"/>
        </a:p>
      </dgm:t>
    </dgm:pt>
    <dgm:pt modelId="{A9962BBE-8A9C-4386-B639-F3CE41644668}" type="sibTrans" cxnId="{D2555C85-E236-4D8E-B9A9-02302C807918}">
      <dgm:prSet/>
      <dgm:spPr/>
      <dgm:t>
        <a:bodyPr/>
        <a:lstStyle/>
        <a:p>
          <a:endParaRPr lang="en-IN"/>
        </a:p>
      </dgm:t>
    </dgm:pt>
    <dgm:pt modelId="{5F853222-32E8-4EEA-9889-F2C557FAEA71}" type="pres">
      <dgm:prSet presAssocID="{0E71EF99-BC11-47B0-8831-B51F9C5F6F0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B30553C-D39C-4F46-8893-7B3137B02F5B}" type="pres">
      <dgm:prSet presAssocID="{FB30BB82-62B6-4C7F-A588-56269CF23507}" presName="composite" presStyleCnt="0"/>
      <dgm:spPr/>
    </dgm:pt>
    <dgm:pt modelId="{CC64341B-5B77-4C3C-A125-490245E45573}" type="pres">
      <dgm:prSet presAssocID="{FB30BB82-62B6-4C7F-A588-56269CF23507}" presName="parentText" presStyleLbl="align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EBA01B6-5951-44BE-9030-3C2626CDD713}" type="pres">
      <dgm:prSet presAssocID="{FB30BB82-62B6-4C7F-A588-56269CF23507}" presName="descendantText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6725527-B831-4B3F-96B6-C4F1E1A9A69D}" type="presOf" srcId="{FB30BB82-62B6-4C7F-A588-56269CF23507}" destId="{CC64341B-5B77-4C3C-A125-490245E45573}" srcOrd="0" destOrd="0" presId="urn:microsoft.com/office/officeart/2005/8/layout/chevron2"/>
    <dgm:cxn modelId="{71E9FDE9-8644-49F0-A35A-E72DC75CF7E5}" type="presOf" srcId="{0E71EF99-BC11-47B0-8831-B51F9C5F6F0C}" destId="{5F853222-32E8-4EEA-9889-F2C557FAEA71}" srcOrd="0" destOrd="0" presId="urn:microsoft.com/office/officeart/2005/8/layout/chevron2"/>
    <dgm:cxn modelId="{64DB32A3-371C-445A-BD77-9FBFB894E45C}" srcId="{0E71EF99-BC11-47B0-8831-B51F9C5F6F0C}" destId="{FB30BB82-62B6-4C7F-A588-56269CF23507}" srcOrd="0" destOrd="0" parTransId="{ACD9FD25-7799-4AD8-9FE1-2F9DB3856ED8}" sibTransId="{D2FD2C01-4659-46B2-886D-26245A1F528C}"/>
    <dgm:cxn modelId="{D2555C85-E236-4D8E-B9A9-02302C807918}" srcId="{FB30BB82-62B6-4C7F-A588-56269CF23507}" destId="{B7BB5EE5-5D22-4303-AB09-0BC54AF2DF10}" srcOrd="0" destOrd="0" parTransId="{54F9D458-0869-4A3F-8896-CD25D14874EC}" sibTransId="{A9962BBE-8A9C-4386-B639-F3CE41644668}"/>
    <dgm:cxn modelId="{8586C213-92A9-4D79-907D-8A0553AB6A61}" type="presOf" srcId="{B7BB5EE5-5D22-4303-AB09-0BC54AF2DF10}" destId="{BEBA01B6-5951-44BE-9030-3C2626CDD713}" srcOrd="0" destOrd="0" presId="urn:microsoft.com/office/officeart/2005/8/layout/chevron2"/>
    <dgm:cxn modelId="{06FF0002-C30A-400C-94C6-6C6E54F22039}" type="presParOf" srcId="{5F853222-32E8-4EEA-9889-F2C557FAEA71}" destId="{1B30553C-D39C-4F46-8893-7B3137B02F5B}" srcOrd="0" destOrd="0" presId="urn:microsoft.com/office/officeart/2005/8/layout/chevron2"/>
    <dgm:cxn modelId="{E42F369B-2824-498C-8AA4-17BED524D9E1}" type="presParOf" srcId="{1B30553C-D39C-4F46-8893-7B3137B02F5B}" destId="{CC64341B-5B77-4C3C-A125-490245E45573}" srcOrd="0" destOrd="0" presId="urn:microsoft.com/office/officeart/2005/8/layout/chevron2"/>
    <dgm:cxn modelId="{3839423F-5156-4922-B086-C4A5ED4A831C}" type="presParOf" srcId="{1B30553C-D39C-4F46-8893-7B3137B02F5B}" destId="{BEBA01B6-5951-44BE-9030-3C2626CDD71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1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C6A721-0D40-49DF-9896-538D015E2C22}" type="doc">
      <dgm:prSet loTypeId="urn:microsoft.com/office/officeart/2005/8/layout/list1" loCatId="list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8A9CBDE3-943D-44B1-AA3B-2C775C191735}">
      <dgm:prSet phldrT="[Text]" custT="1"/>
      <dgm:spPr/>
      <dgm:t>
        <a:bodyPr/>
        <a:lstStyle/>
        <a:p>
          <a:r>
            <a:rPr lang="en-US" sz="1600" b="1" dirty="0" smtClean="0">
              <a:latin typeface="Calibri" pitchFamily="34" charset="0"/>
              <a:cs typeface="Calibri" pitchFamily="34" charset="0"/>
            </a:rPr>
            <a:t>Impending security risk</a:t>
          </a:r>
          <a:endParaRPr lang="en-IN" sz="1600" b="1" dirty="0">
            <a:latin typeface="Calibri" pitchFamily="34" charset="0"/>
            <a:cs typeface="Calibri" pitchFamily="34" charset="0"/>
          </a:endParaRPr>
        </a:p>
      </dgm:t>
    </dgm:pt>
    <dgm:pt modelId="{47F20488-F57B-4EAA-AC28-0E61598F5785}" type="parTrans" cxnId="{3C413642-3007-4C9A-A71A-5BF29F80749E}">
      <dgm:prSet/>
      <dgm:spPr/>
      <dgm:t>
        <a:bodyPr/>
        <a:lstStyle/>
        <a:p>
          <a:endParaRPr lang="en-IN"/>
        </a:p>
      </dgm:t>
    </dgm:pt>
    <dgm:pt modelId="{4BE0501D-50E8-49B5-950C-96E7596EBD91}" type="sibTrans" cxnId="{3C413642-3007-4C9A-A71A-5BF29F80749E}">
      <dgm:prSet/>
      <dgm:spPr/>
      <dgm:t>
        <a:bodyPr/>
        <a:lstStyle/>
        <a:p>
          <a:endParaRPr lang="en-IN"/>
        </a:p>
      </dgm:t>
    </dgm:pt>
    <dgm:pt modelId="{0B2AD9EF-F3ED-4D54-857D-CC1F43F8AFD6}">
      <dgm:prSet phldrT="[Text]" custT="1"/>
      <dgm:spPr/>
      <dgm:t>
        <a:bodyPr/>
        <a:lstStyle/>
        <a:p>
          <a:r>
            <a:rPr lang="en-US" sz="1600" b="1" dirty="0" smtClean="0">
              <a:latin typeface="Calibri" pitchFamily="34" charset="0"/>
              <a:cs typeface="Calibri" pitchFamily="34" charset="0"/>
            </a:rPr>
            <a:t>Loss of portability</a:t>
          </a:r>
          <a:endParaRPr lang="en-IN" sz="1600" b="1" dirty="0" smtClean="0">
            <a:latin typeface="Calibri" pitchFamily="34" charset="0"/>
            <a:cs typeface="Calibri" pitchFamily="34" charset="0"/>
          </a:endParaRPr>
        </a:p>
      </dgm:t>
    </dgm:pt>
    <dgm:pt modelId="{B75A5741-41EB-4D30-B3D7-C02723BCF508}" type="parTrans" cxnId="{4226712F-F6F9-49E6-ABA8-AA8379CE0241}">
      <dgm:prSet/>
      <dgm:spPr/>
      <dgm:t>
        <a:bodyPr/>
        <a:lstStyle/>
        <a:p>
          <a:endParaRPr lang="en-IN"/>
        </a:p>
      </dgm:t>
    </dgm:pt>
    <dgm:pt modelId="{5413F2E3-6E5C-4C54-83C2-8648AA013DB4}" type="sibTrans" cxnId="{4226712F-F6F9-49E6-ABA8-AA8379CE0241}">
      <dgm:prSet/>
      <dgm:spPr/>
      <dgm:t>
        <a:bodyPr/>
        <a:lstStyle/>
        <a:p>
          <a:endParaRPr lang="en-IN"/>
        </a:p>
      </dgm:t>
    </dgm:pt>
    <dgm:pt modelId="{9FC1ADC8-7F36-47E7-B130-C3A42FC82872}">
      <dgm:prSet custT="1"/>
      <dgm:spPr/>
      <dgm:t>
        <a:bodyPr/>
        <a:lstStyle/>
        <a:p>
          <a:r>
            <a:rPr lang="en-US" sz="1600" dirty="0" smtClean="0">
              <a:latin typeface="Calibri" pitchFamily="34" charset="0"/>
              <a:cs typeface="Calibri" pitchFamily="34" charset="0"/>
            </a:rPr>
            <a:t>The native method executes actual machine code, and therefore, it can gain access to any part of the host system. </a:t>
          </a:r>
          <a:endParaRPr lang="en-IN" sz="1600" dirty="0">
            <a:latin typeface="Calibri" pitchFamily="34" charset="0"/>
            <a:cs typeface="Calibri" pitchFamily="34" charset="0"/>
          </a:endParaRPr>
        </a:p>
      </dgm:t>
    </dgm:pt>
    <dgm:pt modelId="{8C52DD2E-B684-443D-A914-0BE5D3DC3799}" type="parTrans" cxnId="{619F78A7-E08E-4B48-AA47-92CCC7861812}">
      <dgm:prSet/>
      <dgm:spPr/>
      <dgm:t>
        <a:bodyPr/>
        <a:lstStyle/>
        <a:p>
          <a:endParaRPr lang="en-IN"/>
        </a:p>
      </dgm:t>
    </dgm:pt>
    <dgm:pt modelId="{DBA31889-FDE3-462B-822B-367B3969F235}" type="sibTrans" cxnId="{619F78A7-E08E-4B48-AA47-92CCC7861812}">
      <dgm:prSet/>
      <dgm:spPr/>
      <dgm:t>
        <a:bodyPr/>
        <a:lstStyle/>
        <a:p>
          <a:endParaRPr lang="en-IN"/>
        </a:p>
      </dgm:t>
    </dgm:pt>
    <dgm:pt modelId="{504AD80A-1828-4AD0-A2B4-AC81A8B79AA6}">
      <dgm:prSet custT="1"/>
      <dgm:spPr/>
      <dgm:t>
        <a:bodyPr/>
        <a:lstStyle/>
        <a:p>
          <a:r>
            <a:rPr lang="en-US" sz="1600" dirty="0" smtClean="0">
              <a:latin typeface="Calibri" pitchFamily="34" charset="0"/>
              <a:cs typeface="Calibri" pitchFamily="34" charset="0"/>
            </a:rPr>
            <a:t>The native code is bundled in a DLL, so that it can be loaded on the machine on which the Java program is executing. </a:t>
          </a:r>
          <a:endParaRPr lang="en-IN" sz="1600" dirty="0">
            <a:latin typeface="Calibri" pitchFamily="34" charset="0"/>
            <a:cs typeface="Calibri" pitchFamily="34" charset="0"/>
          </a:endParaRPr>
        </a:p>
      </dgm:t>
    </dgm:pt>
    <dgm:pt modelId="{0F299833-B2D7-40A7-98AB-F3F593A4D8A2}" type="parTrans" cxnId="{1C80C4B9-1C3E-44EB-A29E-E068F56E3A87}">
      <dgm:prSet/>
      <dgm:spPr/>
      <dgm:t>
        <a:bodyPr/>
        <a:lstStyle/>
        <a:p>
          <a:endParaRPr lang="en-IN"/>
        </a:p>
      </dgm:t>
    </dgm:pt>
    <dgm:pt modelId="{6ABA12B4-5712-443D-A883-686ED84EBDD3}" type="sibTrans" cxnId="{1C80C4B9-1C3E-44EB-A29E-E068F56E3A87}">
      <dgm:prSet/>
      <dgm:spPr/>
      <dgm:t>
        <a:bodyPr/>
        <a:lstStyle/>
        <a:p>
          <a:endParaRPr lang="en-IN"/>
        </a:p>
      </dgm:t>
    </dgm:pt>
    <dgm:pt modelId="{AB63391F-4FF2-4923-BEB1-4375F25A68BA}">
      <dgm:prSet custT="1"/>
      <dgm:spPr/>
      <dgm:t>
        <a:bodyPr/>
        <a:lstStyle/>
        <a:p>
          <a:r>
            <a:rPr lang="en-US" sz="1600" dirty="0" smtClean="0">
              <a:latin typeface="Calibri" pitchFamily="34" charset="0"/>
              <a:cs typeface="Calibri" pitchFamily="34" charset="0"/>
            </a:rPr>
            <a:t>That is, the native code is not restricted to the JVM execution environment. </a:t>
          </a:r>
          <a:endParaRPr lang="en-IN" sz="1600" dirty="0">
            <a:latin typeface="Calibri" pitchFamily="34" charset="0"/>
            <a:cs typeface="Calibri" pitchFamily="34" charset="0"/>
          </a:endParaRPr>
        </a:p>
      </dgm:t>
    </dgm:pt>
    <dgm:pt modelId="{73071B74-EBD0-45E8-B0AF-6B602C12467C}" type="parTrans" cxnId="{D02EC71C-402A-4380-A995-145D6C7A77FF}">
      <dgm:prSet/>
      <dgm:spPr/>
      <dgm:t>
        <a:bodyPr/>
        <a:lstStyle/>
        <a:p>
          <a:endParaRPr lang="en-US"/>
        </a:p>
      </dgm:t>
    </dgm:pt>
    <dgm:pt modelId="{2D541D36-2A1B-45EF-9BFC-82E00B322EDA}" type="sibTrans" cxnId="{D02EC71C-402A-4380-A995-145D6C7A77FF}">
      <dgm:prSet/>
      <dgm:spPr/>
      <dgm:t>
        <a:bodyPr/>
        <a:lstStyle/>
        <a:p>
          <a:endParaRPr lang="en-US"/>
        </a:p>
      </dgm:t>
    </dgm:pt>
    <dgm:pt modelId="{634AADB6-4551-4C3C-A32A-45E8909E626F}">
      <dgm:prSet custT="1"/>
      <dgm:spPr/>
      <dgm:t>
        <a:bodyPr/>
        <a:lstStyle/>
        <a:p>
          <a:r>
            <a:rPr lang="en-US" sz="1600" dirty="0" smtClean="0">
              <a:latin typeface="Calibri" pitchFamily="34" charset="0"/>
              <a:cs typeface="Calibri" pitchFamily="34" charset="0"/>
            </a:rPr>
            <a:t>This may lead to a virus infection on the target system.</a:t>
          </a:r>
          <a:endParaRPr lang="en-IN" sz="1600" dirty="0">
            <a:latin typeface="Calibri" pitchFamily="34" charset="0"/>
            <a:cs typeface="Calibri" pitchFamily="34" charset="0"/>
          </a:endParaRPr>
        </a:p>
      </dgm:t>
    </dgm:pt>
    <dgm:pt modelId="{94CBF506-EE64-40B6-A656-E0B4CB4D4214}" type="parTrans" cxnId="{4172B92F-3E2B-4AC5-949C-A964269ECF8E}">
      <dgm:prSet/>
      <dgm:spPr/>
      <dgm:t>
        <a:bodyPr/>
        <a:lstStyle/>
        <a:p>
          <a:endParaRPr lang="en-US"/>
        </a:p>
      </dgm:t>
    </dgm:pt>
    <dgm:pt modelId="{732ED778-E9DC-455D-A7FA-215C1C799DD2}" type="sibTrans" cxnId="{4172B92F-3E2B-4AC5-949C-A964269ECF8E}">
      <dgm:prSet/>
      <dgm:spPr/>
      <dgm:t>
        <a:bodyPr/>
        <a:lstStyle/>
        <a:p>
          <a:endParaRPr lang="en-US"/>
        </a:p>
      </dgm:t>
    </dgm:pt>
    <dgm:pt modelId="{72954A39-C73E-409D-A864-8FEBB8A2F192}">
      <dgm:prSet custT="1"/>
      <dgm:spPr/>
      <dgm:t>
        <a:bodyPr/>
        <a:lstStyle/>
        <a:p>
          <a:r>
            <a:rPr lang="en-US" sz="1600" dirty="0" smtClean="0">
              <a:latin typeface="Calibri" pitchFamily="34" charset="0"/>
              <a:cs typeface="Calibri" pitchFamily="34" charset="0"/>
            </a:rPr>
            <a:t>Each native method is dependent on the CPU and the OS. </a:t>
          </a:r>
          <a:endParaRPr lang="en-IN" sz="1600" dirty="0">
            <a:latin typeface="Calibri" pitchFamily="34" charset="0"/>
            <a:cs typeface="Calibri" pitchFamily="34" charset="0"/>
          </a:endParaRPr>
        </a:p>
      </dgm:t>
    </dgm:pt>
    <dgm:pt modelId="{508FD5C0-3E86-4E4D-82FC-3DCFB33EDAFA}" type="parTrans" cxnId="{C20717B9-DFE8-4926-97B7-EC98E988A2F5}">
      <dgm:prSet/>
      <dgm:spPr/>
      <dgm:t>
        <a:bodyPr/>
        <a:lstStyle/>
        <a:p>
          <a:endParaRPr lang="en-US"/>
        </a:p>
      </dgm:t>
    </dgm:pt>
    <dgm:pt modelId="{8B50960F-F315-4132-87E0-08CBE3EF4B94}" type="sibTrans" cxnId="{C20717B9-DFE8-4926-97B7-EC98E988A2F5}">
      <dgm:prSet/>
      <dgm:spPr/>
      <dgm:t>
        <a:bodyPr/>
        <a:lstStyle/>
        <a:p>
          <a:endParaRPr lang="en-US"/>
        </a:p>
      </dgm:t>
    </dgm:pt>
    <dgm:pt modelId="{EE0BC8BB-1CFC-4BB2-80D3-8EE27254F499}">
      <dgm:prSet custT="1"/>
      <dgm:spPr/>
      <dgm:t>
        <a:bodyPr/>
        <a:lstStyle/>
        <a:p>
          <a:r>
            <a:rPr lang="en-US" sz="1600" dirty="0" smtClean="0">
              <a:latin typeface="Calibri" pitchFamily="34" charset="0"/>
              <a:cs typeface="Calibri" pitchFamily="34" charset="0"/>
            </a:rPr>
            <a:t>This makes the DLL inherently non-portable. </a:t>
          </a:r>
          <a:endParaRPr lang="en-IN" sz="1600" dirty="0">
            <a:latin typeface="Calibri" pitchFamily="34" charset="0"/>
            <a:cs typeface="Calibri" pitchFamily="34" charset="0"/>
          </a:endParaRPr>
        </a:p>
      </dgm:t>
    </dgm:pt>
    <dgm:pt modelId="{987A63AA-8BEB-41B3-8905-DA4D98ED0B8C}" type="parTrans" cxnId="{48788427-FF66-4635-A043-5FD8EF70F20A}">
      <dgm:prSet/>
      <dgm:spPr/>
      <dgm:t>
        <a:bodyPr/>
        <a:lstStyle/>
        <a:p>
          <a:endParaRPr lang="en-US"/>
        </a:p>
      </dgm:t>
    </dgm:pt>
    <dgm:pt modelId="{F1FC8282-3998-4030-979F-8BE0672EA0D3}" type="sibTrans" cxnId="{48788427-FF66-4635-A043-5FD8EF70F20A}">
      <dgm:prSet/>
      <dgm:spPr/>
      <dgm:t>
        <a:bodyPr/>
        <a:lstStyle/>
        <a:p>
          <a:endParaRPr lang="en-US"/>
        </a:p>
      </dgm:t>
    </dgm:pt>
    <dgm:pt modelId="{1DB2988C-E60F-4E0B-BA4C-B200AB81D8A0}">
      <dgm:prSet custT="1"/>
      <dgm:spPr/>
      <dgm:t>
        <a:bodyPr/>
        <a:lstStyle/>
        <a:p>
          <a:r>
            <a:rPr lang="en-US" sz="1600" dirty="0" smtClean="0">
              <a:latin typeface="Calibri" pitchFamily="34" charset="0"/>
              <a:cs typeface="Calibri" pitchFamily="34" charset="0"/>
            </a:rPr>
            <a:t>This means, that a Java application using native methods will run only on a machine in which a compatible DLL has been installed.</a:t>
          </a:r>
          <a:endParaRPr lang="en-IN" sz="1600" dirty="0">
            <a:latin typeface="Calibri" pitchFamily="34" charset="0"/>
            <a:cs typeface="Calibri" pitchFamily="34" charset="0"/>
          </a:endParaRPr>
        </a:p>
      </dgm:t>
    </dgm:pt>
    <dgm:pt modelId="{271848C4-8D90-42B2-8002-887ADF44BECF}" type="parTrans" cxnId="{7DEE5F1F-CE6C-4845-8443-4F8BF269AE9A}">
      <dgm:prSet/>
      <dgm:spPr/>
      <dgm:t>
        <a:bodyPr/>
        <a:lstStyle/>
        <a:p>
          <a:endParaRPr lang="en-US"/>
        </a:p>
      </dgm:t>
    </dgm:pt>
    <dgm:pt modelId="{DA8A987A-08FF-46CF-AE6D-77BA85A14799}" type="sibTrans" cxnId="{7DEE5F1F-CE6C-4845-8443-4F8BF269AE9A}">
      <dgm:prSet/>
      <dgm:spPr/>
      <dgm:t>
        <a:bodyPr/>
        <a:lstStyle/>
        <a:p>
          <a:endParaRPr lang="en-US"/>
        </a:p>
      </dgm:t>
    </dgm:pt>
    <dgm:pt modelId="{726BFED6-59D2-4F7E-90B2-0814C54F0E71}" type="pres">
      <dgm:prSet presAssocID="{77C6A721-0D40-49DF-9896-538D015E2C2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825C2F4-6259-4087-975F-D7E57656305B}" type="pres">
      <dgm:prSet presAssocID="{8A9CBDE3-943D-44B1-AA3B-2C775C191735}" presName="parentLin" presStyleCnt="0"/>
      <dgm:spPr/>
      <dgm:t>
        <a:bodyPr/>
        <a:lstStyle/>
        <a:p>
          <a:endParaRPr lang="en-IN"/>
        </a:p>
      </dgm:t>
    </dgm:pt>
    <dgm:pt modelId="{8AFF8CDB-0AF9-4EA6-BECC-E63ACC5B5E29}" type="pres">
      <dgm:prSet presAssocID="{8A9CBDE3-943D-44B1-AA3B-2C775C191735}" presName="parentLeftMargin" presStyleLbl="node1" presStyleIdx="0" presStyleCnt="2"/>
      <dgm:spPr/>
      <dgm:t>
        <a:bodyPr/>
        <a:lstStyle/>
        <a:p>
          <a:endParaRPr lang="en-IN"/>
        </a:p>
      </dgm:t>
    </dgm:pt>
    <dgm:pt modelId="{944BAB04-7C51-4F32-B3D9-6B3BFE861060}" type="pres">
      <dgm:prSet presAssocID="{8A9CBDE3-943D-44B1-AA3B-2C775C191735}" presName="parentText" presStyleLbl="node1" presStyleIdx="0" presStyleCnt="2" custScaleX="12995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B92971E-CD3F-40AB-A72B-D3F249C8A999}" type="pres">
      <dgm:prSet presAssocID="{8A9CBDE3-943D-44B1-AA3B-2C775C191735}" presName="negativeSpace" presStyleCnt="0"/>
      <dgm:spPr/>
      <dgm:t>
        <a:bodyPr/>
        <a:lstStyle/>
        <a:p>
          <a:endParaRPr lang="en-IN"/>
        </a:p>
      </dgm:t>
    </dgm:pt>
    <dgm:pt modelId="{A3794F34-CF38-4878-8BA7-B0E44BC4E8BE}" type="pres">
      <dgm:prSet presAssocID="{8A9CBDE3-943D-44B1-AA3B-2C775C191735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2E948CE-AB6E-441B-9C84-EB73198946D1}" type="pres">
      <dgm:prSet presAssocID="{4BE0501D-50E8-49B5-950C-96E7596EBD91}" presName="spaceBetweenRectangles" presStyleCnt="0"/>
      <dgm:spPr/>
      <dgm:t>
        <a:bodyPr/>
        <a:lstStyle/>
        <a:p>
          <a:endParaRPr lang="en-IN"/>
        </a:p>
      </dgm:t>
    </dgm:pt>
    <dgm:pt modelId="{29C14D80-9378-4DBC-8F98-7A1924A78E08}" type="pres">
      <dgm:prSet presAssocID="{0B2AD9EF-F3ED-4D54-857D-CC1F43F8AFD6}" presName="parentLin" presStyleCnt="0"/>
      <dgm:spPr/>
      <dgm:t>
        <a:bodyPr/>
        <a:lstStyle/>
        <a:p>
          <a:endParaRPr lang="en-IN"/>
        </a:p>
      </dgm:t>
    </dgm:pt>
    <dgm:pt modelId="{DD0F1857-B597-431D-9A0F-C159A0C4F7FE}" type="pres">
      <dgm:prSet presAssocID="{0B2AD9EF-F3ED-4D54-857D-CC1F43F8AFD6}" presName="parentLeftMargin" presStyleLbl="node1" presStyleIdx="0" presStyleCnt="2"/>
      <dgm:spPr/>
      <dgm:t>
        <a:bodyPr/>
        <a:lstStyle/>
        <a:p>
          <a:endParaRPr lang="en-IN"/>
        </a:p>
      </dgm:t>
    </dgm:pt>
    <dgm:pt modelId="{0BC5C34C-6965-41B3-8AB2-EFFE6BA44191}" type="pres">
      <dgm:prSet presAssocID="{0B2AD9EF-F3ED-4D54-857D-CC1F43F8AFD6}" presName="parentText" presStyleLbl="node1" presStyleIdx="1" presStyleCnt="2" custScaleX="12995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A2529F1-05C9-4708-AE54-66005BE69934}" type="pres">
      <dgm:prSet presAssocID="{0B2AD9EF-F3ED-4D54-857D-CC1F43F8AFD6}" presName="negativeSpace" presStyleCnt="0"/>
      <dgm:spPr/>
      <dgm:t>
        <a:bodyPr/>
        <a:lstStyle/>
        <a:p>
          <a:endParaRPr lang="en-IN"/>
        </a:p>
      </dgm:t>
    </dgm:pt>
    <dgm:pt modelId="{B6BC36D8-D5B0-4749-B56F-AC6C50C43627}" type="pres">
      <dgm:prSet presAssocID="{0B2AD9EF-F3ED-4D54-857D-CC1F43F8AFD6}" presName="childText" presStyleLbl="conFgAcc1" presStyleIdx="1" presStyleCnt="2" custLinFactNeighborY="3109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19F78A7-E08E-4B48-AA47-92CCC7861812}" srcId="{8A9CBDE3-943D-44B1-AA3B-2C775C191735}" destId="{9FC1ADC8-7F36-47E7-B130-C3A42FC82872}" srcOrd="0" destOrd="0" parTransId="{8C52DD2E-B684-443D-A914-0BE5D3DC3799}" sibTransId="{DBA31889-FDE3-462B-822B-367B3969F235}"/>
    <dgm:cxn modelId="{E05153C7-7A96-49FA-B910-5502A9B08C60}" type="presOf" srcId="{504AD80A-1828-4AD0-A2B4-AC81A8B79AA6}" destId="{B6BC36D8-D5B0-4749-B56F-AC6C50C43627}" srcOrd="0" destOrd="0" presId="urn:microsoft.com/office/officeart/2005/8/layout/list1"/>
    <dgm:cxn modelId="{C8F41B60-5ADA-413B-8E2C-FFB6EEFF202A}" type="presOf" srcId="{EE0BC8BB-1CFC-4BB2-80D3-8EE27254F499}" destId="{B6BC36D8-D5B0-4749-B56F-AC6C50C43627}" srcOrd="0" destOrd="2" presId="urn:microsoft.com/office/officeart/2005/8/layout/list1"/>
    <dgm:cxn modelId="{21F31A09-2E6E-45FB-B1ED-A7BF5418E009}" type="presOf" srcId="{1DB2988C-E60F-4E0B-BA4C-B200AB81D8A0}" destId="{B6BC36D8-D5B0-4749-B56F-AC6C50C43627}" srcOrd="0" destOrd="3" presId="urn:microsoft.com/office/officeart/2005/8/layout/list1"/>
    <dgm:cxn modelId="{4226712F-F6F9-49E6-ABA8-AA8379CE0241}" srcId="{77C6A721-0D40-49DF-9896-538D015E2C22}" destId="{0B2AD9EF-F3ED-4D54-857D-CC1F43F8AFD6}" srcOrd="1" destOrd="0" parTransId="{B75A5741-41EB-4D30-B3D7-C02723BCF508}" sibTransId="{5413F2E3-6E5C-4C54-83C2-8648AA013DB4}"/>
    <dgm:cxn modelId="{968DD520-DEFA-4099-8C93-772D8014E452}" type="presOf" srcId="{77C6A721-0D40-49DF-9896-538D015E2C22}" destId="{726BFED6-59D2-4F7E-90B2-0814C54F0E71}" srcOrd="0" destOrd="0" presId="urn:microsoft.com/office/officeart/2005/8/layout/list1"/>
    <dgm:cxn modelId="{7DEE5F1F-CE6C-4845-8443-4F8BF269AE9A}" srcId="{0B2AD9EF-F3ED-4D54-857D-CC1F43F8AFD6}" destId="{1DB2988C-E60F-4E0B-BA4C-B200AB81D8A0}" srcOrd="3" destOrd="0" parTransId="{271848C4-8D90-42B2-8002-887ADF44BECF}" sibTransId="{DA8A987A-08FF-46CF-AE6D-77BA85A14799}"/>
    <dgm:cxn modelId="{4038BA8A-F49A-447E-82F9-BC963622FE3B}" type="presOf" srcId="{0B2AD9EF-F3ED-4D54-857D-CC1F43F8AFD6}" destId="{0BC5C34C-6965-41B3-8AB2-EFFE6BA44191}" srcOrd="1" destOrd="0" presId="urn:microsoft.com/office/officeart/2005/8/layout/list1"/>
    <dgm:cxn modelId="{470B4835-EB1E-4895-A1F9-07A0FC26BC62}" type="presOf" srcId="{8A9CBDE3-943D-44B1-AA3B-2C775C191735}" destId="{944BAB04-7C51-4F32-B3D9-6B3BFE861060}" srcOrd="1" destOrd="0" presId="urn:microsoft.com/office/officeart/2005/8/layout/list1"/>
    <dgm:cxn modelId="{1C80C4B9-1C3E-44EB-A29E-E068F56E3A87}" srcId="{0B2AD9EF-F3ED-4D54-857D-CC1F43F8AFD6}" destId="{504AD80A-1828-4AD0-A2B4-AC81A8B79AA6}" srcOrd="0" destOrd="0" parTransId="{0F299833-B2D7-40A7-98AB-F3F593A4D8A2}" sibTransId="{6ABA12B4-5712-443D-A883-686ED84EBDD3}"/>
    <dgm:cxn modelId="{ECF09077-155F-4F9D-90C3-C65DECF9E479}" type="presOf" srcId="{AB63391F-4FF2-4923-BEB1-4375F25A68BA}" destId="{A3794F34-CF38-4878-8BA7-B0E44BC4E8BE}" srcOrd="0" destOrd="1" presId="urn:microsoft.com/office/officeart/2005/8/layout/list1"/>
    <dgm:cxn modelId="{601C5EEF-ADDD-4A25-A5B4-FB8AA40B0528}" type="presOf" srcId="{72954A39-C73E-409D-A864-8FEBB8A2F192}" destId="{B6BC36D8-D5B0-4749-B56F-AC6C50C43627}" srcOrd="0" destOrd="1" presId="urn:microsoft.com/office/officeart/2005/8/layout/list1"/>
    <dgm:cxn modelId="{D02EC71C-402A-4380-A995-145D6C7A77FF}" srcId="{8A9CBDE3-943D-44B1-AA3B-2C775C191735}" destId="{AB63391F-4FF2-4923-BEB1-4375F25A68BA}" srcOrd="1" destOrd="0" parTransId="{73071B74-EBD0-45E8-B0AF-6B602C12467C}" sibTransId="{2D541D36-2A1B-45EF-9BFC-82E00B322EDA}"/>
    <dgm:cxn modelId="{1DD390E5-FA54-4C85-B459-2B74D97A98EB}" type="presOf" srcId="{634AADB6-4551-4C3C-A32A-45E8909E626F}" destId="{A3794F34-CF38-4878-8BA7-B0E44BC4E8BE}" srcOrd="0" destOrd="2" presId="urn:microsoft.com/office/officeart/2005/8/layout/list1"/>
    <dgm:cxn modelId="{4172B92F-3E2B-4AC5-949C-A964269ECF8E}" srcId="{8A9CBDE3-943D-44B1-AA3B-2C775C191735}" destId="{634AADB6-4551-4C3C-A32A-45E8909E626F}" srcOrd="2" destOrd="0" parTransId="{94CBF506-EE64-40B6-A656-E0B4CB4D4214}" sibTransId="{732ED778-E9DC-455D-A7FA-215C1C799DD2}"/>
    <dgm:cxn modelId="{3C413642-3007-4C9A-A71A-5BF29F80749E}" srcId="{77C6A721-0D40-49DF-9896-538D015E2C22}" destId="{8A9CBDE3-943D-44B1-AA3B-2C775C191735}" srcOrd="0" destOrd="0" parTransId="{47F20488-F57B-4EAA-AC28-0E61598F5785}" sibTransId="{4BE0501D-50E8-49B5-950C-96E7596EBD91}"/>
    <dgm:cxn modelId="{7990A226-8FA0-4717-930B-C78C60A1D258}" type="presOf" srcId="{0B2AD9EF-F3ED-4D54-857D-CC1F43F8AFD6}" destId="{DD0F1857-B597-431D-9A0F-C159A0C4F7FE}" srcOrd="0" destOrd="0" presId="urn:microsoft.com/office/officeart/2005/8/layout/list1"/>
    <dgm:cxn modelId="{C20717B9-DFE8-4926-97B7-EC98E988A2F5}" srcId="{0B2AD9EF-F3ED-4D54-857D-CC1F43F8AFD6}" destId="{72954A39-C73E-409D-A864-8FEBB8A2F192}" srcOrd="1" destOrd="0" parTransId="{508FD5C0-3E86-4E4D-82FC-3DCFB33EDAFA}" sibTransId="{8B50960F-F315-4132-87E0-08CBE3EF4B94}"/>
    <dgm:cxn modelId="{48788427-FF66-4635-A043-5FD8EF70F20A}" srcId="{0B2AD9EF-F3ED-4D54-857D-CC1F43F8AFD6}" destId="{EE0BC8BB-1CFC-4BB2-80D3-8EE27254F499}" srcOrd="2" destOrd="0" parTransId="{987A63AA-8BEB-41B3-8905-DA4D98ED0B8C}" sibTransId="{F1FC8282-3998-4030-979F-8BE0672EA0D3}"/>
    <dgm:cxn modelId="{499932A8-0684-4071-881C-F0BCC7967F2C}" type="presOf" srcId="{8A9CBDE3-943D-44B1-AA3B-2C775C191735}" destId="{8AFF8CDB-0AF9-4EA6-BECC-E63ACC5B5E29}" srcOrd="0" destOrd="0" presId="urn:microsoft.com/office/officeart/2005/8/layout/list1"/>
    <dgm:cxn modelId="{74F53CE1-2301-49B4-AC24-F869456EEDB8}" type="presOf" srcId="{9FC1ADC8-7F36-47E7-B130-C3A42FC82872}" destId="{A3794F34-CF38-4878-8BA7-B0E44BC4E8BE}" srcOrd="0" destOrd="0" presId="urn:microsoft.com/office/officeart/2005/8/layout/list1"/>
    <dgm:cxn modelId="{4358EFF3-2EC0-4706-AF68-3F3FA7F677ED}" type="presParOf" srcId="{726BFED6-59D2-4F7E-90B2-0814C54F0E71}" destId="{9825C2F4-6259-4087-975F-D7E57656305B}" srcOrd="0" destOrd="0" presId="urn:microsoft.com/office/officeart/2005/8/layout/list1"/>
    <dgm:cxn modelId="{5B54F3DF-0626-46E7-BCCD-02503AA48EF9}" type="presParOf" srcId="{9825C2F4-6259-4087-975F-D7E57656305B}" destId="{8AFF8CDB-0AF9-4EA6-BECC-E63ACC5B5E29}" srcOrd="0" destOrd="0" presId="urn:microsoft.com/office/officeart/2005/8/layout/list1"/>
    <dgm:cxn modelId="{CEBA7946-E39D-43AB-BB43-90AC99B4D44D}" type="presParOf" srcId="{9825C2F4-6259-4087-975F-D7E57656305B}" destId="{944BAB04-7C51-4F32-B3D9-6B3BFE861060}" srcOrd="1" destOrd="0" presId="urn:microsoft.com/office/officeart/2005/8/layout/list1"/>
    <dgm:cxn modelId="{5D6139AA-55DD-447B-8555-7B57CD13FBFC}" type="presParOf" srcId="{726BFED6-59D2-4F7E-90B2-0814C54F0E71}" destId="{0B92971E-CD3F-40AB-A72B-D3F249C8A999}" srcOrd="1" destOrd="0" presId="urn:microsoft.com/office/officeart/2005/8/layout/list1"/>
    <dgm:cxn modelId="{ED84CDE2-06FE-481C-92AE-9810F679B38A}" type="presParOf" srcId="{726BFED6-59D2-4F7E-90B2-0814C54F0E71}" destId="{A3794F34-CF38-4878-8BA7-B0E44BC4E8BE}" srcOrd="2" destOrd="0" presId="urn:microsoft.com/office/officeart/2005/8/layout/list1"/>
    <dgm:cxn modelId="{F8234D04-0B74-48AE-B926-41C0C24B339C}" type="presParOf" srcId="{726BFED6-59D2-4F7E-90B2-0814C54F0E71}" destId="{F2E948CE-AB6E-441B-9C84-EB73198946D1}" srcOrd="3" destOrd="0" presId="urn:microsoft.com/office/officeart/2005/8/layout/list1"/>
    <dgm:cxn modelId="{F39866C4-7C56-4A35-A184-32E6714F3384}" type="presParOf" srcId="{726BFED6-59D2-4F7E-90B2-0814C54F0E71}" destId="{29C14D80-9378-4DBC-8F98-7A1924A78E08}" srcOrd="4" destOrd="0" presId="urn:microsoft.com/office/officeart/2005/8/layout/list1"/>
    <dgm:cxn modelId="{90940EA8-CE64-4C32-8F41-A50C2D8E8DDF}" type="presParOf" srcId="{29C14D80-9378-4DBC-8F98-7A1924A78E08}" destId="{DD0F1857-B597-431D-9A0F-C159A0C4F7FE}" srcOrd="0" destOrd="0" presId="urn:microsoft.com/office/officeart/2005/8/layout/list1"/>
    <dgm:cxn modelId="{C7283F80-B86F-4778-BB2F-795D590BB283}" type="presParOf" srcId="{29C14D80-9378-4DBC-8F98-7A1924A78E08}" destId="{0BC5C34C-6965-41B3-8AB2-EFFE6BA44191}" srcOrd="1" destOrd="0" presId="urn:microsoft.com/office/officeart/2005/8/layout/list1"/>
    <dgm:cxn modelId="{9423ADA5-1295-447A-BC6E-0C4922A82696}" type="presParOf" srcId="{726BFED6-59D2-4F7E-90B2-0814C54F0E71}" destId="{CA2529F1-05C9-4708-AE54-66005BE69934}" srcOrd="5" destOrd="0" presId="urn:microsoft.com/office/officeart/2005/8/layout/list1"/>
    <dgm:cxn modelId="{138D4E44-AAC0-4E2A-A6AA-7877CB989ECA}" type="presParOf" srcId="{726BFED6-59D2-4F7E-90B2-0814C54F0E71}" destId="{B6BC36D8-D5B0-4749-B56F-AC6C50C4362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0E71EF99-BC11-47B0-8831-B51F9C5F6F0C}" type="doc">
      <dgm:prSet loTypeId="urn:microsoft.com/office/officeart/2005/8/layout/chevron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FB30BB82-62B6-4C7F-A588-56269CF23507}">
      <dgm:prSet phldrT="[Text]" custT="1"/>
      <dgm:spPr/>
      <dgm:t>
        <a:bodyPr/>
        <a:lstStyle/>
        <a:p>
          <a:r>
            <a:rPr lang="en-IN" sz="2000" b="1" dirty="0" smtClean="0">
              <a:latin typeface="Calibri" pitchFamily="34" charset="0"/>
              <a:cs typeface="Calibri" pitchFamily="34" charset="0"/>
            </a:rPr>
            <a:t>6</a:t>
          </a:r>
          <a:endParaRPr lang="en-IN" sz="2000" b="1" dirty="0">
            <a:latin typeface="Calibri" pitchFamily="34" charset="0"/>
            <a:cs typeface="Calibri" pitchFamily="34" charset="0"/>
          </a:endParaRPr>
        </a:p>
      </dgm:t>
    </dgm:pt>
    <dgm:pt modelId="{ACD9FD25-7799-4AD8-9FE1-2F9DB3856ED8}" type="parTrans" cxnId="{64DB32A3-371C-445A-BD77-9FBFB894E45C}">
      <dgm:prSet/>
      <dgm:spPr/>
      <dgm:t>
        <a:bodyPr/>
        <a:lstStyle/>
        <a:p>
          <a:endParaRPr lang="en-IN"/>
        </a:p>
      </dgm:t>
    </dgm:pt>
    <dgm:pt modelId="{D2FD2C01-4659-46B2-886D-26245A1F528C}" type="sibTrans" cxnId="{64DB32A3-371C-445A-BD77-9FBFB894E45C}">
      <dgm:prSet/>
      <dgm:spPr/>
      <dgm:t>
        <a:bodyPr/>
        <a:lstStyle/>
        <a:p>
          <a:endParaRPr lang="en-IN"/>
        </a:p>
      </dgm:t>
    </dgm:pt>
    <dgm:pt modelId="{B7BB5EE5-5D22-4303-AB09-0BC54AF2DF10}">
      <dgm:prSet phldrT="[Text]" custT="1"/>
      <dgm:spPr/>
      <dgm:t>
        <a:bodyPr/>
        <a:lstStyle/>
        <a:p>
          <a:r>
            <a:rPr lang="en-US" sz="1600" dirty="0" smtClean="0">
              <a:latin typeface="Calibri" pitchFamily="34" charset="0"/>
              <a:cs typeface="Calibri" pitchFamily="34" charset="0"/>
            </a:rPr>
            <a:t>Type </a:t>
          </a:r>
          <a:r>
            <a:rPr lang="en-US" sz="1600" b="1" dirty="0" err="1" smtClean="0">
              <a:latin typeface="Courier New" pitchFamily="49" charset="0"/>
              <a:cs typeface="Courier New" pitchFamily="49" charset="0"/>
            </a:rPr>
            <a:t>UserClass</a:t>
          </a:r>
          <a:r>
            <a:rPr lang="en-US" sz="1600" dirty="0" smtClean="0">
              <a:latin typeface="Calibri" pitchFamily="34" charset="0"/>
              <a:cs typeface="Calibri" pitchFamily="34" charset="0"/>
            </a:rPr>
            <a:t> as the </a:t>
          </a:r>
          <a:r>
            <a:rPr lang="en-US" sz="1600" b="1" dirty="0" smtClean="0">
              <a:latin typeface="Calibri" pitchFamily="34" charset="0"/>
              <a:cs typeface="Calibri" pitchFamily="34" charset="0"/>
            </a:rPr>
            <a:t>Class Name </a:t>
          </a:r>
          <a:r>
            <a:rPr lang="en-US" sz="1600" dirty="0" smtClean="0">
              <a:latin typeface="Calibri" pitchFamily="34" charset="0"/>
              <a:cs typeface="Calibri" pitchFamily="34" charset="0"/>
            </a:rPr>
            <a:t>box of the </a:t>
          </a:r>
          <a:r>
            <a:rPr lang="en-US" sz="1600" b="1" dirty="0" smtClean="0">
              <a:latin typeface="Calibri" pitchFamily="34" charset="0"/>
              <a:cs typeface="Calibri" pitchFamily="34" charset="0"/>
            </a:rPr>
            <a:t>New Java Class</a:t>
          </a:r>
          <a:r>
            <a:rPr lang="en-US" sz="1600" dirty="0" smtClean="0">
              <a:latin typeface="Calibri" pitchFamily="34" charset="0"/>
              <a:cs typeface="Calibri" pitchFamily="34" charset="0"/>
            </a:rPr>
            <a:t> dialog box and click </a:t>
          </a:r>
          <a:r>
            <a:rPr lang="en-US" sz="1600" b="1" dirty="0" smtClean="0">
              <a:latin typeface="Calibri" pitchFamily="34" charset="0"/>
              <a:cs typeface="Calibri" pitchFamily="34" charset="0"/>
            </a:rPr>
            <a:t>Finish.</a:t>
          </a:r>
          <a:endParaRPr lang="en-IN" sz="1600" b="1" dirty="0">
            <a:latin typeface="Calibri" pitchFamily="34" charset="0"/>
            <a:cs typeface="Calibri" pitchFamily="34" charset="0"/>
          </a:endParaRPr>
        </a:p>
      </dgm:t>
    </dgm:pt>
    <dgm:pt modelId="{54F9D458-0869-4A3F-8896-CD25D14874EC}" type="parTrans" cxnId="{D2555C85-E236-4D8E-B9A9-02302C807918}">
      <dgm:prSet/>
      <dgm:spPr/>
      <dgm:t>
        <a:bodyPr/>
        <a:lstStyle/>
        <a:p>
          <a:endParaRPr lang="en-IN"/>
        </a:p>
      </dgm:t>
    </dgm:pt>
    <dgm:pt modelId="{A9962BBE-8A9C-4386-B639-F3CE41644668}" type="sibTrans" cxnId="{D2555C85-E236-4D8E-B9A9-02302C807918}">
      <dgm:prSet/>
      <dgm:spPr/>
      <dgm:t>
        <a:bodyPr/>
        <a:lstStyle/>
        <a:p>
          <a:endParaRPr lang="en-IN"/>
        </a:p>
      </dgm:t>
    </dgm:pt>
    <dgm:pt modelId="{5F853222-32E8-4EEA-9889-F2C557FAEA71}" type="pres">
      <dgm:prSet presAssocID="{0E71EF99-BC11-47B0-8831-B51F9C5F6F0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B30553C-D39C-4F46-8893-7B3137B02F5B}" type="pres">
      <dgm:prSet presAssocID="{FB30BB82-62B6-4C7F-A588-56269CF23507}" presName="composite" presStyleCnt="0"/>
      <dgm:spPr/>
      <dgm:t>
        <a:bodyPr/>
        <a:lstStyle/>
        <a:p>
          <a:endParaRPr lang="en-US"/>
        </a:p>
      </dgm:t>
    </dgm:pt>
    <dgm:pt modelId="{CC64341B-5B77-4C3C-A125-490245E45573}" type="pres">
      <dgm:prSet presAssocID="{FB30BB82-62B6-4C7F-A588-56269CF23507}" presName="parentText" presStyleLbl="align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EBA01B6-5951-44BE-9030-3C2626CDD713}" type="pres">
      <dgm:prSet presAssocID="{FB30BB82-62B6-4C7F-A588-56269CF23507}" presName="descendantText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16A770F-70AB-4A25-AEC9-0EBBBB0A89F3}" type="presOf" srcId="{0E71EF99-BC11-47B0-8831-B51F9C5F6F0C}" destId="{5F853222-32E8-4EEA-9889-F2C557FAEA71}" srcOrd="0" destOrd="0" presId="urn:microsoft.com/office/officeart/2005/8/layout/chevron2"/>
    <dgm:cxn modelId="{6A8917D1-DC9B-4D16-91EB-62D27D796ABC}" type="presOf" srcId="{FB30BB82-62B6-4C7F-A588-56269CF23507}" destId="{CC64341B-5B77-4C3C-A125-490245E45573}" srcOrd="0" destOrd="0" presId="urn:microsoft.com/office/officeart/2005/8/layout/chevron2"/>
    <dgm:cxn modelId="{D2555C85-E236-4D8E-B9A9-02302C807918}" srcId="{FB30BB82-62B6-4C7F-A588-56269CF23507}" destId="{B7BB5EE5-5D22-4303-AB09-0BC54AF2DF10}" srcOrd="0" destOrd="0" parTransId="{54F9D458-0869-4A3F-8896-CD25D14874EC}" sibTransId="{A9962BBE-8A9C-4386-B639-F3CE41644668}"/>
    <dgm:cxn modelId="{1E0AA9DB-3E2C-4DB8-9255-B0255F615C28}" type="presOf" srcId="{B7BB5EE5-5D22-4303-AB09-0BC54AF2DF10}" destId="{BEBA01B6-5951-44BE-9030-3C2626CDD713}" srcOrd="0" destOrd="0" presId="urn:microsoft.com/office/officeart/2005/8/layout/chevron2"/>
    <dgm:cxn modelId="{64DB32A3-371C-445A-BD77-9FBFB894E45C}" srcId="{0E71EF99-BC11-47B0-8831-B51F9C5F6F0C}" destId="{FB30BB82-62B6-4C7F-A588-56269CF23507}" srcOrd="0" destOrd="0" parTransId="{ACD9FD25-7799-4AD8-9FE1-2F9DB3856ED8}" sibTransId="{D2FD2C01-4659-46B2-886D-26245A1F528C}"/>
    <dgm:cxn modelId="{F220E379-1762-4784-AF9F-41B86D3E7BDB}" type="presParOf" srcId="{5F853222-32E8-4EEA-9889-F2C557FAEA71}" destId="{1B30553C-D39C-4F46-8893-7B3137B02F5B}" srcOrd="0" destOrd="0" presId="urn:microsoft.com/office/officeart/2005/8/layout/chevron2"/>
    <dgm:cxn modelId="{D444381E-3A35-4FAD-B758-BB9428322E24}" type="presParOf" srcId="{1B30553C-D39C-4F46-8893-7B3137B02F5B}" destId="{CC64341B-5B77-4C3C-A125-490245E45573}" srcOrd="0" destOrd="0" presId="urn:microsoft.com/office/officeart/2005/8/layout/chevron2"/>
    <dgm:cxn modelId="{60E8F373-AE83-4054-AE39-DB2CAEF2BB41}" type="presParOf" srcId="{1B30553C-D39C-4F46-8893-7B3137B02F5B}" destId="{BEBA01B6-5951-44BE-9030-3C2626CDD71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22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0E71EF99-BC11-47B0-8831-B51F9C5F6F0C}" type="doc">
      <dgm:prSet loTypeId="urn:microsoft.com/office/officeart/2005/8/layout/chevron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FB30BB82-62B6-4C7F-A588-56269CF23507}">
      <dgm:prSet phldrT="[Text]" custT="1"/>
      <dgm:spPr/>
      <dgm:t>
        <a:bodyPr/>
        <a:lstStyle/>
        <a:p>
          <a:r>
            <a:rPr lang="en-IN" sz="2000" b="1" dirty="0" smtClean="0">
              <a:latin typeface="Calibri" pitchFamily="34" charset="0"/>
              <a:cs typeface="Calibri" pitchFamily="34" charset="0"/>
            </a:rPr>
            <a:t>7</a:t>
          </a:r>
          <a:endParaRPr lang="en-IN" sz="2000" b="1" dirty="0">
            <a:latin typeface="Calibri" pitchFamily="34" charset="0"/>
            <a:cs typeface="Calibri" pitchFamily="34" charset="0"/>
          </a:endParaRPr>
        </a:p>
      </dgm:t>
    </dgm:pt>
    <dgm:pt modelId="{ACD9FD25-7799-4AD8-9FE1-2F9DB3856ED8}" type="parTrans" cxnId="{64DB32A3-371C-445A-BD77-9FBFB894E45C}">
      <dgm:prSet/>
      <dgm:spPr/>
      <dgm:t>
        <a:bodyPr/>
        <a:lstStyle/>
        <a:p>
          <a:endParaRPr lang="en-IN"/>
        </a:p>
      </dgm:t>
    </dgm:pt>
    <dgm:pt modelId="{D2FD2C01-4659-46B2-886D-26245A1F528C}" type="sibTrans" cxnId="{64DB32A3-371C-445A-BD77-9FBFB894E45C}">
      <dgm:prSet/>
      <dgm:spPr/>
      <dgm:t>
        <a:bodyPr/>
        <a:lstStyle/>
        <a:p>
          <a:endParaRPr lang="en-IN"/>
        </a:p>
      </dgm:t>
    </dgm:pt>
    <dgm:pt modelId="{B7BB5EE5-5D22-4303-AB09-0BC54AF2DF10}">
      <dgm:prSet phldrT="[Text]" custT="1"/>
      <dgm:spPr/>
      <dgm:t>
        <a:bodyPr/>
        <a:lstStyle/>
        <a:p>
          <a:r>
            <a:rPr lang="en-US" sz="1600" dirty="0" smtClean="0">
              <a:latin typeface="Calibri" pitchFamily="34" charset="0"/>
              <a:cs typeface="Calibri" pitchFamily="34" charset="0"/>
            </a:rPr>
            <a:t>Type the code in the class as depicted in the following code snippet:</a:t>
          </a:r>
          <a:endParaRPr lang="en-IN" sz="1600" dirty="0">
            <a:latin typeface="Calibri" pitchFamily="34" charset="0"/>
            <a:cs typeface="Calibri" pitchFamily="34" charset="0"/>
          </a:endParaRPr>
        </a:p>
      </dgm:t>
    </dgm:pt>
    <dgm:pt modelId="{54F9D458-0869-4A3F-8896-CD25D14874EC}" type="parTrans" cxnId="{D2555C85-E236-4D8E-B9A9-02302C807918}">
      <dgm:prSet/>
      <dgm:spPr/>
      <dgm:t>
        <a:bodyPr/>
        <a:lstStyle/>
        <a:p>
          <a:endParaRPr lang="en-IN"/>
        </a:p>
      </dgm:t>
    </dgm:pt>
    <dgm:pt modelId="{A9962BBE-8A9C-4386-B639-F3CE41644668}" type="sibTrans" cxnId="{D2555C85-E236-4D8E-B9A9-02302C807918}">
      <dgm:prSet/>
      <dgm:spPr/>
      <dgm:t>
        <a:bodyPr/>
        <a:lstStyle/>
        <a:p>
          <a:endParaRPr lang="en-IN"/>
        </a:p>
      </dgm:t>
    </dgm:pt>
    <dgm:pt modelId="{5F853222-32E8-4EEA-9889-F2C557FAEA71}" type="pres">
      <dgm:prSet presAssocID="{0E71EF99-BC11-47B0-8831-B51F9C5F6F0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B30553C-D39C-4F46-8893-7B3137B02F5B}" type="pres">
      <dgm:prSet presAssocID="{FB30BB82-62B6-4C7F-A588-56269CF23507}" presName="composite" presStyleCnt="0"/>
      <dgm:spPr/>
    </dgm:pt>
    <dgm:pt modelId="{CC64341B-5B77-4C3C-A125-490245E45573}" type="pres">
      <dgm:prSet presAssocID="{FB30BB82-62B6-4C7F-A588-56269CF23507}" presName="parentText" presStyleLbl="align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EBA01B6-5951-44BE-9030-3C2626CDD713}" type="pres">
      <dgm:prSet presAssocID="{FB30BB82-62B6-4C7F-A588-56269CF23507}" presName="descendantText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8257448-299A-4AD3-B1AE-39A0FE4D60D9}" type="presOf" srcId="{0E71EF99-BC11-47B0-8831-B51F9C5F6F0C}" destId="{5F853222-32E8-4EEA-9889-F2C557FAEA71}" srcOrd="0" destOrd="0" presId="urn:microsoft.com/office/officeart/2005/8/layout/chevron2"/>
    <dgm:cxn modelId="{2050591B-C26D-4657-B982-5578BD895FD1}" type="presOf" srcId="{B7BB5EE5-5D22-4303-AB09-0BC54AF2DF10}" destId="{BEBA01B6-5951-44BE-9030-3C2626CDD713}" srcOrd="0" destOrd="0" presId="urn:microsoft.com/office/officeart/2005/8/layout/chevron2"/>
    <dgm:cxn modelId="{71BE3E74-7DF5-4566-A9AD-7A2BC9C05497}" type="presOf" srcId="{FB30BB82-62B6-4C7F-A588-56269CF23507}" destId="{CC64341B-5B77-4C3C-A125-490245E45573}" srcOrd="0" destOrd="0" presId="urn:microsoft.com/office/officeart/2005/8/layout/chevron2"/>
    <dgm:cxn modelId="{64DB32A3-371C-445A-BD77-9FBFB894E45C}" srcId="{0E71EF99-BC11-47B0-8831-B51F9C5F6F0C}" destId="{FB30BB82-62B6-4C7F-A588-56269CF23507}" srcOrd="0" destOrd="0" parTransId="{ACD9FD25-7799-4AD8-9FE1-2F9DB3856ED8}" sibTransId="{D2FD2C01-4659-46B2-886D-26245A1F528C}"/>
    <dgm:cxn modelId="{D2555C85-E236-4D8E-B9A9-02302C807918}" srcId="{FB30BB82-62B6-4C7F-A588-56269CF23507}" destId="{B7BB5EE5-5D22-4303-AB09-0BC54AF2DF10}" srcOrd="0" destOrd="0" parTransId="{54F9D458-0869-4A3F-8896-CD25D14874EC}" sibTransId="{A9962BBE-8A9C-4386-B639-F3CE41644668}"/>
    <dgm:cxn modelId="{042D2121-C6FE-4394-816A-AF78AD028C26}" type="presParOf" srcId="{5F853222-32E8-4EEA-9889-F2C557FAEA71}" destId="{1B30553C-D39C-4F46-8893-7B3137B02F5B}" srcOrd="0" destOrd="0" presId="urn:microsoft.com/office/officeart/2005/8/layout/chevron2"/>
    <dgm:cxn modelId="{B98A92D5-F97C-4A95-BEEE-46A09A186BDB}" type="presParOf" srcId="{1B30553C-D39C-4F46-8893-7B3137B02F5B}" destId="{CC64341B-5B77-4C3C-A125-490245E45573}" srcOrd="0" destOrd="0" presId="urn:microsoft.com/office/officeart/2005/8/layout/chevron2"/>
    <dgm:cxn modelId="{9A328E87-3E67-4FC1-A561-B214B52A2C0D}" type="presParOf" srcId="{1B30553C-D39C-4F46-8893-7B3137B02F5B}" destId="{BEBA01B6-5951-44BE-9030-3C2626CDD71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A86AD38D-9E2A-4771-9836-93E69EF5B3A3}" type="doc">
      <dgm:prSet loTypeId="urn:microsoft.com/office/officeart/2005/8/layout/vList5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D810D9E-B723-470C-AB1E-263454C9093D}">
      <dgm:prSet phldrT="[Text]" custT="1"/>
      <dgm:spPr/>
      <dgm:t>
        <a:bodyPr/>
        <a:lstStyle/>
        <a:p>
          <a:r>
            <a:rPr lang="en-US" sz="1800" b="1" dirty="0" smtClean="0">
              <a:latin typeface="Calibri" pitchFamily="34" charset="0"/>
              <a:cs typeface="Calibri" pitchFamily="34" charset="0"/>
            </a:rPr>
            <a:t>Security</a:t>
          </a:r>
          <a:endParaRPr lang="en-US" sz="1800" b="1" dirty="0">
            <a:latin typeface="Calibri" pitchFamily="34" charset="0"/>
            <a:cs typeface="Calibri" pitchFamily="34" charset="0"/>
          </a:endParaRPr>
        </a:p>
      </dgm:t>
    </dgm:pt>
    <dgm:pt modelId="{AC076380-E2B4-4F79-8298-C7A58DC688E0}" type="parTrans" cxnId="{63711FA7-BF9D-4049-9ED5-5CD86A4935C4}">
      <dgm:prSet/>
      <dgm:spPr/>
      <dgm:t>
        <a:bodyPr/>
        <a:lstStyle/>
        <a:p>
          <a:endParaRPr lang="en-US"/>
        </a:p>
      </dgm:t>
    </dgm:pt>
    <dgm:pt modelId="{AB433B59-94E4-4BAE-9790-24CA1D5833CF}" type="sibTrans" cxnId="{63711FA7-BF9D-4049-9ED5-5CD86A4935C4}">
      <dgm:prSet/>
      <dgm:spPr/>
      <dgm:t>
        <a:bodyPr/>
        <a:lstStyle/>
        <a:p>
          <a:endParaRPr lang="en-US"/>
        </a:p>
      </dgm:t>
    </dgm:pt>
    <dgm:pt modelId="{CB9049E1-4293-419D-BB8B-59AC06B5FD45}">
      <dgm:prSet phldrT="[Text]" custT="1"/>
      <dgm:spPr/>
      <dgm:t>
        <a:bodyPr/>
        <a:lstStyle/>
        <a:p>
          <a:r>
            <a:rPr lang="en-US" sz="1600" dirty="0" smtClean="0">
              <a:latin typeface="Calibri" pitchFamily="34" charset="0"/>
              <a:cs typeface="Calibri" pitchFamily="34" charset="0"/>
            </a:rPr>
            <a:t>The </a:t>
          </a:r>
          <a:r>
            <a:rPr lang="en-US" sz="1600" dirty="0" smtClean="0">
              <a:latin typeface="Courier New" pitchFamily="49" charset="0"/>
              <a:cs typeface="Courier New" pitchFamily="49" charset="0"/>
            </a:rPr>
            <a:t>.jar</a:t>
          </a:r>
          <a:r>
            <a:rPr lang="en-US" sz="1600" dirty="0" smtClean="0">
              <a:latin typeface="Calibri" pitchFamily="34" charset="0"/>
              <a:cs typeface="Calibri" pitchFamily="34" charset="0"/>
            </a:rPr>
            <a:t> file can be digitally signed so that only those users who recognize your signature can optionally grant the software security privileges that the software might not otherwise have.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97625040-F84E-4370-B03B-75CC7CE20AFB}" type="parTrans" cxnId="{63FCDAE7-64EC-4ACA-A882-102EF3CA2180}">
      <dgm:prSet/>
      <dgm:spPr/>
      <dgm:t>
        <a:bodyPr/>
        <a:lstStyle/>
        <a:p>
          <a:endParaRPr lang="en-US"/>
        </a:p>
      </dgm:t>
    </dgm:pt>
    <dgm:pt modelId="{53EC8851-B5D6-428C-B23B-F14427F22F1E}" type="sibTrans" cxnId="{63FCDAE7-64EC-4ACA-A882-102EF3CA2180}">
      <dgm:prSet/>
      <dgm:spPr/>
      <dgm:t>
        <a:bodyPr/>
        <a:lstStyle/>
        <a:p>
          <a:endParaRPr lang="en-US"/>
        </a:p>
      </dgm:t>
    </dgm:pt>
    <dgm:pt modelId="{685A6D50-5A52-44FB-9DEB-48C6C0F4EE12}">
      <dgm:prSet phldrT="[Text]" custT="1"/>
      <dgm:spPr/>
      <dgm:t>
        <a:bodyPr/>
        <a:lstStyle/>
        <a:p>
          <a:r>
            <a:rPr lang="en-US" sz="1800" b="1" dirty="0" smtClean="0">
              <a:latin typeface="Calibri" pitchFamily="34" charset="0"/>
              <a:cs typeface="Calibri" pitchFamily="34" charset="0"/>
            </a:rPr>
            <a:t>Decrease in Download Time</a:t>
          </a:r>
          <a:endParaRPr lang="en-US" sz="1800" b="1" dirty="0">
            <a:latin typeface="Calibri" pitchFamily="34" charset="0"/>
            <a:cs typeface="Calibri" pitchFamily="34" charset="0"/>
          </a:endParaRPr>
        </a:p>
      </dgm:t>
    </dgm:pt>
    <dgm:pt modelId="{F8136F1D-1095-4BD4-9F55-9101DB51017E}" type="parTrans" cxnId="{107D439B-0372-4B0C-B2D5-E526D27CC798}">
      <dgm:prSet/>
      <dgm:spPr/>
      <dgm:t>
        <a:bodyPr/>
        <a:lstStyle/>
        <a:p>
          <a:endParaRPr lang="en-US"/>
        </a:p>
      </dgm:t>
    </dgm:pt>
    <dgm:pt modelId="{1CA408FC-5306-4C78-ADC3-752440E81233}" type="sibTrans" cxnId="{107D439B-0372-4B0C-B2D5-E526D27CC798}">
      <dgm:prSet/>
      <dgm:spPr/>
      <dgm:t>
        <a:bodyPr/>
        <a:lstStyle/>
        <a:p>
          <a:endParaRPr lang="en-US"/>
        </a:p>
      </dgm:t>
    </dgm:pt>
    <dgm:pt modelId="{55BAAB25-B150-44EC-8CA0-182C315F858B}">
      <dgm:prSet phldrT="[Text]" custT="1"/>
      <dgm:spPr/>
      <dgm:t>
        <a:bodyPr/>
        <a:lstStyle/>
        <a:p>
          <a:r>
            <a:rPr lang="en-US" sz="1600" dirty="0" smtClean="0">
              <a:latin typeface="Calibri" pitchFamily="34" charset="0"/>
              <a:cs typeface="Calibri" pitchFamily="34" charset="0"/>
            </a:rPr>
            <a:t>The source files bundled in a </a:t>
          </a:r>
          <a:r>
            <a:rPr lang="en-US" sz="1600" dirty="0" smtClean="0">
              <a:latin typeface="Courier New" pitchFamily="49" charset="0"/>
              <a:cs typeface="Courier New" pitchFamily="49" charset="0"/>
            </a:rPr>
            <a:t>.jar</a:t>
          </a:r>
          <a:r>
            <a:rPr lang="en-US" sz="1600" dirty="0" smtClean="0">
              <a:latin typeface="Calibri" pitchFamily="34" charset="0"/>
              <a:cs typeface="Calibri" pitchFamily="34" charset="0"/>
            </a:rPr>
            <a:t> file can be downloaded to a browser in a single HTTP transaction without having to open a new connection for each file.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4B696CCE-27BD-4BB8-85D5-15A19F9A7A73}" type="parTrans" cxnId="{2797B284-A915-4A5E-8512-F96ADF46F782}">
      <dgm:prSet/>
      <dgm:spPr/>
      <dgm:t>
        <a:bodyPr/>
        <a:lstStyle/>
        <a:p>
          <a:endParaRPr lang="en-US"/>
        </a:p>
      </dgm:t>
    </dgm:pt>
    <dgm:pt modelId="{76AB0111-D26A-4E87-BC46-92D7C01874CE}" type="sibTrans" cxnId="{2797B284-A915-4A5E-8512-F96ADF46F782}">
      <dgm:prSet/>
      <dgm:spPr/>
      <dgm:t>
        <a:bodyPr/>
        <a:lstStyle/>
        <a:p>
          <a:endParaRPr lang="en-US"/>
        </a:p>
      </dgm:t>
    </dgm:pt>
    <dgm:pt modelId="{910D2CE9-BA8A-49FA-8CB4-1720D42483F9}">
      <dgm:prSet phldrT="[Text]" custT="1"/>
      <dgm:spPr/>
      <dgm:t>
        <a:bodyPr/>
        <a:lstStyle/>
        <a:p>
          <a:r>
            <a:rPr lang="en-US" sz="1800" b="1" dirty="0" smtClean="0">
              <a:latin typeface="Calibri" pitchFamily="34" charset="0"/>
              <a:cs typeface="Calibri" pitchFamily="34" charset="0"/>
            </a:rPr>
            <a:t>File Compression</a:t>
          </a:r>
          <a:endParaRPr lang="en-US" sz="1800" b="1" dirty="0">
            <a:latin typeface="Calibri" pitchFamily="34" charset="0"/>
            <a:cs typeface="Calibri" pitchFamily="34" charset="0"/>
          </a:endParaRPr>
        </a:p>
      </dgm:t>
    </dgm:pt>
    <dgm:pt modelId="{181FEC6A-8CE4-4B58-9495-8CC36DF41246}" type="parTrans" cxnId="{EF376F08-B358-4ABD-B274-25F944B5CC72}">
      <dgm:prSet/>
      <dgm:spPr/>
      <dgm:t>
        <a:bodyPr/>
        <a:lstStyle/>
        <a:p>
          <a:endParaRPr lang="en-US"/>
        </a:p>
      </dgm:t>
    </dgm:pt>
    <dgm:pt modelId="{44D7DB63-23AE-418B-8F0F-0CB4ABF93FFC}" type="sibTrans" cxnId="{EF376F08-B358-4ABD-B274-25F944B5CC72}">
      <dgm:prSet/>
      <dgm:spPr/>
      <dgm:t>
        <a:bodyPr/>
        <a:lstStyle/>
        <a:p>
          <a:endParaRPr lang="en-US"/>
        </a:p>
      </dgm:t>
    </dgm:pt>
    <dgm:pt modelId="{C2C097EE-54D2-4B36-AD8A-DC92E0A259D4}">
      <dgm:prSet phldrT="[Text]" custT="1"/>
      <dgm:spPr/>
      <dgm:t>
        <a:bodyPr/>
        <a:lstStyle/>
        <a:p>
          <a:r>
            <a:rPr lang="en-US" sz="1600" dirty="0" smtClean="0">
              <a:latin typeface="Calibri" pitchFamily="34" charset="0"/>
              <a:cs typeface="Calibri" pitchFamily="34" charset="0"/>
            </a:rPr>
            <a:t>The </a:t>
          </a:r>
          <a:r>
            <a:rPr lang="en-US" sz="1600" dirty="0" smtClean="0">
              <a:latin typeface="Courier New" pitchFamily="49" charset="0"/>
              <a:cs typeface="Courier New" pitchFamily="49" charset="0"/>
            </a:rPr>
            <a:t>.jar</a:t>
          </a:r>
          <a:r>
            <a:rPr lang="en-US" sz="1600" dirty="0" smtClean="0">
              <a:latin typeface="Calibri" pitchFamily="34" charset="0"/>
              <a:cs typeface="Calibri" pitchFamily="34" charset="0"/>
            </a:rPr>
            <a:t> format compresses the files for efficient storage.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F7DB0849-BD63-43A0-9037-A2BAC664FC1E}" type="parTrans" cxnId="{92E08C28-5DEE-4D65-9153-F3A5897B42D3}">
      <dgm:prSet/>
      <dgm:spPr/>
      <dgm:t>
        <a:bodyPr/>
        <a:lstStyle/>
        <a:p>
          <a:endParaRPr lang="en-US"/>
        </a:p>
      </dgm:t>
    </dgm:pt>
    <dgm:pt modelId="{15318FA6-0603-4499-A080-E8F0695666A2}" type="sibTrans" cxnId="{92E08C28-5DEE-4D65-9153-F3A5897B42D3}">
      <dgm:prSet/>
      <dgm:spPr/>
      <dgm:t>
        <a:bodyPr/>
        <a:lstStyle/>
        <a:p>
          <a:endParaRPr lang="en-US"/>
        </a:p>
      </dgm:t>
    </dgm:pt>
    <dgm:pt modelId="{F6EAF782-5FFF-468F-B30C-AAE819E31BD5}" type="pres">
      <dgm:prSet presAssocID="{A86AD38D-9E2A-4771-9836-93E69EF5B3A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1E2382-937B-4A41-B807-B33E6018E02F}" type="pres">
      <dgm:prSet presAssocID="{ED810D9E-B723-470C-AB1E-263454C9093D}" presName="linNode" presStyleCnt="0"/>
      <dgm:spPr/>
    </dgm:pt>
    <dgm:pt modelId="{1CAAB716-9E7C-44C5-8AF3-C948481480E7}" type="pres">
      <dgm:prSet presAssocID="{ED810D9E-B723-470C-AB1E-263454C9093D}" presName="parentText" presStyleLbl="node1" presStyleIdx="0" presStyleCnt="3" custScaleX="6112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E197F9-191F-4FFD-9084-02FCDD6FE11D}" type="pres">
      <dgm:prSet presAssocID="{ED810D9E-B723-470C-AB1E-263454C9093D}" presName="descendantText" presStyleLbl="alignAccFollowNode1" presStyleIdx="0" presStyleCnt="3" custScaleX="1228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914421-9652-4B59-A136-D2E2E35DF2E7}" type="pres">
      <dgm:prSet presAssocID="{AB433B59-94E4-4BAE-9790-24CA1D5833CF}" presName="sp" presStyleCnt="0"/>
      <dgm:spPr/>
    </dgm:pt>
    <dgm:pt modelId="{B4779435-E896-495E-935B-F8AD181B88ED}" type="pres">
      <dgm:prSet presAssocID="{685A6D50-5A52-44FB-9DEB-48C6C0F4EE12}" presName="linNode" presStyleCnt="0"/>
      <dgm:spPr/>
    </dgm:pt>
    <dgm:pt modelId="{F249D11C-F64E-4946-8BA6-B0600FAAD3DC}" type="pres">
      <dgm:prSet presAssocID="{685A6D50-5A52-44FB-9DEB-48C6C0F4EE12}" presName="parentText" presStyleLbl="node1" presStyleIdx="1" presStyleCnt="3" custScaleX="6112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4B3536-D219-444B-9FB0-7D422A19A823}" type="pres">
      <dgm:prSet presAssocID="{685A6D50-5A52-44FB-9DEB-48C6C0F4EE12}" presName="descendantText" presStyleLbl="alignAccFollowNode1" presStyleIdx="1" presStyleCnt="3" custScaleX="1228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413603-FAA0-404E-B409-612F536A57A5}" type="pres">
      <dgm:prSet presAssocID="{1CA408FC-5306-4C78-ADC3-752440E81233}" presName="sp" presStyleCnt="0"/>
      <dgm:spPr/>
    </dgm:pt>
    <dgm:pt modelId="{D1049C5A-3C4B-4EDF-AC54-31F8E94057DF}" type="pres">
      <dgm:prSet presAssocID="{910D2CE9-BA8A-49FA-8CB4-1720D42483F9}" presName="linNode" presStyleCnt="0"/>
      <dgm:spPr/>
    </dgm:pt>
    <dgm:pt modelId="{0E16B8A3-3C42-4A15-9961-FF48F41E870A}" type="pres">
      <dgm:prSet presAssocID="{910D2CE9-BA8A-49FA-8CB4-1720D42483F9}" presName="parentText" presStyleLbl="node1" presStyleIdx="2" presStyleCnt="3" custScaleX="6112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7902A3-1D68-44FD-A51E-A62B4480DB01}" type="pres">
      <dgm:prSet presAssocID="{910D2CE9-BA8A-49FA-8CB4-1720D42483F9}" presName="descendantText" presStyleLbl="alignAccFollowNode1" presStyleIdx="2" presStyleCnt="3" custScaleX="1228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E08C28-5DEE-4D65-9153-F3A5897B42D3}" srcId="{910D2CE9-BA8A-49FA-8CB4-1720D42483F9}" destId="{C2C097EE-54D2-4B36-AD8A-DC92E0A259D4}" srcOrd="0" destOrd="0" parTransId="{F7DB0849-BD63-43A0-9037-A2BAC664FC1E}" sibTransId="{15318FA6-0603-4499-A080-E8F0695666A2}"/>
    <dgm:cxn modelId="{107D439B-0372-4B0C-B2D5-E526D27CC798}" srcId="{A86AD38D-9E2A-4771-9836-93E69EF5B3A3}" destId="{685A6D50-5A52-44FB-9DEB-48C6C0F4EE12}" srcOrd="1" destOrd="0" parTransId="{F8136F1D-1095-4BD4-9F55-9101DB51017E}" sibTransId="{1CA408FC-5306-4C78-ADC3-752440E81233}"/>
    <dgm:cxn modelId="{63FCDAE7-64EC-4ACA-A882-102EF3CA2180}" srcId="{ED810D9E-B723-470C-AB1E-263454C9093D}" destId="{CB9049E1-4293-419D-BB8B-59AC06B5FD45}" srcOrd="0" destOrd="0" parTransId="{97625040-F84E-4370-B03B-75CC7CE20AFB}" sibTransId="{53EC8851-B5D6-428C-B23B-F14427F22F1E}"/>
    <dgm:cxn modelId="{26E4AF42-A95B-473B-8BDC-F33CE970FC3D}" type="presOf" srcId="{CB9049E1-4293-419D-BB8B-59AC06B5FD45}" destId="{8DE197F9-191F-4FFD-9084-02FCDD6FE11D}" srcOrd="0" destOrd="0" presId="urn:microsoft.com/office/officeart/2005/8/layout/vList5"/>
    <dgm:cxn modelId="{8CC116CE-67D7-4FCE-9669-7D6312A4F762}" type="presOf" srcId="{ED810D9E-B723-470C-AB1E-263454C9093D}" destId="{1CAAB716-9E7C-44C5-8AF3-C948481480E7}" srcOrd="0" destOrd="0" presId="urn:microsoft.com/office/officeart/2005/8/layout/vList5"/>
    <dgm:cxn modelId="{5E8B8B58-4D0E-40F3-B4ED-3FB08E2F1F73}" type="presOf" srcId="{C2C097EE-54D2-4B36-AD8A-DC92E0A259D4}" destId="{087902A3-1D68-44FD-A51E-A62B4480DB01}" srcOrd="0" destOrd="0" presId="urn:microsoft.com/office/officeart/2005/8/layout/vList5"/>
    <dgm:cxn modelId="{63711FA7-BF9D-4049-9ED5-5CD86A4935C4}" srcId="{A86AD38D-9E2A-4771-9836-93E69EF5B3A3}" destId="{ED810D9E-B723-470C-AB1E-263454C9093D}" srcOrd="0" destOrd="0" parTransId="{AC076380-E2B4-4F79-8298-C7A58DC688E0}" sibTransId="{AB433B59-94E4-4BAE-9790-24CA1D5833CF}"/>
    <dgm:cxn modelId="{030027EA-1846-41B0-9B15-656ECBF03BD5}" type="presOf" srcId="{55BAAB25-B150-44EC-8CA0-182C315F858B}" destId="{3B4B3536-D219-444B-9FB0-7D422A19A823}" srcOrd="0" destOrd="0" presId="urn:microsoft.com/office/officeart/2005/8/layout/vList5"/>
    <dgm:cxn modelId="{2797B284-A915-4A5E-8512-F96ADF46F782}" srcId="{685A6D50-5A52-44FB-9DEB-48C6C0F4EE12}" destId="{55BAAB25-B150-44EC-8CA0-182C315F858B}" srcOrd="0" destOrd="0" parTransId="{4B696CCE-27BD-4BB8-85D5-15A19F9A7A73}" sibTransId="{76AB0111-D26A-4E87-BC46-92D7C01874CE}"/>
    <dgm:cxn modelId="{0FBADD6A-C003-4118-823C-EAE4C3BBC864}" type="presOf" srcId="{685A6D50-5A52-44FB-9DEB-48C6C0F4EE12}" destId="{F249D11C-F64E-4946-8BA6-B0600FAAD3DC}" srcOrd="0" destOrd="0" presId="urn:microsoft.com/office/officeart/2005/8/layout/vList5"/>
    <dgm:cxn modelId="{45DAEBB6-8071-48AD-A012-A45E22F4F842}" type="presOf" srcId="{A86AD38D-9E2A-4771-9836-93E69EF5B3A3}" destId="{F6EAF782-5FFF-468F-B30C-AAE819E31BD5}" srcOrd="0" destOrd="0" presId="urn:microsoft.com/office/officeart/2005/8/layout/vList5"/>
    <dgm:cxn modelId="{EF376F08-B358-4ABD-B274-25F944B5CC72}" srcId="{A86AD38D-9E2A-4771-9836-93E69EF5B3A3}" destId="{910D2CE9-BA8A-49FA-8CB4-1720D42483F9}" srcOrd="2" destOrd="0" parTransId="{181FEC6A-8CE4-4B58-9495-8CC36DF41246}" sibTransId="{44D7DB63-23AE-418B-8F0F-0CB4ABF93FFC}"/>
    <dgm:cxn modelId="{2A21F3A1-1E87-4D69-AC98-38354F1A078D}" type="presOf" srcId="{910D2CE9-BA8A-49FA-8CB4-1720D42483F9}" destId="{0E16B8A3-3C42-4A15-9961-FF48F41E870A}" srcOrd="0" destOrd="0" presId="urn:microsoft.com/office/officeart/2005/8/layout/vList5"/>
    <dgm:cxn modelId="{38AF6C22-4944-4C2F-91B9-B3B775182FF0}" type="presParOf" srcId="{F6EAF782-5FFF-468F-B30C-AAE819E31BD5}" destId="{2B1E2382-937B-4A41-B807-B33E6018E02F}" srcOrd="0" destOrd="0" presId="urn:microsoft.com/office/officeart/2005/8/layout/vList5"/>
    <dgm:cxn modelId="{F4753017-BA0B-4B93-ACD1-780A33B7602B}" type="presParOf" srcId="{2B1E2382-937B-4A41-B807-B33E6018E02F}" destId="{1CAAB716-9E7C-44C5-8AF3-C948481480E7}" srcOrd="0" destOrd="0" presId="urn:microsoft.com/office/officeart/2005/8/layout/vList5"/>
    <dgm:cxn modelId="{AA762653-CF8E-4D9C-9734-4ED928C6179A}" type="presParOf" srcId="{2B1E2382-937B-4A41-B807-B33E6018E02F}" destId="{8DE197F9-191F-4FFD-9084-02FCDD6FE11D}" srcOrd="1" destOrd="0" presId="urn:microsoft.com/office/officeart/2005/8/layout/vList5"/>
    <dgm:cxn modelId="{6E610DCC-507C-4BDE-8AE4-009BA3E0E23A}" type="presParOf" srcId="{F6EAF782-5FFF-468F-B30C-AAE819E31BD5}" destId="{84914421-9652-4B59-A136-D2E2E35DF2E7}" srcOrd="1" destOrd="0" presId="urn:microsoft.com/office/officeart/2005/8/layout/vList5"/>
    <dgm:cxn modelId="{33FB6ED9-DB68-4160-AC9A-E3FCC35AFC0E}" type="presParOf" srcId="{F6EAF782-5FFF-468F-B30C-AAE819E31BD5}" destId="{B4779435-E896-495E-935B-F8AD181B88ED}" srcOrd="2" destOrd="0" presId="urn:microsoft.com/office/officeart/2005/8/layout/vList5"/>
    <dgm:cxn modelId="{0FA88A2B-84EF-4047-AA0B-5668B04D4450}" type="presParOf" srcId="{B4779435-E896-495E-935B-F8AD181B88ED}" destId="{F249D11C-F64E-4946-8BA6-B0600FAAD3DC}" srcOrd="0" destOrd="0" presId="urn:microsoft.com/office/officeart/2005/8/layout/vList5"/>
    <dgm:cxn modelId="{FC2D5130-740F-4CD3-B473-FC3959B3C353}" type="presParOf" srcId="{B4779435-E896-495E-935B-F8AD181B88ED}" destId="{3B4B3536-D219-444B-9FB0-7D422A19A823}" srcOrd="1" destOrd="0" presId="urn:microsoft.com/office/officeart/2005/8/layout/vList5"/>
    <dgm:cxn modelId="{71BF10F0-86EC-40C0-A7C1-278BF63FBFA8}" type="presParOf" srcId="{F6EAF782-5FFF-468F-B30C-AAE819E31BD5}" destId="{3C413603-FAA0-404E-B409-612F536A57A5}" srcOrd="3" destOrd="0" presId="urn:microsoft.com/office/officeart/2005/8/layout/vList5"/>
    <dgm:cxn modelId="{B5E9E467-020D-463C-8754-CFBF01BF7182}" type="presParOf" srcId="{F6EAF782-5FFF-468F-B30C-AAE819E31BD5}" destId="{D1049C5A-3C4B-4EDF-AC54-31F8E94057DF}" srcOrd="4" destOrd="0" presId="urn:microsoft.com/office/officeart/2005/8/layout/vList5"/>
    <dgm:cxn modelId="{2EAB6065-3131-44CD-843B-3821C02994FF}" type="presParOf" srcId="{D1049C5A-3C4B-4EDF-AC54-31F8E94057DF}" destId="{0E16B8A3-3C42-4A15-9961-FF48F41E870A}" srcOrd="0" destOrd="0" presId="urn:microsoft.com/office/officeart/2005/8/layout/vList5"/>
    <dgm:cxn modelId="{1E45BD49-1A86-4B28-9B36-CFE6780DA464}" type="presParOf" srcId="{D1049C5A-3C4B-4EDF-AC54-31F8E94057DF}" destId="{087902A3-1D68-44FD-A51E-A62B4480DB0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A86AD38D-9E2A-4771-9836-93E69EF5B3A3}" type="doc">
      <dgm:prSet loTypeId="urn:microsoft.com/office/officeart/2005/8/layout/vList5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D810D9E-B723-470C-AB1E-263454C9093D}">
      <dgm:prSet phldrT="[Text]" custT="1"/>
      <dgm:spPr/>
      <dgm:t>
        <a:bodyPr/>
        <a:lstStyle/>
        <a:p>
          <a:r>
            <a:rPr lang="en-US" sz="1800" b="1" dirty="0" smtClean="0">
              <a:latin typeface="Calibri" pitchFamily="34" charset="0"/>
              <a:cs typeface="Calibri" pitchFamily="34" charset="0"/>
            </a:rPr>
            <a:t>Packaging for Extensions</a:t>
          </a:r>
          <a:endParaRPr lang="en-US" sz="1800" b="1" dirty="0">
            <a:latin typeface="Calibri" pitchFamily="34" charset="0"/>
            <a:cs typeface="Calibri" pitchFamily="34" charset="0"/>
          </a:endParaRPr>
        </a:p>
      </dgm:t>
    </dgm:pt>
    <dgm:pt modelId="{AC076380-E2B4-4F79-8298-C7A58DC688E0}" type="parTrans" cxnId="{63711FA7-BF9D-4049-9ED5-5CD86A4935C4}">
      <dgm:prSet/>
      <dgm:spPr/>
      <dgm:t>
        <a:bodyPr/>
        <a:lstStyle/>
        <a:p>
          <a:endParaRPr lang="en-US"/>
        </a:p>
      </dgm:t>
    </dgm:pt>
    <dgm:pt modelId="{AB433B59-94E4-4BAE-9790-24CA1D5833CF}" type="sibTrans" cxnId="{63711FA7-BF9D-4049-9ED5-5CD86A4935C4}">
      <dgm:prSet/>
      <dgm:spPr/>
      <dgm:t>
        <a:bodyPr/>
        <a:lstStyle/>
        <a:p>
          <a:endParaRPr lang="en-US"/>
        </a:p>
      </dgm:t>
    </dgm:pt>
    <dgm:pt modelId="{CB9049E1-4293-419D-BB8B-59AC06B5FD45}">
      <dgm:prSet phldrT="[Text]" custT="1"/>
      <dgm:spPr/>
      <dgm:t>
        <a:bodyPr/>
        <a:lstStyle/>
        <a:p>
          <a:r>
            <a:rPr lang="en-US" sz="1600" dirty="0" smtClean="0">
              <a:latin typeface="Calibri" pitchFamily="34" charset="0"/>
              <a:cs typeface="Calibri" pitchFamily="34" charset="0"/>
            </a:rPr>
            <a:t>The extension framework in Java allows adding additional functionality to the Java core platform. 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97625040-F84E-4370-B03B-75CC7CE20AFB}" type="parTrans" cxnId="{63FCDAE7-64EC-4ACA-A882-102EF3CA2180}">
      <dgm:prSet/>
      <dgm:spPr/>
      <dgm:t>
        <a:bodyPr/>
        <a:lstStyle/>
        <a:p>
          <a:endParaRPr lang="en-US"/>
        </a:p>
      </dgm:t>
    </dgm:pt>
    <dgm:pt modelId="{53EC8851-B5D6-428C-B23B-F14427F22F1E}" type="sibTrans" cxnId="{63FCDAE7-64EC-4ACA-A882-102EF3CA2180}">
      <dgm:prSet/>
      <dgm:spPr/>
      <dgm:t>
        <a:bodyPr/>
        <a:lstStyle/>
        <a:p>
          <a:endParaRPr lang="en-US"/>
        </a:p>
      </dgm:t>
    </dgm:pt>
    <dgm:pt modelId="{685A6D50-5A52-44FB-9DEB-48C6C0F4EE12}">
      <dgm:prSet phldrT="[Text]" custT="1"/>
      <dgm:spPr/>
      <dgm:t>
        <a:bodyPr/>
        <a:lstStyle/>
        <a:p>
          <a:r>
            <a:rPr lang="en-US" sz="1800" b="1" dirty="0" smtClean="0">
              <a:latin typeface="Calibri" pitchFamily="34" charset="0"/>
              <a:cs typeface="Calibri" pitchFamily="34" charset="0"/>
            </a:rPr>
            <a:t>Package Sealing</a:t>
          </a:r>
          <a:endParaRPr lang="en-US" sz="1800" b="1" dirty="0">
            <a:latin typeface="Calibri" pitchFamily="34" charset="0"/>
            <a:cs typeface="Calibri" pitchFamily="34" charset="0"/>
          </a:endParaRPr>
        </a:p>
      </dgm:t>
    </dgm:pt>
    <dgm:pt modelId="{F8136F1D-1095-4BD4-9F55-9101DB51017E}" type="parTrans" cxnId="{107D439B-0372-4B0C-B2D5-E526D27CC798}">
      <dgm:prSet/>
      <dgm:spPr/>
      <dgm:t>
        <a:bodyPr/>
        <a:lstStyle/>
        <a:p>
          <a:endParaRPr lang="en-US"/>
        </a:p>
      </dgm:t>
    </dgm:pt>
    <dgm:pt modelId="{1CA408FC-5306-4C78-ADC3-752440E81233}" type="sibTrans" cxnId="{107D439B-0372-4B0C-B2D5-E526D27CC798}">
      <dgm:prSet/>
      <dgm:spPr/>
      <dgm:t>
        <a:bodyPr/>
        <a:lstStyle/>
        <a:p>
          <a:endParaRPr lang="en-US"/>
        </a:p>
      </dgm:t>
    </dgm:pt>
    <dgm:pt modelId="{55BAAB25-B150-44EC-8CA0-182C315F858B}">
      <dgm:prSet phldrT="[Text]" custT="1"/>
      <dgm:spPr/>
      <dgm:t>
        <a:bodyPr/>
        <a:lstStyle/>
        <a:p>
          <a:r>
            <a:rPr lang="en-US" sz="1600" dirty="0" smtClean="0">
              <a:latin typeface="Calibri" pitchFamily="34" charset="0"/>
              <a:cs typeface="Calibri" pitchFamily="34" charset="0"/>
            </a:rPr>
            <a:t>Java provides an option to seal the packages stored in the </a:t>
          </a:r>
          <a:r>
            <a:rPr lang="en-US" sz="1600" dirty="0" smtClean="0">
              <a:latin typeface="Courier New" pitchFamily="49" charset="0"/>
              <a:cs typeface="Courier New" pitchFamily="49" charset="0"/>
            </a:rPr>
            <a:t>.jar</a:t>
          </a:r>
          <a:r>
            <a:rPr lang="en-US" sz="1600" dirty="0" smtClean="0">
              <a:latin typeface="Calibri" pitchFamily="34" charset="0"/>
              <a:cs typeface="Calibri" pitchFamily="34" charset="0"/>
            </a:rPr>
            <a:t> files so that the packages can enforce version consistency. 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4B696CCE-27BD-4BB8-85D5-15A19F9A7A73}" type="parTrans" cxnId="{2797B284-A915-4A5E-8512-F96ADF46F782}">
      <dgm:prSet/>
      <dgm:spPr/>
      <dgm:t>
        <a:bodyPr/>
        <a:lstStyle/>
        <a:p>
          <a:endParaRPr lang="en-US"/>
        </a:p>
      </dgm:t>
    </dgm:pt>
    <dgm:pt modelId="{76AB0111-D26A-4E87-BC46-92D7C01874CE}" type="sibTrans" cxnId="{2797B284-A915-4A5E-8512-F96ADF46F782}">
      <dgm:prSet/>
      <dgm:spPr/>
      <dgm:t>
        <a:bodyPr/>
        <a:lstStyle/>
        <a:p>
          <a:endParaRPr lang="en-US"/>
        </a:p>
      </dgm:t>
    </dgm:pt>
    <dgm:pt modelId="{910D2CE9-BA8A-49FA-8CB4-1720D42483F9}">
      <dgm:prSet phldrT="[Text]" custT="1"/>
      <dgm:spPr/>
      <dgm:t>
        <a:bodyPr/>
        <a:lstStyle/>
        <a:p>
          <a:r>
            <a:rPr lang="en-US" sz="1800" b="1" dirty="0" smtClean="0">
              <a:latin typeface="Calibri" pitchFamily="34" charset="0"/>
              <a:cs typeface="Calibri" pitchFamily="34" charset="0"/>
            </a:rPr>
            <a:t>Package Versioning</a:t>
          </a:r>
          <a:endParaRPr lang="en-US" sz="1800" b="1" dirty="0">
            <a:latin typeface="Calibri" pitchFamily="34" charset="0"/>
            <a:cs typeface="Calibri" pitchFamily="34" charset="0"/>
          </a:endParaRPr>
        </a:p>
      </dgm:t>
    </dgm:pt>
    <dgm:pt modelId="{181FEC6A-8CE4-4B58-9495-8CC36DF41246}" type="parTrans" cxnId="{EF376F08-B358-4ABD-B274-25F944B5CC72}">
      <dgm:prSet/>
      <dgm:spPr/>
      <dgm:t>
        <a:bodyPr/>
        <a:lstStyle/>
        <a:p>
          <a:endParaRPr lang="en-US"/>
        </a:p>
      </dgm:t>
    </dgm:pt>
    <dgm:pt modelId="{44D7DB63-23AE-418B-8F0F-0CB4ABF93FFC}" type="sibTrans" cxnId="{EF376F08-B358-4ABD-B274-25F944B5CC72}">
      <dgm:prSet/>
      <dgm:spPr/>
      <dgm:t>
        <a:bodyPr/>
        <a:lstStyle/>
        <a:p>
          <a:endParaRPr lang="en-US"/>
        </a:p>
      </dgm:t>
    </dgm:pt>
    <dgm:pt modelId="{C2C097EE-54D2-4B36-AD8A-DC92E0A259D4}">
      <dgm:prSet phldrT="[Text]" custT="1"/>
      <dgm:spPr/>
      <dgm:t>
        <a:bodyPr/>
        <a:lstStyle/>
        <a:p>
          <a:r>
            <a:rPr lang="en-US" sz="1600" dirty="0" smtClean="0">
              <a:latin typeface="Calibri" pitchFamily="34" charset="0"/>
              <a:cs typeface="Calibri" pitchFamily="34" charset="0"/>
            </a:rPr>
            <a:t>A </a:t>
          </a:r>
          <a:r>
            <a:rPr lang="en-US" sz="1600" dirty="0" smtClean="0">
              <a:latin typeface="Courier New" pitchFamily="49" charset="0"/>
              <a:cs typeface="Courier New" pitchFamily="49" charset="0"/>
            </a:rPr>
            <a:t>.jar</a:t>
          </a:r>
          <a:r>
            <a:rPr lang="en-US" sz="1600" dirty="0" smtClean="0">
              <a:latin typeface="Calibri" pitchFamily="34" charset="0"/>
              <a:cs typeface="Calibri" pitchFamily="34" charset="0"/>
            </a:rPr>
            <a:t> file can also store additional information about the files, such as vendor and version information.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F7DB0849-BD63-43A0-9037-A2BAC664FC1E}" type="parTrans" cxnId="{92E08C28-5DEE-4D65-9153-F3A5897B42D3}">
      <dgm:prSet/>
      <dgm:spPr/>
      <dgm:t>
        <a:bodyPr/>
        <a:lstStyle/>
        <a:p>
          <a:endParaRPr lang="en-US"/>
        </a:p>
      </dgm:t>
    </dgm:pt>
    <dgm:pt modelId="{15318FA6-0603-4499-A080-E8F0695666A2}" type="sibTrans" cxnId="{92E08C28-5DEE-4D65-9153-F3A5897B42D3}">
      <dgm:prSet/>
      <dgm:spPr/>
      <dgm:t>
        <a:bodyPr/>
        <a:lstStyle/>
        <a:p>
          <a:endParaRPr lang="en-US"/>
        </a:p>
      </dgm:t>
    </dgm:pt>
    <dgm:pt modelId="{031E2C31-BFA1-45C0-BC3B-8E49E4831403}">
      <dgm:prSet phldrT="[Text]" custT="1"/>
      <dgm:spPr/>
      <dgm:t>
        <a:bodyPr/>
        <a:lstStyle/>
        <a:p>
          <a:r>
            <a:rPr lang="en-US" sz="1600" dirty="0" smtClean="0">
              <a:latin typeface="Calibri" pitchFamily="34" charset="0"/>
              <a:cs typeface="Calibri" pitchFamily="34" charset="0"/>
            </a:rPr>
            <a:t>The </a:t>
          </a:r>
          <a:r>
            <a:rPr lang="en-US" sz="1600" dirty="0" smtClean="0">
              <a:latin typeface="Courier New" pitchFamily="49" charset="0"/>
              <a:cs typeface="Courier New" pitchFamily="49" charset="0"/>
            </a:rPr>
            <a:t>.jar</a:t>
          </a:r>
          <a:r>
            <a:rPr lang="en-US" sz="1600" dirty="0" smtClean="0">
              <a:latin typeface="Calibri" pitchFamily="34" charset="0"/>
              <a:cs typeface="Calibri" pitchFamily="34" charset="0"/>
            </a:rPr>
            <a:t> file format defines the packaging for extensions.  For example, Java 3D and Java Mail extensions developed by Sun Microsystems. 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EA24B5F3-081C-4B90-9EB3-58606B42F31F}" type="parTrans" cxnId="{EFBD68DD-77F0-41A4-9F0B-E3467D78A3AD}">
      <dgm:prSet/>
      <dgm:spPr/>
      <dgm:t>
        <a:bodyPr/>
        <a:lstStyle/>
        <a:p>
          <a:endParaRPr lang="en-US"/>
        </a:p>
      </dgm:t>
    </dgm:pt>
    <dgm:pt modelId="{D6AA4FC2-6E35-4994-80B5-5CAE3B0B30A3}" type="sibTrans" cxnId="{EFBD68DD-77F0-41A4-9F0B-E3467D78A3AD}">
      <dgm:prSet/>
      <dgm:spPr/>
      <dgm:t>
        <a:bodyPr/>
        <a:lstStyle/>
        <a:p>
          <a:endParaRPr lang="en-US"/>
        </a:p>
      </dgm:t>
    </dgm:pt>
    <dgm:pt modelId="{9BC96F1D-DABB-4FF8-ADD5-1874E4ED227D}">
      <dgm:prSet phldrT="[Text]" custT="1"/>
      <dgm:spPr/>
      <dgm:t>
        <a:bodyPr/>
        <a:lstStyle/>
        <a:p>
          <a:r>
            <a:rPr lang="en-US" sz="1600" dirty="0" smtClean="0">
              <a:latin typeface="Calibri" pitchFamily="34" charset="0"/>
              <a:cs typeface="Calibri" pitchFamily="34" charset="0"/>
            </a:rPr>
            <a:t>When a package is sealed within a </a:t>
          </a:r>
          <a:r>
            <a:rPr lang="en-US" sz="1600" dirty="0" smtClean="0">
              <a:latin typeface="Courier New" pitchFamily="49" charset="0"/>
              <a:cs typeface="Courier New" pitchFamily="49" charset="0"/>
            </a:rPr>
            <a:t>.jar</a:t>
          </a:r>
          <a:r>
            <a:rPr lang="en-US" sz="1600" dirty="0" smtClean="0">
              <a:latin typeface="Calibri" pitchFamily="34" charset="0"/>
              <a:cs typeface="Calibri" pitchFamily="34" charset="0"/>
            </a:rPr>
            <a:t> file, it implies that all classes defined in that package must be available in the same </a:t>
          </a:r>
          <a:r>
            <a:rPr lang="en-US" sz="1600" dirty="0" smtClean="0">
              <a:latin typeface="Courier New" pitchFamily="49" charset="0"/>
              <a:cs typeface="Courier New" pitchFamily="49" charset="0"/>
            </a:rPr>
            <a:t>.jar</a:t>
          </a:r>
          <a:r>
            <a:rPr lang="en-US" sz="1600" dirty="0" smtClean="0">
              <a:latin typeface="Calibri" pitchFamily="34" charset="0"/>
              <a:cs typeface="Calibri" pitchFamily="34" charset="0"/>
            </a:rPr>
            <a:t> file.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D131C026-5120-4808-B0A4-3D7EEFE2DCB2}" type="parTrans" cxnId="{652ABACA-B37C-4C8B-80B0-7BD4DA21A6EE}">
      <dgm:prSet/>
      <dgm:spPr/>
      <dgm:t>
        <a:bodyPr/>
        <a:lstStyle/>
        <a:p>
          <a:endParaRPr lang="en-US"/>
        </a:p>
      </dgm:t>
    </dgm:pt>
    <dgm:pt modelId="{8037221D-DF49-46DC-870F-7BFCDC66C9A4}" type="sibTrans" cxnId="{652ABACA-B37C-4C8B-80B0-7BD4DA21A6EE}">
      <dgm:prSet/>
      <dgm:spPr/>
      <dgm:t>
        <a:bodyPr/>
        <a:lstStyle/>
        <a:p>
          <a:endParaRPr lang="en-US"/>
        </a:p>
      </dgm:t>
    </dgm:pt>
    <dgm:pt modelId="{0EB36ABB-6FB7-400C-B38C-DA433188CCA3}">
      <dgm:prSet custT="1"/>
      <dgm:spPr/>
      <dgm:t>
        <a:bodyPr/>
        <a:lstStyle/>
        <a:p>
          <a:r>
            <a:rPr lang="en-US" sz="1800" b="1" dirty="0" smtClean="0">
              <a:latin typeface="Calibri" pitchFamily="34" charset="0"/>
              <a:cs typeface="Calibri" pitchFamily="34" charset="0"/>
            </a:rPr>
            <a:t>Portability</a:t>
          </a:r>
          <a:endParaRPr lang="en-US" sz="1800" b="1" dirty="0">
            <a:latin typeface="Calibri" pitchFamily="34" charset="0"/>
            <a:cs typeface="Calibri" pitchFamily="34" charset="0"/>
          </a:endParaRPr>
        </a:p>
      </dgm:t>
    </dgm:pt>
    <dgm:pt modelId="{2E98BE9F-B1CE-4B73-9095-179328C47207}" type="parTrans" cxnId="{7F0196B4-4168-4F5F-80FD-0494A5758B10}">
      <dgm:prSet/>
      <dgm:spPr/>
      <dgm:t>
        <a:bodyPr/>
        <a:lstStyle/>
        <a:p>
          <a:endParaRPr lang="en-US"/>
        </a:p>
      </dgm:t>
    </dgm:pt>
    <dgm:pt modelId="{92FBD78D-361D-4ADF-8DB4-58E464EF8A12}" type="sibTrans" cxnId="{7F0196B4-4168-4F5F-80FD-0494A5758B10}">
      <dgm:prSet/>
      <dgm:spPr/>
      <dgm:t>
        <a:bodyPr/>
        <a:lstStyle/>
        <a:p>
          <a:endParaRPr lang="en-US"/>
        </a:p>
      </dgm:t>
    </dgm:pt>
    <dgm:pt modelId="{926176BB-4D41-466D-96E5-670C855A8DF0}">
      <dgm:prSet custT="1"/>
      <dgm:spPr/>
      <dgm:t>
        <a:bodyPr/>
        <a:lstStyle/>
        <a:p>
          <a:r>
            <a:rPr lang="en-US" sz="1600" dirty="0" smtClean="0">
              <a:latin typeface="Calibri" pitchFamily="34" charset="0"/>
              <a:cs typeface="Calibri" pitchFamily="34" charset="0"/>
            </a:rPr>
            <a:t>The </a:t>
          </a:r>
          <a:r>
            <a:rPr lang="en-US" sz="1600" dirty="0" smtClean="0">
              <a:latin typeface="Courier New" pitchFamily="49" charset="0"/>
              <a:cs typeface="Courier New" pitchFamily="49" charset="0"/>
            </a:rPr>
            <a:t>.jar</a:t>
          </a:r>
          <a:r>
            <a:rPr lang="en-US" sz="1600" dirty="0" smtClean="0">
              <a:latin typeface="Calibri" pitchFamily="34" charset="0"/>
              <a:cs typeface="Calibri" pitchFamily="34" charset="0"/>
            </a:rPr>
            <a:t> files are packaged in a ZIP file format. 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8E7652AC-5FEB-4095-B83B-CAA7D12134BE}" type="parTrans" cxnId="{D5DA076B-14F0-4B68-A4CB-1DDF8DEF6D1E}">
      <dgm:prSet/>
      <dgm:spPr/>
      <dgm:t>
        <a:bodyPr/>
        <a:lstStyle/>
        <a:p>
          <a:endParaRPr lang="en-US"/>
        </a:p>
      </dgm:t>
    </dgm:pt>
    <dgm:pt modelId="{A77204C1-1309-411A-826F-BDF16ACF35D3}" type="sibTrans" cxnId="{D5DA076B-14F0-4B68-A4CB-1DDF8DEF6D1E}">
      <dgm:prSet/>
      <dgm:spPr/>
      <dgm:t>
        <a:bodyPr/>
        <a:lstStyle/>
        <a:p>
          <a:endParaRPr lang="en-US"/>
        </a:p>
      </dgm:t>
    </dgm:pt>
    <dgm:pt modelId="{4377865C-9484-4C9D-976A-157FCDFE9506}">
      <dgm:prSet custT="1"/>
      <dgm:spPr/>
      <dgm:t>
        <a:bodyPr/>
        <a:lstStyle/>
        <a:p>
          <a:r>
            <a:rPr lang="en-US" sz="1600" dirty="0" smtClean="0">
              <a:latin typeface="Calibri" pitchFamily="34" charset="0"/>
              <a:cs typeface="Calibri" pitchFamily="34" charset="0"/>
            </a:rPr>
            <a:t>This enables the user to use them for tasks such as lossless data compression, decompression, archiving, and archive unpacking.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9F7DEB60-5BCB-4F5D-BEDF-84BC24F16BAE}" type="parTrans" cxnId="{85B3FFBD-113F-4852-83E3-C66D44A0B0D0}">
      <dgm:prSet/>
      <dgm:spPr/>
      <dgm:t>
        <a:bodyPr/>
        <a:lstStyle/>
        <a:p>
          <a:endParaRPr lang="en-US"/>
        </a:p>
      </dgm:t>
    </dgm:pt>
    <dgm:pt modelId="{CE19F2ED-7F1C-409C-BE00-54D50D670395}" type="sibTrans" cxnId="{85B3FFBD-113F-4852-83E3-C66D44A0B0D0}">
      <dgm:prSet/>
      <dgm:spPr/>
      <dgm:t>
        <a:bodyPr/>
        <a:lstStyle/>
        <a:p>
          <a:endParaRPr lang="en-US"/>
        </a:p>
      </dgm:t>
    </dgm:pt>
    <dgm:pt modelId="{F6EAF782-5FFF-468F-B30C-AAE819E31BD5}" type="pres">
      <dgm:prSet presAssocID="{A86AD38D-9E2A-4771-9836-93E69EF5B3A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1E2382-937B-4A41-B807-B33E6018E02F}" type="pres">
      <dgm:prSet presAssocID="{ED810D9E-B723-470C-AB1E-263454C9093D}" presName="linNode" presStyleCnt="0"/>
      <dgm:spPr/>
    </dgm:pt>
    <dgm:pt modelId="{1CAAB716-9E7C-44C5-8AF3-C948481480E7}" type="pres">
      <dgm:prSet presAssocID="{ED810D9E-B723-470C-AB1E-263454C9093D}" presName="parentText" presStyleLbl="node1" presStyleIdx="0" presStyleCnt="4" custScaleX="5426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E197F9-191F-4FFD-9084-02FCDD6FE11D}" type="pres">
      <dgm:prSet presAssocID="{ED810D9E-B723-470C-AB1E-263454C9093D}" presName="descendantText" presStyleLbl="alignAccFollowNode1" presStyleIdx="0" presStyleCnt="4" custScaleX="1228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914421-9652-4B59-A136-D2E2E35DF2E7}" type="pres">
      <dgm:prSet presAssocID="{AB433B59-94E4-4BAE-9790-24CA1D5833CF}" presName="sp" presStyleCnt="0"/>
      <dgm:spPr/>
    </dgm:pt>
    <dgm:pt modelId="{B4779435-E896-495E-935B-F8AD181B88ED}" type="pres">
      <dgm:prSet presAssocID="{685A6D50-5A52-44FB-9DEB-48C6C0F4EE12}" presName="linNode" presStyleCnt="0"/>
      <dgm:spPr/>
    </dgm:pt>
    <dgm:pt modelId="{F249D11C-F64E-4946-8BA6-B0600FAAD3DC}" type="pres">
      <dgm:prSet presAssocID="{685A6D50-5A52-44FB-9DEB-48C6C0F4EE12}" presName="parentText" presStyleLbl="node1" presStyleIdx="1" presStyleCnt="4" custScaleX="5426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4B3536-D219-444B-9FB0-7D422A19A823}" type="pres">
      <dgm:prSet presAssocID="{685A6D50-5A52-44FB-9DEB-48C6C0F4EE12}" presName="descendantText" presStyleLbl="alignAccFollowNode1" presStyleIdx="1" presStyleCnt="4" custScaleX="1228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413603-FAA0-404E-B409-612F536A57A5}" type="pres">
      <dgm:prSet presAssocID="{1CA408FC-5306-4C78-ADC3-752440E81233}" presName="sp" presStyleCnt="0"/>
      <dgm:spPr/>
    </dgm:pt>
    <dgm:pt modelId="{D1049C5A-3C4B-4EDF-AC54-31F8E94057DF}" type="pres">
      <dgm:prSet presAssocID="{910D2CE9-BA8A-49FA-8CB4-1720D42483F9}" presName="linNode" presStyleCnt="0"/>
      <dgm:spPr/>
    </dgm:pt>
    <dgm:pt modelId="{0E16B8A3-3C42-4A15-9961-FF48F41E870A}" type="pres">
      <dgm:prSet presAssocID="{910D2CE9-BA8A-49FA-8CB4-1720D42483F9}" presName="parentText" presStyleLbl="node1" presStyleIdx="2" presStyleCnt="4" custScaleX="5426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7902A3-1D68-44FD-A51E-A62B4480DB01}" type="pres">
      <dgm:prSet presAssocID="{910D2CE9-BA8A-49FA-8CB4-1720D42483F9}" presName="descendantText" presStyleLbl="alignAccFollowNode1" presStyleIdx="2" presStyleCnt="4" custScaleX="1228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53846E-DACF-48DC-89BD-BCBE34932793}" type="pres">
      <dgm:prSet presAssocID="{44D7DB63-23AE-418B-8F0F-0CB4ABF93FFC}" presName="sp" presStyleCnt="0"/>
      <dgm:spPr/>
    </dgm:pt>
    <dgm:pt modelId="{84B297EE-B5D0-4560-836E-930E0B5D8508}" type="pres">
      <dgm:prSet presAssocID="{0EB36ABB-6FB7-400C-B38C-DA433188CCA3}" presName="linNode" presStyleCnt="0"/>
      <dgm:spPr/>
    </dgm:pt>
    <dgm:pt modelId="{33351CA8-E8FD-41DD-8912-2A81CDD7BA07}" type="pres">
      <dgm:prSet presAssocID="{0EB36ABB-6FB7-400C-B38C-DA433188CCA3}" presName="parentText" presStyleLbl="node1" presStyleIdx="3" presStyleCnt="4" custScaleX="5515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7516B5-AF3E-4D9C-B452-29947A21E931}" type="pres">
      <dgm:prSet presAssocID="{0EB36ABB-6FB7-400C-B38C-DA433188CCA3}" presName="descendantText" presStyleLbl="alignAccFollowNode1" presStyleIdx="3" presStyleCnt="4" custScaleX="1222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BD68DD-77F0-41A4-9F0B-E3467D78A3AD}" srcId="{ED810D9E-B723-470C-AB1E-263454C9093D}" destId="{031E2C31-BFA1-45C0-BC3B-8E49E4831403}" srcOrd="1" destOrd="0" parTransId="{EA24B5F3-081C-4B90-9EB3-58606B42F31F}" sibTransId="{D6AA4FC2-6E35-4994-80B5-5CAE3B0B30A3}"/>
    <dgm:cxn modelId="{63FCDAE7-64EC-4ACA-A882-102EF3CA2180}" srcId="{ED810D9E-B723-470C-AB1E-263454C9093D}" destId="{CB9049E1-4293-419D-BB8B-59AC06B5FD45}" srcOrd="0" destOrd="0" parTransId="{97625040-F84E-4370-B03B-75CC7CE20AFB}" sibTransId="{53EC8851-B5D6-428C-B23B-F14427F22F1E}"/>
    <dgm:cxn modelId="{AD7B1E88-0AD7-4C33-956E-D247E37F4C7D}" type="presOf" srcId="{A86AD38D-9E2A-4771-9836-93E69EF5B3A3}" destId="{F6EAF782-5FFF-468F-B30C-AAE819E31BD5}" srcOrd="0" destOrd="0" presId="urn:microsoft.com/office/officeart/2005/8/layout/vList5"/>
    <dgm:cxn modelId="{D5DA076B-14F0-4B68-A4CB-1DDF8DEF6D1E}" srcId="{0EB36ABB-6FB7-400C-B38C-DA433188CCA3}" destId="{926176BB-4D41-466D-96E5-670C855A8DF0}" srcOrd="0" destOrd="0" parTransId="{8E7652AC-5FEB-4095-B83B-CAA7D12134BE}" sibTransId="{A77204C1-1309-411A-826F-BDF16ACF35D3}"/>
    <dgm:cxn modelId="{2797B284-A915-4A5E-8512-F96ADF46F782}" srcId="{685A6D50-5A52-44FB-9DEB-48C6C0F4EE12}" destId="{55BAAB25-B150-44EC-8CA0-182C315F858B}" srcOrd="0" destOrd="0" parTransId="{4B696CCE-27BD-4BB8-85D5-15A19F9A7A73}" sibTransId="{76AB0111-D26A-4E87-BC46-92D7C01874CE}"/>
    <dgm:cxn modelId="{652ABACA-B37C-4C8B-80B0-7BD4DA21A6EE}" srcId="{685A6D50-5A52-44FB-9DEB-48C6C0F4EE12}" destId="{9BC96F1D-DABB-4FF8-ADD5-1874E4ED227D}" srcOrd="1" destOrd="0" parTransId="{D131C026-5120-4808-B0A4-3D7EEFE2DCB2}" sibTransId="{8037221D-DF49-46DC-870F-7BFCDC66C9A4}"/>
    <dgm:cxn modelId="{107D439B-0372-4B0C-B2D5-E526D27CC798}" srcId="{A86AD38D-9E2A-4771-9836-93E69EF5B3A3}" destId="{685A6D50-5A52-44FB-9DEB-48C6C0F4EE12}" srcOrd="1" destOrd="0" parTransId="{F8136F1D-1095-4BD4-9F55-9101DB51017E}" sibTransId="{1CA408FC-5306-4C78-ADC3-752440E81233}"/>
    <dgm:cxn modelId="{85B3FFBD-113F-4852-83E3-C66D44A0B0D0}" srcId="{0EB36ABB-6FB7-400C-B38C-DA433188CCA3}" destId="{4377865C-9484-4C9D-976A-157FCDFE9506}" srcOrd="1" destOrd="0" parTransId="{9F7DEB60-5BCB-4F5D-BEDF-84BC24F16BAE}" sibTransId="{CE19F2ED-7F1C-409C-BE00-54D50D670395}"/>
    <dgm:cxn modelId="{36ECA58C-932E-4820-9B91-5663B5F9F1F8}" type="presOf" srcId="{910D2CE9-BA8A-49FA-8CB4-1720D42483F9}" destId="{0E16B8A3-3C42-4A15-9961-FF48F41E870A}" srcOrd="0" destOrd="0" presId="urn:microsoft.com/office/officeart/2005/8/layout/vList5"/>
    <dgm:cxn modelId="{F9E82374-E9A3-40EA-A3F8-EB7C2D31DEFD}" type="presOf" srcId="{031E2C31-BFA1-45C0-BC3B-8E49E4831403}" destId="{8DE197F9-191F-4FFD-9084-02FCDD6FE11D}" srcOrd="0" destOrd="1" presId="urn:microsoft.com/office/officeart/2005/8/layout/vList5"/>
    <dgm:cxn modelId="{72188431-89BE-440C-B6A8-02A604B47CB7}" type="presOf" srcId="{C2C097EE-54D2-4B36-AD8A-DC92E0A259D4}" destId="{087902A3-1D68-44FD-A51E-A62B4480DB01}" srcOrd="0" destOrd="0" presId="urn:microsoft.com/office/officeart/2005/8/layout/vList5"/>
    <dgm:cxn modelId="{92E08C28-5DEE-4D65-9153-F3A5897B42D3}" srcId="{910D2CE9-BA8A-49FA-8CB4-1720D42483F9}" destId="{C2C097EE-54D2-4B36-AD8A-DC92E0A259D4}" srcOrd="0" destOrd="0" parTransId="{F7DB0849-BD63-43A0-9037-A2BAC664FC1E}" sibTransId="{15318FA6-0603-4499-A080-E8F0695666A2}"/>
    <dgm:cxn modelId="{899C6360-9E1A-4577-8EBB-9476F7CDE4D4}" type="presOf" srcId="{4377865C-9484-4C9D-976A-157FCDFE9506}" destId="{837516B5-AF3E-4D9C-B452-29947A21E931}" srcOrd="0" destOrd="1" presId="urn:microsoft.com/office/officeart/2005/8/layout/vList5"/>
    <dgm:cxn modelId="{69E110EF-C3E0-44D1-96C6-46FAA01C7567}" type="presOf" srcId="{CB9049E1-4293-419D-BB8B-59AC06B5FD45}" destId="{8DE197F9-191F-4FFD-9084-02FCDD6FE11D}" srcOrd="0" destOrd="0" presId="urn:microsoft.com/office/officeart/2005/8/layout/vList5"/>
    <dgm:cxn modelId="{D6FC7432-C911-4E54-A3A1-80007B71D1A9}" type="presOf" srcId="{9BC96F1D-DABB-4FF8-ADD5-1874E4ED227D}" destId="{3B4B3536-D219-444B-9FB0-7D422A19A823}" srcOrd="0" destOrd="1" presId="urn:microsoft.com/office/officeart/2005/8/layout/vList5"/>
    <dgm:cxn modelId="{94A71751-1E25-40C5-85CA-EEAB7545DFFF}" type="presOf" srcId="{ED810D9E-B723-470C-AB1E-263454C9093D}" destId="{1CAAB716-9E7C-44C5-8AF3-C948481480E7}" srcOrd="0" destOrd="0" presId="urn:microsoft.com/office/officeart/2005/8/layout/vList5"/>
    <dgm:cxn modelId="{EF376F08-B358-4ABD-B274-25F944B5CC72}" srcId="{A86AD38D-9E2A-4771-9836-93E69EF5B3A3}" destId="{910D2CE9-BA8A-49FA-8CB4-1720D42483F9}" srcOrd="2" destOrd="0" parTransId="{181FEC6A-8CE4-4B58-9495-8CC36DF41246}" sibTransId="{44D7DB63-23AE-418B-8F0F-0CB4ABF93FFC}"/>
    <dgm:cxn modelId="{66B537A5-E8AC-4076-839C-D6516E1FED8E}" type="presOf" srcId="{0EB36ABB-6FB7-400C-B38C-DA433188CCA3}" destId="{33351CA8-E8FD-41DD-8912-2A81CDD7BA07}" srcOrd="0" destOrd="0" presId="urn:microsoft.com/office/officeart/2005/8/layout/vList5"/>
    <dgm:cxn modelId="{63711FA7-BF9D-4049-9ED5-5CD86A4935C4}" srcId="{A86AD38D-9E2A-4771-9836-93E69EF5B3A3}" destId="{ED810D9E-B723-470C-AB1E-263454C9093D}" srcOrd="0" destOrd="0" parTransId="{AC076380-E2B4-4F79-8298-C7A58DC688E0}" sibTransId="{AB433B59-94E4-4BAE-9790-24CA1D5833CF}"/>
    <dgm:cxn modelId="{1F9E84D7-5933-400E-9522-21E6EA899044}" type="presOf" srcId="{685A6D50-5A52-44FB-9DEB-48C6C0F4EE12}" destId="{F249D11C-F64E-4946-8BA6-B0600FAAD3DC}" srcOrd="0" destOrd="0" presId="urn:microsoft.com/office/officeart/2005/8/layout/vList5"/>
    <dgm:cxn modelId="{98D80BA8-B166-4EA5-A1FF-406ED0048ABC}" type="presOf" srcId="{55BAAB25-B150-44EC-8CA0-182C315F858B}" destId="{3B4B3536-D219-444B-9FB0-7D422A19A823}" srcOrd="0" destOrd="0" presId="urn:microsoft.com/office/officeart/2005/8/layout/vList5"/>
    <dgm:cxn modelId="{A34EC888-E2A8-4051-BF15-A68E3AB7B296}" type="presOf" srcId="{926176BB-4D41-466D-96E5-670C855A8DF0}" destId="{837516B5-AF3E-4D9C-B452-29947A21E931}" srcOrd="0" destOrd="0" presId="urn:microsoft.com/office/officeart/2005/8/layout/vList5"/>
    <dgm:cxn modelId="{7F0196B4-4168-4F5F-80FD-0494A5758B10}" srcId="{A86AD38D-9E2A-4771-9836-93E69EF5B3A3}" destId="{0EB36ABB-6FB7-400C-B38C-DA433188CCA3}" srcOrd="3" destOrd="0" parTransId="{2E98BE9F-B1CE-4B73-9095-179328C47207}" sibTransId="{92FBD78D-361D-4ADF-8DB4-58E464EF8A12}"/>
    <dgm:cxn modelId="{5483B5D9-151C-4133-9548-7D8F087533B7}" type="presParOf" srcId="{F6EAF782-5FFF-468F-B30C-AAE819E31BD5}" destId="{2B1E2382-937B-4A41-B807-B33E6018E02F}" srcOrd="0" destOrd="0" presId="urn:microsoft.com/office/officeart/2005/8/layout/vList5"/>
    <dgm:cxn modelId="{35A8B36E-CEF5-4D35-B33E-C246EE908275}" type="presParOf" srcId="{2B1E2382-937B-4A41-B807-B33E6018E02F}" destId="{1CAAB716-9E7C-44C5-8AF3-C948481480E7}" srcOrd="0" destOrd="0" presId="urn:microsoft.com/office/officeart/2005/8/layout/vList5"/>
    <dgm:cxn modelId="{38DEA237-FAE2-4939-A6E8-EFA54CC81C1E}" type="presParOf" srcId="{2B1E2382-937B-4A41-B807-B33E6018E02F}" destId="{8DE197F9-191F-4FFD-9084-02FCDD6FE11D}" srcOrd="1" destOrd="0" presId="urn:microsoft.com/office/officeart/2005/8/layout/vList5"/>
    <dgm:cxn modelId="{A66A1D84-171D-4B86-A675-1F4705F37A62}" type="presParOf" srcId="{F6EAF782-5FFF-468F-B30C-AAE819E31BD5}" destId="{84914421-9652-4B59-A136-D2E2E35DF2E7}" srcOrd="1" destOrd="0" presId="urn:microsoft.com/office/officeart/2005/8/layout/vList5"/>
    <dgm:cxn modelId="{FCE0D40B-FA2C-4942-9443-ED0398A1BD83}" type="presParOf" srcId="{F6EAF782-5FFF-468F-B30C-AAE819E31BD5}" destId="{B4779435-E896-495E-935B-F8AD181B88ED}" srcOrd="2" destOrd="0" presId="urn:microsoft.com/office/officeart/2005/8/layout/vList5"/>
    <dgm:cxn modelId="{9A5CD992-F7F6-42E0-817C-2977B99005C6}" type="presParOf" srcId="{B4779435-E896-495E-935B-F8AD181B88ED}" destId="{F249D11C-F64E-4946-8BA6-B0600FAAD3DC}" srcOrd="0" destOrd="0" presId="urn:microsoft.com/office/officeart/2005/8/layout/vList5"/>
    <dgm:cxn modelId="{83B3CE74-026B-4D45-A432-F484C3ED807F}" type="presParOf" srcId="{B4779435-E896-495E-935B-F8AD181B88ED}" destId="{3B4B3536-D219-444B-9FB0-7D422A19A823}" srcOrd="1" destOrd="0" presId="urn:microsoft.com/office/officeart/2005/8/layout/vList5"/>
    <dgm:cxn modelId="{8694DE74-3D15-4405-AAC1-798F07C14CEB}" type="presParOf" srcId="{F6EAF782-5FFF-468F-B30C-AAE819E31BD5}" destId="{3C413603-FAA0-404E-B409-612F536A57A5}" srcOrd="3" destOrd="0" presId="urn:microsoft.com/office/officeart/2005/8/layout/vList5"/>
    <dgm:cxn modelId="{E5E85DDF-E4DC-4B05-8EAA-CCC4B0AB0164}" type="presParOf" srcId="{F6EAF782-5FFF-468F-B30C-AAE819E31BD5}" destId="{D1049C5A-3C4B-4EDF-AC54-31F8E94057DF}" srcOrd="4" destOrd="0" presId="urn:microsoft.com/office/officeart/2005/8/layout/vList5"/>
    <dgm:cxn modelId="{58E1D937-E60B-46A6-808C-F55AAA23009C}" type="presParOf" srcId="{D1049C5A-3C4B-4EDF-AC54-31F8E94057DF}" destId="{0E16B8A3-3C42-4A15-9961-FF48F41E870A}" srcOrd="0" destOrd="0" presId="urn:microsoft.com/office/officeart/2005/8/layout/vList5"/>
    <dgm:cxn modelId="{C7B286AE-2668-4E35-8739-4EA1150171F0}" type="presParOf" srcId="{D1049C5A-3C4B-4EDF-AC54-31F8E94057DF}" destId="{087902A3-1D68-44FD-A51E-A62B4480DB01}" srcOrd="1" destOrd="0" presId="urn:microsoft.com/office/officeart/2005/8/layout/vList5"/>
    <dgm:cxn modelId="{A916B243-AF2F-4F27-9008-00C21A1E4D55}" type="presParOf" srcId="{F6EAF782-5FFF-468F-B30C-AAE819E31BD5}" destId="{9053846E-DACF-48DC-89BD-BCBE34932793}" srcOrd="5" destOrd="0" presId="urn:microsoft.com/office/officeart/2005/8/layout/vList5"/>
    <dgm:cxn modelId="{80F393EA-7D43-4AD8-AA09-443AD6A6415E}" type="presParOf" srcId="{F6EAF782-5FFF-468F-B30C-AAE819E31BD5}" destId="{84B297EE-B5D0-4560-836E-930E0B5D8508}" srcOrd="6" destOrd="0" presId="urn:microsoft.com/office/officeart/2005/8/layout/vList5"/>
    <dgm:cxn modelId="{8C6094BA-53DA-4D48-9048-99CBA585C0E2}" type="presParOf" srcId="{84B297EE-B5D0-4560-836E-930E0B5D8508}" destId="{33351CA8-E8FD-41DD-8912-2A81CDD7BA07}" srcOrd="0" destOrd="0" presId="urn:microsoft.com/office/officeart/2005/8/layout/vList5"/>
    <dgm:cxn modelId="{6687368E-8A33-4FB3-9E0F-9680F1971AE2}" type="presParOf" srcId="{84B297EE-B5D0-4560-836E-930E0B5D8508}" destId="{837516B5-AF3E-4D9C-B452-29947A21E93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0E71EF99-BC11-47B0-8831-B51F9C5F6F0C}" type="doc">
      <dgm:prSet loTypeId="urn:microsoft.com/office/officeart/2005/8/layout/chevron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FB30BB82-62B6-4C7F-A588-56269CF23507}">
      <dgm:prSet phldrT="[Text]" custT="1"/>
      <dgm:spPr/>
      <dgm:t>
        <a:bodyPr/>
        <a:lstStyle/>
        <a:p>
          <a:r>
            <a:rPr lang="en-US" sz="2000" b="1" dirty="0" smtClean="0">
              <a:latin typeface="Calibri" pitchFamily="34" charset="0"/>
              <a:cs typeface="Calibri" pitchFamily="34" charset="0"/>
            </a:rPr>
            <a:t>1</a:t>
          </a:r>
          <a:endParaRPr lang="en-IN" sz="2000" b="1" dirty="0">
            <a:latin typeface="Calibri" pitchFamily="34" charset="0"/>
            <a:cs typeface="Calibri" pitchFamily="34" charset="0"/>
          </a:endParaRPr>
        </a:p>
      </dgm:t>
    </dgm:pt>
    <dgm:pt modelId="{ACD9FD25-7799-4AD8-9FE1-2F9DB3856ED8}" type="parTrans" cxnId="{64DB32A3-371C-445A-BD77-9FBFB894E45C}">
      <dgm:prSet/>
      <dgm:spPr/>
      <dgm:t>
        <a:bodyPr/>
        <a:lstStyle/>
        <a:p>
          <a:endParaRPr lang="en-IN"/>
        </a:p>
      </dgm:t>
    </dgm:pt>
    <dgm:pt modelId="{D2FD2C01-4659-46B2-886D-26245A1F528C}" type="sibTrans" cxnId="{64DB32A3-371C-445A-BD77-9FBFB894E45C}">
      <dgm:prSet/>
      <dgm:spPr/>
      <dgm:t>
        <a:bodyPr/>
        <a:lstStyle/>
        <a:p>
          <a:endParaRPr lang="en-IN"/>
        </a:p>
      </dgm:t>
    </dgm:pt>
    <dgm:pt modelId="{B7BB5EE5-5D22-4303-AB09-0BC54AF2DF10}">
      <dgm:prSet phldrT="[Text]" custT="1"/>
      <dgm:spPr/>
      <dgm:t>
        <a:bodyPr/>
        <a:lstStyle/>
        <a:p>
          <a:r>
            <a:rPr lang="en-US" sz="1600" dirty="0" smtClean="0">
              <a:latin typeface="Calibri" pitchFamily="34" charset="0"/>
              <a:cs typeface="Calibri" pitchFamily="34" charset="0"/>
            </a:rPr>
            <a:t>Create the directory structure as shown in the </a:t>
          </a:r>
          <a:r>
            <a:rPr lang="en-US" sz="1600" dirty="0" smtClean="0">
              <a:latin typeface="Calibri" pitchFamily="34" charset="0"/>
              <a:cs typeface="Calibri" pitchFamily="34" charset="0"/>
            </a:rPr>
            <a:t>earlier figure</a:t>
          </a:r>
          <a:r>
            <a:rPr lang="en-US" sz="1600" dirty="0" smtClean="0">
              <a:latin typeface="Calibri" pitchFamily="34" charset="0"/>
              <a:cs typeface="Calibri" pitchFamily="34" charset="0"/>
            </a:rPr>
            <a:t>.</a:t>
          </a:r>
          <a:endParaRPr lang="en-IN" sz="1600" dirty="0">
            <a:latin typeface="Calibri" pitchFamily="34" charset="0"/>
            <a:cs typeface="Calibri" pitchFamily="34" charset="0"/>
          </a:endParaRPr>
        </a:p>
      </dgm:t>
    </dgm:pt>
    <dgm:pt modelId="{54F9D458-0869-4A3F-8896-CD25D14874EC}" type="parTrans" cxnId="{D2555C85-E236-4D8E-B9A9-02302C807918}">
      <dgm:prSet/>
      <dgm:spPr/>
      <dgm:t>
        <a:bodyPr/>
        <a:lstStyle/>
        <a:p>
          <a:endParaRPr lang="en-IN"/>
        </a:p>
      </dgm:t>
    </dgm:pt>
    <dgm:pt modelId="{A9962BBE-8A9C-4386-B639-F3CE41644668}" type="sibTrans" cxnId="{D2555C85-E236-4D8E-B9A9-02302C807918}">
      <dgm:prSet/>
      <dgm:spPr/>
      <dgm:t>
        <a:bodyPr/>
        <a:lstStyle/>
        <a:p>
          <a:endParaRPr lang="en-IN"/>
        </a:p>
      </dgm:t>
    </dgm:pt>
    <dgm:pt modelId="{5F853222-32E8-4EEA-9889-F2C557FAEA71}" type="pres">
      <dgm:prSet presAssocID="{0E71EF99-BC11-47B0-8831-B51F9C5F6F0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B30553C-D39C-4F46-8893-7B3137B02F5B}" type="pres">
      <dgm:prSet presAssocID="{FB30BB82-62B6-4C7F-A588-56269CF23507}" presName="composite" presStyleCnt="0"/>
      <dgm:spPr/>
    </dgm:pt>
    <dgm:pt modelId="{CC64341B-5B77-4C3C-A125-490245E45573}" type="pres">
      <dgm:prSet presAssocID="{FB30BB82-62B6-4C7F-A588-56269CF23507}" presName="parentText" presStyleLbl="align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EBA01B6-5951-44BE-9030-3C2626CDD713}" type="pres">
      <dgm:prSet presAssocID="{FB30BB82-62B6-4C7F-A588-56269CF23507}" presName="descendantText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2555C85-E236-4D8E-B9A9-02302C807918}" srcId="{FB30BB82-62B6-4C7F-A588-56269CF23507}" destId="{B7BB5EE5-5D22-4303-AB09-0BC54AF2DF10}" srcOrd="0" destOrd="0" parTransId="{54F9D458-0869-4A3F-8896-CD25D14874EC}" sibTransId="{A9962BBE-8A9C-4386-B639-F3CE41644668}"/>
    <dgm:cxn modelId="{A7B313FE-5B56-4643-A1A7-96A675A8CE6F}" type="presOf" srcId="{B7BB5EE5-5D22-4303-AB09-0BC54AF2DF10}" destId="{BEBA01B6-5951-44BE-9030-3C2626CDD713}" srcOrd="0" destOrd="0" presId="urn:microsoft.com/office/officeart/2005/8/layout/chevron2"/>
    <dgm:cxn modelId="{64DB32A3-371C-445A-BD77-9FBFB894E45C}" srcId="{0E71EF99-BC11-47B0-8831-B51F9C5F6F0C}" destId="{FB30BB82-62B6-4C7F-A588-56269CF23507}" srcOrd="0" destOrd="0" parTransId="{ACD9FD25-7799-4AD8-9FE1-2F9DB3856ED8}" sibTransId="{D2FD2C01-4659-46B2-886D-26245A1F528C}"/>
    <dgm:cxn modelId="{B697196C-5E26-4E0D-B5A0-15D6B728C4BE}" type="presOf" srcId="{FB30BB82-62B6-4C7F-A588-56269CF23507}" destId="{CC64341B-5B77-4C3C-A125-490245E45573}" srcOrd="0" destOrd="0" presId="urn:microsoft.com/office/officeart/2005/8/layout/chevron2"/>
    <dgm:cxn modelId="{7220156C-5D10-4A07-938C-2304305E38FC}" type="presOf" srcId="{0E71EF99-BC11-47B0-8831-B51F9C5F6F0C}" destId="{5F853222-32E8-4EEA-9889-F2C557FAEA71}" srcOrd="0" destOrd="0" presId="urn:microsoft.com/office/officeart/2005/8/layout/chevron2"/>
    <dgm:cxn modelId="{CD60755F-C8E3-4EC1-ADE5-83965C6AAEB4}" type="presParOf" srcId="{5F853222-32E8-4EEA-9889-F2C557FAEA71}" destId="{1B30553C-D39C-4F46-8893-7B3137B02F5B}" srcOrd="0" destOrd="0" presId="urn:microsoft.com/office/officeart/2005/8/layout/chevron2"/>
    <dgm:cxn modelId="{152D4B96-A409-46A1-BC75-D9422A90DD21}" type="presParOf" srcId="{1B30553C-D39C-4F46-8893-7B3137B02F5B}" destId="{CC64341B-5B77-4C3C-A125-490245E45573}" srcOrd="0" destOrd="0" presId="urn:microsoft.com/office/officeart/2005/8/layout/chevron2"/>
    <dgm:cxn modelId="{7D065FC0-D7E2-4838-9D32-0EDF3F3B3E9E}" type="presParOf" srcId="{1B30553C-D39C-4F46-8893-7B3137B02F5B}" destId="{BEBA01B6-5951-44BE-9030-3C2626CDD71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0E71EF99-BC11-47B0-8831-B51F9C5F6F0C}" type="doc">
      <dgm:prSet loTypeId="urn:microsoft.com/office/officeart/2005/8/layout/chevron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FB30BB82-62B6-4C7F-A588-56269CF23507}">
      <dgm:prSet phldrT="[Text]" custT="1"/>
      <dgm:spPr/>
      <dgm:t>
        <a:bodyPr/>
        <a:lstStyle/>
        <a:p>
          <a:r>
            <a:rPr lang="en-IN" sz="2000" b="1" dirty="0" smtClean="0">
              <a:latin typeface="Calibri" pitchFamily="34" charset="0"/>
              <a:cs typeface="Calibri" pitchFamily="34" charset="0"/>
            </a:rPr>
            <a:t>2</a:t>
          </a:r>
          <a:endParaRPr lang="en-IN" sz="2000" b="1" dirty="0">
            <a:latin typeface="Calibri" pitchFamily="34" charset="0"/>
            <a:cs typeface="Calibri" pitchFamily="34" charset="0"/>
          </a:endParaRPr>
        </a:p>
      </dgm:t>
    </dgm:pt>
    <dgm:pt modelId="{ACD9FD25-7799-4AD8-9FE1-2F9DB3856ED8}" type="parTrans" cxnId="{64DB32A3-371C-445A-BD77-9FBFB894E45C}">
      <dgm:prSet/>
      <dgm:spPr/>
      <dgm:t>
        <a:bodyPr/>
        <a:lstStyle/>
        <a:p>
          <a:endParaRPr lang="en-IN"/>
        </a:p>
      </dgm:t>
    </dgm:pt>
    <dgm:pt modelId="{D2FD2C01-4659-46B2-886D-26245A1F528C}" type="sibTrans" cxnId="{64DB32A3-371C-445A-BD77-9FBFB894E45C}">
      <dgm:prSet/>
      <dgm:spPr/>
      <dgm:t>
        <a:bodyPr/>
        <a:lstStyle/>
        <a:p>
          <a:endParaRPr lang="en-IN"/>
        </a:p>
      </dgm:t>
    </dgm:pt>
    <dgm:pt modelId="{B7BB5EE5-5D22-4303-AB09-0BC54AF2DF10}">
      <dgm:prSet phldrT="[Text]" custT="1"/>
      <dgm:spPr/>
      <dgm:t>
        <a:bodyPr/>
        <a:lstStyle/>
        <a:p>
          <a:r>
            <a:rPr lang="en-US" sz="1600" dirty="0" smtClean="0">
              <a:latin typeface="Calibri" pitchFamily="34" charset="0"/>
              <a:cs typeface="Calibri" pitchFamily="34" charset="0"/>
            </a:rPr>
            <a:t>Create a text file with the code depicted in the following code snippet:</a:t>
          </a:r>
          <a:endParaRPr lang="en-IN" sz="1600" dirty="0">
            <a:latin typeface="Calibri" pitchFamily="34" charset="0"/>
            <a:cs typeface="Calibri" pitchFamily="34" charset="0"/>
          </a:endParaRPr>
        </a:p>
      </dgm:t>
    </dgm:pt>
    <dgm:pt modelId="{54F9D458-0869-4A3F-8896-CD25D14874EC}" type="parTrans" cxnId="{D2555C85-E236-4D8E-B9A9-02302C807918}">
      <dgm:prSet/>
      <dgm:spPr/>
      <dgm:t>
        <a:bodyPr/>
        <a:lstStyle/>
        <a:p>
          <a:endParaRPr lang="en-IN"/>
        </a:p>
      </dgm:t>
    </dgm:pt>
    <dgm:pt modelId="{A9962BBE-8A9C-4386-B639-F3CE41644668}" type="sibTrans" cxnId="{D2555C85-E236-4D8E-B9A9-02302C807918}">
      <dgm:prSet/>
      <dgm:spPr/>
      <dgm:t>
        <a:bodyPr/>
        <a:lstStyle/>
        <a:p>
          <a:endParaRPr lang="en-IN"/>
        </a:p>
      </dgm:t>
    </dgm:pt>
    <dgm:pt modelId="{5F853222-32E8-4EEA-9889-F2C557FAEA71}" type="pres">
      <dgm:prSet presAssocID="{0E71EF99-BC11-47B0-8831-B51F9C5F6F0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B30553C-D39C-4F46-8893-7B3137B02F5B}" type="pres">
      <dgm:prSet presAssocID="{FB30BB82-62B6-4C7F-A588-56269CF23507}" presName="composite" presStyleCnt="0"/>
      <dgm:spPr/>
      <dgm:t>
        <a:bodyPr/>
        <a:lstStyle/>
        <a:p>
          <a:endParaRPr lang="en-US"/>
        </a:p>
      </dgm:t>
    </dgm:pt>
    <dgm:pt modelId="{CC64341B-5B77-4C3C-A125-490245E45573}" type="pres">
      <dgm:prSet presAssocID="{FB30BB82-62B6-4C7F-A588-56269CF23507}" presName="parentText" presStyleLbl="align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EBA01B6-5951-44BE-9030-3C2626CDD713}" type="pres">
      <dgm:prSet presAssocID="{FB30BB82-62B6-4C7F-A588-56269CF23507}" presName="descendantText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C53C341-AAEC-45AD-A614-DF548401A468}" type="presOf" srcId="{B7BB5EE5-5D22-4303-AB09-0BC54AF2DF10}" destId="{BEBA01B6-5951-44BE-9030-3C2626CDD713}" srcOrd="0" destOrd="0" presId="urn:microsoft.com/office/officeart/2005/8/layout/chevron2"/>
    <dgm:cxn modelId="{AA83A9A2-9A91-4F7B-9D40-014816811C74}" type="presOf" srcId="{FB30BB82-62B6-4C7F-A588-56269CF23507}" destId="{CC64341B-5B77-4C3C-A125-490245E45573}" srcOrd="0" destOrd="0" presId="urn:microsoft.com/office/officeart/2005/8/layout/chevron2"/>
    <dgm:cxn modelId="{64DB32A3-371C-445A-BD77-9FBFB894E45C}" srcId="{0E71EF99-BC11-47B0-8831-B51F9C5F6F0C}" destId="{FB30BB82-62B6-4C7F-A588-56269CF23507}" srcOrd="0" destOrd="0" parTransId="{ACD9FD25-7799-4AD8-9FE1-2F9DB3856ED8}" sibTransId="{D2FD2C01-4659-46B2-886D-26245A1F528C}"/>
    <dgm:cxn modelId="{CA772E27-5F7B-41D6-8FA0-EA6E7A05EA00}" type="presOf" srcId="{0E71EF99-BC11-47B0-8831-B51F9C5F6F0C}" destId="{5F853222-32E8-4EEA-9889-F2C557FAEA71}" srcOrd="0" destOrd="0" presId="urn:microsoft.com/office/officeart/2005/8/layout/chevron2"/>
    <dgm:cxn modelId="{D2555C85-E236-4D8E-B9A9-02302C807918}" srcId="{FB30BB82-62B6-4C7F-A588-56269CF23507}" destId="{B7BB5EE5-5D22-4303-AB09-0BC54AF2DF10}" srcOrd="0" destOrd="0" parTransId="{54F9D458-0869-4A3F-8896-CD25D14874EC}" sibTransId="{A9962BBE-8A9C-4386-B639-F3CE41644668}"/>
    <dgm:cxn modelId="{014CE4BC-6C2D-4B25-998E-53C37314C562}" type="presParOf" srcId="{5F853222-32E8-4EEA-9889-F2C557FAEA71}" destId="{1B30553C-D39C-4F46-8893-7B3137B02F5B}" srcOrd="0" destOrd="0" presId="urn:microsoft.com/office/officeart/2005/8/layout/chevron2"/>
    <dgm:cxn modelId="{B481313D-F842-4152-BD0D-DABE62EAE7CB}" type="presParOf" srcId="{1B30553C-D39C-4F46-8893-7B3137B02F5B}" destId="{CC64341B-5B77-4C3C-A125-490245E45573}" srcOrd="0" destOrd="0" presId="urn:microsoft.com/office/officeart/2005/8/layout/chevron2"/>
    <dgm:cxn modelId="{84C0E737-A12D-45B6-9D32-A927746F3755}" type="presParOf" srcId="{1B30553C-D39C-4F46-8893-7B3137B02F5B}" destId="{BEBA01B6-5951-44BE-9030-3C2626CDD71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0E71EF99-BC11-47B0-8831-B51F9C5F6F0C}" type="doc">
      <dgm:prSet loTypeId="urn:microsoft.com/office/officeart/2005/8/layout/chevron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FB30BB82-62B6-4C7F-A588-56269CF23507}">
      <dgm:prSet phldrT="[Text]" custT="1"/>
      <dgm:spPr/>
      <dgm:t>
        <a:bodyPr/>
        <a:lstStyle/>
        <a:p>
          <a:r>
            <a:rPr lang="en-IN" sz="2000" b="1" dirty="0" smtClean="0">
              <a:latin typeface="Calibri" pitchFamily="34" charset="0"/>
              <a:cs typeface="Calibri" pitchFamily="34" charset="0"/>
            </a:rPr>
            <a:t>3</a:t>
          </a:r>
          <a:endParaRPr lang="en-IN" sz="2000" b="1" dirty="0">
            <a:latin typeface="Calibri" pitchFamily="34" charset="0"/>
            <a:cs typeface="Calibri" pitchFamily="34" charset="0"/>
          </a:endParaRPr>
        </a:p>
      </dgm:t>
    </dgm:pt>
    <dgm:pt modelId="{ACD9FD25-7799-4AD8-9FE1-2F9DB3856ED8}" type="parTrans" cxnId="{64DB32A3-371C-445A-BD77-9FBFB894E45C}">
      <dgm:prSet/>
      <dgm:spPr/>
      <dgm:t>
        <a:bodyPr/>
        <a:lstStyle/>
        <a:p>
          <a:endParaRPr lang="en-IN"/>
        </a:p>
      </dgm:t>
    </dgm:pt>
    <dgm:pt modelId="{D2FD2C01-4659-46B2-886D-26245A1F528C}" type="sibTrans" cxnId="{64DB32A3-371C-445A-BD77-9FBFB894E45C}">
      <dgm:prSet/>
      <dgm:spPr/>
      <dgm:t>
        <a:bodyPr/>
        <a:lstStyle/>
        <a:p>
          <a:endParaRPr lang="en-IN"/>
        </a:p>
      </dgm:t>
    </dgm:pt>
    <dgm:pt modelId="{B7BB5EE5-5D22-4303-AB09-0BC54AF2DF10}">
      <dgm:prSet phldrT="[Text]" custT="1"/>
      <dgm:spPr/>
      <dgm:t>
        <a:bodyPr/>
        <a:lstStyle/>
        <a:p>
          <a:r>
            <a:rPr lang="en-US" sz="1600" dirty="0" smtClean="0">
              <a:latin typeface="Calibri" pitchFamily="34" charset="0"/>
              <a:cs typeface="Calibri" pitchFamily="34" charset="0"/>
            </a:rPr>
            <a:t>Save the file as </a:t>
          </a:r>
          <a:r>
            <a:rPr lang="en-US" sz="1600" b="1" dirty="0" smtClean="0">
              <a:latin typeface="Courier New" pitchFamily="49" charset="0"/>
              <a:cs typeface="Courier New" pitchFamily="49" charset="0"/>
            </a:rPr>
            <a:t>BouncingBall.java</a:t>
          </a:r>
          <a:r>
            <a:rPr lang="en-US" sz="1600" dirty="0" smtClean="0">
              <a:latin typeface="Calibri" pitchFamily="34" charset="0"/>
              <a:cs typeface="Calibri" pitchFamily="34" charset="0"/>
            </a:rPr>
            <a:t> in the source package </a:t>
          </a:r>
          <a:r>
            <a:rPr lang="en-US" sz="1600" b="1" dirty="0" err="1" smtClean="0">
              <a:latin typeface="Courier New" pitchFamily="49" charset="0"/>
              <a:cs typeface="Courier New" pitchFamily="49" charset="0"/>
            </a:rPr>
            <a:t>bounceball</a:t>
          </a:r>
          <a:r>
            <a:rPr lang="en-US" sz="1600" dirty="0" smtClean="0">
              <a:latin typeface="Calibri" pitchFamily="34" charset="0"/>
              <a:cs typeface="Calibri" pitchFamily="34" charset="0"/>
            </a:rPr>
            <a:t>.</a:t>
          </a:r>
          <a:endParaRPr lang="en-IN" sz="1600" dirty="0">
            <a:latin typeface="Calibri" pitchFamily="34" charset="0"/>
            <a:cs typeface="Calibri" pitchFamily="34" charset="0"/>
          </a:endParaRPr>
        </a:p>
      </dgm:t>
    </dgm:pt>
    <dgm:pt modelId="{54F9D458-0869-4A3F-8896-CD25D14874EC}" type="parTrans" cxnId="{D2555C85-E236-4D8E-B9A9-02302C807918}">
      <dgm:prSet/>
      <dgm:spPr/>
      <dgm:t>
        <a:bodyPr/>
        <a:lstStyle/>
        <a:p>
          <a:endParaRPr lang="en-IN"/>
        </a:p>
      </dgm:t>
    </dgm:pt>
    <dgm:pt modelId="{A9962BBE-8A9C-4386-B639-F3CE41644668}" type="sibTrans" cxnId="{D2555C85-E236-4D8E-B9A9-02302C807918}">
      <dgm:prSet/>
      <dgm:spPr/>
      <dgm:t>
        <a:bodyPr/>
        <a:lstStyle/>
        <a:p>
          <a:endParaRPr lang="en-IN"/>
        </a:p>
      </dgm:t>
    </dgm:pt>
    <dgm:pt modelId="{5F853222-32E8-4EEA-9889-F2C557FAEA71}" type="pres">
      <dgm:prSet presAssocID="{0E71EF99-BC11-47B0-8831-B51F9C5F6F0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B30553C-D39C-4F46-8893-7B3137B02F5B}" type="pres">
      <dgm:prSet presAssocID="{FB30BB82-62B6-4C7F-A588-56269CF23507}" presName="composite" presStyleCnt="0"/>
      <dgm:spPr/>
    </dgm:pt>
    <dgm:pt modelId="{CC64341B-5B77-4C3C-A125-490245E45573}" type="pres">
      <dgm:prSet presAssocID="{FB30BB82-62B6-4C7F-A588-56269CF23507}" presName="parentText" presStyleLbl="align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EBA01B6-5951-44BE-9030-3C2626CDD713}" type="pres">
      <dgm:prSet presAssocID="{FB30BB82-62B6-4C7F-A588-56269CF23507}" presName="descendantText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C8ECB2E9-C448-43F8-9555-89DD3FC40AD4}" type="presOf" srcId="{B7BB5EE5-5D22-4303-AB09-0BC54AF2DF10}" destId="{BEBA01B6-5951-44BE-9030-3C2626CDD713}" srcOrd="0" destOrd="0" presId="urn:microsoft.com/office/officeart/2005/8/layout/chevron2"/>
    <dgm:cxn modelId="{CCE744F1-37FE-40B7-970E-612DC9B5ABC6}" type="presOf" srcId="{0E71EF99-BC11-47B0-8831-B51F9C5F6F0C}" destId="{5F853222-32E8-4EEA-9889-F2C557FAEA71}" srcOrd="0" destOrd="0" presId="urn:microsoft.com/office/officeart/2005/8/layout/chevron2"/>
    <dgm:cxn modelId="{64DB32A3-371C-445A-BD77-9FBFB894E45C}" srcId="{0E71EF99-BC11-47B0-8831-B51F9C5F6F0C}" destId="{FB30BB82-62B6-4C7F-A588-56269CF23507}" srcOrd="0" destOrd="0" parTransId="{ACD9FD25-7799-4AD8-9FE1-2F9DB3856ED8}" sibTransId="{D2FD2C01-4659-46B2-886D-26245A1F528C}"/>
    <dgm:cxn modelId="{D2555C85-E236-4D8E-B9A9-02302C807918}" srcId="{FB30BB82-62B6-4C7F-A588-56269CF23507}" destId="{B7BB5EE5-5D22-4303-AB09-0BC54AF2DF10}" srcOrd="0" destOrd="0" parTransId="{54F9D458-0869-4A3F-8896-CD25D14874EC}" sibTransId="{A9962BBE-8A9C-4386-B639-F3CE41644668}"/>
    <dgm:cxn modelId="{AE61192A-6770-4508-B435-E0D76AF2A410}" type="presOf" srcId="{FB30BB82-62B6-4C7F-A588-56269CF23507}" destId="{CC64341B-5B77-4C3C-A125-490245E45573}" srcOrd="0" destOrd="0" presId="urn:microsoft.com/office/officeart/2005/8/layout/chevron2"/>
    <dgm:cxn modelId="{6CC6C42C-2D58-4190-82A4-AC94C5D98476}" type="presParOf" srcId="{5F853222-32E8-4EEA-9889-F2C557FAEA71}" destId="{1B30553C-D39C-4F46-8893-7B3137B02F5B}" srcOrd="0" destOrd="0" presId="urn:microsoft.com/office/officeart/2005/8/layout/chevron2"/>
    <dgm:cxn modelId="{ECAA2D02-C9B0-417C-BB88-B5A80DD7ACA4}" type="presParOf" srcId="{1B30553C-D39C-4F46-8893-7B3137B02F5B}" destId="{CC64341B-5B77-4C3C-A125-490245E45573}" srcOrd="0" destOrd="0" presId="urn:microsoft.com/office/officeart/2005/8/layout/chevron2"/>
    <dgm:cxn modelId="{3562346B-884B-41B5-97F5-33DD81EC8654}" type="presParOf" srcId="{1B30553C-D39C-4F46-8893-7B3137B02F5B}" destId="{BEBA01B6-5951-44BE-9030-3C2626CDD71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0E71EF99-BC11-47B0-8831-B51F9C5F6F0C}" type="doc">
      <dgm:prSet loTypeId="urn:microsoft.com/office/officeart/2005/8/layout/chevron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FB30BB82-62B6-4C7F-A588-56269CF23507}">
      <dgm:prSet phldrT="[Text]" custT="1"/>
      <dgm:spPr/>
      <dgm:t>
        <a:bodyPr/>
        <a:lstStyle/>
        <a:p>
          <a:r>
            <a:rPr lang="en-IN" sz="2000" b="1" dirty="0" smtClean="0">
              <a:latin typeface="Calibri" pitchFamily="34" charset="0"/>
              <a:cs typeface="Calibri" pitchFamily="34" charset="0"/>
            </a:rPr>
            <a:t>4</a:t>
          </a:r>
          <a:endParaRPr lang="en-IN" sz="2000" b="1" dirty="0">
            <a:latin typeface="Calibri" pitchFamily="34" charset="0"/>
            <a:cs typeface="Calibri" pitchFamily="34" charset="0"/>
          </a:endParaRPr>
        </a:p>
      </dgm:t>
    </dgm:pt>
    <dgm:pt modelId="{ACD9FD25-7799-4AD8-9FE1-2F9DB3856ED8}" type="parTrans" cxnId="{64DB32A3-371C-445A-BD77-9FBFB894E45C}">
      <dgm:prSet/>
      <dgm:spPr/>
      <dgm:t>
        <a:bodyPr/>
        <a:lstStyle/>
        <a:p>
          <a:endParaRPr lang="en-IN"/>
        </a:p>
      </dgm:t>
    </dgm:pt>
    <dgm:pt modelId="{D2FD2C01-4659-46B2-886D-26245A1F528C}" type="sibTrans" cxnId="{64DB32A3-371C-445A-BD77-9FBFB894E45C}">
      <dgm:prSet/>
      <dgm:spPr/>
      <dgm:t>
        <a:bodyPr/>
        <a:lstStyle/>
        <a:p>
          <a:endParaRPr lang="en-IN"/>
        </a:p>
      </dgm:t>
    </dgm:pt>
    <dgm:pt modelId="{B7BB5EE5-5D22-4303-AB09-0BC54AF2DF10}">
      <dgm:prSet phldrT="[Text]" custT="1"/>
      <dgm:spPr/>
      <dgm:t>
        <a:bodyPr/>
        <a:lstStyle/>
        <a:p>
          <a:r>
            <a:rPr lang="en-US" sz="1600" dirty="0" smtClean="0">
              <a:latin typeface="Calibri" pitchFamily="34" charset="0"/>
              <a:cs typeface="Calibri" pitchFamily="34" charset="0"/>
            </a:rPr>
            <a:t>Compile the </a:t>
          </a:r>
          <a:r>
            <a:rPr lang="en-US" sz="1600" dirty="0" smtClean="0">
              <a:latin typeface="Courier New" pitchFamily="49" charset="0"/>
              <a:cs typeface="Courier New" pitchFamily="49" charset="0"/>
            </a:rPr>
            <a:t>.java</a:t>
          </a:r>
          <a:r>
            <a:rPr lang="en-US" sz="1600" dirty="0" smtClean="0">
              <a:latin typeface="Calibri" pitchFamily="34" charset="0"/>
              <a:cs typeface="Calibri" pitchFamily="34" charset="0"/>
            </a:rPr>
            <a:t> file at command prompt by writing the following command:</a:t>
          </a:r>
          <a:endParaRPr lang="en-IN" sz="1600" dirty="0">
            <a:latin typeface="Calibri" pitchFamily="34" charset="0"/>
            <a:cs typeface="Calibri" pitchFamily="34" charset="0"/>
          </a:endParaRPr>
        </a:p>
      </dgm:t>
    </dgm:pt>
    <dgm:pt modelId="{54F9D458-0869-4A3F-8896-CD25D14874EC}" type="parTrans" cxnId="{D2555C85-E236-4D8E-B9A9-02302C807918}">
      <dgm:prSet/>
      <dgm:spPr/>
      <dgm:t>
        <a:bodyPr/>
        <a:lstStyle/>
        <a:p>
          <a:endParaRPr lang="en-IN"/>
        </a:p>
      </dgm:t>
    </dgm:pt>
    <dgm:pt modelId="{A9962BBE-8A9C-4386-B639-F3CE41644668}" type="sibTrans" cxnId="{D2555C85-E236-4D8E-B9A9-02302C807918}">
      <dgm:prSet/>
      <dgm:spPr/>
      <dgm:t>
        <a:bodyPr/>
        <a:lstStyle/>
        <a:p>
          <a:endParaRPr lang="en-IN"/>
        </a:p>
      </dgm:t>
    </dgm:pt>
    <dgm:pt modelId="{5F853222-32E8-4EEA-9889-F2C557FAEA71}" type="pres">
      <dgm:prSet presAssocID="{0E71EF99-BC11-47B0-8831-B51F9C5F6F0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B30553C-D39C-4F46-8893-7B3137B02F5B}" type="pres">
      <dgm:prSet presAssocID="{FB30BB82-62B6-4C7F-A588-56269CF23507}" presName="composite" presStyleCnt="0"/>
      <dgm:spPr/>
      <dgm:t>
        <a:bodyPr/>
        <a:lstStyle/>
        <a:p>
          <a:endParaRPr lang="en-US"/>
        </a:p>
      </dgm:t>
    </dgm:pt>
    <dgm:pt modelId="{CC64341B-5B77-4C3C-A125-490245E45573}" type="pres">
      <dgm:prSet presAssocID="{FB30BB82-62B6-4C7F-A588-56269CF23507}" presName="parentText" presStyleLbl="align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EBA01B6-5951-44BE-9030-3C2626CDD713}" type="pres">
      <dgm:prSet presAssocID="{FB30BB82-62B6-4C7F-A588-56269CF23507}" presName="descendantText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E5BCB2E-1476-4707-90BE-93EE4DE83986}" type="presOf" srcId="{B7BB5EE5-5D22-4303-AB09-0BC54AF2DF10}" destId="{BEBA01B6-5951-44BE-9030-3C2626CDD713}" srcOrd="0" destOrd="0" presId="urn:microsoft.com/office/officeart/2005/8/layout/chevron2"/>
    <dgm:cxn modelId="{E8F5A696-D064-4CF6-9656-09A27B8BCC84}" type="presOf" srcId="{0E71EF99-BC11-47B0-8831-B51F9C5F6F0C}" destId="{5F853222-32E8-4EEA-9889-F2C557FAEA71}" srcOrd="0" destOrd="0" presId="urn:microsoft.com/office/officeart/2005/8/layout/chevron2"/>
    <dgm:cxn modelId="{196B16AE-892A-4447-A0EA-CD0E00EE7C4B}" type="presOf" srcId="{FB30BB82-62B6-4C7F-A588-56269CF23507}" destId="{CC64341B-5B77-4C3C-A125-490245E45573}" srcOrd="0" destOrd="0" presId="urn:microsoft.com/office/officeart/2005/8/layout/chevron2"/>
    <dgm:cxn modelId="{64DB32A3-371C-445A-BD77-9FBFB894E45C}" srcId="{0E71EF99-BC11-47B0-8831-B51F9C5F6F0C}" destId="{FB30BB82-62B6-4C7F-A588-56269CF23507}" srcOrd="0" destOrd="0" parTransId="{ACD9FD25-7799-4AD8-9FE1-2F9DB3856ED8}" sibTransId="{D2FD2C01-4659-46B2-886D-26245A1F528C}"/>
    <dgm:cxn modelId="{D2555C85-E236-4D8E-B9A9-02302C807918}" srcId="{FB30BB82-62B6-4C7F-A588-56269CF23507}" destId="{B7BB5EE5-5D22-4303-AB09-0BC54AF2DF10}" srcOrd="0" destOrd="0" parTransId="{54F9D458-0869-4A3F-8896-CD25D14874EC}" sibTransId="{A9962BBE-8A9C-4386-B639-F3CE41644668}"/>
    <dgm:cxn modelId="{650586A4-03BE-4042-943B-CBFA4D2423B3}" type="presParOf" srcId="{5F853222-32E8-4EEA-9889-F2C557FAEA71}" destId="{1B30553C-D39C-4F46-8893-7B3137B02F5B}" srcOrd="0" destOrd="0" presId="urn:microsoft.com/office/officeart/2005/8/layout/chevron2"/>
    <dgm:cxn modelId="{FD230B82-0BF5-4FE3-B715-C2F3224AEBF3}" type="presParOf" srcId="{1B30553C-D39C-4F46-8893-7B3137B02F5B}" destId="{CC64341B-5B77-4C3C-A125-490245E45573}" srcOrd="0" destOrd="0" presId="urn:microsoft.com/office/officeart/2005/8/layout/chevron2"/>
    <dgm:cxn modelId="{DA76C191-AD42-4305-9B24-7DA3CB95CB3D}" type="presParOf" srcId="{1B30553C-D39C-4F46-8893-7B3137B02F5B}" destId="{BEBA01B6-5951-44BE-9030-3C2626CDD71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0E71EF99-BC11-47B0-8831-B51F9C5F6F0C}" type="doc">
      <dgm:prSet loTypeId="urn:microsoft.com/office/officeart/2005/8/layout/chevron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FB30BB82-62B6-4C7F-A588-56269CF23507}">
      <dgm:prSet phldrT="[Text]" custT="1"/>
      <dgm:spPr/>
      <dgm:t>
        <a:bodyPr/>
        <a:lstStyle/>
        <a:p>
          <a:r>
            <a:rPr lang="en-IN" sz="2000" b="1" dirty="0" smtClean="0">
              <a:latin typeface="Calibri" pitchFamily="34" charset="0"/>
              <a:cs typeface="Calibri" pitchFamily="34" charset="0"/>
            </a:rPr>
            <a:t>5</a:t>
          </a:r>
          <a:endParaRPr lang="en-IN" sz="2000" b="1" dirty="0">
            <a:latin typeface="Calibri" pitchFamily="34" charset="0"/>
            <a:cs typeface="Calibri" pitchFamily="34" charset="0"/>
          </a:endParaRPr>
        </a:p>
      </dgm:t>
    </dgm:pt>
    <dgm:pt modelId="{ACD9FD25-7799-4AD8-9FE1-2F9DB3856ED8}" type="parTrans" cxnId="{64DB32A3-371C-445A-BD77-9FBFB894E45C}">
      <dgm:prSet/>
      <dgm:spPr/>
      <dgm:t>
        <a:bodyPr/>
        <a:lstStyle/>
        <a:p>
          <a:endParaRPr lang="en-IN"/>
        </a:p>
      </dgm:t>
    </dgm:pt>
    <dgm:pt modelId="{D2FD2C01-4659-46B2-886D-26245A1F528C}" type="sibTrans" cxnId="{64DB32A3-371C-445A-BD77-9FBFB894E45C}">
      <dgm:prSet/>
      <dgm:spPr/>
      <dgm:t>
        <a:bodyPr/>
        <a:lstStyle/>
        <a:p>
          <a:endParaRPr lang="en-IN"/>
        </a:p>
      </dgm:t>
    </dgm:pt>
    <dgm:pt modelId="{B7BB5EE5-5D22-4303-AB09-0BC54AF2DF10}">
      <dgm:prSet phldrT="[Text]" custT="1"/>
      <dgm:spPr/>
      <dgm:t>
        <a:bodyPr/>
        <a:lstStyle/>
        <a:p>
          <a:r>
            <a:rPr lang="en-US" sz="1600" dirty="0" smtClean="0">
              <a:latin typeface="Calibri" pitchFamily="34" charset="0"/>
              <a:cs typeface="Calibri" pitchFamily="34" charset="0"/>
            </a:rPr>
            <a:t>Create a text file with the </a:t>
          </a:r>
          <a:r>
            <a:rPr lang="en-US" sz="1600" dirty="0" smtClean="0">
              <a:latin typeface="Courier New" pitchFamily="49" charset="0"/>
              <a:cs typeface="Courier New" pitchFamily="49" charset="0"/>
            </a:rPr>
            <a:t>Main-class</a:t>
          </a:r>
          <a:r>
            <a:rPr lang="en-US" sz="1600" dirty="0" smtClean="0">
              <a:latin typeface="Calibri" pitchFamily="34" charset="0"/>
              <a:cs typeface="Calibri" pitchFamily="34" charset="0"/>
            </a:rPr>
            <a:t> attribute as shown in the following figure:</a:t>
          </a:r>
          <a:endParaRPr lang="en-IN" sz="1600" dirty="0">
            <a:latin typeface="Calibri" pitchFamily="34" charset="0"/>
            <a:cs typeface="Calibri" pitchFamily="34" charset="0"/>
          </a:endParaRPr>
        </a:p>
      </dgm:t>
    </dgm:pt>
    <dgm:pt modelId="{54F9D458-0869-4A3F-8896-CD25D14874EC}" type="parTrans" cxnId="{D2555C85-E236-4D8E-B9A9-02302C807918}">
      <dgm:prSet/>
      <dgm:spPr/>
      <dgm:t>
        <a:bodyPr/>
        <a:lstStyle/>
        <a:p>
          <a:endParaRPr lang="en-IN"/>
        </a:p>
      </dgm:t>
    </dgm:pt>
    <dgm:pt modelId="{A9962BBE-8A9C-4386-B639-F3CE41644668}" type="sibTrans" cxnId="{D2555C85-E236-4D8E-B9A9-02302C807918}">
      <dgm:prSet/>
      <dgm:spPr/>
      <dgm:t>
        <a:bodyPr/>
        <a:lstStyle/>
        <a:p>
          <a:endParaRPr lang="en-IN"/>
        </a:p>
      </dgm:t>
    </dgm:pt>
    <dgm:pt modelId="{5F853222-32E8-4EEA-9889-F2C557FAEA71}" type="pres">
      <dgm:prSet presAssocID="{0E71EF99-BC11-47B0-8831-B51F9C5F6F0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B30553C-D39C-4F46-8893-7B3137B02F5B}" type="pres">
      <dgm:prSet presAssocID="{FB30BB82-62B6-4C7F-A588-56269CF23507}" presName="composite" presStyleCnt="0"/>
      <dgm:spPr/>
      <dgm:t>
        <a:bodyPr/>
        <a:lstStyle/>
        <a:p>
          <a:endParaRPr lang="en-US"/>
        </a:p>
      </dgm:t>
    </dgm:pt>
    <dgm:pt modelId="{CC64341B-5B77-4C3C-A125-490245E45573}" type="pres">
      <dgm:prSet presAssocID="{FB30BB82-62B6-4C7F-A588-56269CF23507}" presName="parentText" presStyleLbl="align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EBA01B6-5951-44BE-9030-3C2626CDD713}" type="pres">
      <dgm:prSet presAssocID="{FB30BB82-62B6-4C7F-A588-56269CF23507}" presName="descendantText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CEBAF7C8-38EF-46FF-81CC-E50B3EBF9E16}" type="presOf" srcId="{0E71EF99-BC11-47B0-8831-B51F9C5F6F0C}" destId="{5F853222-32E8-4EEA-9889-F2C557FAEA71}" srcOrd="0" destOrd="0" presId="urn:microsoft.com/office/officeart/2005/8/layout/chevron2"/>
    <dgm:cxn modelId="{53C1689A-BAE5-4E34-9669-A78E74A59928}" type="presOf" srcId="{B7BB5EE5-5D22-4303-AB09-0BC54AF2DF10}" destId="{BEBA01B6-5951-44BE-9030-3C2626CDD713}" srcOrd="0" destOrd="0" presId="urn:microsoft.com/office/officeart/2005/8/layout/chevron2"/>
    <dgm:cxn modelId="{39B5CC46-69E7-46A1-8C05-2760003FFD0D}" type="presOf" srcId="{FB30BB82-62B6-4C7F-A588-56269CF23507}" destId="{CC64341B-5B77-4C3C-A125-490245E45573}" srcOrd="0" destOrd="0" presId="urn:microsoft.com/office/officeart/2005/8/layout/chevron2"/>
    <dgm:cxn modelId="{64DB32A3-371C-445A-BD77-9FBFB894E45C}" srcId="{0E71EF99-BC11-47B0-8831-B51F9C5F6F0C}" destId="{FB30BB82-62B6-4C7F-A588-56269CF23507}" srcOrd="0" destOrd="0" parTransId="{ACD9FD25-7799-4AD8-9FE1-2F9DB3856ED8}" sibTransId="{D2FD2C01-4659-46B2-886D-26245A1F528C}"/>
    <dgm:cxn modelId="{D2555C85-E236-4D8E-B9A9-02302C807918}" srcId="{FB30BB82-62B6-4C7F-A588-56269CF23507}" destId="{B7BB5EE5-5D22-4303-AB09-0BC54AF2DF10}" srcOrd="0" destOrd="0" parTransId="{54F9D458-0869-4A3F-8896-CD25D14874EC}" sibTransId="{A9962BBE-8A9C-4386-B639-F3CE41644668}"/>
    <dgm:cxn modelId="{BC69043D-DC1C-47AD-A4E7-6429FBB10DD8}" type="presParOf" srcId="{5F853222-32E8-4EEA-9889-F2C557FAEA71}" destId="{1B30553C-D39C-4F46-8893-7B3137B02F5B}" srcOrd="0" destOrd="0" presId="urn:microsoft.com/office/officeart/2005/8/layout/chevron2"/>
    <dgm:cxn modelId="{FDD00BBB-1682-4046-9AEB-FBFB45D8A184}" type="presParOf" srcId="{1B30553C-D39C-4F46-8893-7B3137B02F5B}" destId="{CC64341B-5B77-4C3C-A125-490245E45573}" srcOrd="0" destOrd="0" presId="urn:microsoft.com/office/officeart/2005/8/layout/chevron2"/>
    <dgm:cxn modelId="{01B42A5F-C0EA-4744-BAFD-6741DB011C47}" type="presParOf" srcId="{1B30553C-D39C-4F46-8893-7B3137B02F5B}" destId="{BEBA01B6-5951-44BE-9030-3C2626CDD71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0E71EF99-BC11-47B0-8831-B51F9C5F6F0C}" type="doc">
      <dgm:prSet loTypeId="urn:microsoft.com/office/officeart/2005/8/layout/chevron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FB30BB82-62B6-4C7F-A588-56269CF23507}">
      <dgm:prSet phldrT="[Text]" custT="1"/>
      <dgm:spPr/>
      <dgm:t>
        <a:bodyPr/>
        <a:lstStyle/>
        <a:p>
          <a:r>
            <a:rPr lang="en-IN" sz="2000" b="1" dirty="0" smtClean="0">
              <a:latin typeface="Calibri" pitchFamily="34" charset="0"/>
              <a:cs typeface="Calibri" pitchFamily="34" charset="0"/>
            </a:rPr>
            <a:t>6</a:t>
          </a:r>
          <a:endParaRPr lang="en-IN" sz="2000" b="1" dirty="0">
            <a:latin typeface="Calibri" pitchFamily="34" charset="0"/>
            <a:cs typeface="Calibri" pitchFamily="34" charset="0"/>
          </a:endParaRPr>
        </a:p>
      </dgm:t>
    </dgm:pt>
    <dgm:pt modelId="{ACD9FD25-7799-4AD8-9FE1-2F9DB3856ED8}" type="parTrans" cxnId="{64DB32A3-371C-445A-BD77-9FBFB894E45C}">
      <dgm:prSet/>
      <dgm:spPr/>
      <dgm:t>
        <a:bodyPr/>
        <a:lstStyle/>
        <a:p>
          <a:endParaRPr lang="en-IN"/>
        </a:p>
      </dgm:t>
    </dgm:pt>
    <dgm:pt modelId="{D2FD2C01-4659-46B2-886D-26245A1F528C}" type="sibTrans" cxnId="{64DB32A3-371C-445A-BD77-9FBFB894E45C}">
      <dgm:prSet/>
      <dgm:spPr/>
      <dgm:t>
        <a:bodyPr/>
        <a:lstStyle/>
        <a:p>
          <a:endParaRPr lang="en-IN"/>
        </a:p>
      </dgm:t>
    </dgm:pt>
    <dgm:pt modelId="{B7BB5EE5-5D22-4303-AB09-0BC54AF2DF10}">
      <dgm:prSet phldrT="[Text]" custT="1"/>
      <dgm:spPr/>
      <dgm:t>
        <a:bodyPr/>
        <a:lstStyle/>
        <a:p>
          <a:r>
            <a:rPr lang="en-US" sz="1600" dirty="0" smtClean="0">
              <a:latin typeface="Calibri" pitchFamily="34" charset="0"/>
              <a:cs typeface="Calibri" pitchFamily="34" charset="0"/>
            </a:rPr>
            <a:t>Save the file as </a:t>
          </a:r>
          <a:r>
            <a:rPr lang="en-US" sz="1600" b="1" dirty="0" smtClean="0">
              <a:latin typeface="Courier New" pitchFamily="49" charset="0"/>
              <a:cs typeface="Courier New" pitchFamily="49" charset="0"/>
            </a:rPr>
            <a:t>Manifiest.txt</a:t>
          </a:r>
          <a:r>
            <a:rPr lang="en-US" sz="1600" dirty="0" smtClean="0">
              <a:latin typeface="Calibri" pitchFamily="34" charset="0"/>
              <a:cs typeface="Calibri" pitchFamily="34" charset="0"/>
            </a:rPr>
            <a:t> in the source </a:t>
          </a:r>
          <a:r>
            <a:rPr lang="en-US" sz="1600" b="1" dirty="0" err="1" smtClean="0">
              <a:latin typeface="Courier New" pitchFamily="49" charset="0"/>
              <a:cs typeface="Courier New" pitchFamily="49" charset="0"/>
            </a:rPr>
            <a:t>bounceball</a:t>
          </a:r>
          <a:r>
            <a:rPr lang="en-US" sz="1600" dirty="0" smtClean="0">
              <a:latin typeface="Calibri" pitchFamily="34" charset="0"/>
              <a:cs typeface="Calibri" pitchFamily="34" charset="0"/>
            </a:rPr>
            <a:t> folder.</a:t>
          </a:r>
          <a:endParaRPr lang="en-IN" sz="1600" dirty="0">
            <a:latin typeface="Calibri" pitchFamily="34" charset="0"/>
            <a:cs typeface="Calibri" pitchFamily="34" charset="0"/>
          </a:endParaRPr>
        </a:p>
      </dgm:t>
    </dgm:pt>
    <dgm:pt modelId="{54F9D458-0869-4A3F-8896-CD25D14874EC}" type="parTrans" cxnId="{D2555C85-E236-4D8E-B9A9-02302C807918}">
      <dgm:prSet/>
      <dgm:spPr/>
      <dgm:t>
        <a:bodyPr/>
        <a:lstStyle/>
        <a:p>
          <a:endParaRPr lang="en-IN"/>
        </a:p>
      </dgm:t>
    </dgm:pt>
    <dgm:pt modelId="{A9962BBE-8A9C-4386-B639-F3CE41644668}" type="sibTrans" cxnId="{D2555C85-E236-4D8E-B9A9-02302C807918}">
      <dgm:prSet/>
      <dgm:spPr/>
      <dgm:t>
        <a:bodyPr/>
        <a:lstStyle/>
        <a:p>
          <a:endParaRPr lang="en-IN"/>
        </a:p>
      </dgm:t>
    </dgm:pt>
    <dgm:pt modelId="{5F853222-32E8-4EEA-9889-F2C557FAEA71}" type="pres">
      <dgm:prSet presAssocID="{0E71EF99-BC11-47B0-8831-B51F9C5F6F0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B30553C-D39C-4F46-8893-7B3137B02F5B}" type="pres">
      <dgm:prSet presAssocID="{FB30BB82-62B6-4C7F-A588-56269CF23507}" presName="composite" presStyleCnt="0"/>
      <dgm:spPr/>
      <dgm:t>
        <a:bodyPr/>
        <a:lstStyle/>
        <a:p>
          <a:endParaRPr lang="en-US"/>
        </a:p>
      </dgm:t>
    </dgm:pt>
    <dgm:pt modelId="{CC64341B-5B77-4C3C-A125-490245E45573}" type="pres">
      <dgm:prSet presAssocID="{FB30BB82-62B6-4C7F-A588-56269CF23507}" presName="parentText" presStyleLbl="align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EBA01B6-5951-44BE-9030-3C2626CDD713}" type="pres">
      <dgm:prSet presAssocID="{FB30BB82-62B6-4C7F-A588-56269CF23507}" presName="descendantText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32288C0-4F55-4123-92DB-1A3DFFB7B77D}" type="presOf" srcId="{B7BB5EE5-5D22-4303-AB09-0BC54AF2DF10}" destId="{BEBA01B6-5951-44BE-9030-3C2626CDD713}" srcOrd="0" destOrd="0" presId="urn:microsoft.com/office/officeart/2005/8/layout/chevron2"/>
    <dgm:cxn modelId="{8CE56929-5E07-4A56-B9C4-A7CA2EDCC9BB}" type="presOf" srcId="{0E71EF99-BC11-47B0-8831-B51F9C5F6F0C}" destId="{5F853222-32E8-4EEA-9889-F2C557FAEA71}" srcOrd="0" destOrd="0" presId="urn:microsoft.com/office/officeart/2005/8/layout/chevron2"/>
    <dgm:cxn modelId="{D2555C85-E236-4D8E-B9A9-02302C807918}" srcId="{FB30BB82-62B6-4C7F-A588-56269CF23507}" destId="{B7BB5EE5-5D22-4303-AB09-0BC54AF2DF10}" srcOrd="0" destOrd="0" parTransId="{54F9D458-0869-4A3F-8896-CD25D14874EC}" sibTransId="{A9962BBE-8A9C-4386-B639-F3CE41644668}"/>
    <dgm:cxn modelId="{E9E67B74-DF35-46FE-917D-D9686CCCB798}" type="presOf" srcId="{FB30BB82-62B6-4C7F-A588-56269CF23507}" destId="{CC64341B-5B77-4C3C-A125-490245E45573}" srcOrd="0" destOrd="0" presId="urn:microsoft.com/office/officeart/2005/8/layout/chevron2"/>
    <dgm:cxn modelId="{64DB32A3-371C-445A-BD77-9FBFB894E45C}" srcId="{0E71EF99-BC11-47B0-8831-B51F9C5F6F0C}" destId="{FB30BB82-62B6-4C7F-A588-56269CF23507}" srcOrd="0" destOrd="0" parTransId="{ACD9FD25-7799-4AD8-9FE1-2F9DB3856ED8}" sibTransId="{D2FD2C01-4659-46B2-886D-26245A1F528C}"/>
    <dgm:cxn modelId="{60367EC5-E054-4CB7-BDE6-F6CDB8CFDF83}" type="presParOf" srcId="{5F853222-32E8-4EEA-9889-F2C557FAEA71}" destId="{1B30553C-D39C-4F46-8893-7B3137B02F5B}" srcOrd="0" destOrd="0" presId="urn:microsoft.com/office/officeart/2005/8/layout/chevron2"/>
    <dgm:cxn modelId="{06BDE194-2F18-4273-ACEB-5706AAEBDD51}" type="presParOf" srcId="{1B30553C-D39C-4F46-8893-7B3137B02F5B}" destId="{CC64341B-5B77-4C3C-A125-490245E45573}" srcOrd="0" destOrd="0" presId="urn:microsoft.com/office/officeart/2005/8/layout/chevron2"/>
    <dgm:cxn modelId="{0CCABA03-44B7-430E-8026-BA5354FF3913}" type="presParOf" srcId="{1B30553C-D39C-4F46-8893-7B3137B02F5B}" destId="{BEBA01B6-5951-44BE-9030-3C2626CDD71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C6A721-0D40-49DF-9896-538D015E2C22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8A9CBDE3-943D-44B1-AA3B-2C775C191735}">
      <dgm:prSet phldrT="[Text]" custT="1"/>
      <dgm:spPr/>
      <dgm:t>
        <a:bodyPr/>
        <a:lstStyle/>
        <a:p>
          <a:r>
            <a:rPr lang="en-US" sz="1600" b="1" dirty="0" smtClean="0">
              <a:latin typeface="Calibri" pitchFamily="34" charset="0"/>
              <a:cs typeface="Calibri" pitchFamily="34" charset="0"/>
            </a:rPr>
            <a:t>The </a:t>
          </a:r>
          <a:r>
            <a:rPr lang="en-US" sz="1600" b="0" dirty="0" smtClean="0">
              <a:latin typeface="Courier New" pitchFamily="49" charset="0"/>
              <a:cs typeface="Courier New" pitchFamily="49" charset="0"/>
            </a:rPr>
            <a:t>final</a:t>
          </a:r>
          <a:r>
            <a:rPr lang="en-US" sz="1600" b="1" dirty="0" smtClean="0">
              <a:latin typeface="Calibri" pitchFamily="34" charset="0"/>
              <a:cs typeface="Calibri" pitchFamily="34" charset="0"/>
            </a:rPr>
            <a:t> modifier is used when modification of a class or data member is to be restricted. </a:t>
          </a:r>
          <a:endParaRPr lang="en-IN" sz="1600" b="1" dirty="0">
            <a:latin typeface="Calibri" pitchFamily="34" charset="0"/>
            <a:cs typeface="Calibri" pitchFamily="34" charset="0"/>
          </a:endParaRPr>
        </a:p>
      </dgm:t>
    </dgm:pt>
    <dgm:pt modelId="{47F20488-F57B-4EAA-AC28-0E61598F5785}" type="parTrans" cxnId="{3C413642-3007-4C9A-A71A-5BF29F80749E}">
      <dgm:prSet/>
      <dgm:spPr/>
      <dgm:t>
        <a:bodyPr/>
        <a:lstStyle/>
        <a:p>
          <a:endParaRPr lang="en-IN"/>
        </a:p>
      </dgm:t>
    </dgm:pt>
    <dgm:pt modelId="{4BE0501D-50E8-49B5-950C-96E7596EBD91}" type="sibTrans" cxnId="{3C413642-3007-4C9A-A71A-5BF29F80749E}">
      <dgm:prSet/>
      <dgm:spPr/>
      <dgm:t>
        <a:bodyPr/>
        <a:lstStyle/>
        <a:p>
          <a:endParaRPr lang="en-IN"/>
        </a:p>
      </dgm:t>
    </dgm:pt>
    <dgm:pt modelId="{0B2AD9EF-F3ED-4D54-857D-CC1F43F8AFD6}">
      <dgm:prSet phldrT="[Text]" custT="1"/>
      <dgm:spPr/>
      <dgm:t>
        <a:bodyPr/>
        <a:lstStyle/>
        <a:p>
          <a:r>
            <a:rPr lang="en-US" sz="1600" b="1" dirty="0" smtClean="0">
              <a:latin typeface="Calibri" pitchFamily="34" charset="0"/>
              <a:cs typeface="Calibri" pitchFamily="34" charset="0"/>
            </a:rPr>
            <a:t>The </a:t>
          </a:r>
          <a:r>
            <a:rPr lang="en-US" sz="1600" b="0" dirty="0" smtClean="0">
              <a:latin typeface="Courier New" pitchFamily="49" charset="0"/>
              <a:cs typeface="Courier New" pitchFamily="49" charset="0"/>
            </a:rPr>
            <a:t>final</a:t>
          </a:r>
          <a:r>
            <a:rPr lang="en-US" sz="1600" b="1" dirty="0" smtClean="0">
              <a:latin typeface="Calibri" pitchFamily="34" charset="0"/>
              <a:cs typeface="Calibri" pitchFamily="34" charset="0"/>
            </a:rPr>
            <a:t> modifier can be used with a variable, method, and class.</a:t>
          </a:r>
          <a:endParaRPr lang="en-IN" sz="1600" b="1" dirty="0" smtClean="0">
            <a:latin typeface="Calibri" pitchFamily="34" charset="0"/>
            <a:cs typeface="Calibri" pitchFamily="34" charset="0"/>
          </a:endParaRPr>
        </a:p>
      </dgm:t>
    </dgm:pt>
    <dgm:pt modelId="{B75A5741-41EB-4D30-B3D7-C02723BCF508}" type="parTrans" cxnId="{4226712F-F6F9-49E6-ABA8-AA8379CE0241}">
      <dgm:prSet/>
      <dgm:spPr/>
      <dgm:t>
        <a:bodyPr/>
        <a:lstStyle/>
        <a:p>
          <a:endParaRPr lang="en-IN"/>
        </a:p>
      </dgm:t>
    </dgm:pt>
    <dgm:pt modelId="{5413F2E3-6E5C-4C54-83C2-8648AA013DB4}" type="sibTrans" cxnId="{4226712F-F6F9-49E6-ABA8-AA8379CE0241}">
      <dgm:prSet/>
      <dgm:spPr/>
      <dgm:t>
        <a:bodyPr/>
        <a:lstStyle/>
        <a:p>
          <a:endParaRPr lang="en-IN"/>
        </a:p>
      </dgm:t>
    </dgm:pt>
    <dgm:pt modelId="{726BFED6-59D2-4F7E-90B2-0814C54F0E71}" type="pres">
      <dgm:prSet presAssocID="{77C6A721-0D40-49DF-9896-538D015E2C2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825C2F4-6259-4087-975F-D7E57656305B}" type="pres">
      <dgm:prSet presAssocID="{8A9CBDE3-943D-44B1-AA3B-2C775C191735}" presName="parentLin" presStyleCnt="0"/>
      <dgm:spPr/>
      <dgm:t>
        <a:bodyPr/>
        <a:lstStyle/>
        <a:p>
          <a:endParaRPr lang="en-US"/>
        </a:p>
      </dgm:t>
    </dgm:pt>
    <dgm:pt modelId="{8AFF8CDB-0AF9-4EA6-BECC-E63ACC5B5E29}" type="pres">
      <dgm:prSet presAssocID="{8A9CBDE3-943D-44B1-AA3B-2C775C191735}" presName="parentLeftMargin" presStyleLbl="node1" presStyleIdx="0" presStyleCnt="2"/>
      <dgm:spPr/>
      <dgm:t>
        <a:bodyPr/>
        <a:lstStyle/>
        <a:p>
          <a:endParaRPr lang="en-IN"/>
        </a:p>
      </dgm:t>
    </dgm:pt>
    <dgm:pt modelId="{944BAB04-7C51-4F32-B3D9-6B3BFE861060}" type="pres">
      <dgm:prSet presAssocID="{8A9CBDE3-943D-44B1-AA3B-2C775C191735}" presName="parentText" presStyleLbl="node1" presStyleIdx="0" presStyleCnt="2" custScaleX="12995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B92971E-CD3F-40AB-A72B-D3F249C8A999}" type="pres">
      <dgm:prSet presAssocID="{8A9CBDE3-943D-44B1-AA3B-2C775C191735}" presName="negativeSpace" presStyleCnt="0"/>
      <dgm:spPr/>
      <dgm:t>
        <a:bodyPr/>
        <a:lstStyle/>
        <a:p>
          <a:endParaRPr lang="en-US"/>
        </a:p>
      </dgm:t>
    </dgm:pt>
    <dgm:pt modelId="{A3794F34-CF38-4878-8BA7-B0E44BC4E8BE}" type="pres">
      <dgm:prSet presAssocID="{8A9CBDE3-943D-44B1-AA3B-2C775C191735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E948CE-AB6E-441B-9C84-EB73198946D1}" type="pres">
      <dgm:prSet presAssocID="{4BE0501D-50E8-49B5-950C-96E7596EBD91}" presName="spaceBetweenRectangles" presStyleCnt="0"/>
      <dgm:spPr/>
      <dgm:t>
        <a:bodyPr/>
        <a:lstStyle/>
        <a:p>
          <a:endParaRPr lang="en-US"/>
        </a:p>
      </dgm:t>
    </dgm:pt>
    <dgm:pt modelId="{29C14D80-9378-4DBC-8F98-7A1924A78E08}" type="pres">
      <dgm:prSet presAssocID="{0B2AD9EF-F3ED-4D54-857D-CC1F43F8AFD6}" presName="parentLin" presStyleCnt="0"/>
      <dgm:spPr/>
      <dgm:t>
        <a:bodyPr/>
        <a:lstStyle/>
        <a:p>
          <a:endParaRPr lang="en-US"/>
        </a:p>
      </dgm:t>
    </dgm:pt>
    <dgm:pt modelId="{DD0F1857-B597-431D-9A0F-C159A0C4F7FE}" type="pres">
      <dgm:prSet presAssocID="{0B2AD9EF-F3ED-4D54-857D-CC1F43F8AFD6}" presName="parentLeftMargin" presStyleLbl="node1" presStyleIdx="0" presStyleCnt="2"/>
      <dgm:spPr/>
      <dgm:t>
        <a:bodyPr/>
        <a:lstStyle/>
        <a:p>
          <a:endParaRPr lang="en-IN"/>
        </a:p>
      </dgm:t>
    </dgm:pt>
    <dgm:pt modelId="{0BC5C34C-6965-41B3-8AB2-EFFE6BA44191}" type="pres">
      <dgm:prSet presAssocID="{0B2AD9EF-F3ED-4D54-857D-CC1F43F8AFD6}" presName="parentText" presStyleLbl="node1" presStyleIdx="1" presStyleCnt="2" custScaleX="12995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A2529F1-05C9-4708-AE54-66005BE69934}" type="pres">
      <dgm:prSet presAssocID="{0B2AD9EF-F3ED-4D54-857D-CC1F43F8AFD6}" presName="negativeSpace" presStyleCnt="0"/>
      <dgm:spPr/>
      <dgm:t>
        <a:bodyPr/>
        <a:lstStyle/>
        <a:p>
          <a:endParaRPr lang="en-US"/>
        </a:p>
      </dgm:t>
    </dgm:pt>
    <dgm:pt modelId="{B6BC36D8-D5B0-4749-B56F-AC6C50C43627}" type="pres">
      <dgm:prSet presAssocID="{0B2AD9EF-F3ED-4D54-857D-CC1F43F8AFD6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7C3524-0B69-45A8-B783-B1FFA5A125D3}" type="presOf" srcId="{8A9CBDE3-943D-44B1-AA3B-2C775C191735}" destId="{8AFF8CDB-0AF9-4EA6-BECC-E63ACC5B5E29}" srcOrd="0" destOrd="0" presId="urn:microsoft.com/office/officeart/2005/8/layout/list1"/>
    <dgm:cxn modelId="{891167EA-6186-4F40-AAFB-BC5090D0E3FA}" type="presOf" srcId="{77C6A721-0D40-49DF-9896-538D015E2C22}" destId="{726BFED6-59D2-4F7E-90B2-0814C54F0E71}" srcOrd="0" destOrd="0" presId="urn:microsoft.com/office/officeart/2005/8/layout/list1"/>
    <dgm:cxn modelId="{4226712F-F6F9-49E6-ABA8-AA8379CE0241}" srcId="{77C6A721-0D40-49DF-9896-538D015E2C22}" destId="{0B2AD9EF-F3ED-4D54-857D-CC1F43F8AFD6}" srcOrd="1" destOrd="0" parTransId="{B75A5741-41EB-4D30-B3D7-C02723BCF508}" sibTransId="{5413F2E3-6E5C-4C54-83C2-8648AA013DB4}"/>
    <dgm:cxn modelId="{21411017-552E-4934-85BC-270872864ACF}" type="presOf" srcId="{0B2AD9EF-F3ED-4D54-857D-CC1F43F8AFD6}" destId="{0BC5C34C-6965-41B3-8AB2-EFFE6BA44191}" srcOrd="1" destOrd="0" presId="urn:microsoft.com/office/officeart/2005/8/layout/list1"/>
    <dgm:cxn modelId="{205DA52C-F2BE-4C87-A171-0818A8811EE3}" type="presOf" srcId="{8A9CBDE3-943D-44B1-AA3B-2C775C191735}" destId="{944BAB04-7C51-4F32-B3D9-6B3BFE861060}" srcOrd="1" destOrd="0" presId="urn:microsoft.com/office/officeart/2005/8/layout/list1"/>
    <dgm:cxn modelId="{79798FAF-8683-4153-B4F8-848182FC4114}" type="presOf" srcId="{0B2AD9EF-F3ED-4D54-857D-CC1F43F8AFD6}" destId="{DD0F1857-B597-431D-9A0F-C159A0C4F7FE}" srcOrd="0" destOrd="0" presId="urn:microsoft.com/office/officeart/2005/8/layout/list1"/>
    <dgm:cxn modelId="{3C413642-3007-4C9A-A71A-5BF29F80749E}" srcId="{77C6A721-0D40-49DF-9896-538D015E2C22}" destId="{8A9CBDE3-943D-44B1-AA3B-2C775C191735}" srcOrd="0" destOrd="0" parTransId="{47F20488-F57B-4EAA-AC28-0E61598F5785}" sibTransId="{4BE0501D-50E8-49B5-950C-96E7596EBD91}"/>
    <dgm:cxn modelId="{C9E8C745-D3A6-4359-AA0B-A78818D2971B}" type="presParOf" srcId="{726BFED6-59D2-4F7E-90B2-0814C54F0E71}" destId="{9825C2F4-6259-4087-975F-D7E57656305B}" srcOrd="0" destOrd="0" presId="urn:microsoft.com/office/officeart/2005/8/layout/list1"/>
    <dgm:cxn modelId="{BDD75348-9C73-4CEB-BBF0-F5546B4B21A9}" type="presParOf" srcId="{9825C2F4-6259-4087-975F-D7E57656305B}" destId="{8AFF8CDB-0AF9-4EA6-BECC-E63ACC5B5E29}" srcOrd="0" destOrd="0" presId="urn:microsoft.com/office/officeart/2005/8/layout/list1"/>
    <dgm:cxn modelId="{3F4B8D9C-F0A4-48CF-B006-9F27761491C2}" type="presParOf" srcId="{9825C2F4-6259-4087-975F-D7E57656305B}" destId="{944BAB04-7C51-4F32-B3D9-6B3BFE861060}" srcOrd="1" destOrd="0" presId="urn:microsoft.com/office/officeart/2005/8/layout/list1"/>
    <dgm:cxn modelId="{D6ECE92E-0979-47C0-AC83-233851BF6FC0}" type="presParOf" srcId="{726BFED6-59D2-4F7E-90B2-0814C54F0E71}" destId="{0B92971E-CD3F-40AB-A72B-D3F249C8A999}" srcOrd="1" destOrd="0" presId="urn:microsoft.com/office/officeart/2005/8/layout/list1"/>
    <dgm:cxn modelId="{CD72867C-5A86-48FD-A5B0-938B1BD3C636}" type="presParOf" srcId="{726BFED6-59D2-4F7E-90B2-0814C54F0E71}" destId="{A3794F34-CF38-4878-8BA7-B0E44BC4E8BE}" srcOrd="2" destOrd="0" presId="urn:microsoft.com/office/officeart/2005/8/layout/list1"/>
    <dgm:cxn modelId="{18D21216-D0E3-431D-A3C7-F00CDDD21120}" type="presParOf" srcId="{726BFED6-59D2-4F7E-90B2-0814C54F0E71}" destId="{F2E948CE-AB6E-441B-9C84-EB73198946D1}" srcOrd="3" destOrd="0" presId="urn:microsoft.com/office/officeart/2005/8/layout/list1"/>
    <dgm:cxn modelId="{4B2A6A30-6979-418A-ACC5-ECC1388A35BA}" type="presParOf" srcId="{726BFED6-59D2-4F7E-90B2-0814C54F0E71}" destId="{29C14D80-9378-4DBC-8F98-7A1924A78E08}" srcOrd="4" destOrd="0" presId="urn:microsoft.com/office/officeart/2005/8/layout/list1"/>
    <dgm:cxn modelId="{E53D0DAC-605A-4DE9-8CF2-0D97938CBE34}" type="presParOf" srcId="{29C14D80-9378-4DBC-8F98-7A1924A78E08}" destId="{DD0F1857-B597-431D-9A0F-C159A0C4F7FE}" srcOrd="0" destOrd="0" presId="urn:microsoft.com/office/officeart/2005/8/layout/list1"/>
    <dgm:cxn modelId="{ED3948E4-3111-4064-83C3-299E3C065FE2}" type="presParOf" srcId="{29C14D80-9378-4DBC-8F98-7A1924A78E08}" destId="{0BC5C34C-6965-41B3-8AB2-EFFE6BA44191}" srcOrd="1" destOrd="0" presId="urn:microsoft.com/office/officeart/2005/8/layout/list1"/>
    <dgm:cxn modelId="{5BFA9224-4AAC-4DE4-B95D-12DE3328B2D9}" type="presParOf" srcId="{726BFED6-59D2-4F7E-90B2-0814C54F0E71}" destId="{CA2529F1-05C9-4708-AE54-66005BE69934}" srcOrd="5" destOrd="0" presId="urn:microsoft.com/office/officeart/2005/8/layout/list1"/>
    <dgm:cxn modelId="{0ACAFD17-C868-4A45-9348-5E189B43191B}" type="presParOf" srcId="{726BFED6-59D2-4F7E-90B2-0814C54F0E71}" destId="{B6BC36D8-D5B0-4749-B56F-AC6C50C4362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0E71EF99-BC11-47B0-8831-B51F9C5F6F0C}" type="doc">
      <dgm:prSet loTypeId="urn:microsoft.com/office/officeart/2005/8/layout/chevron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FB30BB82-62B6-4C7F-A588-56269CF23507}">
      <dgm:prSet phldrT="[Text]" custT="1"/>
      <dgm:spPr/>
      <dgm:t>
        <a:bodyPr/>
        <a:lstStyle/>
        <a:p>
          <a:r>
            <a:rPr lang="en-IN" sz="2000" b="1" dirty="0" smtClean="0">
              <a:latin typeface="Calibri" pitchFamily="34" charset="0"/>
              <a:cs typeface="Calibri" pitchFamily="34" charset="0"/>
            </a:rPr>
            <a:t>7</a:t>
          </a:r>
          <a:endParaRPr lang="en-IN" sz="2000" b="1" dirty="0">
            <a:latin typeface="Calibri" pitchFamily="34" charset="0"/>
            <a:cs typeface="Calibri" pitchFamily="34" charset="0"/>
          </a:endParaRPr>
        </a:p>
      </dgm:t>
    </dgm:pt>
    <dgm:pt modelId="{ACD9FD25-7799-4AD8-9FE1-2F9DB3856ED8}" type="parTrans" cxnId="{64DB32A3-371C-445A-BD77-9FBFB894E45C}">
      <dgm:prSet/>
      <dgm:spPr/>
      <dgm:t>
        <a:bodyPr/>
        <a:lstStyle/>
        <a:p>
          <a:endParaRPr lang="en-IN"/>
        </a:p>
      </dgm:t>
    </dgm:pt>
    <dgm:pt modelId="{D2FD2C01-4659-46B2-886D-26245A1F528C}" type="sibTrans" cxnId="{64DB32A3-371C-445A-BD77-9FBFB894E45C}">
      <dgm:prSet/>
      <dgm:spPr/>
      <dgm:t>
        <a:bodyPr/>
        <a:lstStyle/>
        <a:p>
          <a:endParaRPr lang="en-IN"/>
        </a:p>
      </dgm:t>
    </dgm:pt>
    <dgm:pt modelId="{B7BB5EE5-5D22-4303-AB09-0BC54AF2DF10}">
      <dgm:prSet phldrT="[Text]" custT="1"/>
      <dgm:spPr/>
      <dgm:t>
        <a:bodyPr/>
        <a:lstStyle/>
        <a:p>
          <a:r>
            <a:rPr lang="en-US" sz="1600" dirty="0" smtClean="0">
              <a:latin typeface="Calibri" pitchFamily="34" charset="0"/>
              <a:cs typeface="Calibri" pitchFamily="34" charset="0"/>
            </a:rPr>
            <a:t>To package the application in a single </a:t>
          </a:r>
          <a:r>
            <a:rPr lang="en-US" sz="1600" b="1" dirty="0" smtClean="0">
              <a:latin typeface="Courier New" pitchFamily="49" charset="0"/>
              <a:cs typeface="Courier New" pitchFamily="49" charset="0"/>
            </a:rPr>
            <a:t>.</a:t>
          </a:r>
          <a:r>
            <a:rPr lang="en-US" sz="1600" b="0" dirty="0" smtClean="0">
              <a:latin typeface="Courier New" pitchFamily="49" charset="0"/>
              <a:cs typeface="Courier New" pitchFamily="49" charset="0"/>
            </a:rPr>
            <a:t>jar</a:t>
          </a:r>
          <a:r>
            <a:rPr lang="en-US" sz="1600" b="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600" dirty="0" smtClean="0">
              <a:latin typeface="Calibri" pitchFamily="34" charset="0"/>
              <a:cs typeface="Calibri" pitchFamily="34" charset="0"/>
            </a:rPr>
            <a:t>named </a:t>
          </a:r>
          <a:r>
            <a:rPr lang="en-US" sz="1600" b="1" dirty="0" smtClean="0">
              <a:latin typeface="Courier New" pitchFamily="49" charset="0"/>
              <a:cs typeface="Courier New" pitchFamily="49" charset="0"/>
            </a:rPr>
            <a:t>BouncingBall.jar,</a:t>
          </a:r>
          <a:r>
            <a:rPr lang="en-US" sz="1600" dirty="0" smtClean="0">
              <a:latin typeface="Calibri" pitchFamily="34" charset="0"/>
              <a:cs typeface="Calibri" pitchFamily="34" charset="0"/>
            </a:rPr>
            <a:t> write the following command:</a:t>
          </a:r>
          <a:endParaRPr lang="en-IN" sz="1600" dirty="0">
            <a:latin typeface="Calibri" pitchFamily="34" charset="0"/>
            <a:cs typeface="Calibri" pitchFamily="34" charset="0"/>
          </a:endParaRPr>
        </a:p>
      </dgm:t>
    </dgm:pt>
    <dgm:pt modelId="{54F9D458-0869-4A3F-8896-CD25D14874EC}" type="parTrans" cxnId="{D2555C85-E236-4D8E-B9A9-02302C807918}">
      <dgm:prSet/>
      <dgm:spPr/>
      <dgm:t>
        <a:bodyPr/>
        <a:lstStyle/>
        <a:p>
          <a:endParaRPr lang="en-IN"/>
        </a:p>
      </dgm:t>
    </dgm:pt>
    <dgm:pt modelId="{A9962BBE-8A9C-4386-B639-F3CE41644668}" type="sibTrans" cxnId="{D2555C85-E236-4D8E-B9A9-02302C807918}">
      <dgm:prSet/>
      <dgm:spPr/>
      <dgm:t>
        <a:bodyPr/>
        <a:lstStyle/>
        <a:p>
          <a:endParaRPr lang="en-IN"/>
        </a:p>
      </dgm:t>
    </dgm:pt>
    <dgm:pt modelId="{5F853222-32E8-4EEA-9889-F2C557FAEA71}" type="pres">
      <dgm:prSet presAssocID="{0E71EF99-BC11-47B0-8831-B51F9C5F6F0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B30553C-D39C-4F46-8893-7B3137B02F5B}" type="pres">
      <dgm:prSet presAssocID="{FB30BB82-62B6-4C7F-A588-56269CF23507}" presName="composite" presStyleCnt="0"/>
      <dgm:spPr/>
      <dgm:t>
        <a:bodyPr/>
        <a:lstStyle/>
        <a:p>
          <a:endParaRPr lang="en-US"/>
        </a:p>
      </dgm:t>
    </dgm:pt>
    <dgm:pt modelId="{CC64341B-5B77-4C3C-A125-490245E45573}" type="pres">
      <dgm:prSet presAssocID="{FB30BB82-62B6-4C7F-A588-56269CF23507}" presName="parentText" presStyleLbl="align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EBA01B6-5951-44BE-9030-3C2626CDD713}" type="pres">
      <dgm:prSet presAssocID="{FB30BB82-62B6-4C7F-A588-56269CF23507}" presName="descendantText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39A4BC9-979F-45DB-BA3C-429374CA4B45}" type="presOf" srcId="{B7BB5EE5-5D22-4303-AB09-0BC54AF2DF10}" destId="{BEBA01B6-5951-44BE-9030-3C2626CDD713}" srcOrd="0" destOrd="0" presId="urn:microsoft.com/office/officeart/2005/8/layout/chevron2"/>
    <dgm:cxn modelId="{05599D73-97AD-45AA-99FD-B687086C700E}" type="presOf" srcId="{FB30BB82-62B6-4C7F-A588-56269CF23507}" destId="{CC64341B-5B77-4C3C-A125-490245E45573}" srcOrd="0" destOrd="0" presId="urn:microsoft.com/office/officeart/2005/8/layout/chevron2"/>
    <dgm:cxn modelId="{DB264194-C025-47AA-887C-54BDFB0AF5FB}" type="presOf" srcId="{0E71EF99-BC11-47B0-8831-B51F9C5F6F0C}" destId="{5F853222-32E8-4EEA-9889-F2C557FAEA71}" srcOrd="0" destOrd="0" presId="urn:microsoft.com/office/officeart/2005/8/layout/chevron2"/>
    <dgm:cxn modelId="{64DB32A3-371C-445A-BD77-9FBFB894E45C}" srcId="{0E71EF99-BC11-47B0-8831-B51F9C5F6F0C}" destId="{FB30BB82-62B6-4C7F-A588-56269CF23507}" srcOrd="0" destOrd="0" parTransId="{ACD9FD25-7799-4AD8-9FE1-2F9DB3856ED8}" sibTransId="{D2FD2C01-4659-46B2-886D-26245A1F528C}"/>
    <dgm:cxn modelId="{D2555C85-E236-4D8E-B9A9-02302C807918}" srcId="{FB30BB82-62B6-4C7F-A588-56269CF23507}" destId="{B7BB5EE5-5D22-4303-AB09-0BC54AF2DF10}" srcOrd="0" destOrd="0" parTransId="{54F9D458-0869-4A3F-8896-CD25D14874EC}" sibTransId="{A9962BBE-8A9C-4386-B639-F3CE41644668}"/>
    <dgm:cxn modelId="{BEA46A8C-B588-4F0F-A2B9-5B0602455EC4}" type="presParOf" srcId="{5F853222-32E8-4EEA-9889-F2C557FAEA71}" destId="{1B30553C-D39C-4F46-8893-7B3137B02F5B}" srcOrd="0" destOrd="0" presId="urn:microsoft.com/office/officeart/2005/8/layout/chevron2"/>
    <dgm:cxn modelId="{EBEF3CBE-ABDF-4AFF-8508-E1C1FDF60BDA}" type="presParOf" srcId="{1B30553C-D39C-4F46-8893-7B3137B02F5B}" destId="{CC64341B-5B77-4C3C-A125-490245E45573}" srcOrd="0" destOrd="0" presId="urn:microsoft.com/office/officeart/2005/8/layout/chevron2"/>
    <dgm:cxn modelId="{C8604E5D-8179-433A-8144-17F01F68400E}" type="presParOf" srcId="{1B30553C-D39C-4F46-8893-7B3137B02F5B}" destId="{BEBA01B6-5951-44BE-9030-3C2626CDD71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0E71EF99-BC11-47B0-8831-B51F9C5F6F0C}" type="doc">
      <dgm:prSet loTypeId="urn:microsoft.com/office/officeart/2005/8/layout/chevron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FB30BB82-62B6-4C7F-A588-56269CF23507}">
      <dgm:prSet phldrT="[Text]" custT="1"/>
      <dgm:spPr/>
      <dgm:t>
        <a:bodyPr/>
        <a:lstStyle/>
        <a:p>
          <a:r>
            <a:rPr lang="en-IN" sz="2000" b="1" dirty="0" smtClean="0">
              <a:latin typeface="Calibri" pitchFamily="34" charset="0"/>
              <a:cs typeface="Calibri" pitchFamily="34" charset="0"/>
            </a:rPr>
            <a:t>8</a:t>
          </a:r>
          <a:endParaRPr lang="en-IN" sz="2000" b="1" dirty="0">
            <a:latin typeface="Calibri" pitchFamily="34" charset="0"/>
            <a:cs typeface="Calibri" pitchFamily="34" charset="0"/>
          </a:endParaRPr>
        </a:p>
      </dgm:t>
    </dgm:pt>
    <dgm:pt modelId="{ACD9FD25-7799-4AD8-9FE1-2F9DB3856ED8}" type="parTrans" cxnId="{64DB32A3-371C-445A-BD77-9FBFB894E45C}">
      <dgm:prSet/>
      <dgm:spPr/>
      <dgm:t>
        <a:bodyPr/>
        <a:lstStyle/>
        <a:p>
          <a:endParaRPr lang="en-IN"/>
        </a:p>
      </dgm:t>
    </dgm:pt>
    <dgm:pt modelId="{D2FD2C01-4659-46B2-886D-26245A1F528C}" type="sibTrans" cxnId="{64DB32A3-371C-445A-BD77-9FBFB894E45C}">
      <dgm:prSet/>
      <dgm:spPr/>
      <dgm:t>
        <a:bodyPr/>
        <a:lstStyle/>
        <a:p>
          <a:endParaRPr lang="en-IN"/>
        </a:p>
      </dgm:t>
    </dgm:pt>
    <dgm:pt modelId="{B7BB5EE5-5D22-4303-AB09-0BC54AF2DF10}">
      <dgm:prSet phldrT="[Text]" custT="1"/>
      <dgm:spPr/>
      <dgm:t>
        <a:bodyPr/>
        <a:lstStyle/>
        <a:p>
          <a:r>
            <a:rPr lang="en-US" sz="1600" dirty="0" smtClean="0">
              <a:latin typeface="Calibri" pitchFamily="34" charset="0"/>
              <a:cs typeface="Calibri" pitchFamily="34" charset="0"/>
            </a:rPr>
            <a:t>To execute the </a:t>
          </a:r>
          <a:r>
            <a:rPr lang="en-US" sz="1600" dirty="0" smtClean="0">
              <a:latin typeface="Courier New" pitchFamily="49" charset="0"/>
              <a:cs typeface="Courier New" pitchFamily="49" charset="0"/>
            </a:rPr>
            <a:t>.jar</a:t>
          </a:r>
          <a:r>
            <a:rPr lang="en-US" sz="1600" dirty="0" smtClean="0">
              <a:latin typeface="Calibri" pitchFamily="34" charset="0"/>
              <a:cs typeface="Calibri" pitchFamily="34" charset="0"/>
            </a:rPr>
            <a:t> file at command prompt, type the following command:</a:t>
          </a:r>
          <a:endParaRPr lang="en-IN" sz="1600" dirty="0">
            <a:latin typeface="Calibri" pitchFamily="34" charset="0"/>
            <a:cs typeface="Calibri" pitchFamily="34" charset="0"/>
          </a:endParaRPr>
        </a:p>
      </dgm:t>
    </dgm:pt>
    <dgm:pt modelId="{54F9D458-0869-4A3F-8896-CD25D14874EC}" type="parTrans" cxnId="{D2555C85-E236-4D8E-B9A9-02302C807918}">
      <dgm:prSet/>
      <dgm:spPr/>
      <dgm:t>
        <a:bodyPr/>
        <a:lstStyle/>
        <a:p>
          <a:endParaRPr lang="en-IN"/>
        </a:p>
      </dgm:t>
    </dgm:pt>
    <dgm:pt modelId="{A9962BBE-8A9C-4386-B639-F3CE41644668}" type="sibTrans" cxnId="{D2555C85-E236-4D8E-B9A9-02302C807918}">
      <dgm:prSet/>
      <dgm:spPr/>
      <dgm:t>
        <a:bodyPr/>
        <a:lstStyle/>
        <a:p>
          <a:endParaRPr lang="en-IN"/>
        </a:p>
      </dgm:t>
    </dgm:pt>
    <dgm:pt modelId="{5F853222-32E8-4EEA-9889-F2C557FAEA71}" type="pres">
      <dgm:prSet presAssocID="{0E71EF99-BC11-47B0-8831-B51F9C5F6F0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B30553C-D39C-4F46-8893-7B3137B02F5B}" type="pres">
      <dgm:prSet presAssocID="{FB30BB82-62B6-4C7F-A588-56269CF23507}" presName="composite" presStyleCnt="0"/>
      <dgm:spPr/>
      <dgm:t>
        <a:bodyPr/>
        <a:lstStyle/>
        <a:p>
          <a:endParaRPr lang="en-US"/>
        </a:p>
      </dgm:t>
    </dgm:pt>
    <dgm:pt modelId="{CC64341B-5B77-4C3C-A125-490245E45573}" type="pres">
      <dgm:prSet presAssocID="{FB30BB82-62B6-4C7F-A588-56269CF23507}" presName="parentText" presStyleLbl="align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EBA01B6-5951-44BE-9030-3C2626CDD713}" type="pres">
      <dgm:prSet presAssocID="{FB30BB82-62B6-4C7F-A588-56269CF23507}" presName="descendantText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384C695-8A14-4750-A9FA-AE5178B6F58D}" type="presOf" srcId="{B7BB5EE5-5D22-4303-AB09-0BC54AF2DF10}" destId="{BEBA01B6-5951-44BE-9030-3C2626CDD713}" srcOrd="0" destOrd="0" presId="urn:microsoft.com/office/officeart/2005/8/layout/chevron2"/>
    <dgm:cxn modelId="{514072B2-E188-45E8-BBA7-0BFF0053938D}" type="presOf" srcId="{0E71EF99-BC11-47B0-8831-B51F9C5F6F0C}" destId="{5F853222-32E8-4EEA-9889-F2C557FAEA71}" srcOrd="0" destOrd="0" presId="urn:microsoft.com/office/officeart/2005/8/layout/chevron2"/>
    <dgm:cxn modelId="{64DB32A3-371C-445A-BD77-9FBFB894E45C}" srcId="{0E71EF99-BC11-47B0-8831-B51F9C5F6F0C}" destId="{FB30BB82-62B6-4C7F-A588-56269CF23507}" srcOrd="0" destOrd="0" parTransId="{ACD9FD25-7799-4AD8-9FE1-2F9DB3856ED8}" sibTransId="{D2FD2C01-4659-46B2-886D-26245A1F528C}"/>
    <dgm:cxn modelId="{D8319513-C69F-41E7-9BC2-42746E434CC1}" type="presOf" srcId="{FB30BB82-62B6-4C7F-A588-56269CF23507}" destId="{CC64341B-5B77-4C3C-A125-490245E45573}" srcOrd="0" destOrd="0" presId="urn:microsoft.com/office/officeart/2005/8/layout/chevron2"/>
    <dgm:cxn modelId="{D2555C85-E236-4D8E-B9A9-02302C807918}" srcId="{FB30BB82-62B6-4C7F-A588-56269CF23507}" destId="{B7BB5EE5-5D22-4303-AB09-0BC54AF2DF10}" srcOrd="0" destOrd="0" parTransId="{54F9D458-0869-4A3F-8896-CD25D14874EC}" sibTransId="{A9962BBE-8A9C-4386-B639-F3CE41644668}"/>
    <dgm:cxn modelId="{169AD07E-AAD5-4D3C-9F4E-9CC4D640249E}" type="presParOf" srcId="{5F853222-32E8-4EEA-9889-F2C557FAEA71}" destId="{1B30553C-D39C-4F46-8893-7B3137B02F5B}" srcOrd="0" destOrd="0" presId="urn:microsoft.com/office/officeart/2005/8/layout/chevron2"/>
    <dgm:cxn modelId="{25023255-940B-4A81-91BC-92563FACDAD6}" type="presParOf" srcId="{1B30553C-D39C-4F46-8893-7B3137B02F5B}" destId="{CC64341B-5B77-4C3C-A125-490245E45573}" srcOrd="0" destOrd="0" presId="urn:microsoft.com/office/officeart/2005/8/layout/chevron2"/>
    <dgm:cxn modelId="{2A60060E-DBF8-4843-AE73-185040FB9651}" type="presParOf" srcId="{1B30553C-D39C-4F46-8893-7B3137B02F5B}" destId="{BEBA01B6-5951-44BE-9030-3C2626CDD71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0E71EF99-BC11-47B0-8831-B51F9C5F6F0C}" type="doc">
      <dgm:prSet loTypeId="urn:microsoft.com/office/officeart/2005/8/layout/chevron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FB30BB82-62B6-4C7F-A588-56269CF23507}">
      <dgm:prSet phldrT="[Text]" custT="1"/>
      <dgm:spPr/>
      <dgm:t>
        <a:bodyPr/>
        <a:lstStyle/>
        <a:p>
          <a:r>
            <a:rPr lang="en-US" sz="2000" b="1" dirty="0" smtClean="0">
              <a:latin typeface="Calibri" pitchFamily="34" charset="0"/>
              <a:cs typeface="Calibri" pitchFamily="34" charset="0"/>
            </a:rPr>
            <a:t>1</a:t>
          </a:r>
          <a:endParaRPr lang="en-IN" sz="2000" b="1" dirty="0">
            <a:latin typeface="Calibri" pitchFamily="34" charset="0"/>
            <a:cs typeface="Calibri" pitchFamily="34" charset="0"/>
          </a:endParaRPr>
        </a:p>
      </dgm:t>
    </dgm:pt>
    <dgm:pt modelId="{ACD9FD25-7799-4AD8-9FE1-2F9DB3856ED8}" type="parTrans" cxnId="{64DB32A3-371C-445A-BD77-9FBFB894E45C}">
      <dgm:prSet/>
      <dgm:spPr/>
      <dgm:t>
        <a:bodyPr/>
        <a:lstStyle/>
        <a:p>
          <a:endParaRPr lang="en-IN"/>
        </a:p>
      </dgm:t>
    </dgm:pt>
    <dgm:pt modelId="{D2FD2C01-4659-46B2-886D-26245A1F528C}" type="sibTrans" cxnId="{64DB32A3-371C-445A-BD77-9FBFB894E45C}">
      <dgm:prSet/>
      <dgm:spPr/>
      <dgm:t>
        <a:bodyPr/>
        <a:lstStyle/>
        <a:p>
          <a:endParaRPr lang="en-IN"/>
        </a:p>
      </dgm:t>
    </dgm:pt>
    <dgm:pt modelId="{B7BB5EE5-5D22-4303-AB09-0BC54AF2DF10}">
      <dgm:prSet phldrT="[Text]" custT="1"/>
      <dgm:spPr/>
      <dgm:t>
        <a:bodyPr/>
        <a:lstStyle/>
        <a:p>
          <a:r>
            <a:rPr lang="en-US" sz="1600" dirty="0" smtClean="0">
              <a:latin typeface="Calibri" pitchFamily="34" charset="0"/>
              <a:cs typeface="Calibri" pitchFamily="34" charset="0"/>
            </a:rPr>
            <a:t>Create a new package </a:t>
          </a:r>
          <a:r>
            <a:rPr lang="en-US" sz="1600" b="1" dirty="0" err="1" smtClean="0">
              <a:latin typeface="Calibri" pitchFamily="34" charset="0"/>
              <a:cs typeface="Calibri" pitchFamily="34" charset="0"/>
            </a:rPr>
            <a:t>bounceball</a:t>
          </a:r>
          <a:r>
            <a:rPr lang="en-US" sz="1600" dirty="0" smtClean="0">
              <a:latin typeface="Calibri" pitchFamily="34" charset="0"/>
              <a:cs typeface="Calibri" pitchFamily="34" charset="0"/>
            </a:rPr>
            <a:t> in the </a:t>
          </a:r>
          <a:r>
            <a:rPr lang="en-US" sz="1600" b="1" dirty="0" smtClean="0">
              <a:latin typeface="Calibri" pitchFamily="34" charset="0"/>
              <a:cs typeface="Calibri" pitchFamily="34" charset="0"/>
            </a:rPr>
            <a:t>Session9</a:t>
          </a:r>
          <a:r>
            <a:rPr lang="en-US" sz="1600" dirty="0" smtClean="0">
              <a:latin typeface="Calibri" pitchFamily="34" charset="0"/>
              <a:cs typeface="Calibri" pitchFamily="34" charset="0"/>
            </a:rPr>
            <a:t> application.</a:t>
          </a:r>
          <a:endParaRPr lang="en-IN" sz="1600" dirty="0">
            <a:latin typeface="Calibri" pitchFamily="34" charset="0"/>
            <a:cs typeface="Calibri" pitchFamily="34" charset="0"/>
          </a:endParaRPr>
        </a:p>
      </dgm:t>
    </dgm:pt>
    <dgm:pt modelId="{54F9D458-0869-4A3F-8896-CD25D14874EC}" type="parTrans" cxnId="{D2555C85-E236-4D8E-B9A9-02302C807918}">
      <dgm:prSet/>
      <dgm:spPr/>
      <dgm:t>
        <a:bodyPr/>
        <a:lstStyle/>
        <a:p>
          <a:endParaRPr lang="en-IN"/>
        </a:p>
      </dgm:t>
    </dgm:pt>
    <dgm:pt modelId="{A9962BBE-8A9C-4386-B639-F3CE41644668}" type="sibTrans" cxnId="{D2555C85-E236-4D8E-B9A9-02302C807918}">
      <dgm:prSet/>
      <dgm:spPr/>
      <dgm:t>
        <a:bodyPr/>
        <a:lstStyle/>
        <a:p>
          <a:endParaRPr lang="en-IN"/>
        </a:p>
      </dgm:t>
    </dgm:pt>
    <dgm:pt modelId="{5F853222-32E8-4EEA-9889-F2C557FAEA71}" type="pres">
      <dgm:prSet presAssocID="{0E71EF99-BC11-47B0-8831-B51F9C5F6F0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B30553C-D39C-4F46-8893-7B3137B02F5B}" type="pres">
      <dgm:prSet presAssocID="{FB30BB82-62B6-4C7F-A588-56269CF23507}" presName="composite" presStyleCnt="0"/>
      <dgm:spPr/>
    </dgm:pt>
    <dgm:pt modelId="{CC64341B-5B77-4C3C-A125-490245E45573}" type="pres">
      <dgm:prSet presAssocID="{FB30BB82-62B6-4C7F-A588-56269CF23507}" presName="parentText" presStyleLbl="align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EBA01B6-5951-44BE-9030-3C2626CDD713}" type="pres">
      <dgm:prSet presAssocID="{FB30BB82-62B6-4C7F-A588-56269CF23507}" presName="descendantText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512CA9A-F39F-4B52-BE76-79E37853A788}" type="presOf" srcId="{B7BB5EE5-5D22-4303-AB09-0BC54AF2DF10}" destId="{BEBA01B6-5951-44BE-9030-3C2626CDD713}" srcOrd="0" destOrd="0" presId="urn:microsoft.com/office/officeart/2005/8/layout/chevron2"/>
    <dgm:cxn modelId="{60D0B4F2-9A21-491B-B57D-D29E765C0EB3}" type="presOf" srcId="{0E71EF99-BC11-47B0-8831-B51F9C5F6F0C}" destId="{5F853222-32E8-4EEA-9889-F2C557FAEA71}" srcOrd="0" destOrd="0" presId="urn:microsoft.com/office/officeart/2005/8/layout/chevron2"/>
    <dgm:cxn modelId="{58CE0416-64E6-4064-A7B5-EF10C41AC283}" type="presOf" srcId="{FB30BB82-62B6-4C7F-A588-56269CF23507}" destId="{CC64341B-5B77-4C3C-A125-490245E45573}" srcOrd="0" destOrd="0" presId="urn:microsoft.com/office/officeart/2005/8/layout/chevron2"/>
    <dgm:cxn modelId="{D2555C85-E236-4D8E-B9A9-02302C807918}" srcId="{FB30BB82-62B6-4C7F-A588-56269CF23507}" destId="{B7BB5EE5-5D22-4303-AB09-0BC54AF2DF10}" srcOrd="0" destOrd="0" parTransId="{54F9D458-0869-4A3F-8896-CD25D14874EC}" sibTransId="{A9962BBE-8A9C-4386-B639-F3CE41644668}"/>
    <dgm:cxn modelId="{64DB32A3-371C-445A-BD77-9FBFB894E45C}" srcId="{0E71EF99-BC11-47B0-8831-B51F9C5F6F0C}" destId="{FB30BB82-62B6-4C7F-A588-56269CF23507}" srcOrd="0" destOrd="0" parTransId="{ACD9FD25-7799-4AD8-9FE1-2F9DB3856ED8}" sibTransId="{D2FD2C01-4659-46B2-886D-26245A1F528C}"/>
    <dgm:cxn modelId="{D23B5610-4E1D-46F6-9750-6B028A45D588}" type="presParOf" srcId="{5F853222-32E8-4EEA-9889-F2C557FAEA71}" destId="{1B30553C-D39C-4F46-8893-7B3137B02F5B}" srcOrd="0" destOrd="0" presId="urn:microsoft.com/office/officeart/2005/8/layout/chevron2"/>
    <dgm:cxn modelId="{8A05AD53-2DBA-4D99-8FBB-7ADFCB82FF17}" type="presParOf" srcId="{1B30553C-D39C-4F46-8893-7B3137B02F5B}" destId="{CC64341B-5B77-4C3C-A125-490245E45573}" srcOrd="0" destOrd="0" presId="urn:microsoft.com/office/officeart/2005/8/layout/chevron2"/>
    <dgm:cxn modelId="{2C2910E2-9FA3-4ED0-AACA-5E0F2130D8BC}" type="presParOf" srcId="{1B30553C-D39C-4F46-8893-7B3137B02F5B}" destId="{BEBA01B6-5951-44BE-9030-3C2626CDD71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0E71EF99-BC11-47B0-8831-B51F9C5F6F0C}" type="doc">
      <dgm:prSet loTypeId="urn:microsoft.com/office/officeart/2005/8/layout/chevron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FB30BB82-62B6-4C7F-A588-56269CF23507}">
      <dgm:prSet phldrT="[Text]" custT="1"/>
      <dgm:spPr/>
      <dgm:t>
        <a:bodyPr/>
        <a:lstStyle/>
        <a:p>
          <a:r>
            <a:rPr lang="en-IN" sz="2000" b="1" dirty="0" smtClean="0">
              <a:latin typeface="Calibri" pitchFamily="34" charset="0"/>
              <a:cs typeface="Calibri" pitchFamily="34" charset="0"/>
            </a:rPr>
            <a:t>2</a:t>
          </a:r>
          <a:endParaRPr lang="en-IN" sz="2000" b="1" dirty="0">
            <a:latin typeface="Calibri" pitchFamily="34" charset="0"/>
            <a:cs typeface="Calibri" pitchFamily="34" charset="0"/>
          </a:endParaRPr>
        </a:p>
      </dgm:t>
    </dgm:pt>
    <dgm:pt modelId="{ACD9FD25-7799-4AD8-9FE1-2F9DB3856ED8}" type="parTrans" cxnId="{64DB32A3-371C-445A-BD77-9FBFB894E45C}">
      <dgm:prSet/>
      <dgm:spPr/>
      <dgm:t>
        <a:bodyPr/>
        <a:lstStyle/>
        <a:p>
          <a:endParaRPr lang="en-IN"/>
        </a:p>
      </dgm:t>
    </dgm:pt>
    <dgm:pt modelId="{D2FD2C01-4659-46B2-886D-26245A1F528C}" type="sibTrans" cxnId="{64DB32A3-371C-445A-BD77-9FBFB894E45C}">
      <dgm:prSet/>
      <dgm:spPr/>
      <dgm:t>
        <a:bodyPr/>
        <a:lstStyle/>
        <a:p>
          <a:endParaRPr lang="en-IN"/>
        </a:p>
      </dgm:t>
    </dgm:pt>
    <dgm:pt modelId="{B7BB5EE5-5D22-4303-AB09-0BC54AF2DF10}">
      <dgm:prSet phldrT="[Text]" custT="1"/>
      <dgm:spPr/>
      <dgm:t>
        <a:bodyPr/>
        <a:lstStyle/>
        <a:p>
          <a:r>
            <a:rPr lang="en-US" sz="1600" dirty="0" smtClean="0">
              <a:latin typeface="Calibri" pitchFamily="34" charset="0"/>
              <a:cs typeface="Calibri" pitchFamily="34" charset="0"/>
            </a:rPr>
            <a:t>Create a new java class named </a:t>
          </a:r>
          <a:r>
            <a:rPr lang="en-US" sz="1600" b="1" dirty="0" smtClean="0">
              <a:latin typeface="Calibri" pitchFamily="34" charset="0"/>
              <a:cs typeface="Calibri" pitchFamily="34" charset="0"/>
            </a:rPr>
            <a:t>BouncingBall.java </a:t>
          </a:r>
          <a:r>
            <a:rPr lang="en-US" sz="1600" dirty="0" smtClean="0">
              <a:latin typeface="Calibri" pitchFamily="34" charset="0"/>
              <a:cs typeface="Calibri" pitchFamily="34" charset="0"/>
            </a:rPr>
            <a:t>within the </a:t>
          </a:r>
          <a:r>
            <a:rPr lang="en-US" sz="1600" b="1" dirty="0" err="1" smtClean="0">
              <a:latin typeface="Calibri" pitchFamily="34" charset="0"/>
              <a:cs typeface="Calibri" pitchFamily="34" charset="0"/>
            </a:rPr>
            <a:t>bounceball</a:t>
          </a:r>
          <a:r>
            <a:rPr lang="en-US" sz="1600" dirty="0" smtClean="0">
              <a:latin typeface="Calibri" pitchFamily="34" charset="0"/>
              <a:cs typeface="Calibri" pitchFamily="34" charset="0"/>
            </a:rPr>
            <a:t> package.</a:t>
          </a:r>
          <a:endParaRPr lang="en-IN" sz="1600" dirty="0">
            <a:latin typeface="Calibri" pitchFamily="34" charset="0"/>
            <a:cs typeface="Calibri" pitchFamily="34" charset="0"/>
          </a:endParaRPr>
        </a:p>
      </dgm:t>
    </dgm:pt>
    <dgm:pt modelId="{54F9D458-0869-4A3F-8896-CD25D14874EC}" type="parTrans" cxnId="{D2555C85-E236-4D8E-B9A9-02302C807918}">
      <dgm:prSet/>
      <dgm:spPr/>
      <dgm:t>
        <a:bodyPr/>
        <a:lstStyle/>
        <a:p>
          <a:endParaRPr lang="en-IN"/>
        </a:p>
      </dgm:t>
    </dgm:pt>
    <dgm:pt modelId="{A9962BBE-8A9C-4386-B639-F3CE41644668}" type="sibTrans" cxnId="{D2555C85-E236-4D8E-B9A9-02302C807918}">
      <dgm:prSet/>
      <dgm:spPr/>
      <dgm:t>
        <a:bodyPr/>
        <a:lstStyle/>
        <a:p>
          <a:endParaRPr lang="en-IN"/>
        </a:p>
      </dgm:t>
    </dgm:pt>
    <dgm:pt modelId="{5F853222-32E8-4EEA-9889-F2C557FAEA71}" type="pres">
      <dgm:prSet presAssocID="{0E71EF99-BC11-47B0-8831-B51F9C5F6F0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B30553C-D39C-4F46-8893-7B3137B02F5B}" type="pres">
      <dgm:prSet presAssocID="{FB30BB82-62B6-4C7F-A588-56269CF23507}" presName="composite" presStyleCnt="0"/>
      <dgm:spPr/>
      <dgm:t>
        <a:bodyPr/>
        <a:lstStyle/>
        <a:p>
          <a:endParaRPr lang="en-US"/>
        </a:p>
      </dgm:t>
    </dgm:pt>
    <dgm:pt modelId="{CC64341B-5B77-4C3C-A125-490245E45573}" type="pres">
      <dgm:prSet presAssocID="{FB30BB82-62B6-4C7F-A588-56269CF23507}" presName="parentText" presStyleLbl="align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EBA01B6-5951-44BE-9030-3C2626CDD713}" type="pres">
      <dgm:prSet presAssocID="{FB30BB82-62B6-4C7F-A588-56269CF23507}" presName="descendantText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D4E1517-D5CA-4B89-B7D0-AA6A9EF95C94}" type="presOf" srcId="{FB30BB82-62B6-4C7F-A588-56269CF23507}" destId="{CC64341B-5B77-4C3C-A125-490245E45573}" srcOrd="0" destOrd="0" presId="urn:microsoft.com/office/officeart/2005/8/layout/chevron2"/>
    <dgm:cxn modelId="{1EB48B3A-4704-47AA-99F2-2B09A1FA2CDA}" type="presOf" srcId="{0E71EF99-BC11-47B0-8831-B51F9C5F6F0C}" destId="{5F853222-32E8-4EEA-9889-F2C557FAEA71}" srcOrd="0" destOrd="0" presId="urn:microsoft.com/office/officeart/2005/8/layout/chevron2"/>
    <dgm:cxn modelId="{64DB32A3-371C-445A-BD77-9FBFB894E45C}" srcId="{0E71EF99-BC11-47B0-8831-B51F9C5F6F0C}" destId="{FB30BB82-62B6-4C7F-A588-56269CF23507}" srcOrd="0" destOrd="0" parTransId="{ACD9FD25-7799-4AD8-9FE1-2F9DB3856ED8}" sibTransId="{D2FD2C01-4659-46B2-886D-26245A1F528C}"/>
    <dgm:cxn modelId="{D56DAC06-096D-4B34-9E78-B5CBE7E36A1B}" type="presOf" srcId="{B7BB5EE5-5D22-4303-AB09-0BC54AF2DF10}" destId="{BEBA01B6-5951-44BE-9030-3C2626CDD713}" srcOrd="0" destOrd="0" presId="urn:microsoft.com/office/officeart/2005/8/layout/chevron2"/>
    <dgm:cxn modelId="{D2555C85-E236-4D8E-B9A9-02302C807918}" srcId="{FB30BB82-62B6-4C7F-A588-56269CF23507}" destId="{B7BB5EE5-5D22-4303-AB09-0BC54AF2DF10}" srcOrd="0" destOrd="0" parTransId="{54F9D458-0869-4A3F-8896-CD25D14874EC}" sibTransId="{A9962BBE-8A9C-4386-B639-F3CE41644668}"/>
    <dgm:cxn modelId="{B3F0A126-C0A1-49E2-889B-2B324C26CC25}" type="presParOf" srcId="{5F853222-32E8-4EEA-9889-F2C557FAEA71}" destId="{1B30553C-D39C-4F46-8893-7B3137B02F5B}" srcOrd="0" destOrd="0" presId="urn:microsoft.com/office/officeart/2005/8/layout/chevron2"/>
    <dgm:cxn modelId="{745FCE6B-C39B-4485-96D6-81927EE9DCE4}" type="presParOf" srcId="{1B30553C-D39C-4F46-8893-7B3137B02F5B}" destId="{CC64341B-5B77-4C3C-A125-490245E45573}" srcOrd="0" destOrd="0" presId="urn:microsoft.com/office/officeart/2005/8/layout/chevron2"/>
    <dgm:cxn modelId="{4B727715-1512-43EC-BE10-F98F4B463A6F}" type="presParOf" srcId="{1B30553C-D39C-4F46-8893-7B3137B02F5B}" destId="{BEBA01B6-5951-44BE-9030-3C2626CDD71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0E71EF99-BC11-47B0-8831-B51F9C5F6F0C}" type="doc">
      <dgm:prSet loTypeId="urn:microsoft.com/office/officeart/2005/8/layout/chevron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FB30BB82-62B6-4C7F-A588-56269CF23507}">
      <dgm:prSet phldrT="[Text]" custT="1"/>
      <dgm:spPr/>
      <dgm:t>
        <a:bodyPr/>
        <a:lstStyle/>
        <a:p>
          <a:r>
            <a:rPr lang="en-IN" sz="2000" b="1" dirty="0" smtClean="0">
              <a:latin typeface="Calibri" pitchFamily="34" charset="0"/>
              <a:cs typeface="Calibri" pitchFamily="34" charset="0"/>
            </a:rPr>
            <a:t>3</a:t>
          </a:r>
          <a:endParaRPr lang="en-IN" sz="2000" b="1" dirty="0">
            <a:latin typeface="Calibri" pitchFamily="34" charset="0"/>
            <a:cs typeface="Calibri" pitchFamily="34" charset="0"/>
          </a:endParaRPr>
        </a:p>
      </dgm:t>
    </dgm:pt>
    <dgm:pt modelId="{ACD9FD25-7799-4AD8-9FE1-2F9DB3856ED8}" type="parTrans" cxnId="{64DB32A3-371C-445A-BD77-9FBFB894E45C}">
      <dgm:prSet/>
      <dgm:spPr/>
      <dgm:t>
        <a:bodyPr/>
        <a:lstStyle/>
        <a:p>
          <a:endParaRPr lang="en-IN"/>
        </a:p>
      </dgm:t>
    </dgm:pt>
    <dgm:pt modelId="{D2FD2C01-4659-46B2-886D-26245A1F528C}" type="sibTrans" cxnId="{64DB32A3-371C-445A-BD77-9FBFB894E45C}">
      <dgm:prSet/>
      <dgm:spPr/>
      <dgm:t>
        <a:bodyPr/>
        <a:lstStyle/>
        <a:p>
          <a:endParaRPr lang="en-IN"/>
        </a:p>
      </dgm:t>
    </dgm:pt>
    <dgm:pt modelId="{B7BB5EE5-5D22-4303-AB09-0BC54AF2DF10}">
      <dgm:prSet phldrT="[Text]" custT="1"/>
      <dgm:spPr/>
      <dgm:t>
        <a:bodyPr/>
        <a:lstStyle/>
        <a:p>
          <a:r>
            <a:rPr lang="en-US" sz="1600" dirty="0" smtClean="0">
              <a:latin typeface="Calibri" pitchFamily="34" charset="0"/>
              <a:cs typeface="Calibri" pitchFamily="34" charset="0"/>
            </a:rPr>
            <a:t>Type the code depicted in the following code snippet in the </a:t>
          </a:r>
          <a:r>
            <a:rPr lang="en-US" sz="1600" b="1" dirty="0" err="1" smtClean="0">
              <a:latin typeface="Calibri" pitchFamily="34" charset="0"/>
              <a:cs typeface="Calibri" pitchFamily="34" charset="0"/>
            </a:rPr>
            <a:t>BouncingBall</a:t>
          </a:r>
          <a:r>
            <a:rPr lang="en-US" sz="1600" b="1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600" dirty="0" smtClean="0">
              <a:latin typeface="Calibri" pitchFamily="34" charset="0"/>
              <a:cs typeface="Calibri" pitchFamily="34" charset="0"/>
            </a:rPr>
            <a:t>class:</a:t>
          </a:r>
          <a:endParaRPr lang="en-IN" sz="1600" dirty="0">
            <a:latin typeface="Calibri" pitchFamily="34" charset="0"/>
            <a:cs typeface="Calibri" pitchFamily="34" charset="0"/>
          </a:endParaRPr>
        </a:p>
      </dgm:t>
    </dgm:pt>
    <dgm:pt modelId="{54F9D458-0869-4A3F-8896-CD25D14874EC}" type="parTrans" cxnId="{D2555C85-E236-4D8E-B9A9-02302C807918}">
      <dgm:prSet/>
      <dgm:spPr/>
      <dgm:t>
        <a:bodyPr/>
        <a:lstStyle/>
        <a:p>
          <a:endParaRPr lang="en-IN"/>
        </a:p>
      </dgm:t>
    </dgm:pt>
    <dgm:pt modelId="{A9962BBE-8A9C-4386-B639-F3CE41644668}" type="sibTrans" cxnId="{D2555C85-E236-4D8E-B9A9-02302C807918}">
      <dgm:prSet/>
      <dgm:spPr/>
      <dgm:t>
        <a:bodyPr/>
        <a:lstStyle/>
        <a:p>
          <a:endParaRPr lang="en-IN"/>
        </a:p>
      </dgm:t>
    </dgm:pt>
    <dgm:pt modelId="{5F853222-32E8-4EEA-9889-F2C557FAEA71}" type="pres">
      <dgm:prSet presAssocID="{0E71EF99-BC11-47B0-8831-B51F9C5F6F0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B30553C-D39C-4F46-8893-7B3137B02F5B}" type="pres">
      <dgm:prSet presAssocID="{FB30BB82-62B6-4C7F-A588-56269CF23507}" presName="composite" presStyleCnt="0"/>
      <dgm:spPr/>
    </dgm:pt>
    <dgm:pt modelId="{CC64341B-5B77-4C3C-A125-490245E45573}" type="pres">
      <dgm:prSet presAssocID="{FB30BB82-62B6-4C7F-A588-56269CF23507}" presName="parentText" presStyleLbl="align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EBA01B6-5951-44BE-9030-3C2626CDD713}" type="pres">
      <dgm:prSet presAssocID="{FB30BB82-62B6-4C7F-A588-56269CF23507}" presName="descendantText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8812368-479E-4545-88D0-886C1C21B320}" type="presOf" srcId="{FB30BB82-62B6-4C7F-A588-56269CF23507}" destId="{CC64341B-5B77-4C3C-A125-490245E45573}" srcOrd="0" destOrd="0" presId="urn:microsoft.com/office/officeart/2005/8/layout/chevron2"/>
    <dgm:cxn modelId="{52250240-C044-434E-AD7F-EE4D719038C7}" type="presOf" srcId="{B7BB5EE5-5D22-4303-AB09-0BC54AF2DF10}" destId="{BEBA01B6-5951-44BE-9030-3C2626CDD713}" srcOrd="0" destOrd="0" presId="urn:microsoft.com/office/officeart/2005/8/layout/chevron2"/>
    <dgm:cxn modelId="{64DB32A3-371C-445A-BD77-9FBFB894E45C}" srcId="{0E71EF99-BC11-47B0-8831-B51F9C5F6F0C}" destId="{FB30BB82-62B6-4C7F-A588-56269CF23507}" srcOrd="0" destOrd="0" parTransId="{ACD9FD25-7799-4AD8-9FE1-2F9DB3856ED8}" sibTransId="{D2FD2C01-4659-46B2-886D-26245A1F528C}"/>
    <dgm:cxn modelId="{6241AE8A-1D14-42D4-9856-3F2AAB2C48AF}" type="presOf" srcId="{0E71EF99-BC11-47B0-8831-B51F9C5F6F0C}" destId="{5F853222-32E8-4EEA-9889-F2C557FAEA71}" srcOrd="0" destOrd="0" presId="urn:microsoft.com/office/officeart/2005/8/layout/chevron2"/>
    <dgm:cxn modelId="{D2555C85-E236-4D8E-B9A9-02302C807918}" srcId="{FB30BB82-62B6-4C7F-A588-56269CF23507}" destId="{B7BB5EE5-5D22-4303-AB09-0BC54AF2DF10}" srcOrd="0" destOrd="0" parTransId="{54F9D458-0869-4A3F-8896-CD25D14874EC}" sibTransId="{A9962BBE-8A9C-4386-B639-F3CE41644668}"/>
    <dgm:cxn modelId="{C06DEE04-84A1-4A59-9A81-9CE429FF9204}" type="presParOf" srcId="{5F853222-32E8-4EEA-9889-F2C557FAEA71}" destId="{1B30553C-D39C-4F46-8893-7B3137B02F5B}" srcOrd="0" destOrd="0" presId="urn:microsoft.com/office/officeart/2005/8/layout/chevron2"/>
    <dgm:cxn modelId="{80970BAA-2D62-44B2-BE77-2EA489BCBD02}" type="presParOf" srcId="{1B30553C-D39C-4F46-8893-7B3137B02F5B}" destId="{CC64341B-5B77-4C3C-A125-490245E45573}" srcOrd="0" destOrd="0" presId="urn:microsoft.com/office/officeart/2005/8/layout/chevron2"/>
    <dgm:cxn modelId="{A5EEE16F-EAB7-4F24-AA2B-2FC3DD0BEDAA}" type="presParOf" srcId="{1B30553C-D39C-4F46-8893-7B3137B02F5B}" destId="{BEBA01B6-5951-44BE-9030-3C2626CDD71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0E71EF99-BC11-47B0-8831-B51F9C5F6F0C}" type="doc">
      <dgm:prSet loTypeId="urn:microsoft.com/office/officeart/2005/8/layout/chevron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FB30BB82-62B6-4C7F-A588-56269CF23507}">
      <dgm:prSet phldrT="[Text]" custT="1"/>
      <dgm:spPr/>
      <dgm:t>
        <a:bodyPr/>
        <a:lstStyle/>
        <a:p>
          <a:r>
            <a:rPr lang="en-IN" sz="2000" b="1" dirty="0" smtClean="0">
              <a:latin typeface="Calibri" pitchFamily="34" charset="0"/>
              <a:cs typeface="Calibri" pitchFamily="34" charset="0"/>
            </a:rPr>
            <a:t>4</a:t>
          </a:r>
          <a:endParaRPr lang="en-IN" sz="2000" b="1" dirty="0">
            <a:latin typeface="Calibri" pitchFamily="34" charset="0"/>
            <a:cs typeface="Calibri" pitchFamily="34" charset="0"/>
          </a:endParaRPr>
        </a:p>
      </dgm:t>
    </dgm:pt>
    <dgm:pt modelId="{ACD9FD25-7799-4AD8-9FE1-2F9DB3856ED8}" type="parTrans" cxnId="{64DB32A3-371C-445A-BD77-9FBFB894E45C}">
      <dgm:prSet/>
      <dgm:spPr/>
      <dgm:t>
        <a:bodyPr/>
        <a:lstStyle/>
        <a:p>
          <a:endParaRPr lang="en-IN"/>
        </a:p>
      </dgm:t>
    </dgm:pt>
    <dgm:pt modelId="{D2FD2C01-4659-46B2-886D-26245A1F528C}" type="sibTrans" cxnId="{64DB32A3-371C-445A-BD77-9FBFB894E45C}">
      <dgm:prSet/>
      <dgm:spPr/>
      <dgm:t>
        <a:bodyPr/>
        <a:lstStyle/>
        <a:p>
          <a:endParaRPr lang="en-IN"/>
        </a:p>
      </dgm:t>
    </dgm:pt>
    <dgm:pt modelId="{B7BB5EE5-5D22-4303-AB09-0BC54AF2DF10}">
      <dgm:prSet phldrT="[Text]" custT="1"/>
      <dgm:spPr/>
      <dgm:t>
        <a:bodyPr/>
        <a:lstStyle/>
        <a:p>
          <a:r>
            <a:rPr lang="en-US" sz="1600" dirty="0" smtClean="0">
              <a:latin typeface="Calibri" pitchFamily="34" charset="0"/>
              <a:cs typeface="Calibri" pitchFamily="34" charset="0"/>
            </a:rPr>
            <a:t>Set </a:t>
          </a:r>
          <a:r>
            <a:rPr lang="en-US" sz="1600" b="1" dirty="0" smtClean="0">
              <a:latin typeface="Calibri" pitchFamily="34" charset="0"/>
              <a:cs typeface="Calibri" pitchFamily="34" charset="0"/>
            </a:rPr>
            <a:t>BouncingBall.java</a:t>
          </a:r>
          <a:r>
            <a:rPr lang="en-US" sz="1600" dirty="0" smtClean="0">
              <a:latin typeface="Calibri" pitchFamily="34" charset="0"/>
              <a:cs typeface="Calibri" pitchFamily="34" charset="0"/>
            </a:rPr>
            <a:t> as the main class in the </a:t>
          </a:r>
          <a:r>
            <a:rPr lang="en-US" sz="1600" b="1" dirty="0" smtClean="0">
              <a:latin typeface="Calibri" pitchFamily="34" charset="0"/>
              <a:cs typeface="Calibri" pitchFamily="34" charset="0"/>
            </a:rPr>
            <a:t>Run</a:t>
          </a:r>
          <a:r>
            <a:rPr lang="en-US" sz="1600" dirty="0" smtClean="0">
              <a:latin typeface="Calibri" pitchFamily="34" charset="0"/>
              <a:cs typeface="Calibri" pitchFamily="34" charset="0"/>
            </a:rPr>
            <a:t> properties of the application.</a:t>
          </a:r>
          <a:endParaRPr lang="en-IN" sz="1600" dirty="0">
            <a:latin typeface="Calibri" pitchFamily="34" charset="0"/>
            <a:cs typeface="Calibri" pitchFamily="34" charset="0"/>
          </a:endParaRPr>
        </a:p>
      </dgm:t>
    </dgm:pt>
    <dgm:pt modelId="{54F9D458-0869-4A3F-8896-CD25D14874EC}" type="parTrans" cxnId="{D2555C85-E236-4D8E-B9A9-02302C807918}">
      <dgm:prSet/>
      <dgm:spPr/>
      <dgm:t>
        <a:bodyPr/>
        <a:lstStyle/>
        <a:p>
          <a:endParaRPr lang="en-IN"/>
        </a:p>
      </dgm:t>
    </dgm:pt>
    <dgm:pt modelId="{A9962BBE-8A9C-4386-B639-F3CE41644668}" type="sibTrans" cxnId="{D2555C85-E236-4D8E-B9A9-02302C807918}">
      <dgm:prSet/>
      <dgm:spPr/>
      <dgm:t>
        <a:bodyPr/>
        <a:lstStyle/>
        <a:p>
          <a:endParaRPr lang="en-IN"/>
        </a:p>
      </dgm:t>
    </dgm:pt>
    <dgm:pt modelId="{5F853222-32E8-4EEA-9889-F2C557FAEA71}" type="pres">
      <dgm:prSet presAssocID="{0E71EF99-BC11-47B0-8831-B51F9C5F6F0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B30553C-D39C-4F46-8893-7B3137B02F5B}" type="pres">
      <dgm:prSet presAssocID="{FB30BB82-62B6-4C7F-A588-56269CF23507}" presName="composite" presStyleCnt="0"/>
      <dgm:spPr/>
      <dgm:t>
        <a:bodyPr/>
        <a:lstStyle/>
        <a:p>
          <a:endParaRPr lang="en-US"/>
        </a:p>
      </dgm:t>
    </dgm:pt>
    <dgm:pt modelId="{CC64341B-5B77-4C3C-A125-490245E45573}" type="pres">
      <dgm:prSet presAssocID="{FB30BB82-62B6-4C7F-A588-56269CF23507}" presName="parentText" presStyleLbl="align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EBA01B6-5951-44BE-9030-3C2626CDD713}" type="pres">
      <dgm:prSet presAssocID="{FB30BB82-62B6-4C7F-A588-56269CF23507}" presName="descendantText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9CBBC70-11B6-4157-BA9B-EB1BE714DB3B}" type="presOf" srcId="{B7BB5EE5-5D22-4303-AB09-0BC54AF2DF10}" destId="{BEBA01B6-5951-44BE-9030-3C2626CDD713}" srcOrd="0" destOrd="0" presId="urn:microsoft.com/office/officeart/2005/8/layout/chevron2"/>
    <dgm:cxn modelId="{EDB7E9E2-CECF-4D02-97A1-BF28A0D41036}" type="presOf" srcId="{FB30BB82-62B6-4C7F-A588-56269CF23507}" destId="{CC64341B-5B77-4C3C-A125-490245E45573}" srcOrd="0" destOrd="0" presId="urn:microsoft.com/office/officeart/2005/8/layout/chevron2"/>
    <dgm:cxn modelId="{5256089F-A06B-4212-A549-796AD60CB32F}" type="presOf" srcId="{0E71EF99-BC11-47B0-8831-B51F9C5F6F0C}" destId="{5F853222-32E8-4EEA-9889-F2C557FAEA71}" srcOrd="0" destOrd="0" presId="urn:microsoft.com/office/officeart/2005/8/layout/chevron2"/>
    <dgm:cxn modelId="{64DB32A3-371C-445A-BD77-9FBFB894E45C}" srcId="{0E71EF99-BC11-47B0-8831-B51F9C5F6F0C}" destId="{FB30BB82-62B6-4C7F-A588-56269CF23507}" srcOrd="0" destOrd="0" parTransId="{ACD9FD25-7799-4AD8-9FE1-2F9DB3856ED8}" sibTransId="{D2FD2C01-4659-46B2-886D-26245A1F528C}"/>
    <dgm:cxn modelId="{D2555C85-E236-4D8E-B9A9-02302C807918}" srcId="{FB30BB82-62B6-4C7F-A588-56269CF23507}" destId="{B7BB5EE5-5D22-4303-AB09-0BC54AF2DF10}" srcOrd="0" destOrd="0" parTransId="{54F9D458-0869-4A3F-8896-CD25D14874EC}" sibTransId="{A9962BBE-8A9C-4386-B639-F3CE41644668}"/>
    <dgm:cxn modelId="{E855E2CF-1DA0-4768-82A0-83DCADE8BB1A}" type="presParOf" srcId="{5F853222-32E8-4EEA-9889-F2C557FAEA71}" destId="{1B30553C-D39C-4F46-8893-7B3137B02F5B}" srcOrd="0" destOrd="0" presId="urn:microsoft.com/office/officeart/2005/8/layout/chevron2"/>
    <dgm:cxn modelId="{720BCC2C-3DAA-4AC5-B90E-EA0493B1824A}" type="presParOf" srcId="{1B30553C-D39C-4F46-8893-7B3137B02F5B}" destId="{CC64341B-5B77-4C3C-A125-490245E45573}" srcOrd="0" destOrd="0" presId="urn:microsoft.com/office/officeart/2005/8/layout/chevron2"/>
    <dgm:cxn modelId="{0424B3F4-B3D1-4BCC-B653-B63650E2ADEF}" type="presParOf" srcId="{1B30553C-D39C-4F46-8893-7B3137B02F5B}" destId="{BEBA01B6-5951-44BE-9030-3C2626CDD71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21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0E71EF99-BC11-47B0-8831-B51F9C5F6F0C}" type="doc">
      <dgm:prSet loTypeId="urn:microsoft.com/office/officeart/2005/8/layout/chevron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FB30BB82-62B6-4C7F-A588-56269CF23507}">
      <dgm:prSet phldrT="[Text]" custT="1"/>
      <dgm:spPr/>
      <dgm:t>
        <a:bodyPr/>
        <a:lstStyle/>
        <a:p>
          <a:r>
            <a:rPr lang="en-IN" sz="2000" b="1" dirty="0" smtClean="0">
              <a:latin typeface="Calibri" pitchFamily="34" charset="0"/>
              <a:cs typeface="Calibri" pitchFamily="34" charset="0"/>
            </a:rPr>
            <a:t>5</a:t>
          </a:r>
          <a:endParaRPr lang="en-IN" sz="2000" b="1" dirty="0">
            <a:latin typeface="Calibri" pitchFamily="34" charset="0"/>
            <a:cs typeface="Calibri" pitchFamily="34" charset="0"/>
          </a:endParaRPr>
        </a:p>
      </dgm:t>
    </dgm:pt>
    <dgm:pt modelId="{ACD9FD25-7799-4AD8-9FE1-2F9DB3856ED8}" type="parTrans" cxnId="{64DB32A3-371C-445A-BD77-9FBFB894E45C}">
      <dgm:prSet/>
      <dgm:spPr/>
      <dgm:t>
        <a:bodyPr/>
        <a:lstStyle/>
        <a:p>
          <a:endParaRPr lang="en-IN"/>
        </a:p>
      </dgm:t>
    </dgm:pt>
    <dgm:pt modelId="{D2FD2C01-4659-46B2-886D-26245A1F528C}" type="sibTrans" cxnId="{64DB32A3-371C-445A-BD77-9FBFB894E45C}">
      <dgm:prSet/>
      <dgm:spPr/>
      <dgm:t>
        <a:bodyPr/>
        <a:lstStyle/>
        <a:p>
          <a:endParaRPr lang="en-IN"/>
        </a:p>
      </dgm:t>
    </dgm:pt>
    <dgm:pt modelId="{B7BB5EE5-5D22-4303-AB09-0BC54AF2DF10}">
      <dgm:prSet phldrT="[Text]" custT="1"/>
      <dgm:spPr/>
      <dgm:t>
        <a:bodyPr/>
        <a:lstStyle/>
        <a:p>
          <a:r>
            <a:rPr lang="en-US" sz="1600" dirty="0" smtClean="0">
              <a:latin typeface="Calibri" pitchFamily="34" charset="0"/>
              <a:cs typeface="Calibri" pitchFamily="34" charset="0"/>
            </a:rPr>
            <a:t>Run the application by clicking the </a:t>
          </a:r>
          <a:r>
            <a:rPr lang="en-US" sz="1600" b="1" dirty="0" smtClean="0">
              <a:latin typeface="Calibri" pitchFamily="34" charset="0"/>
              <a:cs typeface="Calibri" pitchFamily="34" charset="0"/>
            </a:rPr>
            <a:t>Run</a:t>
          </a:r>
          <a:r>
            <a:rPr lang="en-US" sz="1600" dirty="0" smtClean="0">
              <a:latin typeface="Calibri" pitchFamily="34" charset="0"/>
              <a:cs typeface="Calibri" pitchFamily="34" charset="0"/>
            </a:rPr>
            <a:t> icon on the toolbar. </a:t>
          </a:r>
          <a:endParaRPr lang="en-IN" sz="1600" dirty="0">
            <a:latin typeface="Calibri" pitchFamily="34" charset="0"/>
            <a:cs typeface="Calibri" pitchFamily="34" charset="0"/>
          </a:endParaRPr>
        </a:p>
      </dgm:t>
    </dgm:pt>
    <dgm:pt modelId="{54F9D458-0869-4A3F-8896-CD25D14874EC}" type="parTrans" cxnId="{D2555C85-E236-4D8E-B9A9-02302C807918}">
      <dgm:prSet/>
      <dgm:spPr/>
      <dgm:t>
        <a:bodyPr/>
        <a:lstStyle/>
        <a:p>
          <a:endParaRPr lang="en-IN"/>
        </a:p>
      </dgm:t>
    </dgm:pt>
    <dgm:pt modelId="{A9962BBE-8A9C-4386-B639-F3CE41644668}" type="sibTrans" cxnId="{D2555C85-E236-4D8E-B9A9-02302C807918}">
      <dgm:prSet/>
      <dgm:spPr/>
      <dgm:t>
        <a:bodyPr/>
        <a:lstStyle/>
        <a:p>
          <a:endParaRPr lang="en-IN"/>
        </a:p>
      </dgm:t>
    </dgm:pt>
    <dgm:pt modelId="{A765E06B-5FDB-43A7-8513-44943622C9FA}">
      <dgm:prSet phldrT="[Text]" custT="1"/>
      <dgm:spPr/>
      <dgm:t>
        <a:bodyPr/>
        <a:lstStyle/>
        <a:p>
          <a:r>
            <a:rPr lang="en-US" sz="1600" dirty="0" smtClean="0">
              <a:latin typeface="Calibri" pitchFamily="34" charset="0"/>
              <a:cs typeface="Calibri" pitchFamily="34" charset="0"/>
            </a:rPr>
            <a:t>The output will be shown in the </a:t>
          </a:r>
          <a:r>
            <a:rPr lang="en-US" sz="1600" b="1" dirty="0" smtClean="0">
              <a:latin typeface="Calibri" pitchFamily="34" charset="0"/>
              <a:cs typeface="Calibri" pitchFamily="34" charset="0"/>
            </a:rPr>
            <a:t>Output</a:t>
          </a:r>
          <a:r>
            <a:rPr lang="en-US" sz="1600" dirty="0" smtClean="0">
              <a:latin typeface="Calibri" pitchFamily="34" charset="0"/>
              <a:cs typeface="Calibri" pitchFamily="34" charset="0"/>
            </a:rPr>
            <a:t> window.</a:t>
          </a:r>
          <a:endParaRPr lang="en-IN" sz="1600" dirty="0">
            <a:latin typeface="Calibri" pitchFamily="34" charset="0"/>
            <a:cs typeface="Calibri" pitchFamily="34" charset="0"/>
          </a:endParaRPr>
        </a:p>
      </dgm:t>
    </dgm:pt>
    <dgm:pt modelId="{9258D3B1-68EE-473F-B077-89AAE11A0ABD}" type="parTrans" cxnId="{165C1594-D7A6-45E9-8B50-29A2941D9AD5}">
      <dgm:prSet/>
      <dgm:spPr/>
      <dgm:t>
        <a:bodyPr/>
        <a:lstStyle/>
        <a:p>
          <a:endParaRPr lang="en-US"/>
        </a:p>
      </dgm:t>
    </dgm:pt>
    <dgm:pt modelId="{EC95557D-00A2-4657-97D7-13CAD303986A}" type="sibTrans" cxnId="{165C1594-D7A6-45E9-8B50-29A2941D9AD5}">
      <dgm:prSet/>
      <dgm:spPr/>
      <dgm:t>
        <a:bodyPr/>
        <a:lstStyle/>
        <a:p>
          <a:endParaRPr lang="en-US"/>
        </a:p>
      </dgm:t>
    </dgm:pt>
    <dgm:pt modelId="{5F853222-32E8-4EEA-9889-F2C557FAEA71}" type="pres">
      <dgm:prSet presAssocID="{0E71EF99-BC11-47B0-8831-B51F9C5F6F0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B30553C-D39C-4F46-8893-7B3137B02F5B}" type="pres">
      <dgm:prSet presAssocID="{FB30BB82-62B6-4C7F-A588-56269CF23507}" presName="composite" presStyleCnt="0"/>
      <dgm:spPr/>
    </dgm:pt>
    <dgm:pt modelId="{CC64341B-5B77-4C3C-A125-490245E45573}" type="pres">
      <dgm:prSet presAssocID="{FB30BB82-62B6-4C7F-A588-56269CF23507}" presName="parentText" presStyleLbl="align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EBA01B6-5951-44BE-9030-3C2626CDD713}" type="pres">
      <dgm:prSet presAssocID="{FB30BB82-62B6-4C7F-A588-56269CF23507}" presName="descendantText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65C1594-D7A6-45E9-8B50-29A2941D9AD5}" srcId="{FB30BB82-62B6-4C7F-A588-56269CF23507}" destId="{A765E06B-5FDB-43A7-8513-44943622C9FA}" srcOrd="1" destOrd="0" parTransId="{9258D3B1-68EE-473F-B077-89AAE11A0ABD}" sibTransId="{EC95557D-00A2-4657-97D7-13CAD303986A}"/>
    <dgm:cxn modelId="{FF0D8FEB-9A7A-4B71-A953-4DD45E76B3F7}" type="presOf" srcId="{FB30BB82-62B6-4C7F-A588-56269CF23507}" destId="{CC64341B-5B77-4C3C-A125-490245E45573}" srcOrd="0" destOrd="0" presId="urn:microsoft.com/office/officeart/2005/8/layout/chevron2"/>
    <dgm:cxn modelId="{20027A35-9F74-4199-B5AB-CA349DFC9E0E}" type="presOf" srcId="{B7BB5EE5-5D22-4303-AB09-0BC54AF2DF10}" destId="{BEBA01B6-5951-44BE-9030-3C2626CDD713}" srcOrd="0" destOrd="0" presId="urn:microsoft.com/office/officeart/2005/8/layout/chevron2"/>
    <dgm:cxn modelId="{D2555C85-E236-4D8E-B9A9-02302C807918}" srcId="{FB30BB82-62B6-4C7F-A588-56269CF23507}" destId="{B7BB5EE5-5D22-4303-AB09-0BC54AF2DF10}" srcOrd="0" destOrd="0" parTransId="{54F9D458-0869-4A3F-8896-CD25D14874EC}" sibTransId="{A9962BBE-8A9C-4386-B639-F3CE41644668}"/>
    <dgm:cxn modelId="{A51FF52B-EF5F-4901-ADEB-B560B7146625}" type="presOf" srcId="{A765E06B-5FDB-43A7-8513-44943622C9FA}" destId="{BEBA01B6-5951-44BE-9030-3C2626CDD713}" srcOrd="0" destOrd="1" presId="urn:microsoft.com/office/officeart/2005/8/layout/chevron2"/>
    <dgm:cxn modelId="{64DB32A3-371C-445A-BD77-9FBFB894E45C}" srcId="{0E71EF99-BC11-47B0-8831-B51F9C5F6F0C}" destId="{FB30BB82-62B6-4C7F-A588-56269CF23507}" srcOrd="0" destOrd="0" parTransId="{ACD9FD25-7799-4AD8-9FE1-2F9DB3856ED8}" sibTransId="{D2FD2C01-4659-46B2-886D-26245A1F528C}"/>
    <dgm:cxn modelId="{F9AA0F72-7F29-4F24-9269-1E437595C0C5}" type="presOf" srcId="{0E71EF99-BC11-47B0-8831-B51F9C5F6F0C}" destId="{5F853222-32E8-4EEA-9889-F2C557FAEA71}" srcOrd="0" destOrd="0" presId="urn:microsoft.com/office/officeart/2005/8/layout/chevron2"/>
    <dgm:cxn modelId="{C51F8D93-4D1F-4BB0-AFE0-AE223CD531AB}" type="presParOf" srcId="{5F853222-32E8-4EEA-9889-F2C557FAEA71}" destId="{1B30553C-D39C-4F46-8893-7B3137B02F5B}" srcOrd="0" destOrd="0" presId="urn:microsoft.com/office/officeart/2005/8/layout/chevron2"/>
    <dgm:cxn modelId="{4B2797D4-54A3-49EC-96F0-B48269B47519}" type="presParOf" srcId="{1B30553C-D39C-4F46-8893-7B3137B02F5B}" destId="{CC64341B-5B77-4C3C-A125-490245E45573}" srcOrd="0" destOrd="0" presId="urn:microsoft.com/office/officeart/2005/8/layout/chevron2"/>
    <dgm:cxn modelId="{110189C6-121C-4EAF-979A-9123045D960C}" type="presParOf" srcId="{1B30553C-D39C-4F46-8893-7B3137B02F5B}" destId="{BEBA01B6-5951-44BE-9030-3C2626CDD71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0E71EF99-BC11-47B0-8831-B51F9C5F6F0C}" type="doc">
      <dgm:prSet loTypeId="urn:microsoft.com/office/officeart/2005/8/layout/chevron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FB30BB82-62B6-4C7F-A588-56269CF23507}">
      <dgm:prSet phldrT="[Text]" custT="1"/>
      <dgm:spPr/>
      <dgm:t>
        <a:bodyPr/>
        <a:lstStyle/>
        <a:p>
          <a:r>
            <a:rPr lang="en-IN" sz="2000" b="1" dirty="0" smtClean="0">
              <a:latin typeface="Calibri" pitchFamily="34" charset="0"/>
              <a:cs typeface="Calibri" pitchFamily="34" charset="0"/>
            </a:rPr>
            <a:t>6</a:t>
          </a:r>
          <a:endParaRPr lang="en-IN" sz="2000" b="1" dirty="0">
            <a:latin typeface="Calibri" pitchFamily="34" charset="0"/>
            <a:cs typeface="Calibri" pitchFamily="34" charset="0"/>
          </a:endParaRPr>
        </a:p>
      </dgm:t>
    </dgm:pt>
    <dgm:pt modelId="{ACD9FD25-7799-4AD8-9FE1-2F9DB3856ED8}" type="parTrans" cxnId="{64DB32A3-371C-445A-BD77-9FBFB894E45C}">
      <dgm:prSet/>
      <dgm:spPr/>
      <dgm:t>
        <a:bodyPr/>
        <a:lstStyle/>
        <a:p>
          <a:endParaRPr lang="en-IN"/>
        </a:p>
      </dgm:t>
    </dgm:pt>
    <dgm:pt modelId="{D2FD2C01-4659-46B2-886D-26245A1F528C}" type="sibTrans" cxnId="{64DB32A3-371C-445A-BD77-9FBFB894E45C}">
      <dgm:prSet/>
      <dgm:spPr/>
      <dgm:t>
        <a:bodyPr/>
        <a:lstStyle/>
        <a:p>
          <a:endParaRPr lang="en-IN"/>
        </a:p>
      </dgm:t>
    </dgm:pt>
    <dgm:pt modelId="{B7BB5EE5-5D22-4303-AB09-0BC54AF2DF10}">
      <dgm:prSet phldrT="[Text]" custT="1"/>
      <dgm:spPr/>
      <dgm:t>
        <a:bodyPr/>
        <a:lstStyle/>
        <a:p>
          <a:r>
            <a:rPr lang="en-US" sz="1600" dirty="0" smtClean="0">
              <a:latin typeface="Calibri" pitchFamily="34" charset="0"/>
              <a:cs typeface="Calibri" pitchFamily="34" charset="0"/>
            </a:rPr>
            <a:t>To create the </a:t>
          </a:r>
          <a:r>
            <a:rPr lang="en-US" sz="1600" dirty="0" smtClean="0">
              <a:latin typeface="Courier New" pitchFamily="49" charset="0"/>
              <a:cs typeface="Courier New" pitchFamily="49" charset="0"/>
            </a:rPr>
            <a:t>.jar</a:t>
          </a:r>
          <a:r>
            <a:rPr lang="en-US" sz="1600" dirty="0" smtClean="0">
              <a:latin typeface="Calibri" pitchFamily="34" charset="0"/>
              <a:cs typeface="Calibri" pitchFamily="34" charset="0"/>
            </a:rPr>
            <a:t> file, right-click the </a:t>
          </a:r>
          <a:r>
            <a:rPr lang="en-US" sz="1600" b="1" dirty="0" smtClean="0">
              <a:latin typeface="Calibri" pitchFamily="34" charset="0"/>
              <a:cs typeface="Calibri" pitchFamily="34" charset="0"/>
            </a:rPr>
            <a:t>Session9</a:t>
          </a:r>
          <a:r>
            <a:rPr lang="en-US" sz="1600" dirty="0" smtClean="0">
              <a:latin typeface="Calibri" pitchFamily="34" charset="0"/>
              <a:cs typeface="Calibri" pitchFamily="34" charset="0"/>
            </a:rPr>
            <a:t> application and select </a:t>
          </a:r>
          <a:r>
            <a:rPr lang="en-US" sz="1600" b="1" dirty="0" smtClean="0">
              <a:latin typeface="Calibri" pitchFamily="34" charset="0"/>
              <a:cs typeface="Calibri" pitchFamily="34" charset="0"/>
            </a:rPr>
            <a:t>Clean and Build </a:t>
          </a:r>
          <a:r>
            <a:rPr lang="en-US" sz="1600" dirty="0" smtClean="0">
              <a:latin typeface="Calibri" pitchFamily="34" charset="0"/>
              <a:cs typeface="Calibri" pitchFamily="34" charset="0"/>
            </a:rPr>
            <a:t>option as shown in the following figure:</a:t>
          </a:r>
          <a:endParaRPr lang="en-IN" sz="1600" dirty="0">
            <a:latin typeface="Calibri" pitchFamily="34" charset="0"/>
            <a:cs typeface="Calibri" pitchFamily="34" charset="0"/>
          </a:endParaRPr>
        </a:p>
      </dgm:t>
    </dgm:pt>
    <dgm:pt modelId="{54F9D458-0869-4A3F-8896-CD25D14874EC}" type="parTrans" cxnId="{D2555C85-E236-4D8E-B9A9-02302C807918}">
      <dgm:prSet/>
      <dgm:spPr/>
      <dgm:t>
        <a:bodyPr/>
        <a:lstStyle/>
        <a:p>
          <a:endParaRPr lang="en-IN"/>
        </a:p>
      </dgm:t>
    </dgm:pt>
    <dgm:pt modelId="{A9962BBE-8A9C-4386-B639-F3CE41644668}" type="sibTrans" cxnId="{D2555C85-E236-4D8E-B9A9-02302C807918}">
      <dgm:prSet/>
      <dgm:spPr/>
      <dgm:t>
        <a:bodyPr/>
        <a:lstStyle/>
        <a:p>
          <a:endParaRPr lang="en-IN"/>
        </a:p>
      </dgm:t>
    </dgm:pt>
    <dgm:pt modelId="{5F853222-32E8-4EEA-9889-F2C557FAEA71}" type="pres">
      <dgm:prSet presAssocID="{0E71EF99-BC11-47B0-8831-B51F9C5F6F0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B30553C-D39C-4F46-8893-7B3137B02F5B}" type="pres">
      <dgm:prSet presAssocID="{FB30BB82-62B6-4C7F-A588-56269CF23507}" presName="composite" presStyleCnt="0"/>
      <dgm:spPr/>
      <dgm:t>
        <a:bodyPr/>
        <a:lstStyle/>
        <a:p>
          <a:endParaRPr lang="en-US"/>
        </a:p>
      </dgm:t>
    </dgm:pt>
    <dgm:pt modelId="{CC64341B-5B77-4C3C-A125-490245E45573}" type="pres">
      <dgm:prSet presAssocID="{FB30BB82-62B6-4C7F-A588-56269CF23507}" presName="parentText" presStyleLbl="align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EBA01B6-5951-44BE-9030-3C2626CDD713}" type="pres">
      <dgm:prSet presAssocID="{FB30BB82-62B6-4C7F-A588-56269CF23507}" presName="descendantText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521FFC1-5515-4CB3-98E5-F04D0A9C29CC}" type="presOf" srcId="{B7BB5EE5-5D22-4303-AB09-0BC54AF2DF10}" destId="{BEBA01B6-5951-44BE-9030-3C2626CDD713}" srcOrd="0" destOrd="0" presId="urn:microsoft.com/office/officeart/2005/8/layout/chevron2"/>
    <dgm:cxn modelId="{F128504B-54E5-418F-A104-2CEABA84DFF4}" type="presOf" srcId="{0E71EF99-BC11-47B0-8831-B51F9C5F6F0C}" destId="{5F853222-32E8-4EEA-9889-F2C557FAEA71}" srcOrd="0" destOrd="0" presId="urn:microsoft.com/office/officeart/2005/8/layout/chevron2"/>
    <dgm:cxn modelId="{21850B82-2055-4BAB-BBED-EF5FE8C9D0BC}" type="presOf" srcId="{FB30BB82-62B6-4C7F-A588-56269CF23507}" destId="{CC64341B-5B77-4C3C-A125-490245E45573}" srcOrd="0" destOrd="0" presId="urn:microsoft.com/office/officeart/2005/8/layout/chevron2"/>
    <dgm:cxn modelId="{64DB32A3-371C-445A-BD77-9FBFB894E45C}" srcId="{0E71EF99-BC11-47B0-8831-B51F9C5F6F0C}" destId="{FB30BB82-62B6-4C7F-A588-56269CF23507}" srcOrd="0" destOrd="0" parTransId="{ACD9FD25-7799-4AD8-9FE1-2F9DB3856ED8}" sibTransId="{D2FD2C01-4659-46B2-886D-26245A1F528C}"/>
    <dgm:cxn modelId="{D2555C85-E236-4D8E-B9A9-02302C807918}" srcId="{FB30BB82-62B6-4C7F-A588-56269CF23507}" destId="{B7BB5EE5-5D22-4303-AB09-0BC54AF2DF10}" srcOrd="0" destOrd="0" parTransId="{54F9D458-0869-4A3F-8896-CD25D14874EC}" sibTransId="{A9962BBE-8A9C-4386-B639-F3CE41644668}"/>
    <dgm:cxn modelId="{6CA9077F-D38C-4A4E-BCDA-C03623B341D0}" type="presParOf" srcId="{5F853222-32E8-4EEA-9889-F2C557FAEA71}" destId="{1B30553C-D39C-4F46-8893-7B3137B02F5B}" srcOrd="0" destOrd="0" presId="urn:microsoft.com/office/officeart/2005/8/layout/chevron2"/>
    <dgm:cxn modelId="{984CB08B-FF20-4913-BFAD-EB756D003B0C}" type="presParOf" srcId="{1B30553C-D39C-4F46-8893-7B3137B02F5B}" destId="{CC64341B-5B77-4C3C-A125-490245E45573}" srcOrd="0" destOrd="0" presId="urn:microsoft.com/office/officeart/2005/8/layout/chevron2"/>
    <dgm:cxn modelId="{F441B62D-DB77-4880-B47B-92B36E179A7D}" type="presParOf" srcId="{1B30553C-D39C-4F46-8893-7B3137B02F5B}" destId="{BEBA01B6-5951-44BE-9030-3C2626CDD71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7C6A721-0D40-49DF-9896-538D015E2C22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8A9CBDE3-943D-44B1-AA3B-2C775C191735}">
      <dgm:prSet phldrT="[Text]" custT="1"/>
      <dgm:spPr/>
      <dgm:t>
        <a:bodyPr/>
        <a:lstStyle/>
        <a:p>
          <a:r>
            <a:rPr lang="en-US" sz="1600" b="1" dirty="0" smtClean="0">
              <a:latin typeface="Courier New" pitchFamily="49" charset="0"/>
              <a:cs typeface="Courier New" pitchFamily="49" charset="0"/>
            </a:rPr>
            <a:t>Final</a:t>
          </a:r>
          <a:r>
            <a:rPr lang="en-US" sz="1600" b="1" dirty="0" smtClean="0">
              <a:latin typeface="Calibri" pitchFamily="34" charset="0"/>
              <a:cs typeface="Calibri" pitchFamily="34" charset="0"/>
            </a:rPr>
            <a:t> fields cannot be </a:t>
          </a:r>
          <a:r>
            <a:rPr lang="en-US" sz="1600" b="0" dirty="0" smtClean="0">
              <a:latin typeface="Courier New" pitchFamily="49" charset="0"/>
              <a:cs typeface="Courier New" pitchFamily="49" charset="0"/>
            </a:rPr>
            <a:t>volatile.</a:t>
          </a:r>
          <a:endParaRPr lang="en-IN" sz="1600" b="0" dirty="0">
            <a:latin typeface="Courier New" pitchFamily="49" charset="0"/>
            <a:cs typeface="Courier New" pitchFamily="49" charset="0"/>
          </a:endParaRPr>
        </a:p>
      </dgm:t>
    </dgm:pt>
    <dgm:pt modelId="{47F20488-F57B-4EAA-AC28-0E61598F5785}" type="parTrans" cxnId="{3C413642-3007-4C9A-A71A-5BF29F80749E}">
      <dgm:prSet/>
      <dgm:spPr/>
      <dgm:t>
        <a:bodyPr/>
        <a:lstStyle/>
        <a:p>
          <a:endParaRPr lang="en-IN"/>
        </a:p>
      </dgm:t>
    </dgm:pt>
    <dgm:pt modelId="{4BE0501D-50E8-49B5-950C-96E7596EBD91}" type="sibTrans" cxnId="{3C413642-3007-4C9A-A71A-5BF29F80749E}">
      <dgm:prSet/>
      <dgm:spPr/>
      <dgm:t>
        <a:bodyPr/>
        <a:lstStyle/>
        <a:p>
          <a:endParaRPr lang="en-IN"/>
        </a:p>
      </dgm:t>
    </dgm:pt>
    <dgm:pt modelId="{0B2AD9EF-F3ED-4D54-857D-CC1F43F8AFD6}">
      <dgm:prSet phldrT="[Text]" custT="1"/>
      <dgm:spPr/>
      <dgm:t>
        <a:bodyPr/>
        <a:lstStyle/>
        <a:p>
          <a:r>
            <a:rPr lang="en-US" sz="1600" b="0" dirty="0" smtClean="0">
              <a:latin typeface="Courier New" pitchFamily="49" charset="0"/>
              <a:cs typeface="Courier New" pitchFamily="49" charset="0"/>
            </a:rPr>
            <a:t>Native</a:t>
          </a:r>
          <a:r>
            <a:rPr lang="en-US" sz="1600" b="1" dirty="0" smtClean="0">
              <a:latin typeface="Calibri" pitchFamily="34" charset="0"/>
              <a:cs typeface="Calibri" pitchFamily="34" charset="0"/>
            </a:rPr>
            <a:t> methods in Java cannot have a body.</a:t>
          </a:r>
          <a:endParaRPr lang="en-IN" sz="1600" b="1" dirty="0" smtClean="0">
            <a:latin typeface="Calibri" pitchFamily="34" charset="0"/>
            <a:cs typeface="Calibri" pitchFamily="34" charset="0"/>
          </a:endParaRPr>
        </a:p>
      </dgm:t>
    </dgm:pt>
    <dgm:pt modelId="{B75A5741-41EB-4D30-B3D7-C02723BCF508}" type="parTrans" cxnId="{4226712F-F6F9-49E6-ABA8-AA8379CE0241}">
      <dgm:prSet/>
      <dgm:spPr/>
      <dgm:t>
        <a:bodyPr/>
        <a:lstStyle/>
        <a:p>
          <a:endParaRPr lang="en-IN"/>
        </a:p>
      </dgm:t>
    </dgm:pt>
    <dgm:pt modelId="{5413F2E3-6E5C-4C54-83C2-8648AA013DB4}" type="sibTrans" cxnId="{4226712F-F6F9-49E6-ABA8-AA8379CE0241}">
      <dgm:prSet/>
      <dgm:spPr/>
      <dgm:t>
        <a:bodyPr/>
        <a:lstStyle/>
        <a:p>
          <a:endParaRPr lang="en-IN"/>
        </a:p>
      </dgm:t>
    </dgm:pt>
    <dgm:pt modelId="{6CBA835F-12DC-4712-8CC3-59D46C8B909D}">
      <dgm:prSet phldrT="[Text]" custT="1"/>
      <dgm:spPr/>
      <dgm:t>
        <a:bodyPr/>
        <a:lstStyle/>
        <a:p>
          <a:r>
            <a:rPr lang="en-US" sz="1600" b="1" dirty="0" smtClean="0">
              <a:latin typeface="Calibri" pitchFamily="34" charset="0"/>
              <a:cs typeface="Calibri" pitchFamily="34" charset="0"/>
            </a:rPr>
            <a:t>Declaring </a:t>
          </a:r>
          <a:r>
            <a:rPr lang="en-US" sz="1600" b="0" dirty="0" smtClean="0">
              <a:latin typeface="Calibri" pitchFamily="34" charset="0"/>
              <a:cs typeface="Calibri" pitchFamily="34" charset="0"/>
            </a:rPr>
            <a:t>a </a:t>
          </a:r>
          <a:r>
            <a:rPr lang="en-US" sz="1600" b="0" dirty="0" smtClean="0">
              <a:latin typeface="Courier New" pitchFamily="49" charset="0"/>
              <a:cs typeface="Courier New" pitchFamily="49" charset="0"/>
            </a:rPr>
            <a:t>transient </a:t>
          </a:r>
          <a:r>
            <a:rPr lang="en-US" sz="1600" b="1" dirty="0" smtClean="0">
              <a:latin typeface="Calibri" pitchFamily="34" charset="0"/>
              <a:cs typeface="Calibri" pitchFamily="34" charset="0"/>
            </a:rPr>
            <a:t>field as </a:t>
          </a:r>
          <a:r>
            <a:rPr lang="en-US" sz="1600" b="0" dirty="0" smtClean="0">
              <a:latin typeface="Courier New" pitchFamily="49" charset="0"/>
              <a:cs typeface="Courier New" pitchFamily="49" charset="0"/>
            </a:rPr>
            <a:t>static</a:t>
          </a:r>
          <a:r>
            <a:rPr lang="en-US" sz="1600" b="1" dirty="0" smtClean="0">
              <a:latin typeface="Calibri" pitchFamily="34" charset="0"/>
              <a:cs typeface="Calibri" pitchFamily="34" charset="0"/>
            </a:rPr>
            <a:t> or </a:t>
          </a:r>
          <a:r>
            <a:rPr lang="en-US" sz="1600" b="0" dirty="0" smtClean="0">
              <a:latin typeface="Courier New" pitchFamily="49" charset="0"/>
              <a:cs typeface="Courier New" pitchFamily="49" charset="0"/>
            </a:rPr>
            <a:t>final</a:t>
          </a:r>
          <a:r>
            <a:rPr lang="en-US" sz="1600" b="1" dirty="0" smtClean="0">
              <a:latin typeface="Calibri" pitchFamily="34" charset="0"/>
              <a:cs typeface="Calibri" pitchFamily="34" charset="0"/>
            </a:rPr>
            <a:t> should be avoided as far as possible.</a:t>
          </a:r>
          <a:endParaRPr lang="en-IN" sz="1600" b="1" dirty="0" smtClean="0">
            <a:latin typeface="Calibri" pitchFamily="34" charset="0"/>
            <a:cs typeface="Calibri" pitchFamily="34" charset="0"/>
          </a:endParaRPr>
        </a:p>
      </dgm:t>
    </dgm:pt>
    <dgm:pt modelId="{6BC3A7CD-31A8-4CDA-A927-28A8212EC4E4}" type="parTrans" cxnId="{AF4FE0CC-4A16-4351-9BA4-623F7DAA21B1}">
      <dgm:prSet/>
      <dgm:spPr/>
      <dgm:t>
        <a:bodyPr/>
        <a:lstStyle/>
        <a:p>
          <a:endParaRPr lang="en-IN"/>
        </a:p>
      </dgm:t>
    </dgm:pt>
    <dgm:pt modelId="{36D8DAD5-7FF5-44FB-9E8E-0695D9463A88}" type="sibTrans" cxnId="{AF4FE0CC-4A16-4351-9BA4-623F7DAA21B1}">
      <dgm:prSet/>
      <dgm:spPr/>
      <dgm:t>
        <a:bodyPr/>
        <a:lstStyle/>
        <a:p>
          <a:endParaRPr lang="en-IN"/>
        </a:p>
      </dgm:t>
    </dgm:pt>
    <dgm:pt modelId="{45EF41EC-6BF2-4ED2-9A0E-E404496014C1}">
      <dgm:prSet phldrT="[Text]" custT="1"/>
      <dgm:spPr/>
      <dgm:t>
        <a:bodyPr/>
        <a:lstStyle/>
        <a:p>
          <a:r>
            <a:rPr lang="en-US" sz="1600" b="0" dirty="0" smtClean="0">
              <a:latin typeface="Courier New" pitchFamily="49" charset="0"/>
              <a:cs typeface="Courier New" pitchFamily="49" charset="0"/>
            </a:rPr>
            <a:t>Native </a:t>
          </a:r>
          <a:r>
            <a:rPr lang="en-US" sz="1600" b="1" dirty="0" smtClean="0">
              <a:latin typeface="Calibri" pitchFamily="34" charset="0"/>
              <a:cs typeface="Calibri" pitchFamily="34" charset="0"/>
            </a:rPr>
            <a:t>methods violate Java’s platform independence characteristic. Therefore, they should not be used frequently.</a:t>
          </a:r>
          <a:endParaRPr lang="en-IN" sz="1600" b="1" dirty="0" smtClean="0">
            <a:latin typeface="Calibri" pitchFamily="34" charset="0"/>
            <a:cs typeface="Calibri" pitchFamily="34" charset="0"/>
          </a:endParaRPr>
        </a:p>
      </dgm:t>
    </dgm:pt>
    <dgm:pt modelId="{C6E0323B-41A1-4776-8A75-B7D13B81C828}" type="parTrans" cxnId="{766B92F6-D7A6-4FBB-B07A-39A6FCDCC824}">
      <dgm:prSet/>
      <dgm:spPr/>
      <dgm:t>
        <a:bodyPr/>
        <a:lstStyle/>
        <a:p>
          <a:endParaRPr lang="en-US"/>
        </a:p>
      </dgm:t>
    </dgm:pt>
    <dgm:pt modelId="{96D67991-D436-4326-9FBE-C8135AFFBDCA}" type="sibTrans" cxnId="{766B92F6-D7A6-4FBB-B07A-39A6FCDCC824}">
      <dgm:prSet/>
      <dgm:spPr/>
      <dgm:t>
        <a:bodyPr/>
        <a:lstStyle/>
        <a:p>
          <a:endParaRPr lang="en-US"/>
        </a:p>
      </dgm:t>
    </dgm:pt>
    <dgm:pt modelId="{54D14FB0-F507-4F84-B946-B0B3A6AE2B8B}">
      <dgm:prSet phldrT="[Text]" custT="1"/>
      <dgm:spPr/>
      <dgm:t>
        <a:bodyPr/>
        <a:lstStyle/>
        <a:p>
          <a:r>
            <a:rPr lang="en-US" sz="1600" b="1" dirty="0" smtClean="0">
              <a:latin typeface="Calibri" pitchFamily="34" charset="0"/>
              <a:cs typeface="Calibri" pitchFamily="34" charset="0"/>
            </a:rPr>
            <a:t>A </a:t>
          </a:r>
          <a:r>
            <a:rPr lang="en-US" sz="1600" b="0" dirty="0" smtClean="0">
              <a:latin typeface="Courier New" pitchFamily="49" charset="0"/>
              <a:cs typeface="Courier New" pitchFamily="49" charset="0"/>
            </a:rPr>
            <a:t>transient</a:t>
          </a:r>
          <a:r>
            <a:rPr lang="en-US" sz="1600" b="1" dirty="0" smtClean="0">
              <a:latin typeface="Calibri" pitchFamily="34" charset="0"/>
              <a:cs typeface="Calibri" pitchFamily="34" charset="0"/>
            </a:rPr>
            <a:t> variable may not be declared as </a:t>
          </a:r>
          <a:r>
            <a:rPr lang="en-US" sz="1600" b="0" dirty="0" smtClean="0">
              <a:latin typeface="Courier New" pitchFamily="49" charset="0"/>
              <a:cs typeface="Courier New" pitchFamily="49" charset="0"/>
            </a:rPr>
            <a:t>final</a:t>
          </a:r>
          <a:r>
            <a:rPr lang="en-US" sz="1600" b="1" dirty="0" smtClean="0">
              <a:latin typeface="Calibri" pitchFamily="34" charset="0"/>
              <a:cs typeface="Calibri" pitchFamily="34" charset="0"/>
            </a:rPr>
            <a:t> or </a:t>
          </a:r>
          <a:r>
            <a:rPr lang="en-US" sz="1600" b="0" dirty="0" smtClean="0">
              <a:latin typeface="Courier New" pitchFamily="49" charset="0"/>
              <a:cs typeface="Courier New" pitchFamily="49" charset="0"/>
            </a:rPr>
            <a:t>static</a:t>
          </a:r>
          <a:r>
            <a:rPr lang="en-US" sz="1600" b="1" dirty="0" smtClean="0">
              <a:latin typeface="Calibri" pitchFamily="34" charset="0"/>
              <a:cs typeface="Calibri" pitchFamily="34" charset="0"/>
            </a:rPr>
            <a:t>. </a:t>
          </a:r>
          <a:endParaRPr lang="en-IN" sz="1600" b="1" dirty="0" smtClean="0">
            <a:latin typeface="Calibri" pitchFamily="34" charset="0"/>
            <a:cs typeface="Calibri" pitchFamily="34" charset="0"/>
          </a:endParaRPr>
        </a:p>
      </dgm:t>
    </dgm:pt>
    <dgm:pt modelId="{68F01CD5-7B3E-47E9-80A4-072534DED59A}" type="parTrans" cxnId="{3BC6B2FA-DBD8-49C7-AC75-25372683A42B}">
      <dgm:prSet/>
      <dgm:spPr/>
      <dgm:t>
        <a:bodyPr/>
        <a:lstStyle/>
        <a:p>
          <a:endParaRPr lang="en-US"/>
        </a:p>
      </dgm:t>
    </dgm:pt>
    <dgm:pt modelId="{F93CC85D-01E6-461F-AEF0-BE138070E211}" type="sibTrans" cxnId="{3BC6B2FA-DBD8-49C7-AC75-25372683A42B}">
      <dgm:prSet/>
      <dgm:spPr/>
      <dgm:t>
        <a:bodyPr/>
        <a:lstStyle/>
        <a:p>
          <a:endParaRPr lang="en-US"/>
        </a:p>
      </dgm:t>
    </dgm:pt>
    <dgm:pt modelId="{726BFED6-59D2-4F7E-90B2-0814C54F0E71}" type="pres">
      <dgm:prSet presAssocID="{77C6A721-0D40-49DF-9896-538D015E2C2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825C2F4-6259-4087-975F-D7E57656305B}" type="pres">
      <dgm:prSet presAssocID="{8A9CBDE3-943D-44B1-AA3B-2C775C191735}" presName="parentLin" presStyleCnt="0"/>
      <dgm:spPr/>
      <dgm:t>
        <a:bodyPr/>
        <a:lstStyle/>
        <a:p>
          <a:endParaRPr lang="en-US"/>
        </a:p>
      </dgm:t>
    </dgm:pt>
    <dgm:pt modelId="{8AFF8CDB-0AF9-4EA6-BECC-E63ACC5B5E29}" type="pres">
      <dgm:prSet presAssocID="{8A9CBDE3-943D-44B1-AA3B-2C775C191735}" presName="parentLeftMargin" presStyleLbl="node1" presStyleIdx="0" presStyleCnt="5"/>
      <dgm:spPr/>
      <dgm:t>
        <a:bodyPr/>
        <a:lstStyle/>
        <a:p>
          <a:endParaRPr lang="en-IN"/>
        </a:p>
      </dgm:t>
    </dgm:pt>
    <dgm:pt modelId="{944BAB04-7C51-4F32-B3D9-6B3BFE861060}" type="pres">
      <dgm:prSet presAssocID="{8A9CBDE3-943D-44B1-AA3B-2C775C191735}" presName="parentText" presStyleLbl="node1" presStyleIdx="0" presStyleCnt="5" custScaleX="12995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B92971E-CD3F-40AB-A72B-D3F249C8A999}" type="pres">
      <dgm:prSet presAssocID="{8A9CBDE3-943D-44B1-AA3B-2C775C191735}" presName="negativeSpace" presStyleCnt="0"/>
      <dgm:spPr/>
      <dgm:t>
        <a:bodyPr/>
        <a:lstStyle/>
        <a:p>
          <a:endParaRPr lang="en-US"/>
        </a:p>
      </dgm:t>
    </dgm:pt>
    <dgm:pt modelId="{A3794F34-CF38-4878-8BA7-B0E44BC4E8BE}" type="pres">
      <dgm:prSet presAssocID="{8A9CBDE3-943D-44B1-AA3B-2C775C191735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E948CE-AB6E-441B-9C84-EB73198946D1}" type="pres">
      <dgm:prSet presAssocID="{4BE0501D-50E8-49B5-950C-96E7596EBD91}" presName="spaceBetweenRectangles" presStyleCnt="0"/>
      <dgm:spPr/>
      <dgm:t>
        <a:bodyPr/>
        <a:lstStyle/>
        <a:p>
          <a:endParaRPr lang="en-US"/>
        </a:p>
      </dgm:t>
    </dgm:pt>
    <dgm:pt modelId="{29C14D80-9378-4DBC-8F98-7A1924A78E08}" type="pres">
      <dgm:prSet presAssocID="{0B2AD9EF-F3ED-4D54-857D-CC1F43F8AFD6}" presName="parentLin" presStyleCnt="0"/>
      <dgm:spPr/>
      <dgm:t>
        <a:bodyPr/>
        <a:lstStyle/>
        <a:p>
          <a:endParaRPr lang="en-US"/>
        </a:p>
      </dgm:t>
    </dgm:pt>
    <dgm:pt modelId="{DD0F1857-B597-431D-9A0F-C159A0C4F7FE}" type="pres">
      <dgm:prSet presAssocID="{0B2AD9EF-F3ED-4D54-857D-CC1F43F8AFD6}" presName="parentLeftMargin" presStyleLbl="node1" presStyleIdx="0" presStyleCnt="5"/>
      <dgm:spPr/>
      <dgm:t>
        <a:bodyPr/>
        <a:lstStyle/>
        <a:p>
          <a:endParaRPr lang="en-IN"/>
        </a:p>
      </dgm:t>
    </dgm:pt>
    <dgm:pt modelId="{0BC5C34C-6965-41B3-8AB2-EFFE6BA44191}" type="pres">
      <dgm:prSet presAssocID="{0B2AD9EF-F3ED-4D54-857D-CC1F43F8AFD6}" presName="parentText" presStyleLbl="node1" presStyleIdx="1" presStyleCnt="5" custScaleX="12995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A2529F1-05C9-4708-AE54-66005BE69934}" type="pres">
      <dgm:prSet presAssocID="{0B2AD9EF-F3ED-4D54-857D-CC1F43F8AFD6}" presName="negativeSpace" presStyleCnt="0"/>
      <dgm:spPr/>
      <dgm:t>
        <a:bodyPr/>
        <a:lstStyle/>
        <a:p>
          <a:endParaRPr lang="en-US"/>
        </a:p>
      </dgm:t>
    </dgm:pt>
    <dgm:pt modelId="{B6BC36D8-D5B0-4749-B56F-AC6C50C43627}" type="pres">
      <dgm:prSet presAssocID="{0B2AD9EF-F3ED-4D54-857D-CC1F43F8AFD6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592033-9728-426D-B657-EA746F5D2E7F}" type="pres">
      <dgm:prSet presAssocID="{5413F2E3-6E5C-4C54-83C2-8648AA013DB4}" presName="spaceBetweenRectangles" presStyleCnt="0"/>
      <dgm:spPr/>
      <dgm:t>
        <a:bodyPr/>
        <a:lstStyle/>
        <a:p>
          <a:endParaRPr lang="en-US"/>
        </a:p>
      </dgm:t>
    </dgm:pt>
    <dgm:pt modelId="{31C34959-0A23-4DA3-BCF2-F8D1D918B54E}" type="pres">
      <dgm:prSet presAssocID="{6CBA835F-12DC-4712-8CC3-59D46C8B909D}" presName="parentLin" presStyleCnt="0"/>
      <dgm:spPr/>
      <dgm:t>
        <a:bodyPr/>
        <a:lstStyle/>
        <a:p>
          <a:endParaRPr lang="en-US"/>
        </a:p>
      </dgm:t>
    </dgm:pt>
    <dgm:pt modelId="{EA9570EB-7D53-4F83-BD89-18364F7966D1}" type="pres">
      <dgm:prSet presAssocID="{6CBA835F-12DC-4712-8CC3-59D46C8B909D}" presName="parentLeftMargin" presStyleLbl="node1" presStyleIdx="1" presStyleCnt="5"/>
      <dgm:spPr/>
      <dgm:t>
        <a:bodyPr/>
        <a:lstStyle/>
        <a:p>
          <a:endParaRPr lang="en-IN"/>
        </a:p>
      </dgm:t>
    </dgm:pt>
    <dgm:pt modelId="{DB92616B-573E-402D-8DA0-86C7108371DC}" type="pres">
      <dgm:prSet presAssocID="{6CBA835F-12DC-4712-8CC3-59D46C8B909D}" presName="parentText" presStyleLbl="node1" presStyleIdx="2" presStyleCnt="5" custScaleX="12910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4A3CF46-AA02-40BD-B79D-3D93C13365F9}" type="pres">
      <dgm:prSet presAssocID="{6CBA835F-12DC-4712-8CC3-59D46C8B909D}" presName="negativeSpace" presStyleCnt="0"/>
      <dgm:spPr/>
      <dgm:t>
        <a:bodyPr/>
        <a:lstStyle/>
        <a:p>
          <a:endParaRPr lang="en-US"/>
        </a:p>
      </dgm:t>
    </dgm:pt>
    <dgm:pt modelId="{6C460B2E-B41F-4BE1-B515-98B1032B3945}" type="pres">
      <dgm:prSet presAssocID="{6CBA835F-12DC-4712-8CC3-59D46C8B909D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F23784-E286-4281-B8FB-82F5F7329D8D}" type="pres">
      <dgm:prSet presAssocID="{36D8DAD5-7FF5-44FB-9E8E-0695D9463A88}" presName="spaceBetweenRectangles" presStyleCnt="0"/>
      <dgm:spPr/>
      <dgm:t>
        <a:bodyPr/>
        <a:lstStyle/>
        <a:p>
          <a:endParaRPr lang="en-US"/>
        </a:p>
      </dgm:t>
    </dgm:pt>
    <dgm:pt modelId="{727507F2-1E2D-4740-8FFF-65A409E10EA2}" type="pres">
      <dgm:prSet presAssocID="{45EF41EC-6BF2-4ED2-9A0E-E404496014C1}" presName="parentLin" presStyleCnt="0"/>
      <dgm:spPr/>
      <dgm:t>
        <a:bodyPr/>
        <a:lstStyle/>
        <a:p>
          <a:endParaRPr lang="en-US"/>
        </a:p>
      </dgm:t>
    </dgm:pt>
    <dgm:pt modelId="{946BFA15-0BBF-4708-AE61-3A6BCB913535}" type="pres">
      <dgm:prSet presAssocID="{45EF41EC-6BF2-4ED2-9A0E-E404496014C1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0E87CD78-DC87-4056-BEFE-1A2CD934EAE7}" type="pres">
      <dgm:prSet presAssocID="{45EF41EC-6BF2-4ED2-9A0E-E404496014C1}" presName="parentText" presStyleLbl="node1" presStyleIdx="3" presStyleCnt="5" custScaleX="1291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CCA8F0-CC32-4BD5-AC09-0E8B47B3A273}" type="pres">
      <dgm:prSet presAssocID="{45EF41EC-6BF2-4ED2-9A0E-E404496014C1}" presName="negativeSpace" presStyleCnt="0"/>
      <dgm:spPr/>
      <dgm:t>
        <a:bodyPr/>
        <a:lstStyle/>
        <a:p>
          <a:endParaRPr lang="en-US"/>
        </a:p>
      </dgm:t>
    </dgm:pt>
    <dgm:pt modelId="{43C78EAC-DF7F-41F2-971D-12E7EE0F88FD}" type="pres">
      <dgm:prSet presAssocID="{45EF41EC-6BF2-4ED2-9A0E-E404496014C1}" presName="childText" presStyleLbl="conFgAcc1" presStyleIdx="3" presStyleCnt="5" custLinFactNeighborY="231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FC6007-55FA-4029-9364-FED81884076E}" type="pres">
      <dgm:prSet presAssocID="{96D67991-D436-4326-9FBE-C8135AFFBDCA}" presName="spaceBetweenRectangles" presStyleCnt="0"/>
      <dgm:spPr/>
    </dgm:pt>
    <dgm:pt modelId="{749F75D0-C161-461E-931B-DCD6EF6CEC8A}" type="pres">
      <dgm:prSet presAssocID="{54D14FB0-F507-4F84-B946-B0B3A6AE2B8B}" presName="parentLin" presStyleCnt="0"/>
      <dgm:spPr/>
    </dgm:pt>
    <dgm:pt modelId="{FBD83B32-2B2A-48DF-B5A4-F021802E30C4}" type="pres">
      <dgm:prSet presAssocID="{54D14FB0-F507-4F84-B946-B0B3A6AE2B8B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F98CF701-FF11-4283-95F3-B9170D60C7D3}" type="pres">
      <dgm:prSet presAssocID="{54D14FB0-F507-4F84-B946-B0B3A6AE2B8B}" presName="parentText" presStyleLbl="node1" presStyleIdx="4" presStyleCnt="5" custScaleX="1291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6D54BE-00F6-405F-B884-C6634E9E15CE}" type="pres">
      <dgm:prSet presAssocID="{54D14FB0-F507-4F84-B946-B0B3A6AE2B8B}" presName="negativeSpace" presStyleCnt="0"/>
      <dgm:spPr/>
    </dgm:pt>
    <dgm:pt modelId="{556B73D6-E341-435E-A58E-64178E8FA966}" type="pres">
      <dgm:prSet presAssocID="{54D14FB0-F507-4F84-B946-B0B3A6AE2B8B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CE3E666A-374D-487A-837E-7E7488F795D9}" type="presOf" srcId="{45EF41EC-6BF2-4ED2-9A0E-E404496014C1}" destId="{0E87CD78-DC87-4056-BEFE-1A2CD934EAE7}" srcOrd="1" destOrd="0" presId="urn:microsoft.com/office/officeart/2005/8/layout/list1"/>
    <dgm:cxn modelId="{B0ED1064-EC80-4C2A-AEEE-AAB41D0E172B}" type="presOf" srcId="{0B2AD9EF-F3ED-4D54-857D-CC1F43F8AFD6}" destId="{DD0F1857-B597-431D-9A0F-C159A0C4F7FE}" srcOrd="0" destOrd="0" presId="urn:microsoft.com/office/officeart/2005/8/layout/list1"/>
    <dgm:cxn modelId="{F9FD3482-2158-4157-AF22-B81A9E2562F2}" type="presOf" srcId="{6CBA835F-12DC-4712-8CC3-59D46C8B909D}" destId="{EA9570EB-7D53-4F83-BD89-18364F7966D1}" srcOrd="0" destOrd="0" presId="urn:microsoft.com/office/officeart/2005/8/layout/list1"/>
    <dgm:cxn modelId="{162CCECB-286F-48D9-BAED-C7CAB6E8719B}" type="presOf" srcId="{45EF41EC-6BF2-4ED2-9A0E-E404496014C1}" destId="{946BFA15-0BBF-4708-AE61-3A6BCB913535}" srcOrd="0" destOrd="0" presId="urn:microsoft.com/office/officeart/2005/8/layout/list1"/>
    <dgm:cxn modelId="{4226712F-F6F9-49E6-ABA8-AA8379CE0241}" srcId="{77C6A721-0D40-49DF-9896-538D015E2C22}" destId="{0B2AD9EF-F3ED-4D54-857D-CC1F43F8AFD6}" srcOrd="1" destOrd="0" parTransId="{B75A5741-41EB-4D30-B3D7-C02723BCF508}" sibTransId="{5413F2E3-6E5C-4C54-83C2-8648AA013DB4}"/>
    <dgm:cxn modelId="{05479D9B-0CF7-494F-8E07-84CD11951E0F}" type="presOf" srcId="{54D14FB0-F507-4F84-B946-B0B3A6AE2B8B}" destId="{F98CF701-FF11-4283-95F3-B9170D60C7D3}" srcOrd="1" destOrd="0" presId="urn:microsoft.com/office/officeart/2005/8/layout/list1"/>
    <dgm:cxn modelId="{FA376B8D-4513-402B-B551-25617975F220}" type="presOf" srcId="{0B2AD9EF-F3ED-4D54-857D-CC1F43F8AFD6}" destId="{0BC5C34C-6965-41B3-8AB2-EFFE6BA44191}" srcOrd="1" destOrd="0" presId="urn:microsoft.com/office/officeart/2005/8/layout/list1"/>
    <dgm:cxn modelId="{662F55D6-CE31-4D6C-85AF-55A87529CC96}" type="presOf" srcId="{6CBA835F-12DC-4712-8CC3-59D46C8B909D}" destId="{DB92616B-573E-402D-8DA0-86C7108371DC}" srcOrd="1" destOrd="0" presId="urn:microsoft.com/office/officeart/2005/8/layout/list1"/>
    <dgm:cxn modelId="{3BC6B2FA-DBD8-49C7-AC75-25372683A42B}" srcId="{77C6A721-0D40-49DF-9896-538D015E2C22}" destId="{54D14FB0-F507-4F84-B946-B0B3A6AE2B8B}" srcOrd="4" destOrd="0" parTransId="{68F01CD5-7B3E-47E9-80A4-072534DED59A}" sibTransId="{F93CC85D-01E6-461F-AEF0-BE138070E211}"/>
    <dgm:cxn modelId="{C268B313-93A4-4E33-9B01-3DD379D4AA84}" type="presOf" srcId="{8A9CBDE3-943D-44B1-AA3B-2C775C191735}" destId="{8AFF8CDB-0AF9-4EA6-BECC-E63ACC5B5E29}" srcOrd="0" destOrd="0" presId="urn:microsoft.com/office/officeart/2005/8/layout/list1"/>
    <dgm:cxn modelId="{AF4FE0CC-4A16-4351-9BA4-623F7DAA21B1}" srcId="{77C6A721-0D40-49DF-9896-538D015E2C22}" destId="{6CBA835F-12DC-4712-8CC3-59D46C8B909D}" srcOrd="2" destOrd="0" parTransId="{6BC3A7CD-31A8-4CDA-A927-28A8212EC4E4}" sibTransId="{36D8DAD5-7FF5-44FB-9E8E-0695D9463A88}"/>
    <dgm:cxn modelId="{766B92F6-D7A6-4FBB-B07A-39A6FCDCC824}" srcId="{77C6A721-0D40-49DF-9896-538D015E2C22}" destId="{45EF41EC-6BF2-4ED2-9A0E-E404496014C1}" srcOrd="3" destOrd="0" parTransId="{C6E0323B-41A1-4776-8A75-B7D13B81C828}" sibTransId="{96D67991-D436-4326-9FBE-C8135AFFBDCA}"/>
    <dgm:cxn modelId="{0000B25E-25CA-4D3A-ABB3-12F3B6C0142D}" type="presOf" srcId="{77C6A721-0D40-49DF-9896-538D015E2C22}" destId="{726BFED6-59D2-4F7E-90B2-0814C54F0E71}" srcOrd="0" destOrd="0" presId="urn:microsoft.com/office/officeart/2005/8/layout/list1"/>
    <dgm:cxn modelId="{3C413642-3007-4C9A-A71A-5BF29F80749E}" srcId="{77C6A721-0D40-49DF-9896-538D015E2C22}" destId="{8A9CBDE3-943D-44B1-AA3B-2C775C191735}" srcOrd="0" destOrd="0" parTransId="{47F20488-F57B-4EAA-AC28-0E61598F5785}" sibTransId="{4BE0501D-50E8-49B5-950C-96E7596EBD91}"/>
    <dgm:cxn modelId="{BC3C2C8F-109A-4A72-BC71-C03C727860A0}" type="presOf" srcId="{54D14FB0-F507-4F84-B946-B0B3A6AE2B8B}" destId="{FBD83B32-2B2A-48DF-B5A4-F021802E30C4}" srcOrd="0" destOrd="0" presId="urn:microsoft.com/office/officeart/2005/8/layout/list1"/>
    <dgm:cxn modelId="{AECB2977-8E18-4D4B-80F2-6EDB7169ACF5}" type="presOf" srcId="{8A9CBDE3-943D-44B1-AA3B-2C775C191735}" destId="{944BAB04-7C51-4F32-B3D9-6B3BFE861060}" srcOrd="1" destOrd="0" presId="urn:microsoft.com/office/officeart/2005/8/layout/list1"/>
    <dgm:cxn modelId="{C80F41D4-293E-4E58-9DDC-669C7935172F}" type="presParOf" srcId="{726BFED6-59D2-4F7E-90B2-0814C54F0E71}" destId="{9825C2F4-6259-4087-975F-D7E57656305B}" srcOrd="0" destOrd="0" presId="urn:microsoft.com/office/officeart/2005/8/layout/list1"/>
    <dgm:cxn modelId="{77EA2CE0-91C6-44DB-AA8D-DDAD31934C88}" type="presParOf" srcId="{9825C2F4-6259-4087-975F-D7E57656305B}" destId="{8AFF8CDB-0AF9-4EA6-BECC-E63ACC5B5E29}" srcOrd="0" destOrd="0" presId="urn:microsoft.com/office/officeart/2005/8/layout/list1"/>
    <dgm:cxn modelId="{B7E5EBBE-A7FC-43DB-BD7F-F03B9600375C}" type="presParOf" srcId="{9825C2F4-6259-4087-975F-D7E57656305B}" destId="{944BAB04-7C51-4F32-B3D9-6B3BFE861060}" srcOrd="1" destOrd="0" presId="urn:microsoft.com/office/officeart/2005/8/layout/list1"/>
    <dgm:cxn modelId="{6B6A31B0-132B-4E53-A98F-A86A9FF4048A}" type="presParOf" srcId="{726BFED6-59D2-4F7E-90B2-0814C54F0E71}" destId="{0B92971E-CD3F-40AB-A72B-D3F249C8A999}" srcOrd="1" destOrd="0" presId="urn:microsoft.com/office/officeart/2005/8/layout/list1"/>
    <dgm:cxn modelId="{00756C5F-9F89-4B08-BB07-1DDE9BBF8699}" type="presParOf" srcId="{726BFED6-59D2-4F7E-90B2-0814C54F0E71}" destId="{A3794F34-CF38-4878-8BA7-B0E44BC4E8BE}" srcOrd="2" destOrd="0" presId="urn:microsoft.com/office/officeart/2005/8/layout/list1"/>
    <dgm:cxn modelId="{111926D4-5532-48DB-A034-39D9D93DD647}" type="presParOf" srcId="{726BFED6-59D2-4F7E-90B2-0814C54F0E71}" destId="{F2E948CE-AB6E-441B-9C84-EB73198946D1}" srcOrd="3" destOrd="0" presId="urn:microsoft.com/office/officeart/2005/8/layout/list1"/>
    <dgm:cxn modelId="{61EB0FFE-D29F-457F-A23D-7E2741DA4F9F}" type="presParOf" srcId="{726BFED6-59D2-4F7E-90B2-0814C54F0E71}" destId="{29C14D80-9378-4DBC-8F98-7A1924A78E08}" srcOrd="4" destOrd="0" presId="urn:microsoft.com/office/officeart/2005/8/layout/list1"/>
    <dgm:cxn modelId="{B9F62252-2790-40FC-AFD2-61F1E16C4F9F}" type="presParOf" srcId="{29C14D80-9378-4DBC-8F98-7A1924A78E08}" destId="{DD0F1857-B597-431D-9A0F-C159A0C4F7FE}" srcOrd="0" destOrd="0" presId="urn:microsoft.com/office/officeart/2005/8/layout/list1"/>
    <dgm:cxn modelId="{8293B69E-0242-4C4E-92C3-1687A49660B9}" type="presParOf" srcId="{29C14D80-9378-4DBC-8F98-7A1924A78E08}" destId="{0BC5C34C-6965-41B3-8AB2-EFFE6BA44191}" srcOrd="1" destOrd="0" presId="urn:microsoft.com/office/officeart/2005/8/layout/list1"/>
    <dgm:cxn modelId="{0B37AE70-9715-408F-967A-709251381E16}" type="presParOf" srcId="{726BFED6-59D2-4F7E-90B2-0814C54F0E71}" destId="{CA2529F1-05C9-4708-AE54-66005BE69934}" srcOrd="5" destOrd="0" presId="urn:microsoft.com/office/officeart/2005/8/layout/list1"/>
    <dgm:cxn modelId="{2D441C62-5DB7-4485-B88F-1CCF10D672AD}" type="presParOf" srcId="{726BFED6-59D2-4F7E-90B2-0814C54F0E71}" destId="{B6BC36D8-D5B0-4749-B56F-AC6C50C43627}" srcOrd="6" destOrd="0" presId="urn:microsoft.com/office/officeart/2005/8/layout/list1"/>
    <dgm:cxn modelId="{84418631-D3B6-47C2-900A-7048EE6A4EE7}" type="presParOf" srcId="{726BFED6-59D2-4F7E-90B2-0814C54F0E71}" destId="{F8592033-9728-426D-B657-EA746F5D2E7F}" srcOrd="7" destOrd="0" presId="urn:microsoft.com/office/officeart/2005/8/layout/list1"/>
    <dgm:cxn modelId="{7A64595C-9DC4-4EAB-B075-25CA67EE1092}" type="presParOf" srcId="{726BFED6-59D2-4F7E-90B2-0814C54F0E71}" destId="{31C34959-0A23-4DA3-BCF2-F8D1D918B54E}" srcOrd="8" destOrd="0" presId="urn:microsoft.com/office/officeart/2005/8/layout/list1"/>
    <dgm:cxn modelId="{8F54F94F-ECAC-423F-A0E5-F3AA1EBC78E7}" type="presParOf" srcId="{31C34959-0A23-4DA3-BCF2-F8D1D918B54E}" destId="{EA9570EB-7D53-4F83-BD89-18364F7966D1}" srcOrd="0" destOrd="0" presId="urn:microsoft.com/office/officeart/2005/8/layout/list1"/>
    <dgm:cxn modelId="{74732F8F-142A-4809-B12C-9EFFC6664072}" type="presParOf" srcId="{31C34959-0A23-4DA3-BCF2-F8D1D918B54E}" destId="{DB92616B-573E-402D-8DA0-86C7108371DC}" srcOrd="1" destOrd="0" presId="urn:microsoft.com/office/officeart/2005/8/layout/list1"/>
    <dgm:cxn modelId="{9840A918-4468-4E06-9097-2C5BC02CA042}" type="presParOf" srcId="{726BFED6-59D2-4F7E-90B2-0814C54F0E71}" destId="{84A3CF46-AA02-40BD-B79D-3D93C13365F9}" srcOrd="9" destOrd="0" presId="urn:microsoft.com/office/officeart/2005/8/layout/list1"/>
    <dgm:cxn modelId="{BEC5C129-B10B-496D-A200-553578688245}" type="presParOf" srcId="{726BFED6-59D2-4F7E-90B2-0814C54F0E71}" destId="{6C460B2E-B41F-4BE1-B515-98B1032B3945}" srcOrd="10" destOrd="0" presId="urn:microsoft.com/office/officeart/2005/8/layout/list1"/>
    <dgm:cxn modelId="{E9690F21-F943-417C-90A7-AEFDF5868A80}" type="presParOf" srcId="{726BFED6-59D2-4F7E-90B2-0814C54F0E71}" destId="{EEF23784-E286-4281-B8FB-82F5F7329D8D}" srcOrd="11" destOrd="0" presId="urn:microsoft.com/office/officeart/2005/8/layout/list1"/>
    <dgm:cxn modelId="{E344E3F3-DE29-45C6-AE2A-8D7925D96DC1}" type="presParOf" srcId="{726BFED6-59D2-4F7E-90B2-0814C54F0E71}" destId="{727507F2-1E2D-4740-8FFF-65A409E10EA2}" srcOrd="12" destOrd="0" presId="urn:microsoft.com/office/officeart/2005/8/layout/list1"/>
    <dgm:cxn modelId="{E3BEE6C8-C324-475E-9389-767E1339806E}" type="presParOf" srcId="{727507F2-1E2D-4740-8FFF-65A409E10EA2}" destId="{946BFA15-0BBF-4708-AE61-3A6BCB913535}" srcOrd="0" destOrd="0" presId="urn:microsoft.com/office/officeart/2005/8/layout/list1"/>
    <dgm:cxn modelId="{9FA8B2DE-2EB2-476C-B7CE-8752D44868F9}" type="presParOf" srcId="{727507F2-1E2D-4740-8FFF-65A409E10EA2}" destId="{0E87CD78-DC87-4056-BEFE-1A2CD934EAE7}" srcOrd="1" destOrd="0" presId="urn:microsoft.com/office/officeart/2005/8/layout/list1"/>
    <dgm:cxn modelId="{85A97C26-5135-48D4-B59F-D6570428DC8D}" type="presParOf" srcId="{726BFED6-59D2-4F7E-90B2-0814C54F0E71}" destId="{18CCA8F0-CC32-4BD5-AC09-0E8B47B3A273}" srcOrd="13" destOrd="0" presId="urn:microsoft.com/office/officeart/2005/8/layout/list1"/>
    <dgm:cxn modelId="{97C1EB44-255F-47B8-9A21-FD6B2FB7B38F}" type="presParOf" srcId="{726BFED6-59D2-4F7E-90B2-0814C54F0E71}" destId="{43C78EAC-DF7F-41F2-971D-12E7EE0F88FD}" srcOrd="14" destOrd="0" presId="urn:microsoft.com/office/officeart/2005/8/layout/list1"/>
    <dgm:cxn modelId="{E542F76D-A157-4D59-891B-662AEE94C3D6}" type="presParOf" srcId="{726BFED6-59D2-4F7E-90B2-0814C54F0E71}" destId="{04FC6007-55FA-4029-9364-FED81884076E}" srcOrd="15" destOrd="0" presId="urn:microsoft.com/office/officeart/2005/8/layout/list1"/>
    <dgm:cxn modelId="{44C218EA-DE0D-4C70-9560-8D62CB90D412}" type="presParOf" srcId="{726BFED6-59D2-4F7E-90B2-0814C54F0E71}" destId="{749F75D0-C161-461E-931B-DCD6EF6CEC8A}" srcOrd="16" destOrd="0" presId="urn:microsoft.com/office/officeart/2005/8/layout/list1"/>
    <dgm:cxn modelId="{DE90ECAA-D2A4-4498-B9B8-6C59EB14F51C}" type="presParOf" srcId="{749F75D0-C161-461E-931B-DCD6EF6CEC8A}" destId="{FBD83B32-2B2A-48DF-B5A4-F021802E30C4}" srcOrd="0" destOrd="0" presId="urn:microsoft.com/office/officeart/2005/8/layout/list1"/>
    <dgm:cxn modelId="{F32F1D64-309A-490B-8E0B-730B198996CA}" type="presParOf" srcId="{749F75D0-C161-461E-931B-DCD6EF6CEC8A}" destId="{F98CF701-FF11-4283-95F3-B9170D60C7D3}" srcOrd="1" destOrd="0" presId="urn:microsoft.com/office/officeart/2005/8/layout/list1"/>
    <dgm:cxn modelId="{39EE1379-C215-4F0C-8FA1-B9667E4724B1}" type="presParOf" srcId="{726BFED6-59D2-4F7E-90B2-0814C54F0E71}" destId="{A96D54BE-00F6-405F-B884-C6634E9E15CE}" srcOrd="17" destOrd="0" presId="urn:microsoft.com/office/officeart/2005/8/layout/list1"/>
    <dgm:cxn modelId="{DA45984A-46AC-4FD3-9C73-4A296DEABC6D}" type="presParOf" srcId="{726BFED6-59D2-4F7E-90B2-0814C54F0E71}" destId="{556B73D6-E341-435E-A58E-64178E8FA966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7C6A721-0D40-49DF-9896-538D015E2C22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8A9CBDE3-943D-44B1-AA3B-2C775C191735}">
      <dgm:prSet phldrT="[Text]" custT="1"/>
      <dgm:spPr/>
      <dgm:t>
        <a:bodyPr/>
        <a:lstStyle/>
        <a:p>
          <a:r>
            <a:rPr lang="en-US" sz="1600" b="1" dirty="0" smtClean="0">
              <a:latin typeface="Calibri" pitchFamily="34" charset="0"/>
              <a:cs typeface="Calibri" pitchFamily="34" charset="0"/>
            </a:rPr>
            <a:t>Consider a situation, where in a user wants to create a counter that keeps track of the number of objects accessing a particular method.</a:t>
          </a:r>
          <a:endParaRPr lang="en-IN" sz="1600" b="0" dirty="0">
            <a:latin typeface="Courier New" pitchFamily="49" charset="0"/>
            <a:cs typeface="Courier New" pitchFamily="49" charset="0"/>
          </a:endParaRPr>
        </a:p>
      </dgm:t>
    </dgm:pt>
    <dgm:pt modelId="{47F20488-F57B-4EAA-AC28-0E61598F5785}" type="parTrans" cxnId="{3C413642-3007-4C9A-A71A-5BF29F80749E}">
      <dgm:prSet/>
      <dgm:spPr/>
      <dgm:t>
        <a:bodyPr/>
        <a:lstStyle/>
        <a:p>
          <a:endParaRPr lang="en-IN"/>
        </a:p>
      </dgm:t>
    </dgm:pt>
    <dgm:pt modelId="{4BE0501D-50E8-49B5-950C-96E7596EBD91}" type="sibTrans" cxnId="{3C413642-3007-4C9A-A71A-5BF29F80749E}">
      <dgm:prSet/>
      <dgm:spPr/>
      <dgm:t>
        <a:bodyPr/>
        <a:lstStyle/>
        <a:p>
          <a:endParaRPr lang="en-IN"/>
        </a:p>
      </dgm:t>
    </dgm:pt>
    <dgm:pt modelId="{0B2AD9EF-F3ED-4D54-857D-CC1F43F8AFD6}">
      <dgm:prSet phldrT="[Text]" custT="1"/>
      <dgm:spPr/>
      <dgm:t>
        <a:bodyPr/>
        <a:lstStyle/>
        <a:p>
          <a:r>
            <a:rPr lang="en-US" sz="1600" b="1" dirty="0" smtClean="0">
              <a:latin typeface="Calibri" pitchFamily="34" charset="0"/>
              <a:cs typeface="Calibri" pitchFamily="34" charset="0"/>
            </a:rPr>
            <a:t>In such a scenario, a variable is required that can be shared among all the objects of a class and any changes made to the variable are updated only in one common copy.</a:t>
          </a:r>
          <a:endParaRPr lang="en-IN" sz="1600" b="1" dirty="0">
            <a:latin typeface="Calibri" pitchFamily="34" charset="0"/>
            <a:cs typeface="Calibri" pitchFamily="34" charset="0"/>
          </a:endParaRPr>
        </a:p>
      </dgm:t>
    </dgm:pt>
    <dgm:pt modelId="{B75A5741-41EB-4D30-B3D7-C02723BCF508}" type="parTrans" cxnId="{4226712F-F6F9-49E6-ABA8-AA8379CE0241}">
      <dgm:prSet/>
      <dgm:spPr/>
      <dgm:t>
        <a:bodyPr/>
        <a:lstStyle/>
        <a:p>
          <a:endParaRPr lang="en-IN"/>
        </a:p>
      </dgm:t>
    </dgm:pt>
    <dgm:pt modelId="{5413F2E3-6E5C-4C54-83C2-8648AA013DB4}" type="sibTrans" cxnId="{4226712F-F6F9-49E6-ABA8-AA8379CE0241}">
      <dgm:prSet/>
      <dgm:spPr/>
      <dgm:t>
        <a:bodyPr/>
        <a:lstStyle/>
        <a:p>
          <a:endParaRPr lang="en-IN"/>
        </a:p>
      </dgm:t>
    </dgm:pt>
    <dgm:pt modelId="{0287845E-3874-4FCE-BCB4-1641CEA25812}">
      <dgm:prSet phldrT="[Text]" custT="1"/>
      <dgm:spPr/>
      <dgm:t>
        <a:bodyPr/>
        <a:lstStyle/>
        <a:p>
          <a:r>
            <a:rPr lang="en-US" sz="1600" b="1" dirty="0" smtClean="0">
              <a:latin typeface="Calibri" pitchFamily="34" charset="0"/>
              <a:cs typeface="Calibri" pitchFamily="34" charset="0"/>
            </a:rPr>
            <a:t>Java provides the implementation of such a concept of class variables by using the </a:t>
          </a:r>
          <a:r>
            <a:rPr lang="en-US" sz="1600" b="0" dirty="0" smtClean="0">
              <a:latin typeface="Courier New" pitchFamily="49" charset="0"/>
              <a:cs typeface="Courier New" pitchFamily="49" charset="0"/>
            </a:rPr>
            <a:t>static</a:t>
          </a:r>
          <a:r>
            <a:rPr lang="en-US" sz="1600" b="1" dirty="0" smtClean="0">
              <a:latin typeface="Calibri" pitchFamily="34" charset="0"/>
              <a:cs typeface="Calibri" pitchFamily="34" charset="0"/>
            </a:rPr>
            <a:t> keyword.</a:t>
          </a:r>
          <a:endParaRPr lang="en-IN" sz="1600" b="1" dirty="0">
            <a:latin typeface="Calibri" pitchFamily="34" charset="0"/>
            <a:cs typeface="Calibri" pitchFamily="34" charset="0"/>
          </a:endParaRPr>
        </a:p>
      </dgm:t>
    </dgm:pt>
    <dgm:pt modelId="{A87E477E-F671-4BDA-AC78-38A63582FF17}" type="parTrans" cxnId="{363BAE75-248A-4899-94B3-C5418138EF4D}">
      <dgm:prSet/>
      <dgm:spPr/>
      <dgm:t>
        <a:bodyPr/>
        <a:lstStyle/>
        <a:p>
          <a:endParaRPr lang="en-US"/>
        </a:p>
      </dgm:t>
    </dgm:pt>
    <dgm:pt modelId="{A9A7DFFE-8A0C-4919-94BB-1B19C8AA2916}" type="sibTrans" cxnId="{363BAE75-248A-4899-94B3-C5418138EF4D}">
      <dgm:prSet/>
      <dgm:spPr/>
      <dgm:t>
        <a:bodyPr/>
        <a:lstStyle/>
        <a:p>
          <a:endParaRPr lang="en-US"/>
        </a:p>
      </dgm:t>
    </dgm:pt>
    <dgm:pt modelId="{726BFED6-59D2-4F7E-90B2-0814C54F0E71}" type="pres">
      <dgm:prSet presAssocID="{77C6A721-0D40-49DF-9896-538D015E2C2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825C2F4-6259-4087-975F-D7E57656305B}" type="pres">
      <dgm:prSet presAssocID="{8A9CBDE3-943D-44B1-AA3B-2C775C191735}" presName="parentLin" presStyleCnt="0"/>
      <dgm:spPr/>
      <dgm:t>
        <a:bodyPr/>
        <a:lstStyle/>
        <a:p>
          <a:endParaRPr lang="en-US"/>
        </a:p>
      </dgm:t>
    </dgm:pt>
    <dgm:pt modelId="{8AFF8CDB-0AF9-4EA6-BECC-E63ACC5B5E29}" type="pres">
      <dgm:prSet presAssocID="{8A9CBDE3-943D-44B1-AA3B-2C775C191735}" presName="parentLeftMargin" presStyleLbl="node1" presStyleIdx="0" presStyleCnt="3"/>
      <dgm:spPr/>
      <dgm:t>
        <a:bodyPr/>
        <a:lstStyle/>
        <a:p>
          <a:endParaRPr lang="en-IN"/>
        </a:p>
      </dgm:t>
    </dgm:pt>
    <dgm:pt modelId="{944BAB04-7C51-4F32-B3D9-6B3BFE861060}" type="pres">
      <dgm:prSet presAssocID="{8A9CBDE3-943D-44B1-AA3B-2C775C191735}" presName="parentText" presStyleLbl="node1" presStyleIdx="0" presStyleCnt="3" custScaleX="12560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B92971E-CD3F-40AB-A72B-D3F249C8A999}" type="pres">
      <dgm:prSet presAssocID="{8A9CBDE3-943D-44B1-AA3B-2C775C191735}" presName="negativeSpace" presStyleCnt="0"/>
      <dgm:spPr/>
      <dgm:t>
        <a:bodyPr/>
        <a:lstStyle/>
        <a:p>
          <a:endParaRPr lang="en-US"/>
        </a:p>
      </dgm:t>
    </dgm:pt>
    <dgm:pt modelId="{A3794F34-CF38-4878-8BA7-B0E44BC4E8BE}" type="pres">
      <dgm:prSet presAssocID="{8A9CBDE3-943D-44B1-AA3B-2C775C191735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E948CE-AB6E-441B-9C84-EB73198946D1}" type="pres">
      <dgm:prSet presAssocID="{4BE0501D-50E8-49B5-950C-96E7596EBD91}" presName="spaceBetweenRectangles" presStyleCnt="0"/>
      <dgm:spPr/>
      <dgm:t>
        <a:bodyPr/>
        <a:lstStyle/>
        <a:p>
          <a:endParaRPr lang="en-US"/>
        </a:p>
      </dgm:t>
    </dgm:pt>
    <dgm:pt modelId="{29C14D80-9378-4DBC-8F98-7A1924A78E08}" type="pres">
      <dgm:prSet presAssocID="{0B2AD9EF-F3ED-4D54-857D-CC1F43F8AFD6}" presName="parentLin" presStyleCnt="0"/>
      <dgm:spPr/>
      <dgm:t>
        <a:bodyPr/>
        <a:lstStyle/>
        <a:p>
          <a:endParaRPr lang="en-US"/>
        </a:p>
      </dgm:t>
    </dgm:pt>
    <dgm:pt modelId="{DD0F1857-B597-431D-9A0F-C159A0C4F7FE}" type="pres">
      <dgm:prSet presAssocID="{0B2AD9EF-F3ED-4D54-857D-CC1F43F8AFD6}" presName="parentLeftMargin" presStyleLbl="node1" presStyleIdx="0" presStyleCnt="3"/>
      <dgm:spPr/>
      <dgm:t>
        <a:bodyPr/>
        <a:lstStyle/>
        <a:p>
          <a:endParaRPr lang="en-IN"/>
        </a:p>
      </dgm:t>
    </dgm:pt>
    <dgm:pt modelId="{0BC5C34C-6965-41B3-8AB2-EFFE6BA44191}" type="pres">
      <dgm:prSet presAssocID="{0B2AD9EF-F3ED-4D54-857D-CC1F43F8AFD6}" presName="parentText" presStyleLbl="node1" presStyleIdx="1" presStyleCnt="3" custScaleX="12560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A2529F1-05C9-4708-AE54-66005BE69934}" type="pres">
      <dgm:prSet presAssocID="{0B2AD9EF-F3ED-4D54-857D-CC1F43F8AFD6}" presName="negativeSpace" presStyleCnt="0"/>
      <dgm:spPr/>
      <dgm:t>
        <a:bodyPr/>
        <a:lstStyle/>
        <a:p>
          <a:endParaRPr lang="en-US"/>
        </a:p>
      </dgm:t>
    </dgm:pt>
    <dgm:pt modelId="{B6BC36D8-D5B0-4749-B56F-AC6C50C43627}" type="pres">
      <dgm:prSet presAssocID="{0B2AD9EF-F3ED-4D54-857D-CC1F43F8AFD6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84F324-2C2C-47AE-A71A-D0659EF50269}" type="pres">
      <dgm:prSet presAssocID="{5413F2E3-6E5C-4C54-83C2-8648AA013DB4}" presName="spaceBetweenRectangles" presStyleCnt="0"/>
      <dgm:spPr/>
      <dgm:t>
        <a:bodyPr/>
        <a:lstStyle/>
        <a:p>
          <a:endParaRPr lang="en-US"/>
        </a:p>
      </dgm:t>
    </dgm:pt>
    <dgm:pt modelId="{86B09B99-1609-4E44-B9F5-9C3471A441A0}" type="pres">
      <dgm:prSet presAssocID="{0287845E-3874-4FCE-BCB4-1641CEA25812}" presName="parentLin" presStyleCnt="0"/>
      <dgm:spPr/>
      <dgm:t>
        <a:bodyPr/>
        <a:lstStyle/>
        <a:p>
          <a:endParaRPr lang="en-US"/>
        </a:p>
      </dgm:t>
    </dgm:pt>
    <dgm:pt modelId="{2549DB05-960E-4C41-8441-6F1476859DE6}" type="pres">
      <dgm:prSet presAssocID="{0287845E-3874-4FCE-BCB4-1641CEA25812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22EF4D34-423B-4EED-A371-778CACF085E2}" type="pres">
      <dgm:prSet presAssocID="{0287845E-3874-4FCE-BCB4-1641CEA25812}" presName="parentText" presStyleLbl="node1" presStyleIdx="2" presStyleCnt="3" custScaleX="1238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9FC08F-7E40-41D0-A34E-A62AE09F54DD}" type="pres">
      <dgm:prSet presAssocID="{0287845E-3874-4FCE-BCB4-1641CEA25812}" presName="negativeSpace" presStyleCnt="0"/>
      <dgm:spPr/>
      <dgm:t>
        <a:bodyPr/>
        <a:lstStyle/>
        <a:p>
          <a:endParaRPr lang="en-US"/>
        </a:p>
      </dgm:t>
    </dgm:pt>
    <dgm:pt modelId="{A0584A83-0DE5-468C-9208-851BA9FE1C57}" type="pres">
      <dgm:prSet presAssocID="{0287845E-3874-4FCE-BCB4-1641CEA25812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2B9248-0DA7-4C81-8D52-727997473F4D}" type="presOf" srcId="{8A9CBDE3-943D-44B1-AA3B-2C775C191735}" destId="{8AFF8CDB-0AF9-4EA6-BECC-E63ACC5B5E29}" srcOrd="0" destOrd="0" presId="urn:microsoft.com/office/officeart/2005/8/layout/list1"/>
    <dgm:cxn modelId="{93924CFB-9EB0-482E-8196-9A376C929AD8}" type="presOf" srcId="{8A9CBDE3-943D-44B1-AA3B-2C775C191735}" destId="{944BAB04-7C51-4F32-B3D9-6B3BFE861060}" srcOrd="1" destOrd="0" presId="urn:microsoft.com/office/officeart/2005/8/layout/list1"/>
    <dgm:cxn modelId="{4226712F-F6F9-49E6-ABA8-AA8379CE0241}" srcId="{77C6A721-0D40-49DF-9896-538D015E2C22}" destId="{0B2AD9EF-F3ED-4D54-857D-CC1F43F8AFD6}" srcOrd="1" destOrd="0" parTransId="{B75A5741-41EB-4D30-B3D7-C02723BCF508}" sibTransId="{5413F2E3-6E5C-4C54-83C2-8648AA013DB4}"/>
    <dgm:cxn modelId="{99CD21B4-B053-4828-844C-0068881A8846}" type="presOf" srcId="{0287845E-3874-4FCE-BCB4-1641CEA25812}" destId="{22EF4D34-423B-4EED-A371-778CACF085E2}" srcOrd="1" destOrd="0" presId="urn:microsoft.com/office/officeart/2005/8/layout/list1"/>
    <dgm:cxn modelId="{363BAE75-248A-4899-94B3-C5418138EF4D}" srcId="{77C6A721-0D40-49DF-9896-538D015E2C22}" destId="{0287845E-3874-4FCE-BCB4-1641CEA25812}" srcOrd="2" destOrd="0" parTransId="{A87E477E-F671-4BDA-AC78-38A63582FF17}" sibTransId="{A9A7DFFE-8A0C-4919-94BB-1B19C8AA2916}"/>
    <dgm:cxn modelId="{D043FE48-1C26-49B1-A014-B71A200CD3CC}" type="presOf" srcId="{0B2AD9EF-F3ED-4D54-857D-CC1F43F8AFD6}" destId="{DD0F1857-B597-431D-9A0F-C159A0C4F7FE}" srcOrd="0" destOrd="0" presId="urn:microsoft.com/office/officeart/2005/8/layout/list1"/>
    <dgm:cxn modelId="{B0509AF5-B25F-448B-B6F4-A67A560FB8DA}" type="presOf" srcId="{0B2AD9EF-F3ED-4D54-857D-CC1F43F8AFD6}" destId="{0BC5C34C-6965-41B3-8AB2-EFFE6BA44191}" srcOrd="1" destOrd="0" presId="urn:microsoft.com/office/officeart/2005/8/layout/list1"/>
    <dgm:cxn modelId="{7C51CD8C-7E51-456C-959F-F38CE425FD01}" type="presOf" srcId="{0287845E-3874-4FCE-BCB4-1641CEA25812}" destId="{2549DB05-960E-4C41-8441-6F1476859DE6}" srcOrd="0" destOrd="0" presId="urn:microsoft.com/office/officeart/2005/8/layout/list1"/>
    <dgm:cxn modelId="{5BB1E7A6-81FB-462A-B852-918C0F6A90ED}" type="presOf" srcId="{77C6A721-0D40-49DF-9896-538D015E2C22}" destId="{726BFED6-59D2-4F7E-90B2-0814C54F0E71}" srcOrd="0" destOrd="0" presId="urn:microsoft.com/office/officeart/2005/8/layout/list1"/>
    <dgm:cxn modelId="{3C413642-3007-4C9A-A71A-5BF29F80749E}" srcId="{77C6A721-0D40-49DF-9896-538D015E2C22}" destId="{8A9CBDE3-943D-44B1-AA3B-2C775C191735}" srcOrd="0" destOrd="0" parTransId="{47F20488-F57B-4EAA-AC28-0E61598F5785}" sibTransId="{4BE0501D-50E8-49B5-950C-96E7596EBD91}"/>
    <dgm:cxn modelId="{66C2EC30-49A9-4B08-8ECD-91755CF45140}" type="presParOf" srcId="{726BFED6-59D2-4F7E-90B2-0814C54F0E71}" destId="{9825C2F4-6259-4087-975F-D7E57656305B}" srcOrd="0" destOrd="0" presId="urn:microsoft.com/office/officeart/2005/8/layout/list1"/>
    <dgm:cxn modelId="{847662E0-8185-433C-9B51-2FFFA8D29DEF}" type="presParOf" srcId="{9825C2F4-6259-4087-975F-D7E57656305B}" destId="{8AFF8CDB-0AF9-4EA6-BECC-E63ACC5B5E29}" srcOrd="0" destOrd="0" presId="urn:microsoft.com/office/officeart/2005/8/layout/list1"/>
    <dgm:cxn modelId="{85C7FB61-C809-44E4-90AA-4D38F8145F20}" type="presParOf" srcId="{9825C2F4-6259-4087-975F-D7E57656305B}" destId="{944BAB04-7C51-4F32-B3D9-6B3BFE861060}" srcOrd="1" destOrd="0" presId="urn:microsoft.com/office/officeart/2005/8/layout/list1"/>
    <dgm:cxn modelId="{82F5E255-DD89-4671-9BB8-44F7ED880463}" type="presParOf" srcId="{726BFED6-59D2-4F7E-90B2-0814C54F0E71}" destId="{0B92971E-CD3F-40AB-A72B-D3F249C8A999}" srcOrd="1" destOrd="0" presId="urn:microsoft.com/office/officeart/2005/8/layout/list1"/>
    <dgm:cxn modelId="{13A71BC7-34EC-44FF-A1A7-34901921D832}" type="presParOf" srcId="{726BFED6-59D2-4F7E-90B2-0814C54F0E71}" destId="{A3794F34-CF38-4878-8BA7-B0E44BC4E8BE}" srcOrd="2" destOrd="0" presId="urn:microsoft.com/office/officeart/2005/8/layout/list1"/>
    <dgm:cxn modelId="{5792D19E-7479-4D2D-8A35-7DFDA1AD1EF5}" type="presParOf" srcId="{726BFED6-59D2-4F7E-90B2-0814C54F0E71}" destId="{F2E948CE-AB6E-441B-9C84-EB73198946D1}" srcOrd="3" destOrd="0" presId="urn:microsoft.com/office/officeart/2005/8/layout/list1"/>
    <dgm:cxn modelId="{CF1C4978-44EC-4261-A577-0655A5BF3202}" type="presParOf" srcId="{726BFED6-59D2-4F7E-90B2-0814C54F0E71}" destId="{29C14D80-9378-4DBC-8F98-7A1924A78E08}" srcOrd="4" destOrd="0" presId="urn:microsoft.com/office/officeart/2005/8/layout/list1"/>
    <dgm:cxn modelId="{6F7F869C-3F75-4E57-A497-B5BECE5F7CCD}" type="presParOf" srcId="{29C14D80-9378-4DBC-8F98-7A1924A78E08}" destId="{DD0F1857-B597-431D-9A0F-C159A0C4F7FE}" srcOrd="0" destOrd="0" presId="urn:microsoft.com/office/officeart/2005/8/layout/list1"/>
    <dgm:cxn modelId="{1B23D76D-7498-4CB9-97BC-AABEACFF47BB}" type="presParOf" srcId="{29C14D80-9378-4DBC-8F98-7A1924A78E08}" destId="{0BC5C34C-6965-41B3-8AB2-EFFE6BA44191}" srcOrd="1" destOrd="0" presId="urn:microsoft.com/office/officeart/2005/8/layout/list1"/>
    <dgm:cxn modelId="{DE1FAAEA-91CE-48EB-943A-F5D8113F57E7}" type="presParOf" srcId="{726BFED6-59D2-4F7E-90B2-0814C54F0E71}" destId="{CA2529F1-05C9-4708-AE54-66005BE69934}" srcOrd="5" destOrd="0" presId="urn:microsoft.com/office/officeart/2005/8/layout/list1"/>
    <dgm:cxn modelId="{6CE33156-E426-485E-AB93-045628A7D685}" type="presParOf" srcId="{726BFED6-59D2-4F7E-90B2-0814C54F0E71}" destId="{B6BC36D8-D5B0-4749-B56F-AC6C50C43627}" srcOrd="6" destOrd="0" presId="urn:microsoft.com/office/officeart/2005/8/layout/list1"/>
    <dgm:cxn modelId="{A998F109-0CF5-4806-AFD9-D777B8D45E9C}" type="presParOf" srcId="{726BFED6-59D2-4F7E-90B2-0814C54F0E71}" destId="{B784F324-2C2C-47AE-A71A-D0659EF50269}" srcOrd="7" destOrd="0" presId="urn:microsoft.com/office/officeart/2005/8/layout/list1"/>
    <dgm:cxn modelId="{C80DCBF7-86D0-44BA-9342-4BBF77C347CE}" type="presParOf" srcId="{726BFED6-59D2-4F7E-90B2-0814C54F0E71}" destId="{86B09B99-1609-4E44-B9F5-9C3471A441A0}" srcOrd="8" destOrd="0" presId="urn:microsoft.com/office/officeart/2005/8/layout/list1"/>
    <dgm:cxn modelId="{11FCCB14-F1A4-4449-B539-CF99164E6D7F}" type="presParOf" srcId="{86B09B99-1609-4E44-B9F5-9C3471A441A0}" destId="{2549DB05-960E-4C41-8441-6F1476859DE6}" srcOrd="0" destOrd="0" presId="urn:microsoft.com/office/officeart/2005/8/layout/list1"/>
    <dgm:cxn modelId="{6CFABE49-C1F7-4AB1-8E11-3A8C9A83D049}" type="presParOf" srcId="{86B09B99-1609-4E44-B9F5-9C3471A441A0}" destId="{22EF4D34-423B-4EED-A371-778CACF085E2}" srcOrd="1" destOrd="0" presId="urn:microsoft.com/office/officeart/2005/8/layout/list1"/>
    <dgm:cxn modelId="{D93A50D0-2554-4D0A-8B19-5F5A1952E6C7}" type="presParOf" srcId="{726BFED6-59D2-4F7E-90B2-0814C54F0E71}" destId="{5F9FC08F-7E40-41D0-A34E-A62AE09F54DD}" srcOrd="9" destOrd="0" presId="urn:microsoft.com/office/officeart/2005/8/layout/list1"/>
    <dgm:cxn modelId="{1E496F97-1BC0-49AB-9A66-3918CE47CC31}" type="presParOf" srcId="{726BFED6-59D2-4F7E-90B2-0814C54F0E71}" destId="{A0584A83-0DE5-468C-9208-851BA9FE1C5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7C6A721-0D40-49DF-9896-538D015E2C22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8A9CBDE3-943D-44B1-AA3B-2C775C191735}">
      <dgm:prSet phldrT="[Text]" custT="1"/>
      <dgm:spPr/>
      <dgm:t>
        <a:bodyPr/>
        <a:lstStyle/>
        <a:p>
          <a:r>
            <a:rPr lang="en-US" sz="1400" b="1" dirty="0" smtClean="0">
              <a:latin typeface="Calibri" pitchFamily="34" charset="0"/>
              <a:cs typeface="Calibri" pitchFamily="34" charset="0"/>
            </a:rPr>
            <a:t>Class variables are also known as </a:t>
          </a:r>
          <a:r>
            <a:rPr lang="en-US" sz="1400" b="0" dirty="0" smtClean="0">
              <a:latin typeface="Courier New" pitchFamily="49" charset="0"/>
              <a:cs typeface="Courier New" pitchFamily="49" charset="0"/>
            </a:rPr>
            <a:t>static </a:t>
          </a:r>
          <a:r>
            <a:rPr lang="en-US" sz="1400" b="1" dirty="0" smtClean="0">
              <a:latin typeface="Calibri" pitchFamily="34" charset="0"/>
              <a:cs typeface="Calibri" pitchFamily="34" charset="0"/>
            </a:rPr>
            <a:t>variables.</a:t>
          </a:r>
          <a:endParaRPr lang="en-IN" sz="1400" b="0" dirty="0">
            <a:latin typeface="Courier New" pitchFamily="49" charset="0"/>
            <a:cs typeface="Courier New" pitchFamily="49" charset="0"/>
          </a:endParaRPr>
        </a:p>
      </dgm:t>
    </dgm:pt>
    <dgm:pt modelId="{47F20488-F57B-4EAA-AC28-0E61598F5785}" type="parTrans" cxnId="{3C413642-3007-4C9A-A71A-5BF29F80749E}">
      <dgm:prSet/>
      <dgm:spPr/>
      <dgm:t>
        <a:bodyPr/>
        <a:lstStyle/>
        <a:p>
          <a:endParaRPr lang="en-IN"/>
        </a:p>
      </dgm:t>
    </dgm:pt>
    <dgm:pt modelId="{4BE0501D-50E8-49B5-950C-96E7596EBD91}" type="sibTrans" cxnId="{3C413642-3007-4C9A-A71A-5BF29F80749E}">
      <dgm:prSet/>
      <dgm:spPr/>
      <dgm:t>
        <a:bodyPr/>
        <a:lstStyle/>
        <a:p>
          <a:endParaRPr lang="en-IN"/>
        </a:p>
      </dgm:t>
    </dgm:pt>
    <dgm:pt modelId="{0B2AD9EF-F3ED-4D54-857D-CC1F43F8AFD6}">
      <dgm:prSet phldrT="[Text]" custT="1"/>
      <dgm:spPr/>
      <dgm:t>
        <a:bodyPr/>
        <a:lstStyle/>
        <a:p>
          <a:r>
            <a:rPr lang="en-US" sz="1400" b="1" dirty="0" smtClean="0">
              <a:latin typeface="Calibri" pitchFamily="34" charset="0"/>
              <a:cs typeface="Calibri" pitchFamily="34" charset="0"/>
            </a:rPr>
            <a:t>Note that the </a:t>
          </a:r>
          <a:r>
            <a:rPr lang="en-US" sz="1400" b="0" dirty="0" smtClean="0">
              <a:latin typeface="Courier New" pitchFamily="49" charset="0"/>
              <a:cs typeface="Courier New" pitchFamily="49" charset="0"/>
            </a:rPr>
            <a:t>static</a:t>
          </a:r>
          <a:r>
            <a:rPr lang="en-US" sz="1400" b="1" dirty="0" smtClean="0">
              <a:latin typeface="Calibri" pitchFamily="34" charset="0"/>
              <a:cs typeface="Calibri" pitchFamily="34" charset="0"/>
            </a:rPr>
            <a:t> variables are not constants.</a:t>
          </a:r>
          <a:endParaRPr lang="en-IN" sz="1400" b="1" dirty="0" smtClean="0">
            <a:latin typeface="Calibri" pitchFamily="34" charset="0"/>
            <a:cs typeface="Calibri" pitchFamily="34" charset="0"/>
          </a:endParaRPr>
        </a:p>
      </dgm:t>
    </dgm:pt>
    <dgm:pt modelId="{B75A5741-41EB-4D30-B3D7-C02723BCF508}" type="parTrans" cxnId="{4226712F-F6F9-49E6-ABA8-AA8379CE0241}">
      <dgm:prSet/>
      <dgm:spPr/>
      <dgm:t>
        <a:bodyPr/>
        <a:lstStyle/>
        <a:p>
          <a:endParaRPr lang="en-IN"/>
        </a:p>
      </dgm:t>
    </dgm:pt>
    <dgm:pt modelId="{5413F2E3-6E5C-4C54-83C2-8648AA013DB4}" type="sibTrans" cxnId="{4226712F-F6F9-49E6-ABA8-AA8379CE0241}">
      <dgm:prSet/>
      <dgm:spPr/>
      <dgm:t>
        <a:bodyPr/>
        <a:lstStyle/>
        <a:p>
          <a:endParaRPr lang="en-IN"/>
        </a:p>
      </dgm:t>
    </dgm:pt>
    <dgm:pt modelId="{6CBA835F-12DC-4712-8CC3-59D46C8B909D}">
      <dgm:prSet phldrT="[Text]" custT="1"/>
      <dgm:spPr/>
      <dgm:t>
        <a:bodyPr/>
        <a:lstStyle/>
        <a:p>
          <a:r>
            <a:rPr lang="en-US" sz="1400" b="1" dirty="0" smtClean="0">
              <a:latin typeface="Calibri" pitchFamily="34" charset="0"/>
              <a:cs typeface="Calibri" pitchFamily="34" charset="0"/>
            </a:rPr>
            <a:t>Such variables are associated with the class rather than with any object.</a:t>
          </a:r>
          <a:endParaRPr lang="en-IN" sz="1400" b="1" dirty="0" smtClean="0">
            <a:latin typeface="Calibri" pitchFamily="34" charset="0"/>
            <a:cs typeface="Calibri" pitchFamily="34" charset="0"/>
          </a:endParaRPr>
        </a:p>
      </dgm:t>
    </dgm:pt>
    <dgm:pt modelId="{6BC3A7CD-31A8-4CDA-A927-28A8212EC4E4}" type="parTrans" cxnId="{AF4FE0CC-4A16-4351-9BA4-623F7DAA21B1}">
      <dgm:prSet/>
      <dgm:spPr/>
      <dgm:t>
        <a:bodyPr/>
        <a:lstStyle/>
        <a:p>
          <a:endParaRPr lang="en-IN"/>
        </a:p>
      </dgm:t>
    </dgm:pt>
    <dgm:pt modelId="{36D8DAD5-7FF5-44FB-9E8E-0695D9463A88}" type="sibTrans" cxnId="{AF4FE0CC-4A16-4351-9BA4-623F7DAA21B1}">
      <dgm:prSet/>
      <dgm:spPr/>
      <dgm:t>
        <a:bodyPr/>
        <a:lstStyle/>
        <a:p>
          <a:endParaRPr lang="en-IN"/>
        </a:p>
      </dgm:t>
    </dgm:pt>
    <dgm:pt modelId="{45EF41EC-6BF2-4ED2-9A0E-E404496014C1}">
      <dgm:prSet phldrT="[Text]" custT="1"/>
      <dgm:spPr/>
      <dgm:t>
        <a:bodyPr/>
        <a:lstStyle/>
        <a:p>
          <a:r>
            <a:rPr lang="en-US" sz="1400" b="1" dirty="0" smtClean="0">
              <a:latin typeface="Calibri" pitchFamily="34" charset="0"/>
              <a:cs typeface="Calibri" pitchFamily="34" charset="0"/>
            </a:rPr>
            <a:t>All instances of the class share the same value of the class variable. </a:t>
          </a:r>
          <a:endParaRPr lang="en-IN" sz="1400" b="1" dirty="0" smtClean="0">
            <a:latin typeface="Calibri" pitchFamily="34" charset="0"/>
            <a:cs typeface="Calibri" pitchFamily="34" charset="0"/>
          </a:endParaRPr>
        </a:p>
      </dgm:t>
    </dgm:pt>
    <dgm:pt modelId="{C6E0323B-41A1-4776-8A75-B7D13B81C828}" type="parTrans" cxnId="{766B92F6-D7A6-4FBB-B07A-39A6FCDCC824}">
      <dgm:prSet/>
      <dgm:spPr/>
      <dgm:t>
        <a:bodyPr/>
        <a:lstStyle/>
        <a:p>
          <a:endParaRPr lang="en-US"/>
        </a:p>
      </dgm:t>
    </dgm:pt>
    <dgm:pt modelId="{96D67991-D436-4326-9FBE-C8135AFFBDCA}" type="sibTrans" cxnId="{766B92F6-D7A6-4FBB-B07A-39A6FCDCC824}">
      <dgm:prSet/>
      <dgm:spPr/>
      <dgm:t>
        <a:bodyPr/>
        <a:lstStyle/>
        <a:p>
          <a:endParaRPr lang="en-US"/>
        </a:p>
      </dgm:t>
    </dgm:pt>
    <dgm:pt modelId="{54D14FB0-F507-4F84-B946-B0B3A6AE2B8B}">
      <dgm:prSet phldrT="[Text]" custT="1"/>
      <dgm:spPr/>
      <dgm:t>
        <a:bodyPr/>
        <a:lstStyle/>
        <a:p>
          <a:r>
            <a:rPr lang="en-US" sz="1400" b="1" dirty="0" smtClean="0">
              <a:latin typeface="Calibri" pitchFamily="34" charset="0"/>
              <a:cs typeface="Calibri" pitchFamily="34" charset="0"/>
            </a:rPr>
            <a:t>The value of a </a:t>
          </a:r>
          <a:r>
            <a:rPr lang="en-US" sz="1400" b="0" dirty="0" smtClean="0">
              <a:latin typeface="Courier New" pitchFamily="49" charset="0"/>
              <a:cs typeface="Courier New" pitchFamily="49" charset="0"/>
            </a:rPr>
            <a:t>static</a:t>
          </a:r>
          <a:r>
            <a:rPr lang="en-US" sz="1400" b="1" dirty="0" smtClean="0">
              <a:latin typeface="Calibri" pitchFamily="34" charset="0"/>
              <a:cs typeface="Calibri" pitchFamily="34" charset="0"/>
            </a:rPr>
            <a:t> variable can be modified using class methods or instance methods. </a:t>
          </a:r>
          <a:endParaRPr lang="en-IN" sz="1400" b="1" dirty="0" smtClean="0">
            <a:latin typeface="Calibri" pitchFamily="34" charset="0"/>
            <a:cs typeface="Calibri" pitchFamily="34" charset="0"/>
          </a:endParaRPr>
        </a:p>
      </dgm:t>
    </dgm:pt>
    <dgm:pt modelId="{68F01CD5-7B3E-47E9-80A4-072534DED59A}" type="parTrans" cxnId="{3BC6B2FA-DBD8-49C7-AC75-25372683A42B}">
      <dgm:prSet/>
      <dgm:spPr/>
      <dgm:t>
        <a:bodyPr/>
        <a:lstStyle/>
        <a:p>
          <a:endParaRPr lang="en-US"/>
        </a:p>
      </dgm:t>
    </dgm:pt>
    <dgm:pt modelId="{F93CC85D-01E6-461F-AEF0-BE138070E211}" type="sibTrans" cxnId="{3BC6B2FA-DBD8-49C7-AC75-25372683A42B}">
      <dgm:prSet/>
      <dgm:spPr/>
      <dgm:t>
        <a:bodyPr/>
        <a:lstStyle/>
        <a:p>
          <a:endParaRPr lang="en-US"/>
        </a:p>
      </dgm:t>
    </dgm:pt>
    <dgm:pt modelId="{90FC62A2-685E-4C26-B15E-BBFFB6BE58FE}">
      <dgm:prSet phldrT="[Text]" custT="1"/>
      <dgm:spPr/>
      <dgm:t>
        <a:bodyPr/>
        <a:lstStyle/>
        <a:p>
          <a:r>
            <a:rPr lang="en-US" sz="1400" b="1" dirty="0" smtClean="0">
              <a:latin typeface="Calibri" pitchFamily="34" charset="0"/>
              <a:cs typeface="Calibri" pitchFamily="34" charset="0"/>
            </a:rPr>
            <a:t>Unlike instance variable, there exists only one copy of a class variable for all objects in one fixed location in memory. </a:t>
          </a:r>
          <a:endParaRPr lang="en-IN" sz="1400" b="1" dirty="0" smtClean="0">
            <a:latin typeface="Calibri" pitchFamily="34" charset="0"/>
            <a:cs typeface="Calibri" pitchFamily="34" charset="0"/>
          </a:endParaRPr>
        </a:p>
      </dgm:t>
    </dgm:pt>
    <dgm:pt modelId="{C5297EC3-E1AD-4852-A0C7-446D74CB670B}" type="parTrans" cxnId="{585992AE-BE12-44C4-ABA6-D64A24AC5B16}">
      <dgm:prSet/>
      <dgm:spPr/>
      <dgm:t>
        <a:bodyPr/>
        <a:lstStyle/>
        <a:p>
          <a:endParaRPr lang="en-US"/>
        </a:p>
      </dgm:t>
    </dgm:pt>
    <dgm:pt modelId="{BDDF6225-F7C7-4521-A792-3AC079BAD93C}" type="sibTrans" cxnId="{585992AE-BE12-44C4-ABA6-D64A24AC5B16}">
      <dgm:prSet/>
      <dgm:spPr/>
      <dgm:t>
        <a:bodyPr/>
        <a:lstStyle/>
        <a:p>
          <a:endParaRPr lang="en-US"/>
        </a:p>
      </dgm:t>
    </dgm:pt>
    <dgm:pt modelId="{D250FCA3-B70D-4FA3-8091-E613028278B5}">
      <dgm:prSet phldrT="[Text]" custT="1"/>
      <dgm:spPr/>
      <dgm:t>
        <a:bodyPr/>
        <a:lstStyle/>
        <a:p>
          <a:r>
            <a:rPr lang="en-US" sz="1400" b="1" dirty="0" smtClean="0">
              <a:latin typeface="Calibri" pitchFamily="34" charset="0"/>
              <a:cs typeface="Calibri" pitchFamily="34" charset="0"/>
            </a:rPr>
            <a:t>A </a:t>
          </a:r>
          <a:r>
            <a:rPr lang="en-US" sz="1400" b="0" dirty="0" smtClean="0">
              <a:latin typeface="Courier New" pitchFamily="49" charset="0"/>
              <a:cs typeface="Courier New" pitchFamily="49" charset="0"/>
            </a:rPr>
            <a:t>static</a:t>
          </a:r>
          <a:r>
            <a:rPr lang="en-US" sz="1400" b="1" dirty="0" smtClean="0">
              <a:latin typeface="Calibri" pitchFamily="34" charset="0"/>
              <a:cs typeface="Calibri" pitchFamily="34" charset="0"/>
            </a:rPr>
            <a:t> variable declared as </a:t>
          </a:r>
          <a:r>
            <a:rPr lang="en-US" sz="1400" b="1" dirty="0" smtClean="0">
              <a:latin typeface="Courier New" pitchFamily="49" charset="0"/>
              <a:cs typeface="Courier New" pitchFamily="49" charset="0"/>
            </a:rPr>
            <a:t>final</a:t>
          </a:r>
          <a:r>
            <a:rPr lang="en-US" sz="1400" b="1" dirty="0" smtClean="0">
              <a:latin typeface="Calibri" pitchFamily="34" charset="0"/>
              <a:cs typeface="Calibri" pitchFamily="34" charset="0"/>
            </a:rPr>
            <a:t> becomes a constant whose value cannot be modified.</a:t>
          </a:r>
          <a:endParaRPr lang="en-IN" sz="1400" b="1" dirty="0" smtClean="0">
            <a:latin typeface="Calibri" pitchFamily="34" charset="0"/>
            <a:cs typeface="Calibri" pitchFamily="34" charset="0"/>
          </a:endParaRPr>
        </a:p>
      </dgm:t>
    </dgm:pt>
    <dgm:pt modelId="{8DE8ED5F-A8AC-4F80-99AA-5D1966C1FD90}" type="parTrans" cxnId="{835D422E-4779-41F5-824B-B7FA602BA3AD}">
      <dgm:prSet/>
      <dgm:spPr/>
      <dgm:t>
        <a:bodyPr/>
        <a:lstStyle/>
        <a:p>
          <a:endParaRPr lang="en-US"/>
        </a:p>
      </dgm:t>
    </dgm:pt>
    <dgm:pt modelId="{EADEBC8B-105C-4459-8E7B-4D467DC7F2BF}" type="sibTrans" cxnId="{835D422E-4779-41F5-824B-B7FA602BA3AD}">
      <dgm:prSet/>
      <dgm:spPr/>
      <dgm:t>
        <a:bodyPr/>
        <a:lstStyle/>
        <a:p>
          <a:endParaRPr lang="en-US"/>
        </a:p>
      </dgm:t>
    </dgm:pt>
    <dgm:pt modelId="{726BFED6-59D2-4F7E-90B2-0814C54F0E71}" type="pres">
      <dgm:prSet presAssocID="{77C6A721-0D40-49DF-9896-538D015E2C2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825C2F4-6259-4087-975F-D7E57656305B}" type="pres">
      <dgm:prSet presAssocID="{8A9CBDE3-943D-44B1-AA3B-2C775C191735}" presName="parentLin" presStyleCnt="0"/>
      <dgm:spPr/>
      <dgm:t>
        <a:bodyPr/>
        <a:lstStyle/>
        <a:p>
          <a:endParaRPr lang="en-US"/>
        </a:p>
      </dgm:t>
    </dgm:pt>
    <dgm:pt modelId="{8AFF8CDB-0AF9-4EA6-BECC-E63ACC5B5E29}" type="pres">
      <dgm:prSet presAssocID="{8A9CBDE3-943D-44B1-AA3B-2C775C191735}" presName="parentLeftMargin" presStyleLbl="node1" presStyleIdx="0" presStyleCnt="7"/>
      <dgm:spPr/>
      <dgm:t>
        <a:bodyPr/>
        <a:lstStyle/>
        <a:p>
          <a:endParaRPr lang="en-IN"/>
        </a:p>
      </dgm:t>
    </dgm:pt>
    <dgm:pt modelId="{944BAB04-7C51-4F32-B3D9-6B3BFE861060}" type="pres">
      <dgm:prSet presAssocID="{8A9CBDE3-943D-44B1-AA3B-2C775C191735}" presName="parentText" presStyleLbl="node1" presStyleIdx="0" presStyleCnt="7" custScaleX="12995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B92971E-CD3F-40AB-A72B-D3F249C8A999}" type="pres">
      <dgm:prSet presAssocID="{8A9CBDE3-943D-44B1-AA3B-2C775C191735}" presName="negativeSpace" presStyleCnt="0"/>
      <dgm:spPr/>
      <dgm:t>
        <a:bodyPr/>
        <a:lstStyle/>
        <a:p>
          <a:endParaRPr lang="en-US"/>
        </a:p>
      </dgm:t>
    </dgm:pt>
    <dgm:pt modelId="{A3794F34-CF38-4878-8BA7-B0E44BC4E8BE}" type="pres">
      <dgm:prSet presAssocID="{8A9CBDE3-943D-44B1-AA3B-2C775C191735}" presName="childText" presStyleLbl="conFg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E948CE-AB6E-441B-9C84-EB73198946D1}" type="pres">
      <dgm:prSet presAssocID="{4BE0501D-50E8-49B5-950C-96E7596EBD91}" presName="spaceBetweenRectangles" presStyleCnt="0"/>
      <dgm:spPr/>
      <dgm:t>
        <a:bodyPr/>
        <a:lstStyle/>
        <a:p>
          <a:endParaRPr lang="en-US"/>
        </a:p>
      </dgm:t>
    </dgm:pt>
    <dgm:pt modelId="{29C14D80-9378-4DBC-8F98-7A1924A78E08}" type="pres">
      <dgm:prSet presAssocID="{0B2AD9EF-F3ED-4D54-857D-CC1F43F8AFD6}" presName="parentLin" presStyleCnt="0"/>
      <dgm:spPr/>
      <dgm:t>
        <a:bodyPr/>
        <a:lstStyle/>
        <a:p>
          <a:endParaRPr lang="en-US"/>
        </a:p>
      </dgm:t>
    </dgm:pt>
    <dgm:pt modelId="{DD0F1857-B597-431D-9A0F-C159A0C4F7FE}" type="pres">
      <dgm:prSet presAssocID="{0B2AD9EF-F3ED-4D54-857D-CC1F43F8AFD6}" presName="parentLeftMargin" presStyleLbl="node1" presStyleIdx="0" presStyleCnt="7"/>
      <dgm:spPr/>
      <dgm:t>
        <a:bodyPr/>
        <a:lstStyle/>
        <a:p>
          <a:endParaRPr lang="en-IN"/>
        </a:p>
      </dgm:t>
    </dgm:pt>
    <dgm:pt modelId="{0BC5C34C-6965-41B3-8AB2-EFFE6BA44191}" type="pres">
      <dgm:prSet presAssocID="{0B2AD9EF-F3ED-4D54-857D-CC1F43F8AFD6}" presName="parentText" presStyleLbl="node1" presStyleIdx="1" presStyleCnt="7" custScaleX="12995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A2529F1-05C9-4708-AE54-66005BE69934}" type="pres">
      <dgm:prSet presAssocID="{0B2AD9EF-F3ED-4D54-857D-CC1F43F8AFD6}" presName="negativeSpace" presStyleCnt="0"/>
      <dgm:spPr/>
      <dgm:t>
        <a:bodyPr/>
        <a:lstStyle/>
        <a:p>
          <a:endParaRPr lang="en-US"/>
        </a:p>
      </dgm:t>
    </dgm:pt>
    <dgm:pt modelId="{B6BC36D8-D5B0-4749-B56F-AC6C50C43627}" type="pres">
      <dgm:prSet presAssocID="{0B2AD9EF-F3ED-4D54-857D-CC1F43F8AFD6}" presName="childText" presStyleLbl="conFgAcc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592033-9728-426D-B657-EA746F5D2E7F}" type="pres">
      <dgm:prSet presAssocID="{5413F2E3-6E5C-4C54-83C2-8648AA013DB4}" presName="spaceBetweenRectangles" presStyleCnt="0"/>
      <dgm:spPr/>
      <dgm:t>
        <a:bodyPr/>
        <a:lstStyle/>
        <a:p>
          <a:endParaRPr lang="en-US"/>
        </a:p>
      </dgm:t>
    </dgm:pt>
    <dgm:pt modelId="{31C34959-0A23-4DA3-BCF2-F8D1D918B54E}" type="pres">
      <dgm:prSet presAssocID="{6CBA835F-12DC-4712-8CC3-59D46C8B909D}" presName="parentLin" presStyleCnt="0"/>
      <dgm:spPr/>
      <dgm:t>
        <a:bodyPr/>
        <a:lstStyle/>
        <a:p>
          <a:endParaRPr lang="en-US"/>
        </a:p>
      </dgm:t>
    </dgm:pt>
    <dgm:pt modelId="{EA9570EB-7D53-4F83-BD89-18364F7966D1}" type="pres">
      <dgm:prSet presAssocID="{6CBA835F-12DC-4712-8CC3-59D46C8B909D}" presName="parentLeftMargin" presStyleLbl="node1" presStyleIdx="1" presStyleCnt="7"/>
      <dgm:spPr/>
      <dgm:t>
        <a:bodyPr/>
        <a:lstStyle/>
        <a:p>
          <a:endParaRPr lang="en-IN"/>
        </a:p>
      </dgm:t>
    </dgm:pt>
    <dgm:pt modelId="{DB92616B-573E-402D-8DA0-86C7108371DC}" type="pres">
      <dgm:prSet presAssocID="{6CBA835F-12DC-4712-8CC3-59D46C8B909D}" presName="parentText" presStyleLbl="node1" presStyleIdx="2" presStyleCnt="7" custScaleX="12910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4A3CF46-AA02-40BD-B79D-3D93C13365F9}" type="pres">
      <dgm:prSet presAssocID="{6CBA835F-12DC-4712-8CC3-59D46C8B909D}" presName="negativeSpace" presStyleCnt="0"/>
      <dgm:spPr/>
      <dgm:t>
        <a:bodyPr/>
        <a:lstStyle/>
        <a:p>
          <a:endParaRPr lang="en-US"/>
        </a:p>
      </dgm:t>
    </dgm:pt>
    <dgm:pt modelId="{6C460B2E-B41F-4BE1-B515-98B1032B3945}" type="pres">
      <dgm:prSet presAssocID="{6CBA835F-12DC-4712-8CC3-59D46C8B909D}" presName="childText" presStyleLbl="conFgAcc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F23784-E286-4281-B8FB-82F5F7329D8D}" type="pres">
      <dgm:prSet presAssocID="{36D8DAD5-7FF5-44FB-9E8E-0695D9463A88}" presName="spaceBetweenRectangles" presStyleCnt="0"/>
      <dgm:spPr/>
      <dgm:t>
        <a:bodyPr/>
        <a:lstStyle/>
        <a:p>
          <a:endParaRPr lang="en-US"/>
        </a:p>
      </dgm:t>
    </dgm:pt>
    <dgm:pt modelId="{727507F2-1E2D-4740-8FFF-65A409E10EA2}" type="pres">
      <dgm:prSet presAssocID="{45EF41EC-6BF2-4ED2-9A0E-E404496014C1}" presName="parentLin" presStyleCnt="0"/>
      <dgm:spPr/>
      <dgm:t>
        <a:bodyPr/>
        <a:lstStyle/>
        <a:p>
          <a:endParaRPr lang="en-US"/>
        </a:p>
      </dgm:t>
    </dgm:pt>
    <dgm:pt modelId="{946BFA15-0BBF-4708-AE61-3A6BCB913535}" type="pres">
      <dgm:prSet presAssocID="{45EF41EC-6BF2-4ED2-9A0E-E404496014C1}" presName="parentLeftMargin" presStyleLbl="node1" presStyleIdx="2" presStyleCnt="7"/>
      <dgm:spPr/>
      <dgm:t>
        <a:bodyPr/>
        <a:lstStyle/>
        <a:p>
          <a:endParaRPr lang="en-US"/>
        </a:p>
      </dgm:t>
    </dgm:pt>
    <dgm:pt modelId="{0E87CD78-DC87-4056-BEFE-1A2CD934EAE7}" type="pres">
      <dgm:prSet presAssocID="{45EF41EC-6BF2-4ED2-9A0E-E404496014C1}" presName="parentText" presStyleLbl="node1" presStyleIdx="3" presStyleCnt="7" custScaleX="1291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CCA8F0-CC32-4BD5-AC09-0E8B47B3A273}" type="pres">
      <dgm:prSet presAssocID="{45EF41EC-6BF2-4ED2-9A0E-E404496014C1}" presName="negativeSpace" presStyleCnt="0"/>
      <dgm:spPr/>
      <dgm:t>
        <a:bodyPr/>
        <a:lstStyle/>
        <a:p>
          <a:endParaRPr lang="en-US"/>
        </a:p>
      </dgm:t>
    </dgm:pt>
    <dgm:pt modelId="{43C78EAC-DF7F-41F2-971D-12E7EE0F88FD}" type="pres">
      <dgm:prSet presAssocID="{45EF41EC-6BF2-4ED2-9A0E-E404496014C1}" presName="childText" presStyleLbl="conFgAcc1" presStyleIdx="3" presStyleCnt="7" custLinFactNeighborY="231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FC6007-55FA-4029-9364-FED81884076E}" type="pres">
      <dgm:prSet presAssocID="{96D67991-D436-4326-9FBE-C8135AFFBDCA}" presName="spaceBetweenRectangles" presStyleCnt="0"/>
      <dgm:spPr/>
      <dgm:t>
        <a:bodyPr/>
        <a:lstStyle/>
        <a:p>
          <a:endParaRPr lang="en-US"/>
        </a:p>
      </dgm:t>
    </dgm:pt>
    <dgm:pt modelId="{749F75D0-C161-461E-931B-DCD6EF6CEC8A}" type="pres">
      <dgm:prSet presAssocID="{54D14FB0-F507-4F84-B946-B0B3A6AE2B8B}" presName="parentLin" presStyleCnt="0"/>
      <dgm:spPr/>
      <dgm:t>
        <a:bodyPr/>
        <a:lstStyle/>
        <a:p>
          <a:endParaRPr lang="en-US"/>
        </a:p>
      </dgm:t>
    </dgm:pt>
    <dgm:pt modelId="{FBD83B32-2B2A-48DF-B5A4-F021802E30C4}" type="pres">
      <dgm:prSet presAssocID="{54D14FB0-F507-4F84-B946-B0B3A6AE2B8B}" presName="parentLeftMargin" presStyleLbl="node1" presStyleIdx="3" presStyleCnt="7"/>
      <dgm:spPr/>
      <dgm:t>
        <a:bodyPr/>
        <a:lstStyle/>
        <a:p>
          <a:endParaRPr lang="en-US"/>
        </a:p>
      </dgm:t>
    </dgm:pt>
    <dgm:pt modelId="{F98CF701-FF11-4283-95F3-B9170D60C7D3}" type="pres">
      <dgm:prSet presAssocID="{54D14FB0-F507-4F84-B946-B0B3A6AE2B8B}" presName="parentText" presStyleLbl="node1" presStyleIdx="4" presStyleCnt="7" custScaleX="1291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6D54BE-00F6-405F-B884-C6634E9E15CE}" type="pres">
      <dgm:prSet presAssocID="{54D14FB0-F507-4F84-B946-B0B3A6AE2B8B}" presName="negativeSpace" presStyleCnt="0"/>
      <dgm:spPr/>
      <dgm:t>
        <a:bodyPr/>
        <a:lstStyle/>
        <a:p>
          <a:endParaRPr lang="en-US"/>
        </a:p>
      </dgm:t>
    </dgm:pt>
    <dgm:pt modelId="{556B73D6-E341-435E-A58E-64178E8FA966}" type="pres">
      <dgm:prSet presAssocID="{54D14FB0-F507-4F84-B946-B0B3A6AE2B8B}" presName="childText" presStyleLbl="conFg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1A7B4F-3817-48DB-A6EC-F6C182C12C4F}" type="pres">
      <dgm:prSet presAssocID="{F93CC85D-01E6-461F-AEF0-BE138070E211}" presName="spaceBetweenRectangles" presStyleCnt="0"/>
      <dgm:spPr/>
      <dgm:t>
        <a:bodyPr/>
        <a:lstStyle/>
        <a:p>
          <a:endParaRPr lang="en-US"/>
        </a:p>
      </dgm:t>
    </dgm:pt>
    <dgm:pt modelId="{4D5561BA-79CD-4780-8F2B-731E696E8F7D}" type="pres">
      <dgm:prSet presAssocID="{90FC62A2-685E-4C26-B15E-BBFFB6BE58FE}" presName="parentLin" presStyleCnt="0"/>
      <dgm:spPr/>
      <dgm:t>
        <a:bodyPr/>
        <a:lstStyle/>
        <a:p>
          <a:endParaRPr lang="en-US"/>
        </a:p>
      </dgm:t>
    </dgm:pt>
    <dgm:pt modelId="{A10A6DEA-8FE8-4590-83F1-E1CF6DD86FE1}" type="pres">
      <dgm:prSet presAssocID="{90FC62A2-685E-4C26-B15E-BBFFB6BE58FE}" presName="parentLeftMargin" presStyleLbl="node1" presStyleIdx="4" presStyleCnt="7"/>
      <dgm:spPr/>
      <dgm:t>
        <a:bodyPr/>
        <a:lstStyle/>
        <a:p>
          <a:endParaRPr lang="en-US"/>
        </a:p>
      </dgm:t>
    </dgm:pt>
    <dgm:pt modelId="{941D028F-16B5-420D-BC58-3BF66EDB26F4}" type="pres">
      <dgm:prSet presAssocID="{90FC62A2-685E-4C26-B15E-BBFFB6BE58FE}" presName="parentText" presStyleLbl="node1" presStyleIdx="5" presStyleCnt="7" custScaleX="12910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0D79A5-DF73-46BE-9550-468DE7D70FC7}" type="pres">
      <dgm:prSet presAssocID="{90FC62A2-685E-4C26-B15E-BBFFB6BE58FE}" presName="negativeSpace" presStyleCnt="0"/>
      <dgm:spPr/>
      <dgm:t>
        <a:bodyPr/>
        <a:lstStyle/>
        <a:p>
          <a:endParaRPr lang="en-US"/>
        </a:p>
      </dgm:t>
    </dgm:pt>
    <dgm:pt modelId="{FFAD0F8B-6566-46C4-94BD-5E4C413D2197}" type="pres">
      <dgm:prSet presAssocID="{90FC62A2-685E-4C26-B15E-BBFFB6BE58FE}" presName="childText" presStyleLbl="conFgAcc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DB05F0-CAA7-48EA-8138-058C36247A74}" type="pres">
      <dgm:prSet presAssocID="{BDDF6225-F7C7-4521-A792-3AC079BAD93C}" presName="spaceBetweenRectangles" presStyleCnt="0"/>
      <dgm:spPr/>
      <dgm:t>
        <a:bodyPr/>
        <a:lstStyle/>
        <a:p>
          <a:endParaRPr lang="en-US"/>
        </a:p>
      </dgm:t>
    </dgm:pt>
    <dgm:pt modelId="{891A9C22-3444-4BA5-82E9-2D16D2308148}" type="pres">
      <dgm:prSet presAssocID="{D250FCA3-B70D-4FA3-8091-E613028278B5}" presName="parentLin" presStyleCnt="0"/>
      <dgm:spPr/>
      <dgm:t>
        <a:bodyPr/>
        <a:lstStyle/>
        <a:p>
          <a:endParaRPr lang="en-US"/>
        </a:p>
      </dgm:t>
    </dgm:pt>
    <dgm:pt modelId="{8EB3E7D9-39D1-4952-AF0B-B58E87F8029F}" type="pres">
      <dgm:prSet presAssocID="{D250FCA3-B70D-4FA3-8091-E613028278B5}" presName="parentLeftMargin" presStyleLbl="node1" presStyleIdx="5" presStyleCnt="7"/>
      <dgm:spPr/>
      <dgm:t>
        <a:bodyPr/>
        <a:lstStyle/>
        <a:p>
          <a:endParaRPr lang="en-US"/>
        </a:p>
      </dgm:t>
    </dgm:pt>
    <dgm:pt modelId="{47F9F93D-1987-4482-860A-223194E594F2}" type="pres">
      <dgm:prSet presAssocID="{D250FCA3-B70D-4FA3-8091-E613028278B5}" presName="parentText" presStyleLbl="node1" presStyleIdx="6" presStyleCnt="7" custScaleX="12910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E745BB-5913-4C4E-97F4-4A7234071973}" type="pres">
      <dgm:prSet presAssocID="{D250FCA3-B70D-4FA3-8091-E613028278B5}" presName="negativeSpace" presStyleCnt="0"/>
      <dgm:spPr/>
      <dgm:t>
        <a:bodyPr/>
        <a:lstStyle/>
        <a:p>
          <a:endParaRPr lang="en-US"/>
        </a:p>
      </dgm:t>
    </dgm:pt>
    <dgm:pt modelId="{E473E327-8250-412E-B790-B6658BA4ADF1}" type="pres">
      <dgm:prSet presAssocID="{D250FCA3-B70D-4FA3-8091-E613028278B5}" presName="childText" presStyleLbl="conFgAcc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841C72-126D-4286-9402-8B9412B9DAE8}" type="presOf" srcId="{8A9CBDE3-943D-44B1-AA3B-2C775C191735}" destId="{944BAB04-7C51-4F32-B3D9-6B3BFE861060}" srcOrd="1" destOrd="0" presId="urn:microsoft.com/office/officeart/2005/8/layout/list1"/>
    <dgm:cxn modelId="{585992AE-BE12-44C4-ABA6-D64A24AC5B16}" srcId="{77C6A721-0D40-49DF-9896-538D015E2C22}" destId="{90FC62A2-685E-4C26-B15E-BBFFB6BE58FE}" srcOrd="5" destOrd="0" parTransId="{C5297EC3-E1AD-4852-A0C7-446D74CB670B}" sibTransId="{BDDF6225-F7C7-4521-A792-3AC079BAD93C}"/>
    <dgm:cxn modelId="{766B92F6-D7A6-4FBB-B07A-39A6FCDCC824}" srcId="{77C6A721-0D40-49DF-9896-538D015E2C22}" destId="{45EF41EC-6BF2-4ED2-9A0E-E404496014C1}" srcOrd="3" destOrd="0" parTransId="{C6E0323B-41A1-4776-8A75-B7D13B81C828}" sibTransId="{96D67991-D436-4326-9FBE-C8135AFFBDCA}"/>
    <dgm:cxn modelId="{06065419-9D7E-48E6-920B-E3D2C5DF728A}" type="presOf" srcId="{45EF41EC-6BF2-4ED2-9A0E-E404496014C1}" destId="{946BFA15-0BBF-4708-AE61-3A6BCB913535}" srcOrd="0" destOrd="0" presId="urn:microsoft.com/office/officeart/2005/8/layout/list1"/>
    <dgm:cxn modelId="{48D3D7EF-DDEF-4F7C-8B18-0AAF6A6CB3CF}" type="presOf" srcId="{D250FCA3-B70D-4FA3-8091-E613028278B5}" destId="{47F9F93D-1987-4482-860A-223194E594F2}" srcOrd="1" destOrd="0" presId="urn:microsoft.com/office/officeart/2005/8/layout/list1"/>
    <dgm:cxn modelId="{4805BFE2-A0F3-4434-AEAE-C9142E75CA0D}" type="presOf" srcId="{54D14FB0-F507-4F84-B946-B0B3A6AE2B8B}" destId="{F98CF701-FF11-4283-95F3-B9170D60C7D3}" srcOrd="1" destOrd="0" presId="urn:microsoft.com/office/officeart/2005/8/layout/list1"/>
    <dgm:cxn modelId="{B37237D3-7F2F-443A-B775-DB95F363C1AF}" type="presOf" srcId="{54D14FB0-F507-4F84-B946-B0B3A6AE2B8B}" destId="{FBD83B32-2B2A-48DF-B5A4-F021802E30C4}" srcOrd="0" destOrd="0" presId="urn:microsoft.com/office/officeart/2005/8/layout/list1"/>
    <dgm:cxn modelId="{8C823F99-DE12-4EA9-9C83-A6B1254FF9FB}" type="presOf" srcId="{0B2AD9EF-F3ED-4D54-857D-CC1F43F8AFD6}" destId="{DD0F1857-B597-431D-9A0F-C159A0C4F7FE}" srcOrd="0" destOrd="0" presId="urn:microsoft.com/office/officeart/2005/8/layout/list1"/>
    <dgm:cxn modelId="{835D422E-4779-41F5-824B-B7FA602BA3AD}" srcId="{77C6A721-0D40-49DF-9896-538D015E2C22}" destId="{D250FCA3-B70D-4FA3-8091-E613028278B5}" srcOrd="6" destOrd="0" parTransId="{8DE8ED5F-A8AC-4F80-99AA-5D1966C1FD90}" sibTransId="{EADEBC8B-105C-4459-8E7B-4D467DC7F2BF}"/>
    <dgm:cxn modelId="{1F6DD65D-569B-433E-AD94-A752365A98F2}" type="presOf" srcId="{0B2AD9EF-F3ED-4D54-857D-CC1F43F8AFD6}" destId="{0BC5C34C-6965-41B3-8AB2-EFFE6BA44191}" srcOrd="1" destOrd="0" presId="urn:microsoft.com/office/officeart/2005/8/layout/list1"/>
    <dgm:cxn modelId="{548F3F6E-DDCB-4BF2-BFD1-569F8E9AC660}" type="presOf" srcId="{45EF41EC-6BF2-4ED2-9A0E-E404496014C1}" destId="{0E87CD78-DC87-4056-BEFE-1A2CD934EAE7}" srcOrd="1" destOrd="0" presId="urn:microsoft.com/office/officeart/2005/8/layout/list1"/>
    <dgm:cxn modelId="{8C5C4906-764F-42D7-8A9F-AF4DCD37F1AE}" type="presOf" srcId="{D250FCA3-B70D-4FA3-8091-E613028278B5}" destId="{8EB3E7D9-39D1-4952-AF0B-B58E87F8029F}" srcOrd="0" destOrd="0" presId="urn:microsoft.com/office/officeart/2005/8/layout/list1"/>
    <dgm:cxn modelId="{850C9E6D-5E73-495C-9F38-8F5F05440512}" type="presOf" srcId="{8A9CBDE3-943D-44B1-AA3B-2C775C191735}" destId="{8AFF8CDB-0AF9-4EA6-BECC-E63ACC5B5E29}" srcOrd="0" destOrd="0" presId="urn:microsoft.com/office/officeart/2005/8/layout/list1"/>
    <dgm:cxn modelId="{1CBA362B-DBAC-48E0-86ED-4BE987AB7A5B}" type="presOf" srcId="{90FC62A2-685E-4C26-B15E-BBFFB6BE58FE}" destId="{941D028F-16B5-420D-BC58-3BF66EDB26F4}" srcOrd="1" destOrd="0" presId="urn:microsoft.com/office/officeart/2005/8/layout/list1"/>
    <dgm:cxn modelId="{3C413642-3007-4C9A-A71A-5BF29F80749E}" srcId="{77C6A721-0D40-49DF-9896-538D015E2C22}" destId="{8A9CBDE3-943D-44B1-AA3B-2C775C191735}" srcOrd="0" destOrd="0" parTransId="{47F20488-F57B-4EAA-AC28-0E61598F5785}" sibTransId="{4BE0501D-50E8-49B5-950C-96E7596EBD91}"/>
    <dgm:cxn modelId="{9227C9D4-32CA-4804-951F-35CC48168CC8}" type="presOf" srcId="{90FC62A2-685E-4C26-B15E-BBFFB6BE58FE}" destId="{A10A6DEA-8FE8-4590-83F1-E1CF6DD86FE1}" srcOrd="0" destOrd="0" presId="urn:microsoft.com/office/officeart/2005/8/layout/list1"/>
    <dgm:cxn modelId="{AF4FE0CC-4A16-4351-9BA4-623F7DAA21B1}" srcId="{77C6A721-0D40-49DF-9896-538D015E2C22}" destId="{6CBA835F-12DC-4712-8CC3-59D46C8B909D}" srcOrd="2" destOrd="0" parTransId="{6BC3A7CD-31A8-4CDA-A927-28A8212EC4E4}" sibTransId="{36D8DAD5-7FF5-44FB-9E8E-0695D9463A88}"/>
    <dgm:cxn modelId="{4226712F-F6F9-49E6-ABA8-AA8379CE0241}" srcId="{77C6A721-0D40-49DF-9896-538D015E2C22}" destId="{0B2AD9EF-F3ED-4D54-857D-CC1F43F8AFD6}" srcOrd="1" destOrd="0" parTransId="{B75A5741-41EB-4D30-B3D7-C02723BCF508}" sibTransId="{5413F2E3-6E5C-4C54-83C2-8648AA013DB4}"/>
    <dgm:cxn modelId="{92FDE466-1819-4F4E-8A62-130AF33C4D09}" type="presOf" srcId="{6CBA835F-12DC-4712-8CC3-59D46C8B909D}" destId="{DB92616B-573E-402D-8DA0-86C7108371DC}" srcOrd="1" destOrd="0" presId="urn:microsoft.com/office/officeart/2005/8/layout/list1"/>
    <dgm:cxn modelId="{86F96416-5E37-4382-97BA-B56D16E83523}" type="presOf" srcId="{77C6A721-0D40-49DF-9896-538D015E2C22}" destId="{726BFED6-59D2-4F7E-90B2-0814C54F0E71}" srcOrd="0" destOrd="0" presId="urn:microsoft.com/office/officeart/2005/8/layout/list1"/>
    <dgm:cxn modelId="{3BC6B2FA-DBD8-49C7-AC75-25372683A42B}" srcId="{77C6A721-0D40-49DF-9896-538D015E2C22}" destId="{54D14FB0-F507-4F84-B946-B0B3A6AE2B8B}" srcOrd="4" destOrd="0" parTransId="{68F01CD5-7B3E-47E9-80A4-072534DED59A}" sibTransId="{F93CC85D-01E6-461F-AEF0-BE138070E211}"/>
    <dgm:cxn modelId="{E037E949-4256-44FD-A480-DE7034B261AE}" type="presOf" srcId="{6CBA835F-12DC-4712-8CC3-59D46C8B909D}" destId="{EA9570EB-7D53-4F83-BD89-18364F7966D1}" srcOrd="0" destOrd="0" presId="urn:microsoft.com/office/officeart/2005/8/layout/list1"/>
    <dgm:cxn modelId="{8428D15D-5266-40C9-AD50-892155853291}" type="presParOf" srcId="{726BFED6-59D2-4F7E-90B2-0814C54F0E71}" destId="{9825C2F4-6259-4087-975F-D7E57656305B}" srcOrd="0" destOrd="0" presId="urn:microsoft.com/office/officeart/2005/8/layout/list1"/>
    <dgm:cxn modelId="{537A055B-8AC4-4F62-B601-A3DCE1200408}" type="presParOf" srcId="{9825C2F4-6259-4087-975F-D7E57656305B}" destId="{8AFF8CDB-0AF9-4EA6-BECC-E63ACC5B5E29}" srcOrd="0" destOrd="0" presId="urn:microsoft.com/office/officeart/2005/8/layout/list1"/>
    <dgm:cxn modelId="{1039128F-13C2-45D2-B429-29B9660A2AC2}" type="presParOf" srcId="{9825C2F4-6259-4087-975F-D7E57656305B}" destId="{944BAB04-7C51-4F32-B3D9-6B3BFE861060}" srcOrd="1" destOrd="0" presId="urn:microsoft.com/office/officeart/2005/8/layout/list1"/>
    <dgm:cxn modelId="{CD362DE0-0E29-4052-830F-59AD17926085}" type="presParOf" srcId="{726BFED6-59D2-4F7E-90B2-0814C54F0E71}" destId="{0B92971E-CD3F-40AB-A72B-D3F249C8A999}" srcOrd="1" destOrd="0" presId="urn:microsoft.com/office/officeart/2005/8/layout/list1"/>
    <dgm:cxn modelId="{5497D9CE-9DBE-47BB-98E8-8C09559175D6}" type="presParOf" srcId="{726BFED6-59D2-4F7E-90B2-0814C54F0E71}" destId="{A3794F34-CF38-4878-8BA7-B0E44BC4E8BE}" srcOrd="2" destOrd="0" presId="urn:microsoft.com/office/officeart/2005/8/layout/list1"/>
    <dgm:cxn modelId="{558E153A-5CFA-4D9F-BD7C-84F8D062F243}" type="presParOf" srcId="{726BFED6-59D2-4F7E-90B2-0814C54F0E71}" destId="{F2E948CE-AB6E-441B-9C84-EB73198946D1}" srcOrd="3" destOrd="0" presId="urn:microsoft.com/office/officeart/2005/8/layout/list1"/>
    <dgm:cxn modelId="{3B05FF45-30CA-49CA-8879-5C4D6316B3DF}" type="presParOf" srcId="{726BFED6-59D2-4F7E-90B2-0814C54F0E71}" destId="{29C14D80-9378-4DBC-8F98-7A1924A78E08}" srcOrd="4" destOrd="0" presId="urn:microsoft.com/office/officeart/2005/8/layout/list1"/>
    <dgm:cxn modelId="{DEE408BF-ACED-48F6-8FBC-F1A460DF55D4}" type="presParOf" srcId="{29C14D80-9378-4DBC-8F98-7A1924A78E08}" destId="{DD0F1857-B597-431D-9A0F-C159A0C4F7FE}" srcOrd="0" destOrd="0" presId="urn:microsoft.com/office/officeart/2005/8/layout/list1"/>
    <dgm:cxn modelId="{F417E7DA-8D7C-4790-9FA5-FD819FE6ABA6}" type="presParOf" srcId="{29C14D80-9378-4DBC-8F98-7A1924A78E08}" destId="{0BC5C34C-6965-41B3-8AB2-EFFE6BA44191}" srcOrd="1" destOrd="0" presId="urn:microsoft.com/office/officeart/2005/8/layout/list1"/>
    <dgm:cxn modelId="{A75DE569-EF70-4533-99D3-5370B7116B1D}" type="presParOf" srcId="{726BFED6-59D2-4F7E-90B2-0814C54F0E71}" destId="{CA2529F1-05C9-4708-AE54-66005BE69934}" srcOrd="5" destOrd="0" presId="urn:microsoft.com/office/officeart/2005/8/layout/list1"/>
    <dgm:cxn modelId="{27B689AE-0C4A-4932-B91A-2CF68F5F6E84}" type="presParOf" srcId="{726BFED6-59D2-4F7E-90B2-0814C54F0E71}" destId="{B6BC36D8-D5B0-4749-B56F-AC6C50C43627}" srcOrd="6" destOrd="0" presId="urn:microsoft.com/office/officeart/2005/8/layout/list1"/>
    <dgm:cxn modelId="{75743757-292C-475A-B857-21DDE4879F93}" type="presParOf" srcId="{726BFED6-59D2-4F7E-90B2-0814C54F0E71}" destId="{F8592033-9728-426D-B657-EA746F5D2E7F}" srcOrd="7" destOrd="0" presId="urn:microsoft.com/office/officeart/2005/8/layout/list1"/>
    <dgm:cxn modelId="{9EA7A584-35B2-48AE-BF98-5527C758AF1C}" type="presParOf" srcId="{726BFED6-59D2-4F7E-90B2-0814C54F0E71}" destId="{31C34959-0A23-4DA3-BCF2-F8D1D918B54E}" srcOrd="8" destOrd="0" presId="urn:microsoft.com/office/officeart/2005/8/layout/list1"/>
    <dgm:cxn modelId="{104CB86D-6174-427F-A3C4-97F13D2AE707}" type="presParOf" srcId="{31C34959-0A23-4DA3-BCF2-F8D1D918B54E}" destId="{EA9570EB-7D53-4F83-BD89-18364F7966D1}" srcOrd="0" destOrd="0" presId="urn:microsoft.com/office/officeart/2005/8/layout/list1"/>
    <dgm:cxn modelId="{0A7642DF-C5AB-456A-A845-1C8EDA83DB27}" type="presParOf" srcId="{31C34959-0A23-4DA3-BCF2-F8D1D918B54E}" destId="{DB92616B-573E-402D-8DA0-86C7108371DC}" srcOrd="1" destOrd="0" presId="urn:microsoft.com/office/officeart/2005/8/layout/list1"/>
    <dgm:cxn modelId="{2BF0214F-9F79-4E63-AE88-554279623DBF}" type="presParOf" srcId="{726BFED6-59D2-4F7E-90B2-0814C54F0E71}" destId="{84A3CF46-AA02-40BD-B79D-3D93C13365F9}" srcOrd="9" destOrd="0" presId="urn:microsoft.com/office/officeart/2005/8/layout/list1"/>
    <dgm:cxn modelId="{A8E3E207-EC57-4542-BB43-1403FDD78F7E}" type="presParOf" srcId="{726BFED6-59D2-4F7E-90B2-0814C54F0E71}" destId="{6C460B2E-B41F-4BE1-B515-98B1032B3945}" srcOrd="10" destOrd="0" presId="urn:microsoft.com/office/officeart/2005/8/layout/list1"/>
    <dgm:cxn modelId="{45541AEA-1A28-43FC-8872-32A76653AEB2}" type="presParOf" srcId="{726BFED6-59D2-4F7E-90B2-0814C54F0E71}" destId="{EEF23784-E286-4281-B8FB-82F5F7329D8D}" srcOrd="11" destOrd="0" presId="urn:microsoft.com/office/officeart/2005/8/layout/list1"/>
    <dgm:cxn modelId="{465C1691-3835-4B73-9DB8-8F173BDBC51E}" type="presParOf" srcId="{726BFED6-59D2-4F7E-90B2-0814C54F0E71}" destId="{727507F2-1E2D-4740-8FFF-65A409E10EA2}" srcOrd="12" destOrd="0" presId="urn:microsoft.com/office/officeart/2005/8/layout/list1"/>
    <dgm:cxn modelId="{8DD905BB-FBA5-45F8-8179-1E0C42D36A1F}" type="presParOf" srcId="{727507F2-1E2D-4740-8FFF-65A409E10EA2}" destId="{946BFA15-0BBF-4708-AE61-3A6BCB913535}" srcOrd="0" destOrd="0" presId="urn:microsoft.com/office/officeart/2005/8/layout/list1"/>
    <dgm:cxn modelId="{2335170B-DC31-4ED3-8602-38C6C5854D95}" type="presParOf" srcId="{727507F2-1E2D-4740-8FFF-65A409E10EA2}" destId="{0E87CD78-DC87-4056-BEFE-1A2CD934EAE7}" srcOrd="1" destOrd="0" presId="urn:microsoft.com/office/officeart/2005/8/layout/list1"/>
    <dgm:cxn modelId="{24A98C9F-1FA4-4A8A-885C-67A7A42D92BA}" type="presParOf" srcId="{726BFED6-59D2-4F7E-90B2-0814C54F0E71}" destId="{18CCA8F0-CC32-4BD5-AC09-0E8B47B3A273}" srcOrd="13" destOrd="0" presId="urn:microsoft.com/office/officeart/2005/8/layout/list1"/>
    <dgm:cxn modelId="{BB9E0362-644C-4159-B62F-DBA4F143E96A}" type="presParOf" srcId="{726BFED6-59D2-4F7E-90B2-0814C54F0E71}" destId="{43C78EAC-DF7F-41F2-971D-12E7EE0F88FD}" srcOrd="14" destOrd="0" presId="urn:microsoft.com/office/officeart/2005/8/layout/list1"/>
    <dgm:cxn modelId="{2CA22B77-EA90-4C03-9E2E-C8A68FCB013B}" type="presParOf" srcId="{726BFED6-59D2-4F7E-90B2-0814C54F0E71}" destId="{04FC6007-55FA-4029-9364-FED81884076E}" srcOrd="15" destOrd="0" presId="urn:microsoft.com/office/officeart/2005/8/layout/list1"/>
    <dgm:cxn modelId="{98900EA3-076C-436D-BF9E-5F092A5D763C}" type="presParOf" srcId="{726BFED6-59D2-4F7E-90B2-0814C54F0E71}" destId="{749F75D0-C161-461E-931B-DCD6EF6CEC8A}" srcOrd="16" destOrd="0" presId="urn:microsoft.com/office/officeart/2005/8/layout/list1"/>
    <dgm:cxn modelId="{2D05D72D-E6CB-40DF-81E4-B10EE487B530}" type="presParOf" srcId="{749F75D0-C161-461E-931B-DCD6EF6CEC8A}" destId="{FBD83B32-2B2A-48DF-B5A4-F021802E30C4}" srcOrd="0" destOrd="0" presId="urn:microsoft.com/office/officeart/2005/8/layout/list1"/>
    <dgm:cxn modelId="{DE057162-A406-494A-858D-F4BDBCFAD8A3}" type="presParOf" srcId="{749F75D0-C161-461E-931B-DCD6EF6CEC8A}" destId="{F98CF701-FF11-4283-95F3-B9170D60C7D3}" srcOrd="1" destOrd="0" presId="urn:microsoft.com/office/officeart/2005/8/layout/list1"/>
    <dgm:cxn modelId="{89291FCB-ECC0-426A-A7CB-A75200C2CE74}" type="presParOf" srcId="{726BFED6-59D2-4F7E-90B2-0814C54F0E71}" destId="{A96D54BE-00F6-405F-B884-C6634E9E15CE}" srcOrd="17" destOrd="0" presId="urn:microsoft.com/office/officeart/2005/8/layout/list1"/>
    <dgm:cxn modelId="{C5D1BBE1-C18E-4DFE-9651-323B647A2840}" type="presParOf" srcId="{726BFED6-59D2-4F7E-90B2-0814C54F0E71}" destId="{556B73D6-E341-435E-A58E-64178E8FA966}" srcOrd="18" destOrd="0" presId="urn:microsoft.com/office/officeart/2005/8/layout/list1"/>
    <dgm:cxn modelId="{0EBDF57D-0529-4818-A0F8-9609FF84BBCF}" type="presParOf" srcId="{726BFED6-59D2-4F7E-90B2-0814C54F0E71}" destId="{1A1A7B4F-3817-48DB-A6EC-F6C182C12C4F}" srcOrd="19" destOrd="0" presId="urn:microsoft.com/office/officeart/2005/8/layout/list1"/>
    <dgm:cxn modelId="{649884AF-5342-4864-814A-B2BCB74EEADA}" type="presParOf" srcId="{726BFED6-59D2-4F7E-90B2-0814C54F0E71}" destId="{4D5561BA-79CD-4780-8F2B-731E696E8F7D}" srcOrd="20" destOrd="0" presId="urn:microsoft.com/office/officeart/2005/8/layout/list1"/>
    <dgm:cxn modelId="{FA16FFD1-2CD7-4A09-8068-F8015C279D63}" type="presParOf" srcId="{4D5561BA-79CD-4780-8F2B-731E696E8F7D}" destId="{A10A6DEA-8FE8-4590-83F1-E1CF6DD86FE1}" srcOrd="0" destOrd="0" presId="urn:microsoft.com/office/officeart/2005/8/layout/list1"/>
    <dgm:cxn modelId="{A4CDA930-31D5-43E6-BC2E-A6B69ECD5B63}" type="presParOf" srcId="{4D5561BA-79CD-4780-8F2B-731E696E8F7D}" destId="{941D028F-16B5-420D-BC58-3BF66EDB26F4}" srcOrd="1" destOrd="0" presId="urn:microsoft.com/office/officeart/2005/8/layout/list1"/>
    <dgm:cxn modelId="{97D1200F-5498-458A-9574-FF775C6113B7}" type="presParOf" srcId="{726BFED6-59D2-4F7E-90B2-0814C54F0E71}" destId="{180D79A5-DF73-46BE-9550-468DE7D70FC7}" srcOrd="21" destOrd="0" presId="urn:microsoft.com/office/officeart/2005/8/layout/list1"/>
    <dgm:cxn modelId="{161544E9-8A35-4EFC-9324-8A43AE3F6066}" type="presParOf" srcId="{726BFED6-59D2-4F7E-90B2-0814C54F0E71}" destId="{FFAD0F8B-6566-46C4-94BD-5E4C413D2197}" srcOrd="22" destOrd="0" presId="urn:microsoft.com/office/officeart/2005/8/layout/list1"/>
    <dgm:cxn modelId="{25A4C3B9-A993-4865-B30A-1D0CF7F40AE0}" type="presParOf" srcId="{726BFED6-59D2-4F7E-90B2-0814C54F0E71}" destId="{98DB05F0-CAA7-48EA-8138-058C36247A74}" srcOrd="23" destOrd="0" presId="urn:microsoft.com/office/officeart/2005/8/layout/list1"/>
    <dgm:cxn modelId="{CBF12A8A-6526-4D97-83D7-2139D6B05C26}" type="presParOf" srcId="{726BFED6-59D2-4F7E-90B2-0814C54F0E71}" destId="{891A9C22-3444-4BA5-82E9-2D16D2308148}" srcOrd="24" destOrd="0" presId="urn:microsoft.com/office/officeart/2005/8/layout/list1"/>
    <dgm:cxn modelId="{794260C3-26C4-41F4-B7EB-B2A8EE4282D4}" type="presParOf" srcId="{891A9C22-3444-4BA5-82E9-2D16D2308148}" destId="{8EB3E7D9-39D1-4952-AF0B-B58E87F8029F}" srcOrd="0" destOrd="0" presId="urn:microsoft.com/office/officeart/2005/8/layout/list1"/>
    <dgm:cxn modelId="{0E377897-662E-433C-90FA-4F031F5D1A2C}" type="presParOf" srcId="{891A9C22-3444-4BA5-82E9-2D16D2308148}" destId="{47F9F93D-1987-4482-860A-223194E594F2}" srcOrd="1" destOrd="0" presId="urn:microsoft.com/office/officeart/2005/8/layout/list1"/>
    <dgm:cxn modelId="{E7C91EB2-DAE0-4F06-A61A-74ED0021E454}" type="presParOf" srcId="{726BFED6-59D2-4F7E-90B2-0814C54F0E71}" destId="{DDE745BB-5913-4C4E-97F4-4A7234071973}" srcOrd="25" destOrd="0" presId="urn:microsoft.com/office/officeart/2005/8/layout/list1"/>
    <dgm:cxn modelId="{06FC1C18-4308-4F74-9C55-CF3574F59FC9}" type="presParOf" srcId="{726BFED6-59D2-4F7E-90B2-0814C54F0E71}" destId="{E473E327-8250-412E-B790-B6658BA4ADF1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7C6A721-0D40-49DF-9896-538D015E2C22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8A9CBDE3-943D-44B1-AA3B-2C775C191735}">
      <dgm:prSet phldrT="[Text]" custT="1"/>
      <dgm:spPr/>
      <dgm:t>
        <a:bodyPr/>
        <a:lstStyle/>
        <a:p>
          <a:r>
            <a:rPr lang="en-US" sz="1400" b="1" dirty="0" smtClean="0">
              <a:latin typeface="Calibri" pitchFamily="34" charset="0"/>
              <a:cs typeface="Calibri" pitchFamily="34" charset="0"/>
            </a:rPr>
            <a:t>A package can have sub packages.</a:t>
          </a:r>
          <a:endParaRPr lang="en-IN" sz="1400" b="0" dirty="0">
            <a:latin typeface="Courier New" pitchFamily="49" charset="0"/>
            <a:cs typeface="Courier New" pitchFamily="49" charset="0"/>
          </a:endParaRPr>
        </a:p>
      </dgm:t>
    </dgm:pt>
    <dgm:pt modelId="{47F20488-F57B-4EAA-AC28-0E61598F5785}" type="parTrans" cxnId="{3C413642-3007-4C9A-A71A-5BF29F80749E}">
      <dgm:prSet/>
      <dgm:spPr/>
      <dgm:t>
        <a:bodyPr/>
        <a:lstStyle/>
        <a:p>
          <a:endParaRPr lang="en-IN"/>
        </a:p>
      </dgm:t>
    </dgm:pt>
    <dgm:pt modelId="{4BE0501D-50E8-49B5-950C-96E7596EBD91}" type="sibTrans" cxnId="{3C413642-3007-4C9A-A71A-5BF29F80749E}">
      <dgm:prSet/>
      <dgm:spPr/>
      <dgm:t>
        <a:bodyPr/>
        <a:lstStyle/>
        <a:p>
          <a:endParaRPr lang="en-IN"/>
        </a:p>
      </dgm:t>
    </dgm:pt>
    <dgm:pt modelId="{0B2AD9EF-F3ED-4D54-857D-CC1F43F8AFD6}">
      <dgm:prSet phldrT="[Text]" custT="1"/>
      <dgm:spPr/>
      <dgm:t>
        <a:bodyPr/>
        <a:lstStyle/>
        <a:p>
          <a:r>
            <a:rPr lang="en-US" sz="1400" b="1" dirty="0" smtClean="0">
              <a:latin typeface="Calibri" pitchFamily="34" charset="0"/>
              <a:cs typeface="Calibri" pitchFamily="34" charset="0"/>
            </a:rPr>
            <a:t>A package cannot have two members with the same name.</a:t>
          </a:r>
          <a:endParaRPr lang="en-IN" sz="1400" b="1" dirty="0" smtClean="0">
            <a:latin typeface="Calibri" pitchFamily="34" charset="0"/>
            <a:cs typeface="Calibri" pitchFamily="34" charset="0"/>
          </a:endParaRPr>
        </a:p>
      </dgm:t>
    </dgm:pt>
    <dgm:pt modelId="{B75A5741-41EB-4D30-B3D7-C02723BCF508}" type="parTrans" cxnId="{4226712F-F6F9-49E6-ABA8-AA8379CE0241}">
      <dgm:prSet/>
      <dgm:spPr/>
      <dgm:t>
        <a:bodyPr/>
        <a:lstStyle/>
        <a:p>
          <a:endParaRPr lang="en-IN"/>
        </a:p>
      </dgm:t>
    </dgm:pt>
    <dgm:pt modelId="{5413F2E3-6E5C-4C54-83C2-8648AA013DB4}" type="sibTrans" cxnId="{4226712F-F6F9-49E6-ABA8-AA8379CE0241}">
      <dgm:prSet/>
      <dgm:spPr/>
      <dgm:t>
        <a:bodyPr/>
        <a:lstStyle/>
        <a:p>
          <a:endParaRPr lang="en-IN"/>
        </a:p>
      </dgm:t>
    </dgm:pt>
    <dgm:pt modelId="{6CBA835F-12DC-4712-8CC3-59D46C8B909D}">
      <dgm:prSet phldrT="[Text]" custT="1"/>
      <dgm:spPr/>
      <dgm:t>
        <a:bodyPr/>
        <a:lstStyle/>
        <a:p>
          <a:r>
            <a:rPr lang="en-US" sz="1400" b="1" dirty="0" smtClean="0">
              <a:latin typeface="Calibri" pitchFamily="34" charset="0"/>
              <a:cs typeface="Calibri" pitchFamily="34" charset="0"/>
            </a:rPr>
            <a:t>If a class or interface is bundled inside a package, it must be referenced using its fully qualified name, which is the name of the Java class including its package name.</a:t>
          </a:r>
          <a:endParaRPr lang="en-IN" sz="1400" b="1" dirty="0" smtClean="0">
            <a:latin typeface="Calibri" pitchFamily="34" charset="0"/>
            <a:cs typeface="Calibri" pitchFamily="34" charset="0"/>
          </a:endParaRPr>
        </a:p>
      </dgm:t>
    </dgm:pt>
    <dgm:pt modelId="{6BC3A7CD-31A8-4CDA-A927-28A8212EC4E4}" type="parTrans" cxnId="{AF4FE0CC-4A16-4351-9BA4-623F7DAA21B1}">
      <dgm:prSet/>
      <dgm:spPr/>
      <dgm:t>
        <a:bodyPr/>
        <a:lstStyle/>
        <a:p>
          <a:endParaRPr lang="en-IN"/>
        </a:p>
      </dgm:t>
    </dgm:pt>
    <dgm:pt modelId="{36D8DAD5-7FF5-44FB-9E8E-0695D9463A88}" type="sibTrans" cxnId="{AF4FE0CC-4A16-4351-9BA4-623F7DAA21B1}">
      <dgm:prSet/>
      <dgm:spPr/>
      <dgm:t>
        <a:bodyPr/>
        <a:lstStyle/>
        <a:p>
          <a:endParaRPr lang="en-IN"/>
        </a:p>
      </dgm:t>
    </dgm:pt>
    <dgm:pt modelId="{45EF41EC-6BF2-4ED2-9A0E-E404496014C1}">
      <dgm:prSet phldrT="[Text]" custT="1"/>
      <dgm:spPr/>
      <dgm:t>
        <a:bodyPr/>
        <a:lstStyle/>
        <a:p>
          <a:r>
            <a:rPr lang="en-US" sz="1400" b="1" dirty="0" smtClean="0">
              <a:latin typeface="Calibri" pitchFamily="34" charset="0"/>
              <a:cs typeface="Calibri" pitchFamily="34" charset="0"/>
            </a:rPr>
            <a:t>If multiple classes and interfaces are defined within a package in a single Java source file, then only one of them can be public.</a:t>
          </a:r>
          <a:endParaRPr lang="en-IN" sz="1400" b="1" dirty="0" smtClean="0">
            <a:latin typeface="Calibri" pitchFamily="34" charset="0"/>
            <a:cs typeface="Calibri" pitchFamily="34" charset="0"/>
          </a:endParaRPr>
        </a:p>
      </dgm:t>
    </dgm:pt>
    <dgm:pt modelId="{C6E0323B-41A1-4776-8A75-B7D13B81C828}" type="parTrans" cxnId="{766B92F6-D7A6-4FBB-B07A-39A6FCDCC824}">
      <dgm:prSet/>
      <dgm:spPr/>
      <dgm:t>
        <a:bodyPr/>
        <a:lstStyle/>
        <a:p>
          <a:endParaRPr lang="en-US"/>
        </a:p>
      </dgm:t>
    </dgm:pt>
    <dgm:pt modelId="{96D67991-D436-4326-9FBE-C8135AFFBDCA}" type="sibTrans" cxnId="{766B92F6-D7A6-4FBB-B07A-39A6FCDCC824}">
      <dgm:prSet/>
      <dgm:spPr/>
      <dgm:t>
        <a:bodyPr/>
        <a:lstStyle/>
        <a:p>
          <a:endParaRPr lang="en-US"/>
        </a:p>
      </dgm:t>
    </dgm:pt>
    <dgm:pt modelId="{54D14FB0-F507-4F84-B946-B0B3A6AE2B8B}">
      <dgm:prSet phldrT="[Text]" custT="1"/>
      <dgm:spPr/>
      <dgm:t>
        <a:bodyPr/>
        <a:lstStyle/>
        <a:p>
          <a:r>
            <a:rPr lang="en-US" sz="1400" b="1" dirty="0" smtClean="0">
              <a:latin typeface="Calibri" pitchFamily="34" charset="0"/>
              <a:cs typeface="Calibri" pitchFamily="34" charset="0"/>
            </a:rPr>
            <a:t>Package names are written in lowercase.</a:t>
          </a:r>
          <a:endParaRPr lang="en-IN" sz="1400" b="1" dirty="0" smtClean="0">
            <a:latin typeface="Calibri" pitchFamily="34" charset="0"/>
            <a:cs typeface="Calibri" pitchFamily="34" charset="0"/>
          </a:endParaRPr>
        </a:p>
      </dgm:t>
    </dgm:pt>
    <dgm:pt modelId="{68F01CD5-7B3E-47E9-80A4-072534DED59A}" type="parTrans" cxnId="{3BC6B2FA-DBD8-49C7-AC75-25372683A42B}">
      <dgm:prSet/>
      <dgm:spPr/>
      <dgm:t>
        <a:bodyPr/>
        <a:lstStyle/>
        <a:p>
          <a:endParaRPr lang="en-US"/>
        </a:p>
      </dgm:t>
    </dgm:pt>
    <dgm:pt modelId="{F93CC85D-01E6-461F-AEF0-BE138070E211}" type="sibTrans" cxnId="{3BC6B2FA-DBD8-49C7-AC75-25372683A42B}">
      <dgm:prSet/>
      <dgm:spPr/>
      <dgm:t>
        <a:bodyPr/>
        <a:lstStyle/>
        <a:p>
          <a:endParaRPr lang="en-US"/>
        </a:p>
      </dgm:t>
    </dgm:pt>
    <dgm:pt modelId="{90FC62A2-685E-4C26-B15E-BBFFB6BE58FE}">
      <dgm:prSet phldrT="[Text]" custT="1"/>
      <dgm:spPr/>
      <dgm:t>
        <a:bodyPr/>
        <a:lstStyle/>
        <a:p>
          <a:r>
            <a:rPr lang="en-US" sz="1400" b="1" dirty="0" smtClean="0">
              <a:latin typeface="Calibri" pitchFamily="34" charset="0"/>
              <a:cs typeface="Calibri" pitchFamily="34" charset="0"/>
            </a:rPr>
            <a:t>Standard packages in the Java language begin with </a:t>
          </a:r>
          <a:r>
            <a:rPr lang="en-US" sz="1400" b="1" dirty="0" smtClean="0">
              <a:latin typeface="Courier New" pitchFamily="49" charset="0"/>
              <a:cs typeface="Courier New" pitchFamily="49" charset="0"/>
            </a:rPr>
            <a:t>java</a:t>
          </a:r>
          <a:r>
            <a:rPr lang="en-US" sz="1400" b="1" dirty="0" smtClean="0">
              <a:latin typeface="Calibri" pitchFamily="34" charset="0"/>
              <a:cs typeface="Calibri" pitchFamily="34" charset="0"/>
            </a:rPr>
            <a:t> or </a:t>
          </a:r>
          <a:r>
            <a:rPr lang="en-US" sz="1400" b="1" dirty="0" err="1" smtClean="0">
              <a:latin typeface="Courier New" pitchFamily="49" charset="0"/>
              <a:cs typeface="Courier New" pitchFamily="49" charset="0"/>
            </a:rPr>
            <a:t>javax</a:t>
          </a:r>
          <a:r>
            <a:rPr lang="en-US" sz="1400" b="1" dirty="0" smtClean="0">
              <a:latin typeface="Calibri" pitchFamily="34" charset="0"/>
              <a:cs typeface="Calibri" pitchFamily="34" charset="0"/>
            </a:rPr>
            <a:t>.</a:t>
          </a:r>
          <a:endParaRPr lang="en-IN" sz="1400" b="1" dirty="0" smtClean="0">
            <a:latin typeface="Calibri" pitchFamily="34" charset="0"/>
            <a:cs typeface="Calibri" pitchFamily="34" charset="0"/>
          </a:endParaRPr>
        </a:p>
      </dgm:t>
    </dgm:pt>
    <dgm:pt modelId="{C5297EC3-E1AD-4852-A0C7-446D74CB670B}" type="parTrans" cxnId="{585992AE-BE12-44C4-ABA6-D64A24AC5B16}">
      <dgm:prSet/>
      <dgm:spPr/>
      <dgm:t>
        <a:bodyPr/>
        <a:lstStyle/>
        <a:p>
          <a:endParaRPr lang="en-US"/>
        </a:p>
      </dgm:t>
    </dgm:pt>
    <dgm:pt modelId="{BDDF6225-F7C7-4521-A792-3AC079BAD93C}" type="sibTrans" cxnId="{585992AE-BE12-44C4-ABA6-D64A24AC5B16}">
      <dgm:prSet/>
      <dgm:spPr/>
      <dgm:t>
        <a:bodyPr/>
        <a:lstStyle/>
        <a:p>
          <a:endParaRPr lang="en-US"/>
        </a:p>
      </dgm:t>
    </dgm:pt>
    <dgm:pt modelId="{726BFED6-59D2-4F7E-90B2-0814C54F0E71}" type="pres">
      <dgm:prSet presAssocID="{77C6A721-0D40-49DF-9896-538D015E2C2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825C2F4-6259-4087-975F-D7E57656305B}" type="pres">
      <dgm:prSet presAssocID="{8A9CBDE3-943D-44B1-AA3B-2C775C191735}" presName="parentLin" presStyleCnt="0"/>
      <dgm:spPr/>
      <dgm:t>
        <a:bodyPr/>
        <a:lstStyle/>
        <a:p>
          <a:endParaRPr lang="en-US"/>
        </a:p>
      </dgm:t>
    </dgm:pt>
    <dgm:pt modelId="{8AFF8CDB-0AF9-4EA6-BECC-E63ACC5B5E29}" type="pres">
      <dgm:prSet presAssocID="{8A9CBDE3-943D-44B1-AA3B-2C775C191735}" presName="parentLeftMargin" presStyleLbl="node1" presStyleIdx="0" presStyleCnt="6"/>
      <dgm:spPr/>
      <dgm:t>
        <a:bodyPr/>
        <a:lstStyle/>
        <a:p>
          <a:endParaRPr lang="en-IN"/>
        </a:p>
      </dgm:t>
    </dgm:pt>
    <dgm:pt modelId="{944BAB04-7C51-4F32-B3D9-6B3BFE861060}" type="pres">
      <dgm:prSet presAssocID="{8A9CBDE3-943D-44B1-AA3B-2C775C191735}" presName="parentText" presStyleLbl="node1" presStyleIdx="0" presStyleCnt="6" custScaleX="12995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B92971E-CD3F-40AB-A72B-D3F249C8A999}" type="pres">
      <dgm:prSet presAssocID="{8A9CBDE3-943D-44B1-AA3B-2C775C191735}" presName="negativeSpace" presStyleCnt="0"/>
      <dgm:spPr/>
      <dgm:t>
        <a:bodyPr/>
        <a:lstStyle/>
        <a:p>
          <a:endParaRPr lang="en-US"/>
        </a:p>
      </dgm:t>
    </dgm:pt>
    <dgm:pt modelId="{A3794F34-CF38-4878-8BA7-B0E44BC4E8BE}" type="pres">
      <dgm:prSet presAssocID="{8A9CBDE3-943D-44B1-AA3B-2C775C191735}" presName="childText" presStyleLbl="conF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E948CE-AB6E-441B-9C84-EB73198946D1}" type="pres">
      <dgm:prSet presAssocID="{4BE0501D-50E8-49B5-950C-96E7596EBD91}" presName="spaceBetweenRectangles" presStyleCnt="0"/>
      <dgm:spPr/>
      <dgm:t>
        <a:bodyPr/>
        <a:lstStyle/>
        <a:p>
          <a:endParaRPr lang="en-US"/>
        </a:p>
      </dgm:t>
    </dgm:pt>
    <dgm:pt modelId="{29C14D80-9378-4DBC-8F98-7A1924A78E08}" type="pres">
      <dgm:prSet presAssocID="{0B2AD9EF-F3ED-4D54-857D-CC1F43F8AFD6}" presName="parentLin" presStyleCnt="0"/>
      <dgm:spPr/>
      <dgm:t>
        <a:bodyPr/>
        <a:lstStyle/>
        <a:p>
          <a:endParaRPr lang="en-US"/>
        </a:p>
      </dgm:t>
    </dgm:pt>
    <dgm:pt modelId="{DD0F1857-B597-431D-9A0F-C159A0C4F7FE}" type="pres">
      <dgm:prSet presAssocID="{0B2AD9EF-F3ED-4D54-857D-CC1F43F8AFD6}" presName="parentLeftMargin" presStyleLbl="node1" presStyleIdx="0" presStyleCnt="6"/>
      <dgm:spPr/>
      <dgm:t>
        <a:bodyPr/>
        <a:lstStyle/>
        <a:p>
          <a:endParaRPr lang="en-IN"/>
        </a:p>
      </dgm:t>
    </dgm:pt>
    <dgm:pt modelId="{0BC5C34C-6965-41B3-8AB2-EFFE6BA44191}" type="pres">
      <dgm:prSet presAssocID="{0B2AD9EF-F3ED-4D54-857D-CC1F43F8AFD6}" presName="parentText" presStyleLbl="node1" presStyleIdx="1" presStyleCnt="6" custScaleX="12995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A2529F1-05C9-4708-AE54-66005BE69934}" type="pres">
      <dgm:prSet presAssocID="{0B2AD9EF-F3ED-4D54-857D-CC1F43F8AFD6}" presName="negativeSpace" presStyleCnt="0"/>
      <dgm:spPr/>
      <dgm:t>
        <a:bodyPr/>
        <a:lstStyle/>
        <a:p>
          <a:endParaRPr lang="en-US"/>
        </a:p>
      </dgm:t>
    </dgm:pt>
    <dgm:pt modelId="{B6BC36D8-D5B0-4749-B56F-AC6C50C43627}" type="pres">
      <dgm:prSet presAssocID="{0B2AD9EF-F3ED-4D54-857D-CC1F43F8AFD6}" presName="childText" presStyleLbl="conF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592033-9728-426D-B657-EA746F5D2E7F}" type="pres">
      <dgm:prSet presAssocID="{5413F2E3-6E5C-4C54-83C2-8648AA013DB4}" presName="spaceBetweenRectangles" presStyleCnt="0"/>
      <dgm:spPr/>
      <dgm:t>
        <a:bodyPr/>
        <a:lstStyle/>
        <a:p>
          <a:endParaRPr lang="en-US"/>
        </a:p>
      </dgm:t>
    </dgm:pt>
    <dgm:pt modelId="{31C34959-0A23-4DA3-BCF2-F8D1D918B54E}" type="pres">
      <dgm:prSet presAssocID="{6CBA835F-12DC-4712-8CC3-59D46C8B909D}" presName="parentLin" presStyleCnt="0"/>
      <dgm:spPr/>
      <dgm:t>
        <a:bodyPr/>
        <a:lstStyle/>
        <a:p>
          <a:endParaRPr lang="en-US"/>
        </a:p>
      </dgm:t>
    </dgm:pt>
    <dgm:pt modelId="{EA9570EB-7D53-4F83-BD89-18364F7966D1}" type="pres">
      <dgm:prSet presAssocID="{6CBA835F-12DC-4712-8CC3-59D46C8B909D}" presName="parentLeftMargin" presStyleLbl="node1" presStyleIdx="1" presStyleCnt="6"/>
      <dgm:spPr/>
      <dgm:t>
        <a:bodyPr/>
        <a:lstStyle/>
        <a:p>
          <a:endParaRPr lang="en-IN"/>
        </a:p>
      </dgm:t>
    </dgm:pt>
    <dgm:pt modelId="{DB92616B-573E-402D-8DA0-86C7108371DC}" type="pres">
      <dgm:prSet presAssocID="{6CBA835F-12DC-4712-8CC3-59D46C8B909D}" presName="parentText" presStyleLbl="node1" presStyleIdx="2" presStyleCnt="6" custScaleX="12910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4A3CF46-AA02-40BD-B79D-3D93C13365F9}" type="pres">
      <dgm:prSet presAssocID="{6CBA835F-12DC-4712-8CC3-59D46C8B909D}" presName="negativeSpace" presStyleCnt="0"/>
      <dgm:spPr/>
      <dgm:t>
        <a:bodyPr/>
        <a:lstStyle/>
        <a:p>
          <a:endParaRPr lang="en-US"/>
        </a:p>
      </dgm:t>
    </dgm:pt>
    <dgm:pt modelId="{6C460B2E-B41F-4BE1-B515-98B1032B3945}" type="pres">
      <dgm:prSet presAssocID="{6CBA835F-12DC-4712-8CC3-59D46C8B909D}" presName="childText" presStyleLbl="conF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F23784-E286-4281-B8FB-82F5F7329D8D}" type="pres">
      <dgm:prSet presAssocID="{36D8DAD5-7FF5-44FB-9E8E-0695D9463A88}" presName="spaceBetweenRectangles" presStyleCnt="0"/>
      <dgm:spPr/>
      <dgm:t>
        <a:bodyPr/>
        <a:lstStyle/>
        <a:p>
          <a:endParaRPr lang="en-US"/>
        </a:p>
      </dgm:t>
    </dgm:pt>
    <dgm:pt modelId="{727507F2-1E2D-4740-8FFF-65A409E10EA2}" type="pres">
      <dgm:prSet presAssocID="{45EF41EC-6BF2-4ED2-9A0E-E404496014C1}" presName="parentLin" presStyleCnt="0"/>
      <dgm:spPr/>
      <dgm:t>
        <a:bodyPr/>
        <a:lstStyle/>
        <a:p>
          <a:endParaRPr lang="en-US"/>
        </a:p>
      </dgm:t>
    </dgm:pt>
    <dgm:pt modelId="{946BFA15-0BBF-4708-AE61-3A6BCB913535}" type="pres">
      <dgm:prSet presAssocID="{45EF41EC-6BF2-4ED2-9A0E-E404496014C1}" presName="parentLeftMargin" presStyleLbl="node1" presStyleIdx="2" presStyleCnt="6"/>
      <dgm:spPr/>
      <dgm:t>
        <a:bodyPr/>
        <a:lstStyle/>
        <a:p>
          <a:endParaRPr lang="en-US"/>
        </a:p>
      </dgm:t>
    </dgm:pt>
    <dgm:pt modelId="{0E87CD78-DC87-4056-BEFE-1A2CD934EAE7}" type="pres">
      <dgm:prSet presAssocID="{45EF41EC-6BF2-4ED2-9A0E-E404496014C1}" presName="parentText" presStyleLbl="node1" presStyleIdx="3" presStyleCnt="6" custScaleX="1291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CCA8F0-CC32-4BD5-AC09-0E8B47B3A273}" type="pres">
      <dgm:prSet presAssocID="{45EF41EC-6BF2-4ED2-9A0E-E404496014C1}" presName="negativeSpace" presStyleCnt="0"/>
      <dgm:spPr/>
      <dgm:t>
        <a:bodyPr/>
        <a:lstStyle/>
        <a:p>
          <a:endParaRPr lang="en-US"/>
        </a:p>
      </dgm:t>
    </dgm:pt>
    <dgm:pt modelId="{43C78EAC-DF7F-41F2-971D-12E7EE0F88FD}" type="pres">
      <dgm:prSet presAssocID="{45EF41EC-6BF2-4ED2-9A0E-E404496014C1}" presName="childText" presStyleLbl="conFgAcc1" presStyleIdx="3" presStyleCnt="6" custLinFactNeighborY="231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FC6007-55FA-4029-9364-FED81884076E}" type="pres">
      <dgm:prSet presAssocID="{96D67991-D436-4326-9FBE-C8135AFFBDCA}" presName="spaceBetweenRectangles" presStyleCnt="0"/>
      <dgm:spPr/>
      <dgm:t>
        <a:bodyPr/>
        <a:lstStyle/>
        <a:p>
          <a:endParaRPr lang="en-US"/>
        </a:p>
      </dgm:t>
    </dgm:pt>
    <dgm:pt modelId="{749F75D0-C161-461E-931B-DCD6EF6CEC8A}" type="pres">
      <dgm:prSet presAssocID="{54D14FB0-F507-4F84-B946-B0B3A6AE2B8B}" presName="parentLin" presStyleCnt="0"/>
      <dgm:spPr/>
      <dgm:t>
        <a:bodyPr/>
        <a:lstStyle/>
        <a:p>
          <a:endParaRPr lang="en-US"/>
        </a:p>
      </dgm:t>
    </dgm:pt>
    <dgm:pt modelId="{FBD83B32-2B2A-48DF-B5A4-F021802E30C4}" type="pres">
      <dgm:prSet presAssocID="{54D14FB0-F507-4F84-B946-B0B3A6AE2B8B}" presName="parentLeftMargin" presStyleLbl="node1" presStyleIdx="3" presStyleCnt="6"/>
      <dgm:spPr/>
      <dgm:t>
        <a:bodyPr/>
        <a:lstStyle/>
        <a:p>
          <a:endParaRPr lang="en-US"/>
        </a:p>
      </dgm:t>
    </dgm:pt>
    <dgm:pt modelId="{F98CF701-FF11-4283-95F3-B9170D60C7D3}" type="pres">
      <dgm:prSet presAssocID="{54D14FB0-F507-4F84-B946-B0B3A6AE2B8B}" presName="parentText" presStyleLbl="node1" presStyleIdx="4" presStyleCnt="6" custScaleX="1291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6D54BE-00F6-405F-B884-C6634E9E15CE}" type="pres">
      <dgm:prSet presAssocID="{54D14FB0-F507-4F84-B946-B0B3A6AE2B8B}" presName="negativeSpace" presStyleCnt="0"/>
      <dgm:spPr/>
      <dgm:t>
        <a:bodyPr/>
        <a:lstStyle/>
        <a:p>
          <a:endParaRPr lang="en-US"/>
        </a:p>
      </dgm:t>
    </dgm:pt>
    <dgm:pt modelId="{556B73D6-E341-435E-A58E-64178E8FA966}" type="pres">
      <dgm:prSet presAssocID="{54D14FB0-F507-4F84-B946-B0B3A6AE2B8B}" presName="childText" presStyleLbl="conF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1A7B4F-3817-48DB-A6EC-F6C182C12C4F}" type="pres">
      <dgm:prSet presAssocID="{F93CC85D-01E6-461F-AEF0-BE138070E211}" presName="spaceBetweenRectangles" presStyleCnt="0"/>
      <dgm:spPr/>
      <dgm:t>
        <a:bodyPr/>
        <a:lstStyle/>
        <a:p>
          <a:endParaRPr lang="en-US"/>
        </a:p>
      </dgm:t>
    </dgm:pt>
    <dgm:pt modelId="{4D5561BA-79CD-4780-8F2B-731E696E8F7D}" type="pres">
      <dgm:prSet presAssocID="{90FC62A2-685E-4C26-B15E-BBFFB6BE58FE}" presName="parentLin" presStyleCnt="0"/>
      <dgm:spPr/>
      <dgm:t>
        <a:bodyPr/>
        <a:lstStyle/>
        <a:p>
          <a:endParaRPr lang="en-US"/>
        </a:p>
      </dgm:t>
    </dgm:pt>
    <dgm:pt modelId="{A10A6DEA-8FE8-4590-83F1-E1CF6DD86FE1}" type="pres">
      <dgm:prSet presAssocID="{90FC62A2-685E-4C26-B15E-BBFFB6BE58FE}" presName="parentLeftMargin" presStyleLbl="node1" presStyleIdx="4" presStyleCnt="6"/>
      <dgm:spPr/>
      <dgm:t>
        <a:bodyPr/>
        <a:lstStyle/>
        <a:p>
          <a:endParaRPr lang="en-US"/>
        </a:p>
      </dgm:t>
    </dgm:pt>
    <dgm:pt modelId="{941D028F-16B5-420D-BC58-3BF66EDB26F4}" type="pres">
      <dgm:prSet presAssocID="{90FC62A2-685E-4C26-B15E-BBFFB6BE58FE}" presName="parentText" presStyleLbl="node1" presStyleIdx="5" presStyleCnt="6" custScaleX="12910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0D79A5-DF73-46BE-9550-468DE7D70FC7}" type="pres">
      <dgm:prSet presAssocID="{90FC62A2-685E-4C26-B15E-BBFFB6BE58FE}" presName="negativeSpace" presStyleCnt="0"/>
      <dgm:spPr/>
      <dgm:t>
        <a:bodyPr/>
        <a:lstStyle/>
        <a:p>
          <a:endParaRPr lang="en-US"/>
        </a:p>
      </dgm:t>
    </dgm:pt>
    <dgm:pt modelId="{FFAD0F8B-6566-46C4-94BD-5E4C413D2197}" type="pres">
      <dgm:prSet presAssocID="{90FC62A2-685E-4C26-B15E-BBFFB6BE58FE}" presName="childText" presStyleLbl="conF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85992AE-BE12-44C4-ABA6-D64A24AC5B16}" srcId="{77C6A721-0D40-49DF-9896-538D015E2C22}" destId="{90FC62A2-685E-4C26-B15E-BBFFB6BE58FE}" srcOrd="5" destOrd="0" parTransId="{C5297EC3-E1AD-4852-A0C7-446D74CB670B}" sibTransId="{BDDF6225-F7C7-4521-A792-3AC079BAD93C}"/>
    <dgm:cxn modelId="{E4A97E13-EF00-497C-A13E-9F70D4735145}" type="presOf" srcId="{0B2AD9EF-F3ED-4D54-857D-CC1F43F8AFD6}" destId="{DD0F1857-B597-431D-9A0F-C159A0C4F7FE}" srcOrd="0" destOrd="0" presId="urn:microsoft.com/office/officeart/2005/8/layout/list1"/>
    <dgm:cxn modelId="{E4A30451-4B18-4BC3-AED4-6C723DF17448}" type="presOf" srcId="{45EF41EC-6BF2-4ED2-9A0E-E404496014C1}" destId="{0E87CD78-DC87-4056-BEFE-1A2CD934EAE7}" srcOrd="1" destOrd="0" presId="urn:microsoft.com/office/officeart/2005/8/layout/list1"/>
    <dgm:cxn modelId="{766B92F6-D7A6-4FBB-B07A-39A6FCDCC824}" srcId="{77C6A721-0D40-49DF-9896-538D015E2C22}" destId="{45EF41EC-6BF2-4ED2-9A0E-E404496014C1}" srcOrd="3" destOrd="0" parTransId="{C6E0323B-41A1-4776-8A75-B7D13B81C828}" sibTransId="{96D67991-D436-4326-9FBE-C8135AFFBDCA}"/>
    <dgm:cxn modelId="{C251E6E6-A466-48A6-8BDB-5D0328C90629}" type="presOf" srcId="{54D14FB0-F507-4F84-B946-B0B3A6AE2B8B}" destId="{F98CF701-FF11-4283-95F3-B9170D60C7D3}" srcOrd="1" destOrd="0" presId="urn:microsoft.com/office/officeart/2005/8/layout/list1"/>
    <dgm:cxn modelId="{7A9BD5A3-253C-48F5-A7A3-DDC809A0F43A}" type="presOf" srcId="{6CBA835F-12DC-4712-8CC3-59D46C8B909D}" destId="{EA9570EB-7D53-4F83-BD89-18364F7966D1}" srcOrd="0" destOrd="0" presId="urn:microsoft.com/office/officeart/2005/8/layout/list1"/>
    <dgm:cxn modelId="{BB1F21E8-1C8C-4ACB-8B0D-91D1F169B7CA}" type="presOf" srcId="{45EF41EC-6BF2-4ED2-9A0E-E404496014C1}" destId="{946BFA15-0BBF-4708-AE61-3A6BCB913535}" srcOrd="0" destOrd="0" presId="urn:microsoft.com/office/officeart/2005/8/layout/list1"/>
    <dgm:cxn modelId="{53ACC1CD-FBB1-4B22-9D9A-88695DC0F6F2}" type="presOf" srcId="{54D14FB0-F507-4F84-B946-B0B3A6AE2B8B}" destId="{FBD83B32-2B2A-48DF-B5A4-F021802E30C4}" srcOrd="0" destOrd="0" presId="urn:microsoft.com/office/officeart/2005/8/layout/list1"/>
    <dgm:cxn modelId="{2F15019F-A7A2-48D5-A80D-5F8C00B58784}" type="presOf" srcId="{8A9CBDE3-943D-44B1-AA3B-2C775C191735}" destId="{944BAB04-7C51-4F32-B3D9-6B3BFE861060}" srcOrd="1" destOrd="0" presId="urn:microsoft.com/office/officeart/2005/8/layout/list1"/>
    <dgm:cxn modelId="{B764509D-3D0D-4549-AD64-90D6B8E9AF76}" type="presOf" srcId="{0B2AD9EF-F3ED-4D54-857D-CC1F43F8AFD6}" destId="{0BC5C34C-6965-41B3-8AB2-EFFE6BA44191}" srcOrd="1" destOrd="0" presId="urn:microsoft.com/office/officeart/2005/8/layout/list1"/>
    <dgm:cxn modelId="{84AB0D50-901D-47AE-B8DC-38D9F725EA4A}" type="presOf" srcId="{90FC62A2-685E-4C26-B15E-BBFFB6BE58FE}" destId="{A10A6DEA-8FE8-4590-83F1-E1CF6DD86FE1}" srcOrd="0" destOrd="0" presId="urn:microsoft.com/office/officeart/2005/8/layout/list1"/>
    <dgm:cxn modelId="{8BF2F9B8-39BA-4195-9E54-1D173C6DD8C7}" type="presOf" srcId="{8A9CBDE3-943D-44B1-AA3B-2C775C191735}" destId="{8AFF8CDB-0AF9-4EA6-BECC-E63ACC5B5E29}" srcOrd="0" destOrd="0" presId="urn:microsoft.com/office/officeart/2005/8/layout/list1"/>
    <dgm:cxn modelId="{E2526767-8E47-4B7F-8644-3251FA0C8B05}" type="presOf" srcId="{90FC62A2-685E-4C26-B15E-BBFFB6BE58FE}" destId="{941D028F-16B5-420D-BC58-3BF66EDB26F4}" srcOrd="1" destOrd="0" presId="urn:microsoft.com/office/officeart/2005/8/layout/list1"/>
    <dgm:cxn modelId="{3C413642-3007-4C9A-A71A-5BF29F80749E}" srcId="{77C6A721-0D40-49DF-9896-538D015E2C22}" destId="{8A9CBDE3-943D-44B1-AA3B-2C775C191735}" srcOrd="0" destOrd="0" parTransId="{47F20488-F57B-4EAA-AC28-0E61598F5785}" sibTransId="{4BE0501D-50E8-49B5-950C-96E7596EBD91}"/>
    <dgm:cxn modelId="{731DEA24-C8FB-4794-A6C4-44516E1395F4}" type="presOf" srcId="{6CBA835F-12DC-4712-8CC3-59D46C8B909D}" destId="{DB92616B-573E-402D-8DA0-86C7108371DC}" srcOrd="1" destOrd="0" presId="urn:microsoft.com/office/officeart/2005/8/layout/list1"/>
    <dgm:cxn modelId="{10D48BE5-6211-4AEA-A40F-67AE2AC88848}" type="presOf" srcId="{77C6A721-0D40-49DF-9896-538D015E2C22}" destId="{726BFED6-59D2-4F7E-90B2-0814C54F0E71}" srcOrd="0" destOrd="0" presId="urn:microsoft.com/office/officeart/2005/8/layout/list1"/>
    <dgm:cxn modelId="{AF4FE0CC-4A16-4351-9BA4-623F7DAA21B1}" srcId="{77C6A721-0D40-49DF-9896-538D015E2C22}" destId="{6CBA835F-12DC-4712-8CC3-59D46C8B909D}" srcOrd="2" destOrd="0" parTransId="{6BC3A7CD-31A8-4CDA-A927-28A8212EC4E4}" sibTransId="{36D8DAD5-7FF5-44FB-9E8E-0695D9463A88}"/>
    <dgm:cxn modelId="{4226712F-F6F9-49E6-ABA8-AA8379CE0241}" srcId="{77C6A721-0D40-49DF-9896-538D015E2C22}" destId="{0B2AD9EF-F3ED-4D54-857D-CC1F43F8AFD6}" srcOrd="1" destOrd="0" parTransId="{B75A5741-41EB-4D30-B3D7-C02723BCF508}" sibTransId="{5413F2E3-6E5C-4C54-83C2-8648AA013DB4}"/>
    <dgm:cxn modelId="{3BC6B2FA-DBD8-49C7-AC75-25372683A42B}" srcId="{77C6A721-0D40-49DF-9896-538D015E2C22}" destId="{54D14FB0-F507-4F84-B946-B0B3A6AE2B8B}" srcOrd="4" destOrd="0" parTransId="{68F01CD5-7B3E-47E9-80A4-072534DED59A}" sibTransId="{F93CC85D-01E6-461F-AEF0-BE138070E211}"/>
    <dgm:cxn modelId="{11D74612-A73C-41BE-A68A-A6CCF53087C0}" type="presParOf" srcId="{726BFED6-59D2-4F7E-90B2-0814C54F0E71}" destId="{9825C2F4-6259-4087-975F-D7E57656305B}" srcOrd="0" destOrd="0" presId="urn:microsoft.com/office/officeart/2005/8/layout/list1"/>
    <dgm:cxn modelId="{2922E0B9-F0E3-402F-A724-D71DDBD565A3}" type="presParOf" srcId="{9825C2F4-6259-4087-975F-D7E57656305B}" destId="{8AFF8CDB-0AF9-4EA6-BECC-E63ACC5B5E29}" srcOrd="0" destOrd="0" presId="urn:microsoft.com/office/officeart/2005/8/layout/list1"/>
    <dgm:cxn modelId="{C3281385-07FC-469F-9211-8A154241873A}" type="presParOf" srcId="{9825C2F4-6259-4087-975F-D7E57656305B}" destId="{944BAB04-7C51-4F32-B3D9-6B3BFE861060}" srcOrd="1" destOrd="0" presId="urn:microsoft.com/office/officeart/2005/8/layout/list1"/>
    <dgm:cxn modelId="{9801398B-F96D-4F8C-B151-CB10B1103C66}" type="presParOf" srcId="{726BFED6-59D2-4F7E-90B2-0814C54F0E71}" destId="{0B92971E-CD3F-40AB-A72B-D3F249C8A999}" srcOrd="1" destOrd="0" presId="urn:microsoft.com/office/officeart/2005/8/layout/list1"/>
    <dgm:cxn modelId="{3D210506-5C23-4E65-9125-8BC4F706D568}" type="presParOf" srcId="{726BFED6-59D2-4F7E-90B2-0814C54F0E71}" destId="{A3794F34-CF38-4878-8BA7-B0E44BC4E8BE}" srcOrd="2" destOrd="0" presId="urn:microsoft.com/office/officeart/2005/8/layout/list1"/>
    <dgm:cxn modelId="{02AABE1D-0ED6-47EA-AFFF-13BB0C49A459}" type="presParOf" srcId="{726BFED6-59D2-4F7E-90B2-0814C54F0E71}" destId="{F2E948CE-AB6E-441B-9C84-EB73198946D1}" srcOrd="3" destOrd="0" presId="urn:microsoft.com/office/officeart/2005/8/layout/list1"/>
    <dgm:cxn modelId="{484316A0-898F-422D-9360-C6AB4E60D8D5}" type="presParOf" srcId="{726BFED6-59D2-4F7E-90B2-0814C54F0E71}" destId="{29C14D80-9378-4DBC-8F98-7A1924A78E08}" srcOrd="4" destOrd="0" presId="urn:microsoft.com/office/officeart/2005/8/layout/list1"/>
    <dgm:cxn modelId="{B28186BC-D807-4586-B69D-F085C6B29683}" type="presParOf" srcId="{29C14D80-9378-4DBC-8F98-7A1924A78E08}" destId="{DD0F1857-B597-431D-9A0F-C159A0C4F7FE}" srcOrd="0" destOrd="0" presId="urn:microsoft.com/office/officeart/2005/8/layout/list1"/>
    <dgm:cxn modelId="{D724CF02-D72E-4FDC-8D9D-6F29B6D34EAB}" type="presParOf" srcId="{29C14D80-9378-4DBC-8F98-7A1924A78E08}" destId="{0BC5C34C-6965-41B3-8AB2-EFFE6BA44191}" srcOrd="1" destOrd="0" presId="urn:microsoft.com/office/officeart/2005/8/layout/list1"/>
    <dgm:cxn modelId="{137BCAEF-FE00-45A4-9BFB-EA15FD15914A}" type="presParOf" srcId="{726BFED6-59D2-4F7E-90B2-0814C54F0E71}" destId="{CA2529F1-05C9-4708-AE54-66005BE69934}" srcOrd="5" destOrd="0" presId="urn:microsoft.com/office/officeart/2005/8/layout/list1"/>
    <dgm:cxn modelId="{BB581204-28BD-4253-8889-0ADE0DE5ACA1}" type="presParOf" srcId="{726BFED6-59D2-4F7E-90B2-0814C54F0E71}" destId="{B6BC36D8-D5B0-4749-B56F-AC6C50C43627}" srcOrd="6" destOrd="0" presId="urn:microsoft.com/office/officeart/2005/8/layout/list1"/>
    <dgm:cxn modelId="{B7818B7D-028F-4722-A08A-652A66246B25}" type="presParOf" srcId="{726BFED6-59D2-4F7E-90B2-0814C54F0E71}" destId="{F8592033-9728-426D-B657-EA746F5D2E7F}" srcOrd="7" destOrd="0" presId="urn:microsoft.com/office/officeart/2005/8/layout/list1"/>
    <dgm:cxn modelId="{C7C79415-746A-47D2-9939-866510EABE77}" type="presParOf" srcId="{726BFED6-59D2-4F7E-90B2-0814C54F0E71}" destId="{31C34959-0A23-4DA3-BCF2-F8D1D918B54E}" srcOrd="8" destOrd="0" presId="urn:microsoft.com/office/officeart/2005/8/layout/list1"/>
    <dgm:cxn modelId="{F0A6AD8A-C1F4-4267-86CC-357BE9AC7B78}" type="presParOf" srcId="{31C34959-0A23-4DA3-BCF2-F8D1D918B54E}" destId="{EA9570EB-7D53-4F83-BD89-18364F7966D1}" srcOrd="0" destOrd="0" presId="urn:microsoft.com/office/officeart/2005/8/layout/list1"/>
    <dgm:cxn modelId="{23A2C51D-2F6D-408C-8772-3E2A418E8216}" type="presParOf" srcId="{31C34959-0A23-4DA3-BCF2-F8D1D918B54E}" destId="{DB92616B-573E-402D-8DA0-86C7108371DC}" srcOrd="1" destOrd="0" presId="urn:microsoft.com/office/officeart/2005/8/layout/list1"/>
    <dgm:cxn modelId="{69653A35-49EF-402A-9602-C2E9EAD30150}" type="presParOf" srcId="{726BFED6-59D2-4F7E-90B2-0814C54F0E71}" destId="{84A3CF46-AA02-40BD-B79D-3D93C13365F9}" srcOrd="9" destOrd="0" presId="urn:microsoft.com/office/officeart/2005/8/layout/list1"/>
    <dgm:cxn modelId="{827C1ED6-C5C0-4FDB-A64B-5922F4BBA57F}" type="presParOf" srcId="{726BFED6-59D2-4F7E-90B2-0814C54F0E71}" destId="{6C460B2E-B41F-4BE1-B515-98B1032B3945}" srcOrd="10" destOrd="0" presId="urn:microsoft.com/office/officeart/2005/8/layout/list1"/>
    <dgm:cxn modelId="{C442F341-0235-4837-8AB4-05132ED48DFC}" type="presParOf" srcId="{726BFED6-59D2-4F7E-90B2-0814C54F0E71}" destId="{EEF23784-E286-4281-B8FB-82F5F7329D8D}" srcOrd="11" destOrd="0" presId="urn:microsoft.com/office/officeart/2005/8/layout/list1"/>
    <dgm:cxn modelId="{C14413A2-EDAD-483F-8848-CA9FE088FBE7}" type="presParOf" srcId="{726BFED6-59D2-4F7E-90B2-0814C54F0E71}" destId="{727507F2-1E2D-4740-8FFF-65A409E10EA2}" srcOrd="12" destOrd="0" presId="urn:microsoft.com/office/officeart/2005/8/layout/list1"/>
    <dgm:cxn modelId="{33BE7C28-6B21-481C-8C7E-507F6A9036A8}" type="presParOf" srcId="{727507F2-1E2D-4740-8FFF-65A409E10EA2}" destId="{946BFA15-0BBF-4708-AE61-3A6BCB913535}" srcOrd="0" destOrd="0" presId="urn:microsoft.com/office/officeart/2005/8/layout/list1"/>
    <dgm:cxn modelId="{E3C17A1C-2C9C-4F49-9AA8-E6ECA5113A7B}" type="presParOf" srcId="{727507F2-1E2D-4740-8FFF-65A409E10EA2}" destId="{0E87CD78-DC87-4056-BEFE-1A2CD934EAE7}" srcOrd="1" destOrd="0" presId="urn:microsoft.com/office/officeart/2005/8/layout/list1"/>
    <dgm:cxn modelId="{42221C2C-27D2-4058-8B02-255C6FFD4114}" type="presParOf" srcId="{726BFED6-59D2-4F7E-90B2-0814C54F0E71}" destId="{18CCA8F0-CC32-4BD5-AC09-0E8B47B3A273}" srcOrd="13" destOrd="0" presId="urn:microsoft.com/office/officeart/2005/8/layout/list1"/>
    <dgm:cxn modelId="{B3F3C872-7C19-4C55-B7E6-27C2C383ADC0}" type="presParOf" srcId="{726BFED6-59D2-4F7E-90B2-0814C54F0E71}" destId="{43C78EAC-DF7F-41F2-971D-12E7EE0F88FD}" srcOrd="14" destOrd="0" presId="urn:microsoft.com/office/officeart/2005/8/layout/list1"/>
    <dgm:cxn modelId="{8C241AD2-DD65-47BA-8A51-53F36C9C9555}" type="presParOf" srcId="{726BFED6-59D2-4F7E-90B2-0814C54F0E71}" destId="{04FC6007-55FA-4029-9364-FED81884076E}" srcOrd="15" destOrd="0" presId="urn:microsoft.com/office/officeart/2005/8/layout/list1"/>
    <dgm:cxn modelId="{C7B7F788-62AB-4821-9484-315F35822E64}" type="presParOf" srcId="{726BFED6-59D2-4F7E-90B2-0814C54F0E71}" destId="{749F75D0-C161-461E-931B-DCD6EF6CEC8A}" srcOrd="16" destOrd="0" presId="urn:microsoft.com/office/officeart/2005/8/layout/list1"/>
    <dgm:cxn modelId="{4CB997A5-124E-4D18-A21C-B35C8BE0A46E}" type="presParOf" srcId="{749F75D0-C161-461E-931B-DCD6EF6CEC8A}" destId="{FBD83B32-2B2A-48DF-B5A4-F021802E30C4}" srcOrd="0" destOrd="0" presId="urn:microsoft.com/office/officeart/2005/8/layout/list1"/>
    <dgm:cxn modelId="{53FF1928-4D14-40D4-B9A0-EC142D86F8F4}" type="presParOf" srcId="{749F75D0-C161-461E-931B-DCD6EF6CEC8A}" destId="{F98CF701-FF11-4283-95F3-B9170D60C7D3}" srcOrd="1" destOrd="0" presId="urn:microsoft.com/office/officeart/2005/8/layout/list1"/>
    <dgm:cxn modelId="{3B995E84-7C8C-4FE4-BF60-4F5C3EB7D54F}" type="presParOf" srcId="{726BFED6-59D2-4F7E-90B2-0814C54F0E71}" destId="{A96D54BE-00F6-405F-B884-C6634E9E15CE}" srcOrd="17" destOrd="0" presId="urn:microsoft.com/office/officeart/2005/8/layout/list1"/>
    <dgm:cxn modelId="{2288A746-35E2-47BD-A501-CFB9D7570D37}" type="presParOf" srcId="{726BFED6-59D2-4F7E-90B2-0814C54F0E71}" destId="{556B73D6-E341-435E-A58E-64178E8FA966}" srcOrd="18" destOrd="0" presId="urn:microsoft.com/office/officeart/2005/8/layout/list1"/>
    <dgm:cxn modelId="{B29A0D3B-A307-4568-B5FA-C228FF21C460}" type="presParOf" srcId="{726BFED6-59D2-4F7E-90B2-0814C54F0E71}" destId="{1A1A7B4F-3817-48DB-A6EC-F6C182C12C4F}" srcOrd="19" destOrd="0" presId="urn:microsoft.com/office/officeart/2005/8/layout/list1"/>
    <dgm:cxn modelId="{D74DA4C8-C37D-44C2-850D-D24E4E9102D4}" type="presParOf" srcId="{726BFED6-59D2-4F7E-90B2-0814C54F0E71}" destId="{4D5561BA-79CD-4780-8F2B-731E696E8F7D}" srcOrd="20" destOrd="0" presId="urn:microsoft.com/office/officeart/2005/8/layout/list1"/>
    <dgm:cxn modelId="{40C82CCF-90B2-4214-ABA2-2EAC65B90310}" type="presParOf" srcId="{4D5561BA-79CD-4780-8F2B-731E696E8F7D}" destId="{A10A6DEA-8FE8-4590-83F1-E1CF6DD86FE1}" srcOrd="0" destOrd="0" presId="urn:microsoft.com/office/officeart/2005/8/layout/list1"/>
    <dgm:cxn modelId="{3FC96A82-2E68-4EBE-B14F-74917389538F}" type="presParOf" srcId="{4D5561BA-79CD-4780-8F2B-731E696E8F7D}" destId="{941D028F-16B5-420D-BC58-3BF66EDB26F4}" srcOrd="1" destOrd="0" presId="urn:microsoft.com/office/officeart/2005/8/layout/list1"/>
    <dgm:cxn modelId="{3B73FAD4-7156-4FFB-ABB6-63DC40501D3E}" type="presParOf" srcId="{726BFED6-59D2-4F7E-90B2-0814C54F0E71}" destId="{180D79A5-DF73-46BE-9550-468DE7D70FC7}" srcOrd="21" destOrd="0" presId="urn:microsoft.com/office/officeart/2005/8/layout/list1"/>
    <dgm:cxn modelId="{E6A334F7-E8A7-4EB4-BF40-2F1C57674876}" type="presParOf" srcId="{726BFED6-59D2-4F7E-90B2-0814C54F0E71}" destId="{FFAD0F8B-6566-46C4-94BD-5E4C413D2197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E71EF99-BC11-47B0-8831-B51F9C5F6F0C}" type="doc">
      <dgm:prSet loTypeId="urn:microsoft.com/office/officeart/2005/8/layout/chevron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FB30BB82-62B6-4C7F-A588-56269CF23507}">
      <dgm:prSet phldrT="[Text]" custT="1"/>
      <dgm:spPr/>
      <dgm:t>
        <a:bodyPr/>
        <a:lstStyle/>
        <a:p>
          <a:r>
            <a:rPr lang="en-US" sz="2000" b="1" dirty="0" smtClean="0">
              <a:latin typeface="Calibri" pitchFamily="34" charset="0"/>
              <a:cs typeface="Calibri" pitchFamily="34" charset="0"/>
            </a:rPr>
            <a:t>1</a:t>
          </a:r>
          <a:endParaRPr lang="en-IN" sz="2000" b="1" dirty="0">
            <a:latin typeface="Calibri" pitchFamily="34" charset="0"/>
            <a:cs typeface="Calibri" pitchFamily="34" charset="0"/>
          </a:endParaRPr>
        </a:p>
      </dgm:t>
    </dgm:pt>
    <dgm:pt modelId="{ACD9FD25-7799-4AD8-9FE1-2F9DB3856ED8}" type="parTrans" cxnId="{64DB32A3-371C-445A-BD77-9FBFB894E45C}">
      <dgm:prSet/>
      <dgm:spPr/>
      <dgm:t>
        <a:bodyPr/>
        <a:lstStyle/>
        <a:p>
          <a:endParaRPr lang="en-IN"/>
        </a:p>
      </dgm:t>
    </dgm:pt>
    <dgm:pt modelId="{D2FD2C01-4659-46B2-886D-26245A1F528C}" type="sibTrans" cxnId="{64DB32A3-371C-445A-BD77-9FBFB894E45C}">
      <dgm:prSet/>
      <dgm:spPr/>
      <dgm:t>
        <a:bodyPr/>
        <a:lstStyle/>
        <a:p>
          <a:endParaRPr lang="en-IN"/>
        </a:p>
      </dgm:t>
    </dgm:pt>
    <dgm:pt modelId="{B7BB5EE5-5D22-4303-AB09-0BC54AF2DF10}">
      <dgm:prSet phldrT="[Text]" custT="1"/>
      <dgm:spPr/>
      <dgm:t>
        <a:bodyPr/>
        <a:lstStyle/>
        <a:p>
          <a:r>
            <a:rPr lang="en-US" sz="1600" dirty="0" smtClean="0">
              <a:latin typeface="Calibri" pitchFamily="34" charset="0"/>
              <a:cs typeface="Calibri" pitchFamily="34" charset="0"/>
            </a:rPr>
            <a:t>Select an appropriate name for the package by using the following naming conventions:</a:t>
          </a:r>
          <a:endParaRPr lang="en-IN" sz="1600" dirty="0">
            <a:latin typeface="Calibri" pitchFamily="34" charset="0"/>
            <a:cs typeface="Calibri" pitchFamily="34" charset="0"/>
          </a:endParaRPr>
        </a:p>
      </dgm:t>
    </dgm:pt>
    <dgm:pt modelId="{54F9D458-0869-4A3F-8896-CD25D14874EC}" type="parTrans" cxnId="{D2555C85-E236-4D8E-B9A9-02302C807918}">
      <dgm:prSet/>
      <dgm:spPr/>
      <dgm:t>
        <a:bodyPr/>
        <a:lstStyle/>
        <a:p>
          <a:endParaRPr lang="en-IN"/>
        </a:p>
      </dgm:t>
    </dgm:pt>
    <dgm:pt modelId="{A9962BBE-8A9C-4386-B639-F3CE41644668}" type="sibTrans" cxnId="{D2555C85-E236-4D8E-B9A9-02302C807918}">
      <dgm:prSet/>
      <dgm:spPr/>
      <dgm:t>
        <a:bodyPr/>
        <a:lstStyle/>
        <a:p>
          <a:endParaRPr lang="en-IN"/>
        </a:p>
      </dgm:t>
    </dgm:pt>
    <dgm:pt modelId="{5F853222-32E8-4EEA-9889-F2C557FAEA71}" type="pres">
      <dgm:prSet presAssocID="{0E71EF99-BC11-47B0-8831-B51F9C5F6F0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B30553C-D39C-4F46-8893-7B3137B02F5B}" type="pres">
      <dgm:prSet presAssocID="{FB30BB82-62B6-4C7F-A588-56269CF23507}" presName="composite" presStyleCnt="0"/>
      <dgm:spPr/>
    </dgm:pt>
    <dgm:pt modelId="{CC64341B-5B77-4C3C-A125-490245E45573}" type="pres">
      <dgm:prSet presAssocID="{FB30BB82-62B6-4C7F-A588-56269CF23507}" presName="parentText" presStyleLbl="align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EBA01B6-5951-44BE-9030-3C2626CDD713}" type="pres">
      <dgm:prSet presAssocID="{FB30BB82-62B6-4C7F-A588-56269CF23507}" presName="descendantText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778D01F-E109-4889-B001-73BE3DA5624F}" type="presOf" srcId="{B7BB5EE5-5D22-4303-AB09-0BC54AF2DF10}" destId="{BEBA01B6-5951-44BE-9030-3C2626CDD713}" srcOrd="0" destOrd="0" presId="urn:microsoft.com/office/officeart/2005/8/layout/chevron2"/>
    <dgm:cxn modelId="{5F62C857-F11C-4E19-B311-86A9863AD795}" type="presOf" srcId="{0E71EF99-BC11-47B0-8831-B51F9C5F6F0C}" destId="{5F853222-32E8-4EEA-9889-F2C557FAEA71}" srcOrd="0" destOrd="0" presId="urn:microsoft.com/office/officeart/2005/8/layout/chevron2"/>
    <dgm:cxn modelId="{C03C9679-B609-49AB-92ED-A30EB3FFB3AE}" type="presOf" srcId="{FB30BB82-62B6-4C7F-A588-56269CF23507}" destId="{CC64341B-5B77-4C3C-A125-490245E45573}" srcOrd="0" destOrd="0" presId="urn:microsoft.com/office/officeart/2005/8/layout/chevron2"/>
    <dgm:cxn modelId="{64DB32A3-371C-445A-BD77-9FBFB894E45C}" srcId="{0E71EF99-BC11-47B0-8831-B51F9C5F6F0C}" destId="{FB30BB82-62B6-4C7F-A588-56269CF23507}" srcOrd="0" destOrd="0" parTransId="{ACD9FD25-7799-4AD8-9FE1-2F9DB3856ED8}" sibTransId="{D2FD2C01-4659-46B2-886D-26245A1F528C}"/>
    <dgm:cxn modelId="{D2555C85-E236-4D8E-B9A9-02302C807918}" srcId="{FB30BB82-62B6-4C7F-A588-56269CF23507}" destId="{B7BB5EE5-5D22-4303-AB09-0BC54AF2DF10}" srcOrd="0" destOrd="0" parTransId="{54F9D458-0869-4A3F-8896-CD25D14874EC}" sibTransId="{A9962BBE-8A9C-4386-B639-F3CE41644668}"/>
    <dgm:cxn modelId="{72382DB9-1700-403E-9FD6-74BA610406F8}" type="presParOf" srcId="{5F853222-32E8-4EEA-9889-F2C557FAEA71}" destId="{1B30553C-D39C-4F46-8893-7B3137B02F5B}" srcOrd="0" destOrd="0" presId="urn:microsoft.com/office/officeart/2005/8/layout/chevron2"/>
    <dgm:cxn modelId="{5CF441F5-CA6F-4B97-836F-AEB7DA481807}" type="presParOf" srcId="{1B30553C-D39C-4F46-8893-7B3137B02F5B}" destId="{CC64341B-5B77-4C3C-A125-490245E45573}" srcOrd="0" destOrd="0" presId="urn:microsoft.com/office/officeart/2005/8/layout/chevron2"/>
    <dgm:cxn modelId="{B8BD03FD-9ADE-4FD1-9B11-FE2A3B6334F3}" type="presParOf" srcId="{1B30553C-D39C-4F46-8893-7B3137B02F5B}" destId="{BEBA01B6-5951-44BE-9030-3C2626CDD71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E71EF99-BC11-47B0-8831-B51F9C5F6F0C}" type="doc">
      <dgm:prSet loTypeId="urn:microsoft.com/office/officeart/2005/8/layout/chevron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FB30BB82-62B6-4C7F-A588-56269CF23507}">
      <dgm:prSet phldrT="[Text]" custT="1"/>
      <dgm:spPr/>
      <dgm:t>
        <a:bodyPr/>
        <a:lstStyle/>
        <a:p>
          <a:r>
            <a:rPr lang="en-IN" sz="2000" b="1" dirty="0" smtClean="0">
              <a:latin typeface="Calibri" pitchFamily="34" charset="0"/>
              <a:cs typeface="Calibri" pitchFamily="34" charset="0"/>
            </a:rPr>
            <a:t>2</a:t>
          </a:r>
          <a:endParaRPr lang="en-IN" sz="2000" b="1" dirty="0">
            <a:latin typeface="Calibri" pitchFamily="34" charset="0"/>
            <a:cs typeface="Calibri" pitchFamily="34" charset="0"/>
          </a:endParaRPr>
        </a:p>
      </dgm:t>
    </dgm:pt>
    <dgm:pt modelId="{ACD9FD25-7799-4AD8-9FE1-2F9DB3856ED8}" type="parTrans" cxnId="{64DB32A3-371C-445A-BD77-9FBFB894E45C}">
      <dgm:prSet/>
      <dgm:spPr/>
      <dgm:t>
        <a:bodyPr/>
        <a:lstStyle/>
        <a:p>
          <a:endParaRPr lang="en-IN"/>
        </a:p>
      </dgm:t>
    </dgm:pt>
    <dgm:pt modelId="{D2FD2C01-4659-46B2-886D-26245A1F528C}" type="sibTrans" cxnId="{64DB32A3-371C-445A-BD77-9FBFB894E45C}">
      <dgm:prSet/>
      <dgm:spPr/>
      <dgm:t>
        <a:bodyPr/>
        <a:lstStyle/>
        <a:p>
          <a:endParaRPr lang="en-IN"/>
        </a:p>
      </dgm:t>
    </dgm:pt>
    <dgm:pt modelId="{B7BB5EE5-5D22-4303-AB09-0BC54AF2DF10}">
      <dgm:prSet phldrT="[Text]" custT="1"/>
      <dgm:spPr/>
      <dgm:t>
        <a:bodyPr/>
        <a:lstStyle/>
        <a:p>
          <a:r>
            <a:rPr lang="en-US" sz="1600" dirty="0" smtClean="0">
              <a:latin typeface="Calibri" pitchFamily="34" charset="0"/>
              <a:cs typeface="Calibri" pitchFamily="34" charset="0"/>
            </a:rPr>
            <a:t>Create a folder with the same name as the package.</a:t>
          </a:r>
          <a:endParaRPr lang="en-IN" sz="1600" dirty="0">
            <a:latin typeface="Calibri" pitchFamily="34" charset="0"/>
            <a:cs typeface="Calibri" pitchFamily="34" charset="0"/>
          </a:endParaRPr>
        </a:p>
      </dgm:t>
    </dgm:pt>
    <dgm:pt modelId="{54F9D458-0869-4A3F-8896-CD25D14874EC}" type="parTrans" cxnId="{D2555C85-E236-4D8E-B9A9-02302C807918}">
      <dgm:prSet/>
      <dgm:spPr/>
      <dgm:t>
        <a:bodyPr/>
        <a:lstStyle/>
        <a:p>
          <a:endParaRPr lang="en-IN"/>
        </a:p>
      </dgm:t>
    </dgm:pt>
    <dgm:pt modelId="{A9962BBE-8A9C-4386-B639-F3CE41644668}" type="sibTrans" cxnId="{D2555C85-E236-4D8E-B9A9-02302C807918}">
      <dgm:prSet/>
      <dgm:spPr/>
      <dgm:t>
        <a:bodyPr/>
        <a:lstStyle/>
        <a:p>
          <a:endParaRPr lang="en-IN"/>
        </a:p>
      </dgm:t>
    </dgm:pt>
    <dgm:pt modelId="{5F853222-32E8-4EEA-9889-F2C557FAEA71}" type="pres">
      <dgm:prSet presAssocID="{0E71EF99-BC11-47B0-8831-B51F9C5F6F0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B30553C-D39C-4F46-8893-7B3137B02F5B}" type="pres">
      <dgm:prSet presAssocID="{FB30BB82-62B6-4C7F-A588-56269CF23507}" presName="composite" presStyleCnt="0"/>
      <dgm:spPr/>
      <dgm:t>
        <a:bodyPr/>
        <a:lstStyle/>
        <a:p>
          <a:endParaRPr lang="en-US"/>
        </a:p>
      </dgm:t>
    </dgm:pt>
    <dgm:pt modelId="{CC64341B-5B77-4C3C-A125-490245E45573}" type="pres">
      <dgm:prSet presAssocID="{FB30BB82-62B6-4C7F-A588-56269CF23507}" presName="parentText" presStyleLbl="align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EBA01B6-5951-44BE-9030-3C2626CDD713}" type="pres">
      <dgm:prSet presAssocID="{FB30BB82-62B6-4C7F-A588-56269CF23507}" presName="descendantText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BF77C10-AE8D-41B7-A8F8-E9A123FE8BE6}" type="presOf" srcId="{FB30BB82-62B6-4C7F-A588-56269CF23507}" destId="{CC64341B-5B77-4C3C-A125-490245E45573}" srcOrd="0" destOrd="0" presId="urn:microsoft.com/office/officeart/2005/8/layout/chevron2"/>
    <dgm:cxn modelId="{EE86A21E-BE13-4BB0-B346-AB7FADBD4143}" type="presOf" srcId="{B7BB5EE5-5D22-4303-AB09-0BC54AF2DF10}" destId="{BEBA01B6-5951-44BE-9030-3C2626CDD713}" srcOrd="0" destOrd="0" presId="urn:microsoft.com/office/officeart/2005/8/layout/chevron2"/>
    <dgm:cxn modelId="{D2555C85-E236-4D8E-B9A9-02302C807918}" srcId="{FB30BB82-62B6-4C7F-A588-56269CF23507}" destId="{B7BB5EE5-5D22-4303-AB09-0BC54AF2DF10}" srcOrd="0" destOrd="0" parTransId="{54F9D458-0869-4A3F-8896-CD25D14874EC}" sibTransId="{A9962BBE-8A9C-4386-B639-F3CE41644668}"/>
    <dgm:cxn modelId="{64DB32A3-371C-445A-BD77-9FBFB894E45C}" srcId="{0E71EF99-BC11-47B0-8831-B51F9C5F6F0C}" destId="{FB30BB82-62B6-4C7F-A588-56269CF23507}" srcOrd="0" destOrd="0" parTransId="{ACD9FD25-7799-4AD8-9FE1-2F9DB3856ED8}" sibTransId="{D2FD2C01-4659-46B2-886D-26245A1F528C}"/>
    <dgm:cxn modelId="{163C9CD4-1CFE-44DE-8C44-74F9F3264D0E}" type="presOf" srcId="{0E71EF99-BC11-47B0-8831-B51F9C5F6F0C}" destId="{5F853222-32E8-4EEA-9889-F2C557FAEA71}" srcOrd="0" destOrd="0" presId="urn:microsoft.com/office/officeart/2005/8/layout/chevron2"/>
    <dgm:cxn modelId="{4F161CA7-3E9F-4737-B94B-447359E0F81C}" type="presParOf" srcId="{5F853222-32E8-4EEA-9889-F2C557FAEA71}" destId="{1B30553C-D39C-4F46-8893-7B3137B02F5B}" srcOrd="0" destOrd="0" presId="urn:microsoft.com/office/officeart/2005/8/layout/chevron2"/>
    <dgm:cxn modelId="{E2EDBA12-EA5A-4083-9FC5-5A2077A37470}" type="presParOf" srcId="{1B30553C-D39C-4F46-8893-7B3137B02F5B}" destId="{CC64341B-5B77-4C3C-A125-490245E45573}" srcOrd="0" destOrd="0" presId="urn:microsoft.com/office/officeart/2005/8/layout/chevron2"/>
    <dgm:cxn modelId="{2862C89E-7AC9-4D08-862A-DB5274BA4CD5}" type="presParOf" srcId="{1B30553C-D39C-4F46-8893-7B3137B02F5B}" destId="{BEBA01B6-5951-44BE-9030-3C2626CDD71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3794F34-CF38-4878-8BA7-B0E44BC4E8BE}">
      <dsp:nvSpPr>
        <dsp:cNvPr id="0" name=""/>
        <dsp:cNvSpPr/>
      </dsp:nvSpPr>
      <dsp:spPr>
        <a:xfrm>
          <a:off x="0" y="363599"/>
          <a:ext cx="82296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4BAB04-7C51-4F32-B3D9-6B3BFE861060}">
      <dsp:nvSpPr>
        <dsp:cNvPr id="0" name=""/>
        <dsp:cNvSpPr/>
      </dsp:nvSpPr>
      <dsp:spPr>
        <a:xfrm>
          <a:off x="411480" y="68399"/>
          <a:ext cx="7486055" cy="590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alibri" pitchFamily="34" charset="0"/>
              <a:cs typeface="Calibri" pitchFamily="34" charset="0"/>
            </a:rPr>
            <a:t>The </a:t>
          </a:r>
          <a:r>
            <a:rPr lang="en-US" sz="1600" b="0" kern="1200" dirty="0" smtClean="0">
              <a:latin typeface="Courier New" pitchFamily="49" charset="0"/>
              <a:cs typeface="Courier New" pitchFamily="49" charset="0"/>
            </a:rPr>
            <a:t>volatile</a:t>
          </a:r>
          <a:r>
            <a:rPr lang="en-US" sz="1600" b="1" kern="1200" dirty="0" smtClean="0">
              <a:latin typeface="Calibri" pitchFamily="34" charset="0"/>
              <a:cs typeface="Calibri" pitchFamily="34" charset="0"/>
            </a:rPr>
            <a:t> modifier is applied only to fields. </a:t>
          </a:r>
          <a:endParaRPr lang="en-IN" sz="1600" b="1" kern="1200" dirty="0">
            <a:latin typeface="Calibri" pitchFamily="34" charset="0"/>
            <a:cs typeface="Calibri" pitchFamily="34" charset="0"/>
          </a:endParaRPr>
        </a:p>
      </dsp:txBody>
      <dsp:txXfrm>
        <a:off x="411480" y="68399"/>
        <a:ext cx="7486055" cy="590400"/>
      </dsp:txXfrm>
    </dsp:sp>
    <dsp:sp modelId="{B6BC36D8-D5B0-4749-B56F-AC6C50C43627}">
      <dsp:nvSpPr>
        <dsp:cNvPr id="0" name=""/>
        <dsp:cNvSpPr/>
      </dsp:nvSpPr>
      <dsp:spPr>
        <a:xfrm>
          <a:off x="0" y="1270799"/>
          <a:ext cx="82296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3750088"/>
              <a:satOff val="-5627"/>
              <a:lumOff val="-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C5C34C-6965-41B3-8AB2-EFFE6BA44191}">
      <dsp:nvSpPr>
        <dsp:cNvPr id="0" name=""/>
        <dsp:cNvSpPr/>
      </dsp:nvSpPr>
      <dsp:spPr>
        <a:xfrm>
          <a:off x="411480" y="975599"/>
          <a:ext cx="7486055" cy="590400"/>
        </a:xfrm>
        <a:prstGeom prst="roundRect">
          <a:avLst/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alibri" pitchFamily="34" charset="0"/>
              <a:cs typeface="Calibri" pitchFamily="34" charset="0"/>
            </a:rPr>
            <a:t>Constructors, methods, classes, and interfaces cannot use this modifier. </a:t>
          </a:r>
          <a:endParaRPr lang="en-IN" sz="1600" b="1" kern="1200" dirty="0" smtClean="0">
            <a:latin typeface="Calibri" pitchFamily="34" charset="0"/>
            <a:cs typeface="Calibri" pitchFamily="34" charset="0"/>
          </a:endParaRPr>
        </a:p>
      </dsp:txBody>
      <dsp:txXfrm>
        <a:off x="411480" y="975599"/>
        <a:ext cx="7486055" cy="590400"/>
      </dsp:txXfrm>
    </dsp:sp>
    <dsp:sp modelId="{6C460B2E-B41F-4BE1-B515-98B1032B3945}">
      <dsp:nvSpPr>
        <dsp:cNvPr id="0" name=""/>
        <dsp:cNvSpPr/>
      </dsp:nvSpPr>
      <dsp:spPr>
        <a:xfrm>
          <a:off x="0" y="2178000"/>
          <a:ext cx="82296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7500176"/>
              <a:satOff val="-11253"/>
              <a:lumOff val="-18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92616B-573E-402D-8DA0-86C7108371DC}">
      <dsp:nvSpPr>
        <dsp:cNvPr id="0" name=""/>
        <dsp:cNvSpPr/>
      </dsp:nvSpPr>
      <dsp:spPr>
        <a:xfrm>
          <a:off x="411480" y="1882800"/>
          <a:ext cx="7437147" cy="590400"/>
        </a:xfrm>
        <a:prstGeom prst="roundRect">
          <a:avLst/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alibri" pitchFamily="34" charset="0"/>
              <a:cs typeface="Calibri" pitchFamily="34" charset="0"/>
            </a:rPr>
            <a:t>The </a:t>
          </a:r>
          <a:r>
            <a:rPr lang="en-US" sz="1600" b="0" kern="1200" dirty="0" smtClean="0">
              <a:latin typeface="Courier New" pitchFamily="49" charset="0"/>
              <a:cs typeface="Courier New" pitchFamily="49" charset="0"/>
            </a:rPr>
            <a:t>volatile </a:t>
          </a:r>
          <a:r>
            <a:rPr lang="en-US" sz="1600" b="1" kern="1200" dirty="0" smtClean="0">
              <a:latin typeface="Calibri" pitchFamily="34" charset="0"/>
              <a:cs typeface="Calibri" pitchFamily="34" charset="0"/>
            </a:rPr>
            <a:t>modifier is not frequently used.</a:t>
          </a:r>
          <a:endParaRPr lang="en-IN" sz="1600" b="1" kern="1200" dirty="0" smtClean="0">
            <a:latin typeface="Calibri" pitchFamily="34" charset="0"/>
            <a:cs typeface="Calibri" pitchFamily="34" charset="0"/>
          </a:endParaRPr>
        </a:p>
      </dsp:txBody>
      <dsp:txXfrm>
        <a:off x="411480" y="1882800"/>
        <a:ext cx="7437147" cy="590400"/>
      </dsp:txXfrm>
    </dsp:sp>
    <dsp:sp modelId="{43C78EAC-DF7F-41F2-971D-12E7EE0F88FD}">
      <dsp:nvSpPr>
        <dsp:cNvPr id="0" name=""/>
        <dsp:cNvSpPr/>
      </dsp:nvSpPr>
      <dsp:spPr>
        <a:xfrm>
          <a:off x="0" y="3153599"/>
          <a:ext cx="82296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87CD78-DC87-4056-BEFE-1A2CD934EAE7}">
      <dsp:nvSpPr>
        <dsp:cNvPr id="0" name=""/>
        <dsp:cNvSpPr/>
      </dsp:nvSpPr>
      <dsp:spPr>
        <a:xfrm>
          <a:off x="411480" y="2790000"/>
          <a:ext cx="7437089" cy="590400"/>
        </a:xfrm>
        <a:prstGeom prst="round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alibri" pitchFamily="34" charset="0"/>
              <a:cs typeface="Calibri" pitchFamily="34" charset="0"/>
            </a:rPr>
            <a:t>While working with a multithreaded program, the </a:t>
          </a:r>
          <a:r>
            <a:rPr lang="en-US" sz="1600" b="0" kern="1200" dirty="0" smtClean="0">
              <a:latin typeface="Courier New" pitchFamily="49" charset="0"/>
              <a:cs typeface="Courier New" pitchFamily="49" charset="0"/>
            </a:rPr>
            <a:t>volatile</a:t>
          </a:r>
          <a:r>
            <a:rPr lang="en-US" sz="1600" b="1" kern="1200" dirty="0" smtClean="0">
              <a:latin typeface="Calibri" pitchFamily="34" charset="0"/>
              <a:cs typeface="Calibri" pitchFamily="34" charset="0"/>
            </a:rPr>
            <a:t> keyword is used. </a:t>
          </a:r>
          <a:endParaRPr lang="en-IN" sz="1600" b="1" kern="1200" dirty="0" smtClean="0">
            <a:latin typeface="Calibri" pitchFamily="34" charset="0"/>
            <a:cs typeface="Calibri" pitchFamily="34" charset="0"/>
          </a:endParaRPr>
        </a:p>
      </dsp:txBody>
      <dsp:txXfrm>
        <a:off x="411480" y="2790000"/>
        <a:ext cx="7437089" cy="590400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C64341B-5B77-4C3C-A125-490245E45573}">
      <dsp:nvSpPr>
        <dsp:cNvPr id="0" name=""/>
        <dsp:cNvSpPr/>
      </dsp:nvSpPr>
      <dsp:spPr>
        <a:xfrm rot="5400000">
          <a:off x="-114076" y="114820"/>
          <a:ext cx="760512" cy="53235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>
              <a:latin typeface="Calibri" pitchFamily="34" charset="0"/>
              <a:cs typeface="Calibri" pitchFamily="34" charset="0"/>
            </a:rPr>
            <a:t>3</a:t>
          </a:r>
          <a:endParaRPr lang="en-IN" sz="2000" b="1" kern="1200" dirty="0">
            <a:latin typeface="Calibri" pitchFamily="34" charset="0"/>
            <a:cs typeface="Calibri" pitchFamily="34" charset="0"/>
          </a:endParaRPr>
        </a:p>
      </dsp:txBody>
      <dsp:txXfrm rot="5400000">
        <a:off x="-114076" y="114820"/>
        <a:ext cx="760512" cy="532358"/>
      </dsp:txXfrm>
    </dsp:sp>
    <dsp:sp modelId="{BEBA01B6-5951-44BE-9030-3C2626CDD713}">
      <dsp:nvSpPr>
        <dsp:cNvPr id="0" name=""/>
        <dsp:cNvSpPr/>
      </dsp:nvSpPr>
      <dsp:spPr>
        <a:xfrm rot="5400000">
          <a:off x="4019382" y="-3486280"/>
          <a:ext cx="494593" cy="74686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Place the source files in the folder created for the package.</a:t>
          </a:r>
          <a:endParaRPr lang="en-IN" sz="1600" kern="1200" dirty="0">
            <a:latin typeface="Calibri" pitchFamily="34" charset="0"/>
            <a:cs typeface="Calibri" pitchFamily="34" charset="0"/>
          </a:endParaRPr>
        </a:p>
      </dsp:txBody>
      <dsp:txXfrm rot="5400000">
        <a:off x="4019382" y="-3486280"/>
        <a:ext cx="494593" cy="7468641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C64341B-5B77-4C3C-A125-490245E45573}">
      <dsp:nvSpPr>
        <dsp:cNvPr id="0" name=""/>
        <dsp:cNvSpPr/>
      </dsp:nvSpPr>
      <dsp:spPr>
        <a:xfrm rot="5400000">
          <a:off x="-114076" y="114820"/>
          <a:ext cx="760512" cy="532358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>
              <a:latin typeface="Calibri" pitchFamily="34" charset="0"/>
              <a:cs typeface="Calibri" pitchFamily="34" charset="0"/>
            </a:rPr>
            <a:t>4</a:t>
          </a:r>
          <a:endParaRPr lang="en-IN" sz="2000" b="1" kern="1200" dirty="0">
            <a:latin typeface="Calibri" pitchFamily="34" charset="0"/>
            <a:cs typeface="Calibri" pitchFamily="34" charset="0"/>
          </a:endParaRPr>
        </a:p>
      </dsp:txBody>
      <dsp:txXfrm rot="5400000">
        <a:off x="-114076" y="114820"/>
        <a:ext cx="760512" cy="532358"/>
      </dsp:txXfrm>
    </dsp:sp>
    <dsp:sp modelId="{BEBA01B6-5951-44BE-9030-3C2626CDD713}">
      <dsp:nvSpPr>
        <dsp:cNvPr id="0" name=""/>
        <dsp:cNvSpPr/>
      </dsp:nvSpPr>
      <dsp:spPr>
        <a:xfrm rot="5400000">
          <a:off x="4019382" y="-3486280"/>
          <a:ext cx="494593" cy="74686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Add the package statement as the first line in all the source files under that package as depicted in the following code snippet:</a:t>
          </a:r>
          <a:endParaRPr lang="en-IN" sz="1600" kern="1200" dirty="0">
            <a:latin typeface="Calibri" pitchFamily="34" charset="0"/>
            <a:cs typeface="Calibri" pitchFamily="34" charset="0"/>
          </a:endParaRPr>
        </a:p>
      </dsp:txBody>
      <dsp:txXfrm rot="5400000">
        <a:off x="4019382" y="-3486280"/>
        <a:ext cx="494593" cy="7468641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C64341B-5B77-4C3C-A125-490245E45573}">
      <dsp:nvSpPr>
        <dsp:cNvPr id="0" name=""/>
        <dsp:cNvSpPr/>
      </dsp:nvSpPr>
      <dsp:spPr>
        <a:xfrm rot="5400000">
          <a:off x="-114076" y="114820"/>
          <a:ext cx="760512" cy="53235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>
              <a:latin typeface="Calibri" pitchFamily="34" charset="0"/>
              <a:cs typeface="Calibri" pitchFamily="34" charset="0"/>
            </a:rPr>
            <a:t>5</a:t>
          </a:r>
          <a:endParaRPr lang="en-IN" sz="2000" b="1" kern="1200" dirty="0">
            <a:latin typeface="Calibri" pitchFamily="34" charset="0"/>
            <a:cs typeface="Calibri" pitchFamily="34" charset="0"/>
          </a:endParaRPr>
        </a:p>
      </dsp:txBody>
      <dsp:txXfrm rot="5400000">
        <a:off x="-114076" y="114820"/>
        <a:ext cx="760512" cy="532358"/>
      </dsp:txXfrm>
    </dsp:sp>
    <dsp:sp modelId="{BEBA01B6-5951-44BE-9030-3C2626CDD713}">
      <dsp:nvSpPr>
        <dsp:cNvPr id="0" name=""/>
        <dsp:cNvSpPr/>
      </dsp:nvSpPr>
      <dsp:spPr>
        <a:xfrm rot="5400000">
          <a:off x="4019382" y="-3486280"/>
          <a:ext cx="494593" cy="74686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Save the source file </a:t>
          </a:r>
          <a:r>
            <a:rPr lang="en-US" sz="1600" b="1" kern="1200" dirty="0" smtClean="0">
              <a:latin typeface="Courier New" pitchFamily="49" charset="0"/>
              <a:cs typeface="Courier New" pitchFamily="49" charset="0"/>
            </a:rPr>
            <a:t>StaticMembers.java</a:t>
          </a:r>
          <a:r>
            <a:rPr lang="en-US" sz="1600" kern="1200" dirty="0" smtClean="0">
              <a:latin typeface="Calibri" pitchFamily="34" charset="0"/>
              <a:cs typeface="Calibri" pitchFamily="34" charset="0"/>
            </a:rPr>
            <a:t> in the package </a:t>
          </a:r>
          <a:r>
            <a:rPr lang="en-US" sz="1600" b="1" kern="1200" dirty="0" smtClean="0">
              <a:latin typeface="Courier New" pitchFamily="49" charset="0"/>
              <a:cs typeface="Courier New" pitchFamily="49" charset="0"/>
            </a:rPr>
            <a:t>session9</a:t>
          </a:r>
          <a:r>
            <a:rPr lang="en-US" sz="1600" kern="1200" dirty="0" smtClean="0">
              <a:latin typeface="Calibri" pitchFamily="34" charset="0"/>
              <a:cs typeface="Calibri" pitchFamily="34" charset="0"/>
            </a:rPr>
            <a:t>.</a:t>
          </a:r>
          <a:endParaRPr lang="en-IN" sz="1600" kern="1200" dirty="0">
            <a:latin typeface="Calibri" pitchFamily="34" charset="0"/>
            <a:cs typeface="Calibri" pitchFamily="34" charset="0"/>
          </a:endParaRPr>
        </a:p>
      </dsp:txBody>
      <dsp:txXfrm rot="5400000">
        <a:off x="4019382" y="-3486280"/>
        <a:ext cx="494593" cy="7468641"/>
      </dsp:txXfrm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C64341B-5B77-4C3C-A125-490245E45573}">
      <dsp:nvSpPr>
        <dsp:cNvPr id="0" name=""/>
        <dsp:cNvSpPr/>
      </dsp:nvSpPr>
      <dsp:spPr>
        <a:xfrm rot="5400000">
          <a:off x="-114076" y="114820"/>
          <a:ext cx="760512" cy="532358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>
              <a:latin typeface="Calibri" pitchFamily="34" charset="0"/>
              <a:cs typeface="Calibri" pitchFamily="34" charset="0"/>
            </a:rPr>
            <a:t>6</a:t>
          </a:r>
          <a:endParaRPr lang="en-IN" sz="2000" b="1" kern="1200" dirty="0">
            <a:latin typeface="Calibri" pitchFamily="34" charset="0"/>
            <a:cs typeface="Calibri" pitchFamily="34" charset="0"/>
          </a:endParaRPr>
        </a:p>
      </dsp:txBody>
      <dsp:txXfrm rot="5400000">
        <a:off x="-114076" y="114820"/>
        <a:ext cx="760512" cy="532358"/>
      </dsp:txXfrm>
    </dsp:sp>
    <dsp:sp modelId="{BEBA01B6-5951-44BE-9030-3C2626CDD713}">
      <dsp:nvSpPr>
        <dsp:cNvPr id="0" name=""/>
        <dsp:cNvSpPr/>
      </dsp:nvSpPr>
      <dsp:spPr>
        <a:xfrm rot="5400000">
          <a:off x="4019382" y="-3486280"/>
          <a:ext cx="494593" cy="74686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Compile the code as follows:</a:t>
          </a:r>
          <a:endParaRPr lang="en-IN" sz="1600" kern="1200" dirty="0">
            <a:latin typeface="Calibri" pitchFamily="34" charset="0"/>
            <a:cs typeface="Calibri" pitchFamily="34" charset="0"/>
          </a:endParaRPr>
        </a:p>
      </dsp:txBody>
      <dsp:txXfrm rot="5400000">
        <a:off x="4019382" y="-3486280"/>
        <a:ext cx="494593" cy="7468641"/>
      </dsp:txXfrm>
    </dsp:sp>
  </dsp:spTree>
</dsp:drawing>
</file>

<file path=ppt/diagrams/drawing1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C64341B-5B77-4C3C-A125-490245E45573}">
      <dsp:nvSpPr>
        <dsp:cNvPr id="0" name=""/>
        <dsp:cNvSpPr/>
      </dsp:nvSpPr>
      <dsp:spPr>
        <a:xfrm rot="5400000">
          <a:off x="-114076" y="114820"/>
          <a:ext cx="760512" cy="532358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>
              <a:latin typeface="Calibri" pitchFamily="34" charset="0"/>
              <a:cs typeface="Calibri" pitchFamily="34" charset="0"/>
            </a:rPr>
            <a:t>7</a:t>
          </a:r>
          <a:endParaRPr lang="en-IN" sz="2000" b="1" kern="1200" dirty="0">
            <a:latin typeface="Calibri" pitchFamily="34" charset="0"/>
            <a:cs typeface="Calibri" pitchFamily="34" charset="0"/>
          </a:endParaRPr>
        </a:p>
      </dsp:txBody>
      <dsp:txXfrm rot="5400000">
        <a:off x="-114076" y="114820"/>
        <a:ext cx="760512" cy="532358"/>
      </dsp:txXfrm>
    </dsp:sp>
    <dsp:sp modelId="{BEBA01B6-5951-44BE-9030-3C2626CDD713}">
      <dsp:nvSpPr>
        <dsp:cNvPr id="0" name=""/>
        <dsp:cNvSpPr/>
      </dsp:nvSpPr>
      <dsp:spPr>
        <a:xfrm rot="5400000">
          <a:off x="4019382" y="-3486280"/>
          <a:ext cx="494593" cy="74686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From the parent folder of the source file, execute it using the fully qualified name as follows:</a:t>
          </a:r>
          <a:endParaRPr lang="en-IN" sz="1600" kern="1200" dirty="0">
            <a:latin typeface="Calibri" pitchFamily="34" charset="0"/>
            <a:cs typeface="Calibri" pitchFamily="34" charset="0"/>
          </a:endParaRPr>
        </a:p>
      </dsp:txBody>
      <dsp:txXfrm rot="5400000">
        <a:off x="4019382" y="-3486280"/>
        <a:ext cx="494593" cy="7468641"/>
      </dsp:txXfrm>
    </dsp:sp>
  </dsp:spTree>
</dsp:drawing>
</file>

<file path=ppt/diagrams/drawing1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C64341B-5B77-4C3C-A125-490245E45573}">
      <dsp:nvSpPr>
        <dsp:cNvPr id="0" name=""/>
        <dsp:cNvSpPr/>
      </dsp:nvSpPr>
      <dsp:spPr>
        <a:xfrm rot="5400000">
          <a:off x="-114076" y="114820"/>
          <a:ext cx="760512" cy="53235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Calibri" pitchFamily="34" charset="0"/>
              <a:cs typeface="Calibri" pitchFamily="34" charset="0"/>
            </a:rPr>
            <a:t>1</a:t>
          </a:r>
          <a:endParaRPr lang="en-IN" sz="2000" b="1" kern="1200" dirty="0">
            <a:latin typeface="Calibri" pitchFamily="34" charset="0"/>
            <a:cs typeface="Calibri" pitchFamily="34" charset="0"/>
          </a:endParaRPr>
        </a:p>
      </dsp:txBody>
      <dsp:txXfrm rot="5400000">
        <a:off x="-114076" y="114820"/>
        <a:ext cx="760512" cy="532358"/>
      </dsp:txXfrm>
    </dsp:sp>
    <dsp:sp modelId="{BEBA01B6-5951-44BE-9030-3C2626CDD713}">
      <dsp:nvSpPr>
        <dsp:cNvPr id="0" name=""/>
        <dsp:cNvSpPr/>
      </dsp:nvSpPr>
      <dsp:spPr>
        <a:xfrm rot="5400000">
          <a:off x="4019382" y="-3486280"/>
          <a:ext cx="494593" cy="74686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Open the project in which the package is to be created. </a:t>
          </a:r>
          <a:endParaRPr lang="en-IN" sz="1600" kern="1200" dirty="0">
            <a:latin typeface="Calibri" pitchFamily="34" charset="0"/>
            <a:cs typeface="Calibri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In this case </a:t>
          </a:r>
          <a:r>
            <a:rPr lang="en-US" sz="1600" b="1" kern="1200" dirty="0" smtClean="0">
              <a:latin typeface="Courier New" pitchFamily="49" charset="0"/>
              <a:cs typeface="Courier New" pitchFamily="49" charset="0"/>
            </a:rPr>
            <a:t>Session9</a:t>
          </a:r>
          <a:r>
            <a:rPr lang="en-US" sz="1600" kern="1200" dirty="0" smtClean="0">
              <a:latin typeface="Calibri" pitchFamily="34" charset="0"/>
              <a:cs typeface="Calibri" pitchFamily="34" charset="0"/>
            </a:rPr>
            <a:t> project has been chosen.</a:t>
          </a:r>
          <a:endParaRPr lang="en-IN" sz="1600" kern="1200" dirty="0">
            <a:latin typeface="Calibri" pitchFamily="34" charset="0"/>
            <a:cs typeface="Calibri" pitchFamily="34" charset="0"/>
          </a:endParaRPr>
        </a:p>
      </dsp:txBody>
      <dsp:txXfrm rot="5400000">
        <a:off x="4019382" y="-3486280"/>
        <a:ext cx="494593" cy="7468641"/>
      </dsp:txXfrm>
    </dsp:sp>
  </dsp:spTree>
</dsp:drawing>
</file>

<file path=ppt/diagrams/drawing1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C64341B-5B77-4C3C-A125-490245E45573}">
      <dsp:nvSpPr>
        <dsp:cNvPr id="0" name=""/>
        <dsp:cNvSpPr/>
      </dsp:nvSpPr>
      <dsp:spPr>
        <a:xfrm rot="5400000">
          <a:off x="-114076" y="114820"/>
          <a:ext cx="760512" cy="532358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>
              <a:latin typeface="Calibri" pitchFamily="34" charset="0"/>
              <a:cs typeface="Calibri" pitchFamily="34" charset="0"/>
            </a:rPr>
            <a:t>2</a:t>
          </a:r>
          <a:endParaRPr lang="en-IN" sz="2000" b="1" kern="1200" dirty="0">
            <a:latin typeface="Calibri" pitchFamily="34" charset="0"/>
            <a:cs typeface="Calibri" pitchFamily="34" charset="0"/>
          </a:endParaRPr>
        </a:p>
      </dsp:txBody>
      <dsp:txXfrm rot="5400000">
        <a:off x="-114076" y="114820"/>
        <a:ext cx="760512" cy="532358"/>
      </dsp:txXfrm>
    </dsp:sp>
    <dsp:sp modelId="{BEBA01B6-5951-44BE-9030-3C2626CDD713}">
      <dsp:nvSpPr>
        <dsp:cNvPr id="0" name=""/>
        <dsp:cNvSpPr/>
      </dsp:nvSpPr>
      <dsp:spPr>
        <a:xfrm rot="5400000">
          <a:off x="4019382" y="-3486280"/>
          <a:ext cx="494593" cy="74686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Right-click </a:t>
          </a:r>
          <a:r>
            <a:rPr lang="en-US" sz="1600" b="1" kern="1200" dirty="0" smtClean="0">
              <a:latin typeface="Calibri" pitchFamily="34" charset="0"/>
              <a:cs typeface="Calibri" pitchFamily="34" charset="0"/>
            </a:rPr>
            <a:t>Source Packages → New → Java Package</a:t>
          </a:r>
          <a:r>
            <a:rPr lang="en-US" sz="1600" kern="1200" dirty="0" smtClean="0">
              <a:latin typeface="Calibri" pitchFamily="34" charset="0"/>
              <a:cs typeface="Calibri" pitchFamily="34" charset="0"/>
            </a:rPr>
            <a:t> to display the </a:t>
          </a:r>
          <a:r>
            <a:rPr lang="en-US" sz="1600" b="1" kern="1200" dirty="0" smtClean="0">
              <a:latin typeface="Calibri" pitchFamily="34" charset="0"/>
              <a:cs typeface="Calibri" pitchFamily="34" charset="0"/>
            </a:rPr>
            <a:t>New Java Package</a:t>
          </a:r>
          <a:r>
            <a:rPr lang="en-US" sz="1600" kern="1200" dirty="0" smtClean="0">
              <a:latin typeface="Calibri" pitchFamily="34" charset="0"/>
              <a:cs typeface="Calibri" pitchFamily="34" charset="0"/>
            </a:rPr>
            <a:t> dialog box.</a:t>
          </a:r>
          <a:endParaRPr lang="en-IN" sz="1600" kern="1200" dirty="0">
            <a:latin typeface="Calibri" pitchFamily="34" charset="0"/>
            <a:cs typeface="Calibri" pitchFamily="34" charset="0"/>
          </a:endParaRPr>
        </a:p>
      </dsp:txBody>
      <dsp:txXfrm rot="5400000">
        <a:off x="4019382" y="-3486280"/>
        <a:ext cx="494593" cy="7468641"/>
      </dsp:txXfrm>
    </dsp:sp>
  </dsp:spTree>
</dsp:drawing>
</file>

<file path=ppt/diagrams/drawing1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C64341B-5B77-4C3C-A125-490245E45573}">
      <dsp:nvSpPr>
        <dsp:cNvPr id="0" name=""/>
        <dsp:cNvSpPr/>
      </dsp:nvSpPr>
      <dsp:spPr>
        <a:xfrm rot="5400000">
          <a:off x="-114076" y="114820"/>
          <a:ext cx="760512" cy="53235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>
              <a:latin typeface="Calibri" pitchFamily="34" charset="0"/>
              <a:cs typeface="Calibri" pitchFamily="34" charset="0"/>
            </a:rPr>
            <a:t>3</a:t>
          </a:r>
          <a:endParaRPr lang="en-IN" sz="2000" b="1" kern="1200" dirty="0">
            <a:latin typeface="Calibri" pitchFamily="34" charset="0"/>
            <a:cs typeface="Calibri" pitchFamily="34" charset="0"/>
          </a:endParaRPr>
        </a:p>
      </dsp:txBody>
      <dsp:txXfrm rot="5400000">
        <a:off x="-114076" y="114820"/>
        <a:ext cx="760512" cy="532358"/>
      </dsp:txXfrm>
    </dsp:sp>
    <dsp:sp modelId="{BEBA01B6-5951-44BE-9030-3C2626CDD713}">
      <dsp:nvSpPr>
        <dsp:cNvPr id="0" name=""/>
        <dsp:cNvSpPr/>
      </dsp:nvSpPr>
      <dsp:spPr>
        <a:xfrm rot="5400000">
          <a:off x="4019382" y="-3486280"/>
          <a:ext cx="494593" cy="74686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Type </a:t>
          </a:r>
          <a:r>
            <a:rPr lang="en-US" sz="1600" b="1" kern="1200" dirty="0" err="1" smtClean="0">
              <a:latin typeface="Courier New" pitchFamily="49" charset="0"/>
              <a:cs typeface="Courier New" pitchFamily="49" charset="0"/>
            </a:rPr>
            <a:t>userpkg</a:t>
          </a:r>
          <a:r>
            <a:rPr lang="en-US" sz="1600" kern="1200" dirty="0" smtClean="0">
              <a:latin typeface="Calibri" pitchFamily="34" charset="0"/>
              <a:cs typeface="Calibri" pitchFamily="34" charset="0"/>
            </a:rPr>
            <a:t> in the </a:t>
          </a:r>
          <a:r>
            <a:rPr lang="en-US" sz="1600" b="1" kern="1200" dirty="0" smtClean="0">
              <a:latin typeface="Calibri" pitchFamily="34" charset="0"/>
              <a:cs typeface="Calibri" pitchFamily="34" charset="0"/>
            </a:rPr>
            <a:t>Package Name</a:t>
          </a:r>
          <a:r>
            <a:rPr lang="en-US" sz="1600" kern="1200" dirty="0" smtClean="0">
              <a:latin typeface="Calibri" pitchFamily="34" charset="0"/>
              <a:cs typeface="Calibri" pitchFamily="34" charset="0"/>
            </a:rPr>
            <a:t> box of the </a:t>
          </a:r>
          <a:r>
            <a:rPr lang="en-US" sz="1600" b="1" kern="1200" dirty="0" smtClean="0">
              <a:latin typeface="Calibri" pitchFamily="34" charset="0"/>
              <a:cs typeface="Calibri" pitchFamily="34" charset="0"/>
            </a:rPr>
            <a:t>New Java Package </a:t>
          </a:r>
          <a:r>
            <a:rPr lang="en-US" sz="1600" kern="1200" dirty="0" smtClean="0">
              <a:latin typeface="Calibri" pitchFamily="34" charset="0"/>
              <a:cs typeface="Calibri" pitchFamily="34" charset="0"/>
            </a:rPr>
            <a:t>dialog box that is displayed.</a:t>
          </a:r>
          <a:endParaRPr lang="en-IN" sz="1600" kern="1200" dirty="0">
            <a:latin typeface="Calibri" pitchFamily="34" charset="0"/>
            <a:cs typeface="Calibri" pitchFamily="34" charset="0"/>
          </a:endParaRPr>
        </a:p>
      </dsp:txBody>
      <dsp:txXfrm rot="5400000">
        <a:off x="4019382" y="-3486280"/>
        <a:ext cx="494593" cy="7468641"/>
      </dsp:txXfrm>
    </dsp:sp>
  </dsp:spTree>
</dsp:drawing>
</file>

<file path=ppt/diagrams/drawing1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C64341B-5B77-4C3C-A125-490245E45573}">
      <dsp:nvSpPr>
        <dsp:cNvPr id="0" name=""/>
        <dsp:cNvSpPr/>
      </dsp:nvSpPr>
      <dsp:spPr>
        <a:xfrm rot="5400000">
          <a:off x="-114076" y="114820"/>
          <a:ext cx="760512" cy="532358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>
              <a:latin typeface="Calibri" pitchFamily="34" charset="0"/>
              <a:cs typeface="Calibri" pitchFamily="34" charset="0"/>
            </a:rPr>
            <a:t>4</a:t>
          </a:r>
          <a:endParaRPr lang="en-IN" sz="2000" b="1" kern="1200" dirty="0">
            <a:latin typeface="Calibri" pitchFamily="34" charset="0"/>
            <a:cs typeface="Calibri" pitchFamily="34" charset="0"/>
          </a:endParaRPr>
        </a:p>
      </dsp:txBody>
      <dsp:txXfrm rot="5400000">
        <a:off x="-114076" y="114820"/>
        <a:ext cx="760512" cy="532358"/>
      </dsp:txXfrm>
    </dsp:sp>
    <dsp:sp modelId="{BEBA01B6-5951-44BE-9030-3C2626CDD713}">
      <dsp:nvSpPr>
        <dsp:cNvPr id="0" name=""/>
        <dsp:cNvSpPr/>
      </dsp:nvSpPr>
      <dsp:spPr>
        <a:xfrm rot="5400000">
          <a:off x="4019382" y="-3486280"/>
          <a:ext cx="494593" cy="74686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Click </a:t>
          </a:r>
          <a:r>
            <a:rPr lang="en-US" sz="1600" b="1" kern="1200" dirty="0" smtClean="0">
              <a:latin typeface="Calibri" pitchFamily="34" charset="0"/>
              <a:cs typeface="Calibri" pitchFamily="34" charset="0"/>
            </a:rPr>
            <a:t>Finish</a:t>
          </a:r>
          <a:r>
            <a:rPr lang="en-US" sz="1600" kern="1200" dirty="0" smtClean="0">
              <a:latin typeface="Calibri" pitchFamily="34" charset="0"/>
              <a:cs typeface="Calibri" pitchFamily="34" charset="0"/>
            </a:rPr>
            <a:t>. The </a:t>
          </a:r>
          <a:r>
            <a:rPr lang="en-US" sz="1600" b="1" kern="1200" dirty="0" err="1" smtClean="0">
              <a:latin typeface="Calibri" pitchFamily="34" charset="0"/>
              <a:cs typeface="Calibri" pitchFamily="34" charset="0"/>
            </a:rPr>
            <a:t>userpkg</a:t>
          </a:r>
          <a:r>
            <a:rPr lang="en-US" sz="1600" kern="1200" dirty="0" smtClean="0">
              <a:latin typeface="Calibri" pitchFamily="34" charset="0"/>
              <a:cs typeface="Calibri" pitchFamily="34" charset="0"/>
            </a:rPr>
            <a:t> package is created as shown in the following figure:</a:t>
          </a:r>
          <a:endParaRPr lang="en-IN" sz="1600" kern="1200" dirty="0">
            <a:latin typeface="Calibri" pitchFamily="34" charset="0"/>
            <a:cs typeface="Calibri" pitchFamily="34" charset="0"/>
          </a:endParaRPr>
        </a:p>
      </dsp:txBody>
      <dsp:txXfrm rot="5400000">
        <a:off x="4019382" y="-3486280"/>
        <a:ext cx="494593" cy="7468641"/>
      </dsp:txXfrm>
    </dsp:sp>
  </dsp:spTree>
</dsp:drawing>
</file>

<file path=ppt/diagrams/drawing1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C64341B-5B77-4C3C-A125-490245E45573}">
      <dsp:nvSpPr>
        <dsp:cNvPr id="0" name=""/>
        <dsp:cNvSpPr/>
      </dsp:nvSpPr>
      <dsp:spPr>
        <a:xfrm rot="5400000">
          <a:off x="-114076" y="114820"/>
          <a:ext cx="760512" cy="53235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>
              <a:latin typeface="Calibri" pitchFamily="34" charset="0"/>
              <a:cs typeface="Calibri" pitchFamily="34" charset="0"/>
            </a:rPr>
            <a:t>5</a:t>
          </a:r>
          <a:endParaRPr lang="en-IN" sz="2000" b="1" kern="1200" dirty="0">
            <a:latin typeface="Calibri" pitchFamily="34" charset="0"/>
            <a:cs typeface="Calibri" pitchFamily="34" charset="0"/>
          </a:endParaRPr>
        </a:p>
      </dsp:txBody>
      <dsp:txXfrm rot="5400000">
        <a:off x="-114076" y="114820"/>
        <a:ext cx="760512" cy="532358"/>
      </dsp:txXfrm>
    </dsp:sp>
    <dsp:sp modelId="{BEBA01B6-5951-44BE-9030-3C2626CDD713}">
      <dsp:nvSpPr>
        <dsp:cNvPr id="0" name=""/>
        <dsp:cNvSpPr/>
      </dsp:nvSpPr>
      <dsp:spPr>
        <a:xfrm rot="5400000">
          <a:off x="4019382" y="-3486280"/>
          <a:ext cx="494593" cy="74686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Right-click </a:t>
          </a:r>
          <a:r>
            <a:rPr lang="en-US" sz="1600" b="1" kern="1200" dirty="0" err="1" smtClean="0">
              <a:latin typeface="Courier New" pitchFamily="49" charset="0"/>
              <a:cs typeface="Courier New" pitchFamily="49" charset="0"/>
            </a:rPr>
            <a:t>userpkg</a:t>
          </a:r>
          <a:r>
            <a:rPr lang="en-US" sz="1600" kern="1200" dirty="0" smtClean="0">
              <a:latin typeface="Calibri" pitchFamily="34" charset="0"/>
              <a:cs typeface="Calibri" pitchFamily="34" charset="0"/>
            </a:rPr>
            <a:t> and select </a:t>
          </a:r>
          <a:r>
            <a:rPr lang="en-US" sz="1600" b="1" kern="1200" dirty="0" smtClean="0">
              <a:latin typeface="Calibri" pitchFamily="34" charset="0"/>
              <a:cs typeface="Calibri" pitchFamily="34" charset="0"/>
            </a:rPr>
            <a:t>New → Java Class</a:t>
          </a:r>
          <a:r>
            <a:rPr lang="en-US" sz="1600" kern="1200" dirty="0" smtClean="0">
              <a:latin typeface="Calibri" pitchFamily="34" charset="0"/>
              <a:cs typeface="Calibri" pitchFamily="34" charset="0"/>
            </a:rPr>
            <a:t> to add a new class to the package.</a:t>
          </a:r>
          <a:endParaRPr lang="en-IN" sz="1600" kern="1200" dirty="0">
            <a:latin typeface="Calibri" pitchFamily="34" charset="0"/>
            <a:cs typeface="Calibri" pitchFamily="34" charset="0"/>
          </a:endParaRPr>
        </a:p>
      </dsp:txBody>
      <dsp:txXfrm rot="5400000">
        <a:off x="4019382" y="-3486280"/>
        <a:ext cx="494593" cy="7468641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3794F34-CF38-4878-8BA7-B0E44BC4E8BE}">
      <dsp:nvSpPr>
        <dsp:cNvPr id="0" name=""/>
        <dsp:cNvSpPr/>
      </dsp:nvSpPr>
      <dsp:spPr>
        <a:xfrm>
          <a:off x="0" y="163649"/>
          <a:ext cx="8229600" cy="13166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229108" rIns="63870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The native method executes actual machine code, and therefore, it can gain access to any part of the host system. </a:t>
          </a:r>
          <a:endParaRPr lang="en-IN" sz="1600" kern="1200" dirty="0">
            <a:latin typeface="Calibri" pitchFamily="34" charset="0"/>
            <a:cs typeface="Calibri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That is, the native code is not restricted to the JVM execution environment. </a:t>
          </a:r>
          <a:endParaRPr lang="en-IN" sz="1600" kern="1200" dirty="0">
            <a:latin typeface="Calibri" pitchFamily="34" charset="0"/>
            <a:cs typeface="Calibri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This may lead to a virus infection on the target system.</a:t>
          </a:r>
          <a:endParaRPr lang="en-IN" sz="1600" kern="1200" dirty="0">
            <a:latin typeface="Calibri" pitchFamily="34" charset="0"/>
            <a:cs typeface="Calibri" pitchFamily="34" charset="0"/>
          </a:endParaRPr>
        </a:p>
      </dsp:txBody>
      <dsp:txXfrm>
        <a:off x="0" y="163649"/>
        <a:ext cx="8229600" cy="1316699"/>
      </dsp:txXfrm>
    </dsp:sp>
    <dsp:sp modelId="{944BAB04-7C51-4F32-B3D9-6B3BFE861060}">
      <dsp:nvSpPr>
        <dsp:cNvPr id="0" name=""/>
        <dsp:cNvSpPr/>
      </dsp:nvSpPr>
      <dsp:spPr>
        <a:xfrm>
          <a:off x="411480" y="1289"/>
          <a:ext cx="7486055" cy="3247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alibri" pitchFamily="34" charset="0"/>
              <a:cs typeface="Calibri" pitchFamily="34" charset="0"/>
            </a:rPr>
            <a:t>Impending security risk</a:t>
          </a:r>
          <a:endParaRPr lang="en-IN" sz="1600" b="1" kern="1200" dirty="0">
            <a:latin typeface="Calibri" pitchFamily="34" charset="0"/>
            <a:cs typeface="Calibri" pitchFamily="34" charset="0"/>
          </a:endParaRPr>
        </a:p>
      </dsp:txBody>
      <dsp:txXfrm>
        <a:off x="411480" y="1289"/>
        <a:ext cx="7486055" cy="324720"/>
      </dsp:txXfrm>
    </dsp:sp>
    <dsp:sp modelId="{B6BC36D8-D5B0-4749-B56F-AC6C50C43627}">
      <dsp:nvSpPr>
        <dsp:cNvPr id="0" name=""/>
        <dsp:cNvSpPr/>
      </dsp:nvSpPr>
      <dsp:spPr>
        <a:xfrm>
          <a:off x="0" y="1703399"/>
          <a:ext cx="8229600" cy="1801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229108" rIns="63870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The native code is bundled in a DLL, so that it can be loaded on the machine on which the Java program is executing. </a:t>
          </a:r>
          <a:endParaRPr lang="en-IN" sz="1600" kern="1200" dirty="0">
            <a:latin typeface="Calibri" pitchFamily="34" charset="0"/>
            <a:cs typeface="Calibri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Each native method is dependent on the CPU and the OS. </a:t>
          </a:r>
          <a:endParaRPr lang="en-IN" sz="1600" kern="1200" dirty="0">
            <a:latin typeface="Calibri" pitchFamily="34" charset="0"/>
            <a:cs typeface="Calibri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This makes the DLL inherently non-portable. </a:t>
          </a:r>
          <a:endParaRPr lang="en-IN" sz="1600" kern="1200" dirty="0">
            <a:latin typeface="Calibri" pitchFamily="34" charset="0"/>
            <a:cs typeface="Calibri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This means, that a Java application using native methods will run only on a machine in which a compatible DLL has been installed.</a:t>
          </a:r>
          <a:endParaRPr lang="en-IN" sz="1600" kern="1200" dirty="0">
            <a:latin typeface="Calibri" pitchFamily="34" charset="0"/>
            <a:cs typeface="Calibri" pitchFamily="34" charset="0"/>
          </a:endParaRPr>
        </a:p>
      </dsp:txBody>
      <dsp:txXfrm>
        <a:off x="0" y="1703399"/>
        <a:ext cx="8229600" cy="1801800"/>
      </dsp:txXfrm>
    </dsp:sp>
    <dsp:sp modelId="{0BC5C34C-6965-41B3-8AB2-EFFE6BA44191}">
      <dsp:nvSpPr>
        <dsp:cNvPr id="0" name=""/>
        <dsp:cNvSpPr/>
      </dsp:nvSpPr>
      <dsp:spPr>
        <a:xfrm>
          <a:off x="411480" y="1539749"/>
          <a:ext cx="7486055" cy="32472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alibri" pitchFamily="34" charset="0"/>
              <a:cs typeface="Calibri" pitchFamily="34" charset="0"/>
            </a:rPr>
            <a:t>Loss of portability</a:t>
          </a:r>
          <a:endParaRPr lang="en-IN" sz="1600" b="1" kern="1200" dirty="0" smtClean="0">
            <a:latin typeface="Calibri" pitchFamily="34" charset="0"/>
            <a:cs typeface="Calibri" pitchFamily="34" charset="0"/>
          </a:endParaRPr>
        </a:p>
      </dsp:txBody>
      <dsp:txXfrm>
        <a:off x="411480" y="1539749"/>
        <a:ext cx="7486055" cy="324720"/>
      </dsp:txXfrm>
    </dsp:sp>
  </dsp:spTree>
</dsp:drawing>
</file>

<file path=ppt/diagrams/drawing2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C64341B-5B77-4C3C-A125-490245E45573}">
      <dsp:nvSpPr>
        <dsp:cNvPr id="0" name=""/>
        <dsp:cNvSpPr/>
      </dsp:nvSpPr>
      <dsp:spPr>
        <a:xfrm rot="5400000">
          <a:off x="-114076" y="114820"/>
          <a:ext cx="760512" cy="532358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>
              <a:latin typeface="Calibri" pitchFamily="34" charset="0"/>
              <a:cs typeface="Calibri" pitchFamily="34" charset="0"/>
            </a:rPr>
            <a:t>6</a:t>
          </a:r>
          <a:endParaRPr lang="en-IN" sz="2000" b="1" kern="1200" dirty="0">
            <a:latin typeface="Calibri" pitchFamily="34" charset="0"/>
            <a:cs typeface="Calibri" pitchFamily="34" charset="0"/>
          </a:endParaRPr>
        </a:p>
      </dsp:txBody>
      <dsp:txXfrm rot="5400000">
        <a:off x="-114076" y="114820"/>
        <a:ext cx="760512" cy="532358"/>
      </dsp:txXfrm>
    </dsp:sp>
    <dsp:sp modelId="{BEBA01B6-5951-44BE-9030-3C2626CDD713}">
      <dsp:nvSpPr>
        <dsp:cNvPr id="0" name=""/>
        <dsp:cNvSpPr/>
      </dsp:nvSpPr>
      <dsp:spPr>
        <a:xfrm rot="5400000">
          <a:off x="4019382" y="-3486280"/>
          <a:ext cx="494593" cy="74686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Type </a:t>
          </a:r>
          <a:r>
            <a:rPr lang="en-US" sz="1600" b="1" kern="1200" dirty="0" err="1" smtClean="0">
              <a:latin typeface="Courier New" pitchFamily="49" charset="0"/>
              <a:cs typeface="Courier New" pitchFamily="49" charset="0"/>
            </a:rPr>
            <a:t>UserClass</a:t>
          </a:r>
          <a:r>
            <a:rPr lang="en-US" sz="1600" kern="1200" dirty="0" smtClean="0">
              <a:latin typeface="Calibri" pitchFamily="34" charset="0"/>
              <a:cs typeface="Calibri" pitchFamily="34" charset="0"/>
            </a:rPr>
            <a:t> as the </a:t>
          </a:r>
          <a:r>
            <a:rPr lang="en-US" sz="1600" b="1" kern="1200" dirty="0" smtClean="0">
              <a:latin typeface="Calibri" pitchFamily="34" charset="0"/>
              <a:cs typeface="Calibri" pitchFamily="34" charset="0"/>
            </a:rPr>
            <a:t>Class Name </a:t>
          </a:r>
          <a:r>
            <a:rPr lang="en-US" sz="1600" kern="1200" dirty="0" smtClean="0">
              <a:latin typeface="Calibri" pitchFamily="34" charset="0"/>
              <a:cs typeface="Calibri" pitchFamily="34" charset="0"/>
            </a:rPr>
            <a:t>box of the </a:t>
          </a:r>
          <a:r>
            <a:rPr lang="en-US" sz="1600" b="1" kern="1200" dirty="0" smtClean="0">
              <a:latin typeface="Calibri" pitchFamily="34" charset="0"/>
              <a:cs typeface="Calibri" pitchFamily="34" charset="0"/>
            </a:rPr>
            <a:t>New Java Class</a:t>
          </a:r>
          <a:r>
            <a:rPr lang="en-US" sz="1600" kern="1200" dirty="0" smtClean="0">
              <a:latin typeface="Calibri" pitchFamily="34" charset="0"/>
              <a:cs typeface="Calibri" pitchFamily="34" charset="0"/>
            </a:rPr>
            <a:t> dialog box and click </a:t>
          </a:r>
          <a:r>
            <a:rPr lang="en-US" sz="1600" b="1" kern="1200" dirty="0" smtClean="0">
              <a:latin typeface="Calibri" pitchFamily="34" charset="0"/>
              <a:cs typeface="Calibri" pitchFamily="34" charset="0"/>
            </a:rPr>
            <a:t>Finish.</a:t>
          </a:r>
          <a:endParaRPr lang="en-IN" sz="1600" b="1" kern="1200" dirty="0">
            <a:latin typeface="Calibri" pitchFamily="34" charset="0"/>
            <a:cs typeface="Calibri" pitchFamily="34" charset="0"/>
          </a:endParaRPr>
        </a:p>
      </dsp:txBody>
      <dsp:txXfrm rot="5400000">
        <a:off x="4019382" y="-3486280"/>
        <a:ext cx="494593" cy="7468641"/>
      </dsp:txXfrm>
    </dsp:sp>
  </dsp:spTree>
</dsp:drawing>
</file>

<file path=ppt/diagrams/drawing2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C64341B-5B77-4C3C-A125-490245E45573}">
      <dsp:nvSpPr>
        <dsp:cNvPr id="0" name=""/>
        <dsp:cNvSpPr/>
      </dsp:nvSpPr>
      <dsp:spPr>
        <a:xfrm rot="5400000">
          <a:off x="-114076" y="114820"/>
          <a:ext cx="760512" cy="53235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>
              <a:latin typeface="Calibri" pitchFamily="34" charset="0"/>
              <a:cs typeface="Calibri" pitchFamily="34" charset="0"/>
            </a:rPr>
            <a:t>7</a:t>
          </a:r>
          <a:endParaRPr lang="en-IN" sz="2000" b="1" kern="1200" dirty="0">
            <a:latin typeface="Calibri" pitchFamily="34" charset="0"/>
            <a:cs typeface="Calibri" pitchFamily="34" charset="0"/>
          </a:endParaRPr>
        </a:p>
      </dsp:txBody>
      <dsp:txXfrm rot="5400000">
        <a:off x="-114076" y="114820"/>
        <a:ext cx="760512" cy="532358"/>
      </dsp:txXfrm>
    </dsp:sp>
    <dsp:sp modelId="{BEBA01B6-5951-44BE-9030-3C2626CDD713}">
      <dsp:nvSpPr>
        <dsp:cNvPr id="0" name=""/>
        <dsp:cNvSpPr/>
      </dsp:nvSpPr>
      <dsp:spPr>
        <a:xfrm rot="5400000">
          <a:off x="4019382" y="-3486280"/>
          <a:ext cx="494593" cy="74686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Type the code in the class as depicted in the following code snippet:</a:t>
          </a:r>
          <a:endParaRPr lang="en-IN" sz="1600" kern="1200" dirty="0">
            <a:latin typeface="Calibri" pitchFamily="34" charset="0"/>
            <a:cs typeface="Calibri" pitchFamily="34" charset="0"/>
          </a:endParaRPr>
        </a:p>
      </dsp:txBody>
      <dsp:txXfrm rot="5400000">
        <a:off x="4019382" y="-3486280"/>
        <a:ext cx="494593" cy="7468641"/>
      </dsp:txXfrm>
    </dsp:sp>
  </dsp:spTree>
</dsp:drawing>
</file>

<file path=ppt/diagrams/drawing2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DE197F9-191F-4FFD-9084-02FCDD6FE11D}">
      <dsp:nvSpPr>
        <dsp:cNvPr id="0" name=""/>
        <dsp:cNvSpPr/>
      </dsp:nvSpPr>
      <dsp:spPr>
        <a:xfrm rot="5400000">
          <a:off x="4422878" y="-2557591"/>
          <a:ext cx="903684" cy="6248211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The </a:t>
          </a:r>
          <a:r>
            <a:rPr lang="en-US" sz="1600" kern="1200" dirty="0" smtClean="0">
              <a:latin typeface="Courier New" pitchFamily="49" charset="0"/>
              <a:cs typeface="Courier New" pitchFamily="49" charset="0"/>
            </a:rPr>
            <a:t>.jar</a:t>
          </a:r>
          <a:r>
            <a:rPr lang="en-US" sz="1600" kern="1200" dirty="0" smtClean="0">
              <a:latin typeface="Calibri" pitchFamily="34" charset="0"/>
              <a:cs typeface="Calibri" pitchFamily="34" charset="0"/>
            </a:rPr>
            <a:t> file can be digitally signed so that only those users who recognize your signature can optionally grant the software security privileges that the software might not otherwise have.</a:t>
          </a:r>
          <a:endParaRPr lang="en-US" sz="1600" kern="1200" dirty="0">
            <a:latin typeface="Calibri" pitchFamily="34" charset="0"/>
            <a:cs typeface="Calibri" pitchFamily="34" charset="0"/>
          </a:endParaRPr>
        </a:p>
      </dsp:txBody>
      <dsp:txXfrm rot="5400000">
        <a:off x="4422878" y="-2557591"/>
        <a:ext cx="903684" cy="6248211"/>
      </dsp:txXfrm>
    </dsp:sp>
    <dsp:sp modelId="{1CAAB716-9E7C-44C5-8AF3-C948481480E7}">
      <dsp:nvSpPr>
        <dsp:cNvPr id="0" name=""/>
        <dsp:cNvSpPr/>
      </dsp:nvSpPr>
      <dsp:spPr>
        <a:xfrm>
          <a:off x="2173" y="1711"/>
          <a:ext cx="1748441" cy="112960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Calibri" pitchFamily="34" charset="0"/>
              <a:cs typeface="Calibri" pitchFamily="34" charset="0"/>
            </a:rPr>
            <a:t>Security</a:t>
          </a:r>
          <a:endParaRPr lang="en-US" sz="1800" b="1" kern="1200" dirty="0">
            <a:latin typeface="Calibri" pitchFamily="34" charset="0"/>
            <a:cs typeface="Calibri" pitchFamily="34" charset="0"/>
          </a:endParaRPr>
        </a:p>
      </dsp:txBody>
      <dsp:txXfrm>
        <a:off x="2173" y="1711"/>
        <a:ext cx="1748441" cy="1129605"/>
      </dsp:txXfrm>
    </dsp:sp>
    <dsp:sp modelId="{3B4B3536-D219-444B-9FB0-7D422A19A823}">
      <dsp:nvSpPr>
        <dsp:cNvPr id="0" name=""/>
        <dsp:cNvSpPr/>
      </dsp:nvSpPr>
      <dsp:spPr>
        <a:xfrm rot="5400000">
          <a:off x="4422878" y="-1371505"/>
          <a:ext cx="903684" cy="6248211"/>
        </a:xfrm>
        <a:prstGeom prst="round2SameRect">
          <a:avLst/>
        </a:prstGeom>
        <a:solidFill>
          <a:schemeClr val="accent4">
            <a:tint val="40000"/>
            <a:alpha val="90000"/>
            <a:hueOff val="-1972853"/>
            <a:satOff val="11079"/>
            <a:lumOff val="704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1972853"/>
              <a:satOff val="11079"/>
              <a:lumOff val="7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The source files bundled in a </a:t>
          </a:r>
          <a:r>
            <a:rPr lang="en-US" sz="1600" kern="1200" dirty="0" smtClean="0">
              <a:latin typeface="Courier New" pitchFamily="49" charset="0"/>
              <a:cs typeface="Courier New" pitchFamily="49" charset="0"/>
            </a:rPr>
            <a:t>.jar</a:t>
          </a:r>
          <a:r>
            <a:rPr lang="en-US" sz="1600" kern="1200" dirty="0" smtClean="0">
              <a:latin typeface="Calibri" pitchFamily="34" charset="0"/>
              <a:cs typeface="Calibri" pitchFamily="34" charset="0"/>
            </a:rPr>
            <a:t> file can be downloaded to a browser in a single HTTP transaction without having to open a new connection for each file.</a:t>
          </a:r>
          <a:endParaRPr lang="en-US" sz="1600" kern="1200" dirty="0">
            <a:latin typeface="Calibri" pitchFamily="34" charset="0"/>
            <a:cs typeface="Calibri" pitchFamily="34" charset="0"/>
          </a:endParaRPr>
        </a:p>
      </dsp:txBody>
      <dsp:txXfrm rot="5400000">
        <a:off x="4422878" y="-1371505"/>
        <a:ext cx="903684" cy="6248211"/>
      </dsp:txXfrm>
    </dsp:sp>
    <dsp:sp modelId="{F249D11C-F64E-4946-8BA6-B0600FAAD3DC}">
      <dsp:nvSpPr>
        <dsp:cNvPr id="0" name=""/>
        <dsp:cNvSpPr/>
      </dsp:nvSpPr>
      <dsp:spPr>
        <a:xfrm>
          <a:off x="2173" y="1187797"/>
          <a:ext cx="1748441" cy="1129605"/>
        </a:xfrm>
        <a:prstGeom prst="roundRect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Calibri" pitchFamily="34" charset="0"/>
              <a:cs typeface="Calibri" pitchFamily="34" charset="0"/>
            </a:rPr>
            <a:t>Decrease in Download Time</a:t>
          </a:r>
          <a:endParaRPr lang="en-US" sz="1800" b="1" kern="1200" dirty="0">
            <a:latin typeface="Calibri" pitchFamily="34" charset="0"/>
            <a:cs typeface="Calibri" pitchFamily="34" charset="0"/>
          </a:endParaRPr>
        </a:p>
      </dsp:txBody>
      <dsp:txXfrm>
        <a:off x="2173" y="1187797"/>
        <a:ext cx="1748441" cy="1129605"/>
      </dsp:txXfrm>
    </dsp:sp>
    <dsp:sp modelId="{087902A3-1D68-44FD-A51E-A62B4480DB01}">
      <dsp:nvSpPr>
        <dsp:cNvPr id="0" name=""/>
        <dsp:cNvSpPr/>
      </dsp:nvSpPr>
      <dsp:spPr>
        <a:xfrm rot="5400000">
          <a:off x="4422878" y="-185420"/>
          <a:ext cx="903684" cy="6248211"/>
        </a:xfrm>
        <a:prstGeom prst="round2SameRect">
          <a:avLst/>
        </a:prstGeom>
        <a:solidFill>
          <a:schemeClr val="accent4">
            <a:tint val="40000"/>
            <a:alpha val="90000"/>
            <a:hueOff val="-3945706"/>
            <a:satOff val="22157"/>
            <a:lumOff val="1408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3945706"/>
              <a:satOff val="22157"/>
              <a:lumOff val="14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The </a:t>
          </a:r>
          <a:r>
            <a:rPr lang="en-US" sz="1600" kern="1200" dirty="0" smtClean="0">
              <a:latin typeface="Courier New" pitchFamily="49" charset="0"/>
              <a:cs typeface="Courier New" pitchFamily="49" charset="0"/>
            </a:rPr>
            <a:t>.jar</a:t>
          </a:r>
          <a:r>
            <a:rPr lang="en-US" sz="1600" kern="1200" dirty="0" smtClean="0">
              <a:latin typeface="Calibri" pitchFamily="34" charset="0"/>
              <a:cs typeface="Calibri" pitchFamily="34" charset="0"/>
            </a:rPr>
            <a:t> format compresses the files for efficient storage.</a:t>
          </a:r>
          <a:endParaRPr lang="en-US" sz="1600" kern="1200" dirty="0">
            <a:latin typeface="Calibri" pitchFamily="34" charset="0"/>
            <a:cs typeface="Calibri" pitchFamily="34" charset="0"/>
          </a:endParaRPr>
        </a:p>
      </dsp:txBody>
      <dsp:txXfrm rot="5400000">
        <a:off x="4422878" y="-185420"/>
        <a:ext cx="903684" cy="6248211"/>
      </dsp:txXfrm>
    </dsp:sp>
    <dsp:sp modelId="{0E16B8A3-3C42-4A15-9961-FF48F41E870A}">
      <dsp:nvSpPr>
        <dsp:cNvPr id="0" name=""/>
        <dsp:cNvSpPr/>
      </dsp:nvSpPr>
      <dsp:spPr>
        <a:xfrm>
          <a:off x="2173" y="2373883"/>
          <a:ext cx="1748441" cy="1129605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Calibri" pitchFamily="34" charset="0"/>
              <a:cs typeface="Calibri" pitchFamily="34" charset="0"/>
            </a:rPr>
            <a:t>File Compression</a:t>
          </a:r>
          <a:endParaRPr lang="en-US" sz="1800" b="1" kern="1200" dirty="0">
            <a:latin typeface="Calibri" pitchFamily="34" charset="0"/>
            <a:cs typeface="Calibri" pitchFamily="34" charset="0"/>
          </a:endParaRPr>
        </a:p>
      </dsp:txBody>
      <dsp:txXfrm>
        <a:off x="2173" y="2373883"/>
        <a:ext cx="1748441" cy="1129605"/>
      </dsp:txXfrm>
    </dsp:sp>
  </dsp:spTree>
</dsp:drawing>
</file>

<file path=ppt/diagrams/drawing2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DE197F9-191F-4FFD-9084-02FCDD6FE11D}">
      <dsp:nvSpPr>
        <dsp:cNvPr id="0" name=""/>
        <dsp:cNvSpPr/>
      </dsp:nvSpPr>
      <dsp:spPr>
        <a:xfrm rot="5400000">
          <a:off x="4736945" y="-2844233"/>
          <a:ext cx="909816" cy="6830465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The extension framework in Java allows adding additional functionality to the Java core platform. </a:t>
          </a:r>
          <a:endParaRPr lang="en-US" sz="1600" kern="1200" dirty="0">
            <a:latin typeface="Calibri" pitchFamily="34" charset="0"/>
            <a:cs typeface="Calibri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The </a:t>
          </a:r>
          <a:r>
            <a:rPr lang="en-US" sz="1600" kern="1200" dirty="0" smtClean="0">
              <a:latin typeface="Courier New" pitchFamily="49" charset="0"/>
              <a:cs typeface="Courier New" pitchFamily="49" charset="0"/>
            </a:rPr>
            <a:t>.jar</a:t>
          </a:r>
          <a:r>
            <a:rPr lang="en-US" sz="1600" kern="1200" dirty="0" smtClean="0">
              <a:latin typeface="Calibri" pitchFamily="34" charset="0"/>
              <a:cs typeface="Calibri" pitchFamily="34" charset="0"/>
            </a:rPr>
            <a:t> file format defines the packaging for extensions.  For example, Java 3D and Java Mail extensions developed by Sun Microsystems. </a:t>
          </a:r>
          <a:endParaRPr lang="en-US" sz="1600" kern="1200" dirty="0">
            <a:latin typeface="Calibri" pitchFamily="34" charset="0"/>
            <a:cs typeface="Calibri" pitchFamily="34" charset="0"/>
          </a:endParaRPr>
        </a:p>
      </dsp:txBody>
      <dsp:txXfrm rot="5400000">
        <a:off x="4736945" y="-2844233"/>
        <a:ext cx="909816" cy="6830465"/>
      </dsp:txXfrm>
    </dsp:sp>
    <dsp:sp modelId="{1CAAB716-9E7C-44C5-8AF3-C948481480E7}">
      <dsp:nvSpPr>
        <dsp:cNvPr id="0" name=""/>
        <dsp:cNvSpPr/>
      </dsp:nvSpPr>
      <dsp:spPr>
        <a:xfrm>
          <a:off x="79713" y="2364"/>
          <a:ext cx="1696907" cy="113727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Calibri" pitchFamily="34" charset="0"/>
              <a:cs typeface="Calibri" pitchFamily="34" charset="0"/>
            </a:rPr>
            <a:t>Packaging for Extensions</a:t>
          </a:r>
          <a:endParaRPr lang="en-US" sz="1800" b="1" kern="1200" dirty="0">
            <a:latin typeface="Calibri" pitchFamily="34" charset="0"/>
            <a:cs typeface="Calibri" pitchFamily="34" charset="0"/>
          </a:endParaRPr>
        </a:p>
      </dsp:txBody>
      <dsp:txXfrm>
        <a:off x="79713" y="2364"/>
        <a:ext cx="1696907" cy="1137270"/>
      </dsp:txXfrm>
    </dsp:sp>
    <dsp:sp modelId="{3B4B3536-D219-444B-9FB0-7D422A19A823}">
      <dsp:nvSpPr>
        <dsp:cNvPr id="0" name=""/>
        <dsp:cNvSpPr/>
      </dsp:nvSpPr>
      <dsp:spPr>
        <a:xfrm rot="5400000">
          <a:off x="4736945" y="-1650099"/>
          <a:ext cx="909816" cy="6830465"/>
        </a:xfrm>
        <a:prstGeom prst="round2SameRect">
          <a:avLst/>
        </a:prstGeom>
        <a:solidFill>
          <a:schemeClr val="accent4">
            <a:tint val="40000"/>
            <a:alpha val="90000"/>
            <a:hueOff val="-1315235"/>
            <a:satOff val="7386"/>
            <a:lumOff val="469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1315235"/>
              <a:satOff val="7386"/>
              <a:lumOff val="4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Java provides an option to seal the packages stored in the </a:t>
          </a:r>
          <a:r>
            <a:rPr lang="en-US" sz="1600" kern="1200" dirty="0" smtClean="0">
              <a:latin typeface="Courier New" pitchFamily="49" charset="0"/>
              <a:cs typeface="Courier New" pitchFamily="49" charset="0"/>
            </a:rPr>
            <a:t>.jar</a:t>
          </a:r>
          <a:r>
            <a:rPr lang="en-US" sz="1600" kern="1200" dirty="0" smtClean="0">
              <a:latin typeface="Calibri" pitchFamily="34" charset="0"/>
              <a:cs typeface="Calibri" pitchFamily="34" charset="0"/>
            </a:rPr>
            <a:t> files so that the packages can enforce version consistency. </a:t>
          </a:r>
          <a:endParaRPr lang="en-US" sz="1600" kern="1200" dirty="0">
            <a:latin typeface="Calibri" pitchFamily="34" charset="0"/>
            <a:cs typeface="Calibri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When a package is sealed within a </a:t>
          </a:r>
          <a:r>
            <a:rPr lang="en-US" sz="1600" kern="1200" dirty="0" smtClean="0">
              <a:latin typeface="Courier New" pitchFamily="49" charset="0"/>
              <a:cs typeface="Courier New" pitchFamily="49" charset="0"/>
            </a:rPr>
            <a:t>.jar</a:t>
          </a:r>
          <a:r>
            <a:rPr lang="en-US" sz="1600" kern="1200" dirty="0" smtClean="0">
              <a:latin typeface="Calibri" pitchFamily="34" charset="0"/>
              <a:cs typeface="Calibri" pitchFamily="34" charset="0"/>
            </a:rPr>
            <a:t> file, it implies that all classes defined in that package must be available in the same </a:t>
          </a:r>
          <a:r>
            <a:rPr lang="en-US" sz="1600" kern="1200" dirty="0" smtClean="0">
              <a:latin typeface="Courier New" pitchFamily="49" charset="0"/>
              <a:cs typeface="Courier New" pitchFamily="49" charset="0"/>
            </a:rPr>
            <a:t>.jar</a:t>
          </a:r>
          <a:r>
            <a:rPr lang="en-US" sz="1600" kern="1200" dirty="0" smtClean="0">
              <a:latin typeface="Calibri" pitchFamily="34" charset="0"/>
              <a:cs typeface="Calibri" pitchFamily="34" charset="0"/>
            </a:rPr>
            <a:t> file.</a:t>
          </a:r>
          <a:endParaRPr lang="en-US" sz="1600" kern="1200" dirty="0">
            <a:latin typeface="Calibri" pitchFamily="34" charset="0"/>
            <a:cs typeface="Calibri" pitchFamily="34" charset="0"/>
          </a:endParaRPr>
        </a:p>
      </dsp:txBody>
      <dsp:txXfrm rot="5400000">
        <a:off x="4736945" y="-1650099"/>
        <a:ext cx="909816" cy="6830465"/>
      </dsp:txXfrm>
    </dsp:sp>
    <dsp:sp modelId="{F249D11C-F64E-4946-8BA6-B0600FAAD3DC}">
      <dsp:nvSpPr>
        <dsp:cNvPr id="0" name=""/>
        <dsp:cNvSpPr/>
      </dsp:nvSpPr>
      <dsp:spPr>
        <a:xfrm>
          <a:off x="79713" y="1196498"/>
          <a:ext cx="1696907" cy="1137270"/>
        </a:xfrm>
        <a:prstGeom prst="roundRect">
          <a:avLst/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Calibri" pitchFamily="34" charset="0"/>
              <a:cs typeface="Calibri" pitchFamily="34" charset="0"/>
            </a:rPr>
            <a:t>Package Sealing</a:t>
          </a:r>
          <a:endParaRPr lang="en-US" sz="1800" b="1" kern="1200" dirty="0">
            <a:latin typeface="Calibri" pitchFamily="34" charset="0"/>
            <a:cs typeface="Calibri" pitchFamily="34" charset="0"/>
          </a:endParaRPr>
        </a:p>
      </dsp:txBody>
      <dsp:txXfrm>
        <a:off x="79713" y="1196498"/>
        <a:ext cx="1696907" cy="1137270"/>
      </dsp:txXfrm>
    </dsp:sp>
    <dsp:sp modelId="{087902A3-1D68-44FD-A51E-A62B4480DB01}">
      <dsp:nvSpPr>
        <dsp:cNvPr id="0" name=""/>
        <dsp:cNvSpPr/>
      </dsp:nvSpPr>
      <dsp:spPr>
        <a:xfrm rot="5400000">
          <a:off x="4736945" y="-455965"/>
          <a:ext cx="909816" cy="6830465"/>
        </a:xfrm>
        <a:prstGeom prst="round2SameRect">
          <a:avLst/>
        </a:prstGeom>
        <a:solidFill>
          <a:schemeClr val="accent4">
            <a:tint val="40000"/>
            <a:alpha val="90000"/>
            <a:hueOff val="-2630471"/>
            <a:satOff val="14771"/>
            <a:lumOff val="939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2630471"/>
              <a:satOff val="14771"/>
              <a:lumOff val="9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A </a:t>
          </a:r>
          <a:r>
            <a:rPr lang="en-US" sz="1600" kern="1200" dirty="0" smtClean="0">
              <a:latin typeface="Courier New" pitchFamily="49" charset="0"/>
              <a:cs typeface="Courier New" pitchFamily="49" charset="0"/>
            </a:rPr>
            <a:t>.jar</a:t>
          </a:r>
          <a:r>
            <a:rPr lang="en-US" sz="1600" kern="1200" dirty="0" smtClean="0">
              <a:latin typeface="Calibri" pitchFamily="34" charset="0"/>
              <a:cs typeface="Calibri" pitchFamily="34" charset="0"/>
            </a:rPr>
            <a:t> file can also store additional information about the files, such as vendor and version information.</a:t>
          </a:r>
          <a:endParaRPr lang="en-US" sz="1600" kern="1200" dirty="0">
            <a:latin typeface="Calibri" pitchFamily="34" charset="0"/>
            <a:cs typeface="Calibri" pitchFamily="34" charset="0"/>
          </a:endParaRPr>
        </a:p>
      </dsp:txBody>
      <dsp:txXfrm rot="5400000">
        <a:off x="4736945" y="-455965"/>
        <a:ext cx="909816" cy="6830465"/>
      </dsp:txXfrm>
    </dsp:sp>
    <dsp:sp modelId="{0E16B8A3-3C42-4A15-9961-FF48F41E870A}">
      <dsp:nvSpPr>
        <dsp:cNvPr id="0" name=""/>
        <dsp:cNvSpPr/>
      </dsp:nvSpPr>
      <dsp:spPr>
        <a:xfrm>
          <a:off x="79713" y="2390631"/>
          <a:ext cx="1696907" cy="1137270"/>
        </a:xfrm>
        <a:prstGeom prst="roundRect">
          <a:avLst/>
        </a:prstGeom>
        <a:solidFill>
          <a:schemeClr val="accent4">
            <a:hueOff val="-2976513"/>
            <a:satOff val="17933"/>
            <a:lumOff val="14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Calibri" pitchFamily="34" charset="0"/>
              <a:cs typeface="Calibri" pitchFamily="34" charset="0"/>
            </a:rPr>
            <a:t>Package Versioning</a:t>
          </a:r>
          <a:endParaRPr lang="en-US" sz="1800" b="1" kern="1200" dirty="0">
            <a:latin typeface="Calibri" pitchFamily="34" charset="0"/>
            <a:cs typeface="Calibri" pitchFamily="34" charset="0"/>
          </a:endParaRPr>
        </a:p>
      </dsp:txBody>
      <dsp:txXfrm>
        <a:off x="79713" y="2390631"/>
        <a:ext cx="1696907" cy="1137270"/>
      </dsp:txXfrm>
    </dsp:sp>
    <dsp:sp modelId="{837516B5-AF3E-4D9C-B452-29947A21E931}">
      <dsp:nvSpPr>
        <dsp:cNvPr id="0" name=""/>
        <dsp:cNvSpPr/>
      </dsp:nvSpPr>
      <dsp:spPr>
        <a:xfrm rot="5400000">
          <a:off x="4747776" y="755263"/>
          <a:ext cx="909816" cy="6796274"/>
        </a:xfrm>
        <a:prstGeom prst="round2SameRect">
          <a:avLst/>
        </a:prstGeom>
        <a:solidFill>
          <a:schemeClr val="accent4">
            <a:tint val="40000"/>
            <a:alpha val="90000"/>
            <a:hueOff val="-3945706"/>
            <a:satOff val="22157"/>
            <a:lumOff val="1408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3945706"/>
              <a:satOff val="22157"/>
              <a:lumOff val="14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The </a:t>
          </a:r>
          <a:r>
            <a:rPr lang="en-US" sz="1600" kern="1200" dirty="0" smtClean="0">
              <a:latin typeface="Courier New" pitchFamily="49" charset="0"/>
              <a:cs typeface="Courier New" pitchFamily="49" charset="0"/>
            </a:rPr>
            <a:t>.jar</a:t>
          </a:r>
          <a:r>
            <a:rPr lang="en-US" sz="1600" kern="1200" dirty="0" smtClean="0">
              <a:latin typeface="Calibri" pitchFamily="34" charset="0"/>
              <a:cs typeface="Calibri" pitchFamily="34" charset="0"/>
            </a:rPr>
            <a:t> files are packaged in a ZIP file format. </a:t>
          </a:r>
          <a:endParaRPr lang="en-US" sz="1600" kern="1200" dirty="0">
            <a:latin typeface="Calibri" pitchFamily="34" charset="0"/>
            <a:cs typeface="Calibri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This enables the user to use them for tasks such as lossless data compression, decompression, archiving, and archive unpacking.</a:t>
          </a:r>
          <a:endParaRPr lang="en-US" sz="1600" kern="1200" dirty="0">
            <a:latin typeface="Calibri" pitchFamily="34" charset="0"/>
            <a:cs typeface="Calibri" pitchFamily="34" charset="0"/>
          </a:endParaRPr>
        </a:p>
      </dsp:txBody>
      <dsp:txXfrm rot="5400000">
        <a:off x="4747776" y="755263"/>
        <a:ext cx="909816" cy="6796274"/>
      </dsp:txXfrm>
    </dsp:sp>
    <dsp:sp modelId="{33351CA8-E8FD-41DD-8912-2A81CDD7BA07}">
      <dsp:nvSpPr>
        <dsp:cNvPr id="0" name=""/>
        <dsp:cNvSpPr/>
      </dsp:nvSpPr>
      <dsp:spPr>
        <a:xfrm>
          <a:off x="79713" y="3584765"/>
          <a:ext cx="1724833" cy="1137270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Calibri" pitchFamily="34" charset="0"/>
              <a:cs typeface="Calibri" pitchFamily="34" charset="0"/>
            </a:rPr>
            <a:t>Portability</a:t>
          </a:r>
          <a:endParaRPr lang="en-US" sz="1800" b="1" kern="1200" dirty="0">
            <a:latin typeface="Calibri" pitchFamily="34" charset="0"/>
            <a:cs typeface="Calibri" pitchFamily="34" charset="0"/>
          </a:endParaRPr>
        </a:p>
      </dsp:txBody>
      <dsp:txXfrm>
        <a:off x="79713" y="3584765"/>
        <a:ext cx="1724833" cy="1137270"/>
      </dsp:txXfrm>
    </dsp:sp>
  </dsp:spTree>
</dsp:drawing>
</file>

<file path=ppt/diagrams/drawing2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C64341B-5B77-4C3C-A125-490245E45573}">
      <dsp:nvSpPr>
        <dsp:cNvPr id="0" name=""/>
        <dsp:cNvSpPr/>
      </dsp:nvSpPr>
      <dsp:spPr>
        <a:xfrm rot="5400000">
          <a:off x="-114076" y="114820"/>
          <a:ext cx="760512" cy="53235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Calibri" pitchFamily="34" charset="0"/>
              <a:cs typeface="Calibri" pitchFamily="34" charset="0"/>
            </a:rPr>
            <a:t>1</a:t>
          </a:r>
          <a:endParaRPr lang="en-IN" sz="2000" b="1" kern="1200" dirty="0">
            <a:latin typeface="Calibri" pitchFamily="34" charset="0"/>
            <a:cs typeface="Calibri" pitchFamily="34" charset="0"/>
          </a:endParaRPr>
        </a:p>
      </dsp:txBody>
      <dsp:txXfrm rot="5400000">
        <a:off x="-114076" y="114820"/>
        <a:ext cx="760512" cy="532358"/>
      </dsp:txXfrm>
    </dsp:sp>
    <dsp:sp modelId="{BEBA01B6-5951-44BE-9030-3C2626CDD713}">
      <dsp:nvSpPr>
        <dsp:cNvPr id="0" name=""/>
        <dsp:cNvSpPr/>
      </dsp:nvSpPr>
      <dsp:spPr>
        <a:xfrm rot="5400000">
          <a:off x="4019382" y="-3486280"/>
          <a:ext cx="494593" cy="74686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Create the directory structure as shown in the </a:t>
          </a:r>
          <a:r>
            <a:rPr lang="en-US" sz="1600" kern="1200" dirty="0" smtClean="0">
              <a:latin typeface="Calibri" pitchFamily="34" charset="0"/>
              <a:cs typeface="Calibri" pitchFamily="34" charset="0"/>
            </a:rPr>
            <a:t>earlier figure</a:t>
          </a:r>
          <a:r>
            <a:rPr lang="en-US" sz="1600" kern="1200" dirty="0" smtClean="0">
              <a:latin typeface="Calibri" pitchFamily="34" charset="0"/>
              <a:cs typeface="Calibri" pitchFamily="34" charset="0"/>
            </a:rPr>
            <a:t>.</a:t>
          </a:r>
          <a:endParaRPr lang="en-IN" sz="1600" kern="1200" dirty="0">
            <a:latin typeface="Calibri" pitchFamily="34" charset="0"/>
            <a:cs typeface="Calibri" pitchFamily="34" charset="0"/>
          </a:endParaRPr>
        </a:p>
      </dsp:txBody>
      <dsp:txXfrm rot="5400000">
        <a:off x="4019382" y="-3486280"/>
        <a:ext cx="494593" cy="7468641"/>
      </dsp:txXfrm>
    </dsp:sp>
  </dsp:spTree>
</dsp:drawing>
</file>

<file path=ppt/diagrams/drawing2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C64341B-5B77-4C3C-A125-490245E45573}">
      <dsp:nvSpPr>
        <dsp:cNvPr id="0" name=""/>
        <dsp:cNvSpPr/>
      </dsp:nvSpPr>
      <dsp:spPr>
        <a:xfrm rot="5400000">
          <a:off x="-114076" y="114820"/>
          <a:ext cx="760512" cy="532358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>
              <a:latin typeface="Calibri" pitchFamily="34" charset="0"/>
              <a:cs typeface="Calibri" pitchFamily="34" charset="0"/>
            </a:rPr>
            <a:t>2</a:t>
          </a:r>
          <a:endParaRPr lang="en-IN" sz="2000" b="1" kern="1200" dirty="0">
            <a:latin typeface="Calibri" pitchFamily="34" charset="0"/>
            <a:cs typeface="Calibri" pitchFamily="34" charset="0"/>
          </a:endParaRPr>
        </a:p>
      </dsp:txBody>
      <dsp:txXfrm rot="5400000">
        <a:off x="-114076" y="114820"/>
        <a:ext cx="760512" cy="532358"/>
      </dsp:txXfrm>
    </dsp:sp>
    <dsp:sp modelId="{BEBA01B6-5951-44BE-9030-3C2626CDD713}">
      <dsp:nvSpPr>
        <dsp:cNvPr id="0" name=""/>
        <dsp:cNvSpPr/>
      </dsp:nvSpPr>
      <dsp:spPr>
        <a:xfrm rot="5400000">
          <a:off x="4019382" y="-3486280"/>
          <a:ext cx="494593" cy="74686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Create a text file with the code depicted in the following code snippet:</a:t>
          </a:r>
          <a:endParaRPr lang="en-IN" sz="1600" kern="1200" dirty="0">
            <a:latin typeface="Calibri" pitchFamily="34" charset="0"/>
            <a:cs typeface="Calibri" pitchFamily="34" charset="0"/>
          </a:endParaRPr>
        </a:p>
      </dsp:txBody>
      <dsp:txXfrm rot="5400000">
        <a:off x="4019382" y="-3486280"/>
        <a:ext cx="494593" cy="7468641"/>
      </dsp:txXfrm>
    </dsp:sp>
  </dsp:spTree>
</dsp:drawing>
</file>

<file path=ppt/diagrams/drawing2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C64341B-5B77-4C3C-A125-490245E45573}">
      <dsp:nvSpPr>
        <dsp:cNvPr id="0" name=""/>
        <dsp:cNvSpPr/>
      </dsp:nvSpPr>
      <dsp:spPr>
        <a:xfrm rot="5400000">
          <a:off x="-114076" y="114820"/>
          <a:ext cx="760512" cy="53235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>
              <a:latin typeface="Calibri" pitchFamily="34" charset="0"/>
              <a:cs typeface="Calibri" pitchFamily="34" charset="0"/>
            </a:rPr>
            <a:t>3</a:t>
          </a:r>
          <a:endParaRPr lang="en-IN" sz="2000" b="1" kern="1200" dirty="0">
            <a:latin typeface="Calibri" pitchFamily="34" charset="0"/>
            <a:cs typeface="Calibri" pitchFamily="34" charset="0"/>
          </a:endParaRPr>
        </a:p>
      </dsp:txBody>
      <dsp:txXfrm rot="5400000">
        <a:off x="-114076" y="114820"/>
        <a:ext cx="760512" cy="532358"/>
      </dsp:txXfrm>
    </dsp:sp>
    <dsp:sp modelId="{BEBA01B6-5951-44BE-9030-3C2626CDD713}">
      <dsp:nvSpPr>
        <dsp:cNvPr id="0" name=""/>
        <dsp:cNvSpPr/>
      </dsp:nvSpPr>
      <dsp:spPr>
        <a:xfrm rot="5400000">
          <a:off x="4019382" y="-3486280"/>
          <a:ext cx="494593" cy="74686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Save the file as </a:t>
          </a:r>
          <a:r>
            <a:rPr lang="en-US" sz="1600" b="1" kern="1200" dirty="0" smtClean="0">
              <a:latin typeface="Courier New" pitchFamily="49" charset="0"/>
              <a:cs typeface="Courier New" pitchFamily="49" charset="0"/>
            </a:rPr>
            <a:t>BouncingBall.java</a:t>
          </a:r>
          <a:r>
            <a:rPr lang="en-US" sz="1600" kern="1200" dirty="0" smtClean="0">
              <a:latin typeface="Calibri" pitchFamily="34" charset="0"/>
              <a:cs typeface="Calibri" pitchFamily="34" charset="0"/>
            </a:rPr>
            <a:t> in the source package </a:t>
          </a:r>
          <a:r>
            <a:rPr lang="en-US" sz="1600" b="1" kern="1200" dirty="0" err="1" smtClean="0">
              <a:latin typeface="Courier New" pitchFamily="49" charset="0"/>
              <a:cs typeface="Courier New" pitchFamily="49" charset="0"/>
            </a:rPr>
            <a:t>bounceball</a:t>
          </a:r>
          <a:r>
            <a:rPr lang="en-US" sz="1600" kern="1200" dirty="0" smtClean="0">
              <a:latin typeface="Calibri" pitchFamily="34" charset="0"/>
              <a:cs typeface="Calibri" pitchFamily="34" charset="0"/>
            </a:rPr>
            <a:t>.</a:t>
          </a:r>
          <a:endParaRPr lang="en-IN" sz="1600" kern="1200" dirty="0">
            <a:latin typeface="Calibri" pitchFamily="34" charset="0"/>
            <a:cs typeface="Calibri" pitchFamily="34" charset="0"/>
          </a:endParaRPr>
        </a:p>
      </dsp:txBody>
      <dsp:txXfrm rot="5400000">
        <a:off x="4019382" y="-3486280"/>
        <a:ext cx="494593" cy="7468641"/>
      </dsp:txXfrm>
    </dsp:sp>
  </dsp:spTree>
</dsp:drawing>
</file>

<file path=ppt/diagrams/drawing2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C64341B-5B77-4C3C-A125-490245E45573}">
      <dsp:nvSpPr>
        <dsp:cNvPr id="0" name=""/>
        <dsp:cNvSpPr/>
      </dsp:nvSpPr>
      <dsp:spPr>
        <a:xfrm rot="5400000">
          <a:off x="-114076" y="114820"/>
          <a:ext cx="760512" cy="532358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>
              <a:latin typeface="Calibri" pitchFamily="34" charset="0"/>
              <a:cs typeface="Calibri" pitchFamily="34" charset="0"/>
            </a:rPr>
            <a:t>4</a:t>
          </a:r>
          <a:endParaRPr lang="en-IN" sz="2000" b="1" kern="1200" dirty="0">
            <a:latin typeface="Calibri" pitchFamily="34" charset="0"/>
            <a:cs typeface="Calibri" pitchFamily="34" charset="0"/>
          </a:endParaRPr>
        </a:p>
      </dsp:txBody>
      <dsp:txXfrm rot="5400000">
        <a:off x="-114076" y="114820"/>
        <a:ext cx="760512" cy="532358"/>
      </dsp:txXfrm>
    </dsp:sp>
    <dsp:sp modelId="{BEBA01B6-5951-44BE-9030-3C2626CDD713}">
      <dsp:nvSpPr>
        <dsp:cNvPr id="0" name=""/>
        <dsp:cNvSpPr/>
      </dsp:nvSpPr>
      <dsp:spPr>
        <a:xfrm rot="5400000">
          <a:off x="4019382" y="-3486280"/>
          <a:ext cx="494593" cy="74686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Compile the </a:t>
          </a:r>
          <a:r>
            <a:rPr lang="en-US" sz="1600" kern="1200" dirty="0" smtClean="0">
              <a:latin typeface="Courier New" pitchFamily="49" charset="0"/>
              <a:cs typeface="Courier New" pitchFamily="49" charset="0"/>
            </a:rPr>
            <a:t>.java</a:t>
          </a:r>
          <a:r>
            <a:rPr lang="en-US" sz="1600" kern="1200" dirty="0" smtClean="0">
              <a:latin typeface="Calibri" pitchFamily="34" charset="0"/>
              <a:cs typeface="Calibri" pitchFamily="34" charset="0"/>
            </a:rPr>
            <a:t> file at command prompt by writing the following command:</a:t>
          </a:r>
          <a:endParaRPr lang="en-IN" sz="1600" kern="1200" dirty="0">
            <a:latin typeface="Calibri" pitchFamily="34" charset="0"/>
            <a:cs typeface="Calibri" pitchFamily="34" charset="0"/>
          </a:endParaRPr>
        </a:p>
      </dsp:txBody>
      <dsp:txXfrm rot="5400000">
        <a:off x="4019382" y="-3486280"/>
        <a:ext cx="494593" cy="7468641"/>
      </dsp:txXfrm>
    </dsp:sp>
  </dsp:spTree>
</dsp:drawing>
</file>

<file path=ppt/diagrams/drawing2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C64341B-5B77-4C3C-A125-490245E45573}">
      <dsp:nvSpPr>
        <dsp:cNvPr id="0" name=""/>
        <dsp:cNvSpPr/>
      </dsp:nvSpPr>
      <dsp:spPr>
        <a:xfrm rot="5400000">
          <a:off x="-114076" y="114820"/>
          <a:ext cx="760512" cy="53235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>
              <a:latin typeface="Calibri" pitchFamily="34" charset="0"/>
              <a:cs typeface="Calibri" pitchFamily="34" charset="0"/>
            </a:rPr>
            <a:t>5</a:t>
          </a:r>
          <a:endParaRPr lang="en-IN" sz="2000" b="1" kern="1200" dirty="0">
            <a:latin typeface="Calibri" pitchFamily="34" charset="0"/>
            <a:cs typeface="Calibri" pitchFamily="34" charset="0"/>
          </a:endParaRPr>
        </a:p>
      </dsp:txBody>
      <dsp:txXfrm rot="5400000">
        <a:off x="-114076" y="114820"/>
        <a:ext cx="760512" cy="532358"/>
      </dsp:txXfrm>
    </dsp:sp>
    <dsp:sp modelId="{BEBA01B6-5951-44BE-9030-3C2626CDD713}">
      <dsp:nvSpPr>
        <dsp:cNvPr id="0" name=""/>
        <dsp:cNvSpPr/>
      </dsp:nvSpPr>
      <dsp:spPr>
        <a:xfrm rot="5400000">
          <a:off x="4019382" y="-3486280"/>
          <a:ext cx="494593" cy="74686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Create a text file with the </a:t>
          </a:r>
          <a:r>
            <a:rPr lang="en-US" sz="1600" kern="1200" dirty="0" smtClean="0">
              <a:latin typeface="Courier New" pitchFamily="49" charset="0"/>
              <a:cs typeface="Courier New" pitchFamily="49" charset="0"/>
            </a:rPr>
            <a:t>Main-class</a:t>
          </a:r>
          <a:r>
            <a:rPr lang="en-US" sz="1600" kern="1200" dirty="0" smtClean="0">
              <a:latin typeface="Calibri" pitchFamily="34" charset="0"/>
              <a:cs typeface="Calibri" pitchFamily="34" charset="0"/>
            </a:rPr>
            <a:t> attribute as shown in the following figure:</a:t>
          </a:r>
          <a:endParaRPr lang="en-IN" sz="1600" kern="1200" dirty="0">
            <a:latin typeface="Calibri" pitchFamily="34" charset="0"/>
            <a:cs typeface="Calibri" pitchFamily="34" charset="0"/>
          </a:endParaRPr>
        </a:p>
      </dsp:txBody>
      <dsp:txXfrm rot="5400000">
        <a:off x="4019382" y="-3486280"/>
        <a:ext cx="494593" cy="7468641"/>
      </dsp:txXfrm>
    </dsp:sp>
  </dsp:spTree>
</dsp:drawing>
</file>

<file path=ppt/diagrams/drawing2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C64341B-5B77-4C3C-A125-490245E45573}">
      <dsp:nvSpPr>
        <dsp:cNvPr id="0" name=""/>
        <dsp:cNvSpPr/>
      </dsp:nvSpPr>
      <dsp:spPr>
        <a:xfrm rot="5400000">
          <a:off x="-114076" y="114820"/>
          <a:ext cx="760512" cy="532358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>
              <a:latin typeface="Calibri" pitchFamily="34" charset="0"/>
              <a:cs typeface="Calibri" pitchFamily="34" charset="0"/>
            </a:rPr>
            <a:t>6</a:t>
          </a:r>
          <a:endParaRPr lang="en-IN" sz="2000" b="1" kern="1200" dirty="0">
            <a:latin typeface="Calibri" pitchFamily="34" charset="0"/>
            <a:cs typeface="Calibri" pitchFamily="34" charset="0"/>
          </a:endParaRPr>
        </a:p>
      </dsp:txBody>
      <dsp:txXfrm rot="5400000">
        <a:off x="-114076" y="114820"/>
        <a:ext cx="760512" cy="532358"/>
      </dsp:txXfrm>
    </dsp:sp>
    <dsp:sp modelId="{BEBA01B6-5951-44BE-9030-3C2626CDD713}">
      <dsp:nvSpPr>
        <dsp:cNvPr id="0" name=""/>
        <dsp:cNvSpPr/>
      </dsp:nvSpPr>
      <dsp:spPr>
        <a:xfrm rot="5400000">
          <a:off x="4019382" y="-3486280"/>
          <a:ext cx="494593" cy="74686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Save the file as </a:t>
          </a:r>
          <a:r>
            <a:rPr lang="en-US" sz="1600" b="1" kern="1200" dirty="0" smtClean="0">
              <a:latin typeface="Courier New" pitchFamily="49" charset="0"/>
              <a:cs typeface="Courier New" pitchFamily="49" charset="0"/>
            </a:rPr>
            <a:t>Manifiest.txt</a:t>
          </a:r>
          <a:r>
            <a:rPr lang="en-US" sz="1600" kern="1200" dirty="0" smtClean="0">
              <a:latin typeface="Calibri" pitchFamily="34" charset="0"/>
              <a:cs typeface="Calibri" pitchFamily="34" charset="0"/>
            </a:rPr>
            <a:t> in the source </a:t>
          </a:r>
          <a:r>
            <a:rPr lang="en-US" sz="1600" b="1" kern="1200" dirty="0" err="1" smtClean="0">
              <a:latin typeface="Courier New" pitchFamily="49" charset="0"/>
              <a:cs typeface="Courier New" pitchFamily="49" charset="0"/>
            </a:rPr>
            <a:t>bounceball</a:t>
          </a:r>
          <a:r>
            <a:rPr lang="en-US" sz="1600" kern="1200" dirty="0" smtClean="0">
              <a:latin typeface="Calibri" pitchFamily="34" charset="0"/>
              <a:cs typeface="Calibri" pitchFamily="34" charset="0"/>
            </a:rPr>
            <a:t> folder.</a:t>
          </a:r>
          <a:endParaRPr lang="en-IN" sz="1600" kern="1200" dirty="0">
            <a:latin typeface="Calibri" pitchFamily="34" charset="0"/>
            <a:cs typeface="Calibri" pitchFamily="34" charset="0"/>
          </a:endParaRPr>
        </a:p>
      </dsp:txBody>
      <dsp:txXfrm rot="5400000">
        <a:off x="4019382" y="-3486280"/>
        <a:ext cx="494593" cy="7468641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3794F34-CF38-4878-8BA7-B0E44BC4E8BE}">
      <dsp:nvSpPr>
        <dsp:cNvPr id="0" name=""/>
        <dsp:cNvSpPr/>
      </dsp:nvSpPr>
      <dsp:spPr>
        <a:xfrm>
          <a:off x="0" y="239400"/>
          <a:ext cx="82296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4BAB04-7C51-4F32-B3D9-6B3BFE861060}">
      <dsp:nvSpPr>
        <dsp:cNvPr id="0" name=""/>
        <dsp:cNvSpPr/>
      </dsp:nvSpPr>
      <dsp:spPr>
        <a:xfrm>
          <a:off x="411078" y="3239"/>
          <a:ext cx="7478745" cy="4723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alibri" pitchFamily="34" charset="0"/>
              <a:cs typeface="Calibri" pitchFamily="34" charset="0"/>
            </a:rPr>
            <a:t>The </a:t>
          </a:r>
          <a:r>
            <a:rPr lang="en-US" sz="1600" b="0" kern="1200" dirty="0" smtClean="0">
              <a:latin typeface="Courier New" pitchFamily="49" charset="0"/>
              <a:cs typeface="Courier New" pitchFamily="49" charset="0"/>
            </a:rPr>
            <a:t>final</a:t>
          </a:r>
          <a:r>
            <a:rPr lang="en-US" sz="1600" b="1" kern="1200" dirty="0" smtClean="0">
              <a:latin typeface="Calibri" pitchFamily="34" charset="0"/>
              <a:cs typeface="Calibri" pitchFamily="34" charset="0"/>
            </a:rPr>
            <a:t> modifier is used when modification of a class or data member is to be restricted. </a:t>
          </a:r>
          <a:endParaRPr lang="en-IN" sz="1600" b="1" kern="1200" dirty="0">
            <a:latin typeface="Calibri" pitchFamily="34" charset="0"/>
            <a:cs typeface="Calibri" pitchFamily="34" charset="0"/>
          </a:endParaRPr>
        </a:p>
      </dsp:txBody>
      <dsp:txXfrm>
        <a:off x="411078" y="3239"/>
        <a:ext cx="7478745" cy="472320"/>
      </dsp:txXfrm>
    </dsp:sp>
    <dsp:sp modelId="{B6BC36D8-D5B0-4749-B56F-AC6C50C43627}">
      <dsp:nvSpPr>
        <dsp:cNvPr id="0" name=""/>
        <dsp:cNvSpPr/>
      </dsp:nvSpPr>
      <dsp:spPr>
        <a:xfrm>
          <a:off x="0" y="965160"/>
          <a:ext cx="82296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C5C34C-6965-41B3-8AB2-EFFE6BA44191}">
      <dsp:nvSpPr>
        <dsp:cNvPr id="0" name=""/>
        <dsp:cNvSpPr/>
      </dsp:nvSpPr>
      <dsp:spPr>
        <a:xfrm>
          <a:off x="411078" y="729000"/>
          <a:ext cx="7478745" cy="472320"/>
        </a:xfrm>
        <a:prstGeom prst="round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alibri" pitchFamily="34" charset="0"/>
              <a:cs typeface="Calibri" pitchFamily="34" charset="0"/>
            </a:rPr>
            <a:t>The </a:t>
          </a:r>
          <a:r>
            <a:rPr lang="en-US" sz="1600" b="0" kern="1200" dirty="0" smtClean="0">
              <a:latin typeface="Courier New" pitchFamily="49" charset="0"/>
              <a:cs typeface="Courier New" pitchFamily="49" charset="0"/>
            </a:rPr>
            <a:t>final</a:t>
          </a:r>
          <a:r>
            <a:rPr lang="en-US" sz="1600" b="1" kern="1200" dirty="0" smtClean="0">
              <a:latin typeface="Calibri" pitchFamily="34" charset="0"/>
              <a:cs typeface="Calibri" pitchFamily="34" charset="0"/>
            </a:rPr>
            <a:t> modifier can be used with a variable, method, and class.</a:t>
          </a:r>
          <a:endParaRPr lang="en-IN" sz="1600" b="1" kern="1200" dirty="0" smtClean="0">
            <a:latin typeface="Calibri" pitchFamily="34" charset="0"/>
            <a:cs typeface="Calibri" pitchFamily="34" charset="0"/>
          </a:endParaRPr>
        </a:p>
      </dsp:txBody>
      <dsp:txXfrm>
        <a:off x="411078" y="729000"/>
        <a:ext cx="7478745" cy="472320"/>
      </dsp:txXfrm>
    </dsp:sp>
  </dsp:spTree>
</dsp:drawing>
</file>

<file path=ppt/diagrams/drawing3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C64341B-5B77-4C3C-A125-490245E45573}">
      <dsp:nvSpPr>
        <dsp:cNvPr id="0" name=""/>
        <dsp:cNvSpPr/>
      </dsp:nvSpPr>
      <dsp:spPr>
        <a:xfrm rot="5400000">
          <a:off x="-114076" y="114820"/>
          <a:ext cx="760512" cy="53235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>
              <a:latin typeface="Calibri" pitchFamily="34" charset="0"/>
              <a:cs typeface="Calibri" pitchFamily="34" charset="0"/>
            </a:rPr>
            <a:t>7</a:t>
          </a:r>
          <a:endParaRPr lang="en-IN" sz="2000" b="1" kern="1200" dirty="0">
            <a:latin typeface="Calibri" pitchFamily="34" charset="0"/>
            <a:cs typeface="Calibri" pitchFamily="34" charset="0"/>
          </a:endParaRPr>
        </a:p>
      </dsp:txBody>
      <dsp:txXfrm rot="5400000">
        <a:off x="-114076" y="114820"/>
        <a:ext cx="760512" cy="532358"/>
      </dsp:txXfrm>
    </dsp:sp>
    <dsp:sp modelId="{BEBA01B6-5951-44BE-9030-3C2626CDD713}">
      <dsp:nvSpPr>
        <dsp:cNvPr id="0" name=""/>
        <dsp:cNvSpPr/>
      </dsp:nvSpPr>
      <dsp:spPr>
        <a:xfrm rot="5400000">
          <a:off x="4019382" y="-3486280"/>
          <a:ext cx="494593" cy="74686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To package the application in a single </a:t>
          </a:r>
          <a:r>
            <a:rPr lang="en-US" sz="1600" b="1" kern="1200" dirty="0" smtClean="0">
              <a:latin typeface="Courier New" pitchFamily="49" charset="0"/>
              <a:cs typeface="Courier New" pitchFamily="49" charset="0"/>
            </a:rPr>
            <a:t>.</a:t>
          </a:r>
          <a:r>
            <a:rPr lang="en-US" sz="1600" b="0" kern="1200" dirty="0" smtClean="0">
              <a:latin typeface="Courier New" pitchFamily="49" charset="0"/>
              <a:cs typeface="Courier New" pitchFamily="49" charset="0"/>
            </a:rPr>
            <a:t>jar</a:t>
          </a:r>
          <a:r>
            <a:rPr lang="en-US" sz="1600" b="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600" kern="1200" dirty="0" smtClean="0">
              <a:latin typeface="Calibri" pitchFamily="34" charset="0"/>
              <a:cs typeface="Calibri" pitchFamily="34" charset="0"/>
            </a:rPr>
            <a:t>named </a:t>
          </a:r>
          <a:r>
            <a:rPr lang="en-US" sz="1600" b="1" kern="1200" dirty="0" smtClean="0">
              <a:latin typeface="Courier New" pitchFamily="49" charset="0"/>
              <a:cs typeface="Courier New" pitchFamily="49" charset="0"/>
            </a:rPr>
            <a:t>BouncingBall.jar,</a:t>
          </a:r>
          <a:r>
            <a:rPr lang="en-US" sz="1600" kern="1200" dirty="0" smtClean="0">
              <a:latin typeface="Calibri" pitchFamily="34" charset="0"/>
              <a:cs typeface="Calibri" pitchFamily="34" charset="0"/>
            </a:rPr>
            <a:t> write the following command:</a:t>
          </a:r>
          <a:endParaRPr lang="en-IN" sz="1600" kern="1200" dirty="0">
            <a:latin typeface="Calibri" pitchFamily="34" charset="0"/>
            <a:cs typeface="Calibri" pitchFamily="34" charset="0"/>
          </a:endParaRPr>
        </a:p>
      </dsp:txBody>
      <dsp:txXfrm rot="5400000">
        <a:off x="4019382" y="-3486280"/>
        <a:ext cx="494593" cy="7468641"/>
      </dsp:txXfrm>
    </dsp:sp>
  </dsp:spTree>
</dsp:drawing>
</file>

<file path=ppt/diagrams/drawing3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C64341B-5B77-4C3C-A125-490245E45573}">
      <dsp:nvSpPr>
        <dsp:cNvPr id="0" name=""/>
        <dsp:cNvSpPr/>
      </dsp:nvSpPr>
      <dsp:spPr>
        <a:xfrm rot="5400000">
          <a:off x="-114076" y="114820"/>
          <a:ext cx="760512" cy="532358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>
              <a:latin typeface="Calibri" pitchFamily="34" charset="0"/>
              <a:cs typeface="Calibri" pitchFamily="34" charset="0"/>
            </a:rPr>
            <a:t>8</a:t>
          </a:r>
          <a:endParaRPr lang="en-IN" sz="2000" b="1" kern="1200" dirty="0">
            <a:latin typeface="Calibri" pitchFamily="34" charset="0"/>
            <a:cs typeface="Calibri" pitchFamily="34" charset="0"/>
          </a:endParaRPr>
        </a:p>
      </dsp:txBody>
      <dsp:txXfrm rot="5400000">
        <a:off x="-114076" y="114820"/>
        <a:ext cx="760512" cy="532358"/>
      </dsp:txXfrm>
    </dsp:sp>
    <dsp:sp modelId="{BEBA01B6-5951-44BE-9030-3C2626CDD713}">
      <dsp:nvSpPr>
        <dsp:cNvPr id="0" name=""/>
        <dsp:cNvSpPr/>
      </dsp:nvSpPr>
      <dsp:spPr>
        <a:xfrm rot="5400000">
          <a:off x="4019382" y="-3486280"/>
          <a:ext cx="494593" cy="74686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To execute the </a:t>
          </a:r>
          <a:r>
            <a:rPr lang="en-US" sz="1600" kern="1200" dirty="0" smtClean="0">
              <a:latin typeface="Courier New" pitchFamily="49" charset="0"/>
              <a:cs typeface="Courier New" pitchFamily="49" charset="0"/>
            </a:rPr>
            <a:t>.jar</a:t>
          </a:r>
          <a:r>
            <a:rPr lang="en-US" sz="1600" kern="1200" dirty="0" smtClean="0">
              <a:latin typeface="Calibri" pitchFamily="34" charset="0"/>
              <a:cs typeface="Calibri" pitchFamily="34" charset="0"/>
            </a:rPr>
            <a:t> file at command prompt, type the following command:</a:t>
          </a:r>
          <a:endParaRPr lang="en-IN" sz="1600" kern="1200" dirty="0">
            <a:latin typeface="Calibri" pitchFamily="34" charset="0"/>
            <a:cs typeface="Calibri" pitchFamily="34" charset="0"/>
          </a:endParaRPr>
        </a:p>
      </dsp:txBody>
      <dsp:txXfrm rot="5400000">
        <a:off x="4019382" y="-3486280"/>
        <a:ext cx="494593" cy="7468641"/>
      </dsp:txXfrm>
    </dsp:sp>
  </dsp:spTree>
</dsp:drawing>
</file>

<file path=ppt/diagrams/drawing3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C64341B-5B77-4C3C-A125-490245E45573}">
      <dsp:nvSpPr>
        <dsp:cNvPr id="0" name=""/>
        <dsp:cNvSpPr/>
      </dsp:nvSpPr>
      <dsp:spPr>
        <a:xfrm rot="5400000">
          <a:off x="-114076" y="114820"/>
          <a:ext cx="760512" cy="53235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Calibri" pitchFamily="34" charset="0"/>
              <a:cs typeface="Calibri" pitchFamily="34" charset="0"/>
            </a:rPr>
            <a:t>1</a:t>
          </a:r>
          <a:endParaRPr lang="en-IN" sz="2000" b="1" kern="1200" dirty="0">
            <a:latin typeface="Calibri" pitchFamily="34" charset="0"/>
            <a:cs typeface="Calibri" pitchFamily="34" charset="0"/>
          </a:endParaRPr>
        </a:p>
      </dsp:txBody>
      <dsp:txXfrm rot="5400000">
        <a:off x="-114076" y="114820"/>
        <a:ext cx="760512" cy="532358"/>
      </dsp:txXfrm>
    </dsp:sp>
    <dsp:sp modelId="{BEBA01B6-5951-44BE-9030-3C2626CDD713}">
      <dsp:nvSpPr>
        <dsp:cNvPr id="0" name=""/>
        <dsp:cNvSpPr/>
      </dsp:nvSpPr>
      <dsp:spPr>
        <a:xfrm rot="5400000">
          <a:off x="4019382" y="-3486280"/>
          <a:ext cx="494593" cy="74686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Create a new package </a:t>
          </a:r>
          <a:r>
            <a:rPr lang="en-US" sz="1600" b="1" kern="1200" dirty="0" err="1" smtClean="0">
              <a:latin typeface="Calibri" pitchFamily="34" charset="0"/>
              <a:cs typeface="Calibri" pitchFamily="34" charset="0"/>
            </a:rPr>
            <a:t>bounceball</a:t>
          </a:r>
          <a:r>
            <a:rPr lang="en-US" sz="1600" kern="1200" dirty="0" smtClean="0">
              <a:latin typeface="Calibri" pitchFamily="34" charset="0"/>
              <a:cs typeface="Calibri" pitchFamily="34" charset="0"/>
            </a:rPr>
            <a:t> in the </a:t>
          </a:r>
          <a:r>
            <a:rPr lang="en-US" sz="1600" b="1" kern="1200" dirty="0" smtClean="0">
              <a:latin typeface="Calibri" pitchFamily="34" charset="0"/>
              <a:cs typeface="Calibri" pitchFamily="34" charset="0"/>
            </a:rPr>
            <a:t>Session9</a:t>
          </a:r>
          <a:r>
            <a:rPr lang="en-US" sz="1600" kern="1200" dirty="0" smtClean="0">
              <a:latin typeface="Calibri" pitchFamily="34" charset="0"/>
              <a:cs typeface="Calibri" pitchFamily="34" charset="0"/>
            </a:rPr>
            <a:t> application.</a:t>
          </a:r>
          <a:endParaRPr lang="en-IN" sz="1600" kern="1200" dirty="0">
            <a:latin typeface="Calibri" pitchFamily="34" charset="0"/>
            <a:cs typeface="Calibri" pitchFamily="34" charset="0"/>
          </a:endParaRPr>
        </a:p>
      </dsp:txBody>
      <dsp:txXfrm rot="5400000">
        <a:off x="4019382" y="-3486280"/>
        <a:ext cx="494593" cy="7468641"/>
      </dsp:txXfrm>
    </dsp:sp>
  </dsp:spTree>
</dsp:drawing>
</file>

<file path=ppt/diagrams/drawing3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C64341B-5B77-4C3C-A125-490245E45573}">
      <dsp:nvSpPr>
        <dsp:cNvPr id="0" name=""/>
        <dsp:cNvSpPr/>
      </dsp:nvSpPr>
      <dsp:spPr>
        <a:xfrm rot="5400000">
          <a:off x="-114076" y="114820"/>
          <a:ext cx="760512" cy="532358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>
              <a:latin typeface="Calibri" pitchFamily="34" charset="0"/>
              <a:cs typeface="Calibri" pitchFamily="34" charset="0"/>
            </a:rPr>
            <a:t>2</a:t>
          </a:r>
          <a:endParaRPr lang="en-IN" sz="2000" b="1" kern="1200" dirty="0">
            <a:latin typeface="Calibri" pitchFamily="34" charset="0"/>
            <a:cs typeface="Calibri" pitchFamily="34" charset="0"/>
          </a:endParaRPr>
        </a:p>
      </dsp:txBody>
      <dsp:txXfrm rot="5400000">
        <a:off x="-114076" y="114820"/>
        <a:ext cx="760512" cy="532358"/>
      </dsp:txXfrm>
    </dsp:sp>
    <dsp:sp modelId="{BEBA01B6-5951-44BE-9030-3C2626CDD713}">
      <dsp:nvSpPr>
        <dsp:cNvPr id="0" name=""/>
        <dsp:cNvSpPr/>
      </dsp:nvSpPr>
      <dsp:spPr>
        <a:xfrm rot="5400000">
          <a:off x="4019382" y="-3486280"/>
          <a:ext cx="494593" cy="74686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Create a new java class named </a:t>
          </a:r>
          <a:r>
            <a:rPr lang="en-US" sz="1600" b="1" kern="1200" dirty="0" smtClean="0">
              <a:latin typeface="Calibri" pitchFamily="34" charset="0"/>
              <a:cs typeface="Calibri" pitchFamily="34" charset="0"/>
            </a:rPr>
            <a:t>BouncingBall.java </a:t>
          </a:r>
          <a:r>
            <a:rPr lang="en-US" sz="1600" kern="1200" dirty="0" smtClean="0">
              <a:latin typeface="Calibri" pitchFamily="34" charset="0"/>
              <a:cs typeface="Calibri" pitchFamily="34" charset="0"/>
            </a:rPr>
            <a:t>within the </a:t>
          </a:r>
          <a:r>
            <a:rPr lang="en-US" sz="1600" b="1" kern="1200" dirty="0" err="1" smtClean="0">
              <a:latin typeface="Calibri" pitchFamily="34" charset="0"/>
              <a:cs typeface="Calibri" pitchFamily="34" charset="0"/>
            </a:rPr>
            <a:t>bounceball</a:t>
          </a:r>
          <a:r>
            <a:rPr lang="en-US" sz="1600" kern="1200" dirty="0" smtClean="0">
              <a:latin typeface="Calibri" pitchFamily="34" charset="0"/>
              <a:cs typeface="Calibri" pitchFamily="34" charset="0"/>
            </a:rPr>
            <a:t> package.</a:t>
          </a:r>
          <a:endParaRPr lang="en-IN" sz="1600" kern="1200" dirty="0">
            <a:latin typeface="Calibri" pitchFamily="34" charset="0"/>
            <a:cs typeface="Calibri" pitchFamily="34" charset="0"/>
          </a:endParaRPr>
        </a:p>
      </dsp:txBody>
      <dsp:txXfrm rot="5400000">
        <a:off x="4019382" y="-3486280"/>
        <a:ext cx="494593" cy="7468641"/>
      </dsp:txXfrm>
    </dsp:sp>
  </dsp:spTree>
</dsp:drawing>
</file>

<file path=ppt/diagrams/drawing3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C64341B-5B77-4C3C-A125-490245E45573}">
      <dsp:nvSpPr>
        <dsp:cNvPr id="0" name=""/>
        <dsp:cNvSpPr/>
      </dsp:nvSpPr>
      <dsp:spPr>
        <a:xfrm rot="5400000">
          <a:off x="-114076" y="114820"/>
          <a:ext cx="760512" cy="53235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>
              <a:latin typeface="Calibri" pitchFamily="34" charset="0"/>
              <a:cs typeface="Calibri" pitchFamily="34" charset="0"/>
            </a:rPr>
            <a:t>3</a:t>
          </a:r>
          <a:endParaRPr lang="en-IN" sz="2000" b="1" kern="1200" dirty="0">
            <a:latin typeface="Calibri" pitchFamily="34" charset="0"/>
            <a:cs typeface="Calibri" pitchFamily="34" charset="0"/>
          </a:endParaRPr>
        </a:p>
      </dsp:txBody>
      <dsp:txXfrm rot="5400000">
        <a:off x="-114076" y="114820"/>
        <a:ext cx="760512" cy="532358"/>
      </dsp:txXfrm>
    </dsp:sp>
    <dsp:sp modelId="{BEBA01B6-5951-44BE-9030-3C2626CDD713}">
      <dsp:nvSpPr>
        <dsp:cNvPr id="0" name=""/>
        <dsp:cNvSpPr/>
      </dsp:nvSpPr>
      <dsp:spPr>
        <a:xfrm rot="5400000">
          <a:off x="4019382" y="-3486280"/>
          <a:ext cx="494593" cy="74686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Type the code depicted in the following code snippet in the </a:t>
          </a:r>
          <a:r>
            <a:rPr lang="en-US" sz="1600" b="1" kern="1200" dirty="0" err="1" smtClean="0">
              <a:latin typeface="Calibri" pitchFamily="34" charset="0"/>
              <a:cs typeface="Calibri" pitchFamily="34" charset="0"/>
            </a:rPr>
            <a:t>BouncingBall</a:t>
          </a:r>
          <a:r>
            <a:rPr lang="en-US" sz="1600" b="1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600" kern="1200" dirty="0" smtClean="0">
              <a:latin typeface="Calibri" pitchFamily="34" charset="0"/>
              <a:cs typeface="Calibri" pitchFamily="34" charset="0"/>
            </a:rPr>
            <a:t>class:</a:t>
          </a:r>
          <a:endParaRPr lang="en-IN" sz="1600" kern="1200" dirty="0">
            <a:latin typeface="Calibri" pitchFamily="34" charset="0"/>
            <a:cs typeface="Calibri" pitchFamily="34" charset="0"/>
          </a:endParaRPr>
        </a:p>
      </dsp:txBody>
      <dsp:txXfrm rot="5400000">
        <a:off x="4019382" y="-3486280"/>
        <a:ext cx="494593" cy="7468641"/>
      </dsp:txXfrm>
    </dsp:sp>
  </dsp:spTree>
</dsp:drawing>
</file>

<file path=ppt/diagrams/drawing3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C64341B-5B77-4C3C-A125-490245E45573}">
      <dsp:nvSpPr>
        <dsp:cNvPr id="0" name=""/>
        <dsp:cNvSpPr/>
      </dsp:nvSpPr>
      <dsp:spPr>
        <a:xfrm rot="5400000">
          <a:off x="-114076" y="114820"/>
          <a:ext cx="760512" cy="532358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>
              <a:latin typeface="Calibri" pitchFamily="34" charset="0"/>
              <a:cs typeface="Calibri" pitchFamily="34" charset="0"/>
            </a:rPr>
            <a:t>4</a:t>
          </a:r>
          <a:endParaRPr lang="en-IN" sz="2000" b="1" kern="1200" dirty="0">
            <a:latin typeface="Calibri" pitchFamily="34" charset="0"/>
            <a:cs typeface="Calibri" pitchFamily="34" charset="0"/>
          </a:endParaRPr>
        </a:p>
      </dsp:txBody>
      <dsp:txXfrm rot="5400000">
        <a:off x="-114076" y="114820"/>
        <a:ext cx="760512" cy="532358"/>
      </dsp:txXfrm>
    </dsp:sp>
    <dsp:sp modelId="{BEBA01B6-5951-44BE-9030-3C2626CDD713}">
      <dsp:nvSpPr>
        <dsp:cNvPr id="0" name=""/>
        <dsp:cNvSpPr/>
      </dsp:nvSpPr>
      <dsp:spPr>
        <a:xfrm rot="5400000">
          <a:off x="4019382" y="-3486280"/>
          <a:ext cx="494593" cy="74686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Set </a:t>
          </a:r>
          <a:r>
            <a:rPr lang="en-US" sz="1600" b="1" kern="1200" dirty="0" smtClean="0">
              <a:latin typeface="Calibri" pitchFamily="34" charset="0"/>
              <a:cs typeface="Calibri" pitchFamily="34" charset="0"/>
            </a:rPr>
            <a:t>BouncingBall.java</a:t>
          </a:r>
          <a:r>
            <a:rPr lang="en-US" sz="1600" kern="1200" dirty="0" smtClean="0">
              <a:latin typeface="Calibri" pitchFamily="34" charset="0"/>
              <a:cs typeface="Calibri" pitchFamily="34" charset="0"/>
            </a:rPr>
            <a:t> as the main class in the </a:t>
          </a:r>
          <a:r>
            <a:rPr lang="en-US" sz="1600" b="1" kern="1200" dirty="0" smtClean="0">
              <a:latin typeface="Calibri" pitchFamily="34" charset="0"/>
              <a:cs typeface="Calibri" pitchFamily="34" charset="0"/>
            </a:rPr>
            <a:t>Run</a:t>
          </a:r>
          <a:r>
            <a:rPr lang="en-US" sz="1600" kern="1200" dirty="0" smtClean="0">
              <a:latin typeface="Calibri" pitchFamily="34" charset="0"/>
              <a:cs typeface="Calibri" pitchFamily="34" charset="0"/>
            </a:rPr>
            <a:t> properties of the application.</a:t>
          </a:r>
          <a:endParaRPr lang="en-IN" sz="1600" kern="1200" dirty="0">
            <a:latin typeface="Calibri" pitchFamily="34" charset="0"/>
            <a:cs typeface="Calibri" pitchFamily="34" charset="0"/>
          </a:endParaRPr>
        </a:p>
      </dsp:txBody>
      <dsp:txXfrm rot="5400000">
        <a:off x="4019382" y="-3486280"/>
        <a:ext cx="494593" cy="7468641"/>
      </dsp:txXfrm>
    </dsp:sp>
  </dsp:spTree>
</dsp:drawing>
</file>

<file path=ppt/diagrams/drawing3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C64341B-5B77-4C3C-A125-490245E45573}">
      <dsp:nvSpPr>
        <dsp:cNvPr id="0" name=""/>
        <dsp:cNvSpPr/>
      </dsp:nvSpPr>
      <dsp:spPr>
        <a:xfrm rot="5400000">
          <a:off x="-114076" y="114820"/>
          <a:ext cx="760512" cy="53235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>
              <a:latin typeface="Calibri" pitchFamily="34" charset="0"/>
              <a:cs typeface="Calibri" pitchFamily="34" charset="0"/>
            </a:rPr>
            <a:t>5</a:t>
          </a:r>
          <a:endParaRPr lang="en-IN" sz="2000" b="1" kern="1200" dirty="0">
            <a:latin typeface="Calibri" pitchFamily="34" charset="0"/>
            <a:cs typeface="Calibri" pitchFamily="34" charset="0"/>
          </a:endParaRPr>
        </a:p>
      </dsp:txBody>
      <dsp:txXfrm rot="5400000">
        <a:off x="-114076" y="114820"/>
        <a:ext cx="760512" cy="532358"/>
      </dsp:txXfrm>
    </dsp:sp>
    <dsp:sp modelId="{BEBA01B6-5951-44BE-9030-3C2626CDD713}">
      <dsp:nvSpPr>
        <dsp:cNvPr id="0" name=""/>
        <dsp:cNvSpPr/>
      </dsp:nvSpPr>
      <dsp:spPr>
        <a:xfrm rot="5400000">
          <a:off x="4019382" y="-3486280"/>
          <a:ext cx="494593" cy="74686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Run the application by clicking the </a:t>
          </a:r>
          <a:r>
            <a:rPr lang="en-US" sz="1600" b="1" kern="1200" dirty="0" smtClean="0">
              <a:latin typeface="Calibri" pitchFamily="34" charset="0"/>
              <a:cs typeface="Calibri" pitchFamily="34" charset="0"/>
            </a:rPr>
            <a:t>Run</a:t>
          </a:r>
          <a:r>
            <a:rPr lang="en-US" sz="1600" kern="1200" dirty="0" smtClean="0">
              <a:latin typeface="Calibri" pitchFamily="34" charset="0"/>
              <a:cs typeface="Calibri" pitchFamily="34" charset="0"/>
            </a:rPr>
            <a:t> icon on the toolbar. </a:t>
          </a:r>
          <a:endParaRPr lang="en-IN" sz="1600" kern="1200" dirty="0">
            <a:latin typeface="Calibri" pitchFamily="34" charset="0"/>
            <a:cs typeface="Calibri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The output will be shown in the </a:t>
          </a:r>
          <a:r>
            <a:rPr lang="en-US" sz="1600" b="1" kern="1200" dirty="0" smtClean="0">
              <a:latin typeface="Calibri" pitchFamily="34" charset="0"/>
              <a:cs typeface="Calibri" pitchFamily="34" charset="0"/>
            </a:rPr>
            <a:t>Output</a:t>
          </a:r>
          <a:r>
            <a:rPr lang="en-US" sz="1600" kern="1200" dirty="0" smtClean="0">
              <a:latin typeface="Calibri" pitchFamily="34" charset="0"/>
              <a:cs typeface="Calibri" pitchFamily="34" charset="0"/>
            </a:rPr>
            <a:t> window.</a:t>
          </a:r>
          <a:endParaRPr lang="en-IN" sz="1600" kern="1200" dirty="0">
            <a:latin typeface="Calibri" pitchFamily="34" charset="0"/>
            <a:cs typeface="Calibri" pitchFamily="34" charset="0"/>
          </a:endParaRPr>
        </a:p>
      </dsp:txBody>
      <dsp:txXfrm rot="5400000">
        <a:off x="4019382" y="-3486280"/>
        <a:ext cx="494593" cy="7468641"/>
      </dsp:txXfrm>
    </dsp:sp>
  </dsp:spTree>
</dsp:drawing>
</file>

<file path=ppt/diagrams/drawing3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C64341B-5B77-4C3C-A125-490245E45573}">
      <dsp:nvSpPr>
        <dsp:cNvPr id="0" name=""/>
        <dsp:cNvSpPr/>
      </dsp:nvSpPr>
      <dsp:spPr>
        <a:xfrm rot="5400000">
          <a:off x="-114076" y="114820"/>
          <a:ext cx="760512" cy="532358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>
              <a:latin typeface="Calibri" pitchFamily="34" charset="0"/>
              <a:cs typeface="Calibri" pitchFamily="34" charset="0"/>
            </a:rPr>
            <a:t>6</a:t>
          </a:r>
          <a:endParaRPr lang="en-IN" sz="2000" b="1" kern="1200" dirty="0">
            <a:latin typeface="Calibri" pitchFamily="34" charset="0"/>
            <a:cs typeface="Calibri" pitchFamily="34" charset="0"/>
          </a:endParaRPr>
        </a:p>
      </dsp:txBody>
      <dsp:txXfrm rot="5400000">
        <a:off x="-114076" y="114820"/>
        <a:ext cx="760512" cy="532358"/>
      </dsp:txXfrm>
    </dsp:sp>
    <dsp:sp modelId="{BEBA01B6-5951-44BE-9030-3C2626CDD713}">
      <dsp:nvSpPr>
        <dsp:cNvPr id="0" name=""/>
        <dsp:cNvSpPr/>
      </dsp:nvSpPr>
      <dsp:spPr>
        <a:xfrm rot="5400000">
          <a:off x="4019382" y="-3486280"/>
          <a:ext cx="494593" cy="74686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To create the </a:t>
          </a:r>
          <a:r>
            <a:rPr lang="en-US" sz="1600" kern="1200" dirty="0" smtClean="0">
              <a:latin typeface="Courier New" pitchFamily="49" charset="0"/>
              <a:cs typeface="Courier New" pitchFamily="49" charset="0"/>
            </a:rPr>
            <a:t>.jar</a:t>
          </a:r>
          <a:r>
            <a:rPr lang="en-US" sz="1600" kern="1200" dirty="0" smtClean="0">
              <a:latin typeface="Calibri" pitchFamily="34" charset="0"/>
              <a:cs typeface="Calibri" pitchFamily="34" charset="0"/>
            </a:rPr>
            <a:t> file, right-click the </a:t>
          </a:r>
          <a:r>
            <a:rPr lang="en-US" sz="1600" b="1" kern="1200" dirty="0" smtClean="0">
              <a:latin typeface="Calibri" pitchFamily="34" charset="0"/>
              <a:cs typeface="Calibri" pitchFamily="34" charset="0"/>
            </a:rPr>
            <a:t>Session9</a:t>
          </a:r>
          <a:r>
            <a:rPr lang="en-US" sz="1600" kern="1200" dirty="0" smtClean="0">
              <a:latin typeface="Calibri" pitchFamily="34" charset="0"/>
              <a:cs typeface="Calibri" pitchFamily="34" charset="0"/>
            </a:rPr>
            <a:t> application and select </a:t>
          </a:r>
          <a:r>
            <a:rPr lang="en-US" sz="1600" b="1" kern="1200" dirty="0" smtClean="0">
              <a:latin typeface="Calibri" pitchFamily="34" charset="0"/>
              <a:cs typeface="Calibri" pitchFamily="34" charset="0"/>
            </a:rPr>
            <a:t>Clean and Build </a:t>
          </a:r>
          <a:r>
            <a:rPr lang="en-US" sz="1600" kern="1200" dirty="0" smtClean="0">
              <a:latin typeface="Calibri" pitchFamily="34" charset="0"/>
              <a:cs typeface="Calibri" pitchFamily="34" charset="0"/>
            </a:rPr>
            <a:t>option as shown in the following figure:</a:t>
          </a:r>
          <a:endParaRPr lang="en-IN" sz="1600" kern="1200" dirty="0">
            <a:latin typeface="Calibri" pitchFamily="34" charset="0"/>
            <a:cs typeface="Calibri" pitchFamily="34" charset="0"/>
          </a:endParaRPr>
        </a:p>
      </dsp:txBody>
      <dsp:txXfrm rot="5400000">
        <a:off x="4019382" y="-3486280"/>
        <a:ext cx="494593" cy="7468641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3794F34-CF38-4878-8BA7-B0E44BC4E8BE}">
      <dsp:nvSpPr>
        <dsp:cNvPr id="0" name=""/>
        <dsp:cNvSpPr/>
      </dsp:nvSpPr>
      <dsp:spPr>
        <a:xfrm>
          <a:off x="0" y="312119"/>
          <a:ext cx="82296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4BAB04-7C51-4F32-B3D9-6B3BFE861060}">
      <dsp:nvSpPr>
        <dsp:cNvPr id="0" name=""/>
        <dsp:cNvSpPr/>
      </dsp:nvSpPr>
      <dsp:spPr>
        <a:xfrm>
          <a:off x="411480" y="61199"/>
          <a:ext cx="7486055" cy="50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ourier New" pitchFamily="49" charset="0"/>
              <a:cs typeface="Courier New" pitchFamily="49" charset="0"/>
            </a:rPr>
            <a:t>Final</a:t>
          </a:r>
          <a:r>
            <a:rPr lang="en-US" sz="1600" b="1" kern="1200" dirty="0" smtClean="0">
              <a:latin typeface="Calibri" pitchFamily="34" charset="0"/>
              <a:cs typeface="Calibri" pitchFamily="34" charset="0"/>
            </a:rPr>
            <a:t> fields cannot be </a:t>
          </a:r>
          <a:r>
            <a:rPr lang="en-US" sz="1600" b="0" kern="1200" dirty="0" smtClean="0">
              <a:latin typeface="Courier New" pitchFamily="49" charset="0"/>
              <a:cs typeface="Courier New" pitchFamily="49" charset="0"/>
            </a:rPr>
            <a:t>volatile.</a:t>
          </a:r>
          <a:endParaRPr lang="en-IN" sz="1600" b="0" kern="1200" dirty="0">
            <a:latin typeface="Courier New" pitchFamily="49" charset="0"/>
            <a:cs typeface="Courier New" pitchFamily="49" charset="0"/>
          </a:endParaRPr>
        </a:p>
      </dsp:txBody>
      <dsp:txXfrm>
        <a:off x="411480" y="61199"/>
        <a:ext cx="7486055" cy="501840"/>
      </dsp:txXfrm>
    </dsp:sp>
    <dsp:sp modelId="{B6BC36D8-D5B0-4749-B56F-AC6C50C43627}">
      <dsp:nvSpPr>
        <dsp:cNvPr id="0" name=""/>
        <dsp:cNvSpPr/>
      </dsp:nvSpPr>
      <dsp:spPr>
        <a:xfrm>
          <a:off x="0" y="1083239"/>
          <a:ext cx="82296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2812566"/>
              <a:satOff val="-4220"/>
              <a:lumOff val="-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C5C34C-6965-41B3-8AB2-EFFE6BA44191}">
      <dsp:nvSpPr>
        <dsp:cNvPr id="0" name=""/>
        <dsp:cNvSpPr/>
      </dsp:nvSpPr>
      <dsp:spPr>
        <a:xfrm>
          <a:off x="411480" y="832319"/>
          <a:ext cx="7486055" cy="501840"/>
        </a:xfrm>
        <a:prstGeom prst="roundRect">
          <a:avLst/>
        </a:prstGeom>
        <a:solidFill>
          <a:schemeClr val="accent3">
            <a:hueOff val="2812566"/>
            <a:satOff val="-4220"/>
            <a:lumOff val="-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latin typeface="Courier New" pitchFamily="49" charset="0"/>
              <a:cs typeface="Courier New" pitchFamily="49" charset="0"/>
            </a:rPr>
            <a:t>Native</a:t>
          </a:r>
          <a:r>
            <a:rPr lang="en-US" sz="1600" b="1" kern="1200" dirty="0" smtClean="0">
              <a:latin typeface="Calibri" pitchFamily="34" charset="0"/>
              <a:cs typeface="Calibri" pitchFamily="34" charset="0"/>
            </a:rPr>
            <a:t> methods in Java cannot have a body.</a:t>
          </a:r>
          <a:endParaRPr lang="en-IN" sz="1600" b="1" kern="1200" dirty="0" smtClean="0">
            <a:latin typeface="Calibri" pitchFamily="34" charset="0"/>
            <a:cs typeface="Calibri" pitchFamily="34" charset="0"/>
          </a:endParaRPr>
        </a:p>
      </dsp:txBody>
      <dsp:txXfrm>
        <a:off x="411480" y="832319"/>
        <a:ext cx="7486055" cy="501840"/>
      </dsp:txXfrm>
    </dsp:sp>
    <dsp:sp modelId="{6C460B2E-B41F-4BE1-B515-98B1032B3945}">
      <dsp:nvSpPr>
        <dsp:cNvPr id="0" name=""/>
        <dsp:cNvSpPr/>
      </dsp:nvSpPr>
      <dsp:spPr>
        <a:xfrm>
          <a:off x="0" y="1854360"/>
          <a:ext cx="82296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92616B-573E-402D-8DA0-86C7108371DC}">
      <dsp:nvSpPr>
        <dsp:cNvPr id="0" name=""/>
        <dsp:cNvSpPr/>
      </dsp:nvSpPr>
      <dsp:spPr>
        <a:xfrm>
          <a:off x="411480" y="1603439"/>
          <a:ext cx="7437147" cy="501840"/>
        </a:xfrm>
        <a:prstGeom prst="roundRect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alibri" pitchFamily="34" charset="0"/>
              <a:cs typeface="Calibri" pitchFamily="34" charset="0"/>
            </a:rPr>
            <a:t>Declaring </a:t>
          </a:r>
          <a:r>
            <a:rPr lang="en-US" sz="1600" b="0" kern="1200" dirty="0" smtClean="0">
              <a:latin typeface="Calibri" pitchFamily="34" charset="0"/>
              <a:cs typeface="Calibri" pitchFamily="34" charset="0"/>
            </a:rPr>
            <a:t>a </a:t>
          </a:r>
          <a:r>
            <a:rPr lang="en-US" sz="1600" b="0" kern="1200" dirty="0" smtClean="0">
              <a:latin typeface="Courier New" pitchFamily="49" charset="0"/>
              <a:cs typeface="Courier New" pitchFamily="49" charset="0"/>
            </a:rPr>
            <a:t>transient </a:t>
          </a:r>
          <a:r>
            <a:rPr lang="en-US" sz="1600" b="1" kern="1200" dirty="0" smtClean="0">
              <a:latin typeface="Calibri" pitchFamily="34" charset="0"/>
              <a:cs typeface="Calibri" pitchFamily="34" charset="0"/>
            </a:rPr>
            <a:t>field as </a:t>
          </a:r>
          <a:r>
            <a:rPr lang="en-US" sz="1600" b="0" kern="1200" dirty="0" smtClean="0">
              <a:latin typeface="Courier New" pitchFamily="49" charset="0"/>
              <a:cs typeface="Courier New" pitchFamily="49" charset="0"/>
            </a:rPr>
            <a:t>static</a:t>
          </a:r>
          <a:r>
            <a:rPr lang="en-US" sz="1600" b="1" kern="1200" dirty="0" smtClean="0">
              <a:latin typeface="Calibri" pitchFamily="34" charset="0"/>
              <a:cs typeface="Calibri" pitchFamily="34" charset="0"/>
            </a:rPr>
            <a:t> or </a:t>
          </a:r>
          <a:r>
            <a:rPr lang="en-US" sz="1600" b="0" kern="1200" dirty="0" smtClean="0">
              <a:latin typeface="Courier New" pitchFamily="49" charset="0"/>
              <a:cs typeface="Courier New" pitchFamily="49" charset="0"/>
            </a:rPr>
            <a:t>final</a:t>
          </a:r>
          <a:r>
            <a:rPr lang="en-US" sz="1600" b="1" kern="1200" dirty="0" smtClean="0">
              <a:latin typeface="Calibri" pitchFamily="34" charset="0"/>
              <a:cs typeface="Calibri" pitchFamily="34" charset="0"/>
            </a:rPr>
            <a:t> should be avoided as far as possible.</a:t>
          </a:r>
          <a:endParaRPr lang="en-IN" sz="1600" b="1" kern="1200" dirty="0" smtClean="0">
            <a:latin typeface="Calibri" pitchFamily="34" charset="0"/>
            <a:cs typeface="Calibri" pitchFamily="34" charset="0"/>
          </a:endParaRPr>
        </a:p>
      </dsp:txBody>
      <dsp:txXfrm>
        <a:off x="411480" y="1603439"/>
        <a:ext cx="7437147" cy="501840"/>
      </dsp:txXfrm>
    </dsp:sp>
    <dsp:sp modelId="{43C78EAC-DF7F-41F2-971D-12E7EE0F88FD}">
      <dsp:nvSpPr>
        <dsp:cNvPr id="0" name=""/>
        <dsp:cNvSpPr/>
      </dsp:nvSpPr>
      <dsp:spPr>
        <a:xfrm>
          <a:off x="0" y="2646750"/>
          <a:ext cx="82296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8437698"/>
              <a:satOff val="-12660"/>
              <a:lumOff val="-2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87CD78-DC87-4056-BEFE-1A2CD934EAE7}">
      <dsp:nvSpPr>
        <dsp:cNvPr id="0" name=""/>
        <dsp:cNvSpPr/>
      </dsp:nvSpPr>
      <dsp:spPr>
        <a:xfrm>
          <a:off x="411480" y="2374560"/>
          <a:ext cx="7437089" cy="501840"/>
        </a:xfrm>
        <a:prstGeom prst="roundRect">
          <a:avLst/>
        </a:prstGeom>
        <a:solidFill>
          <a:schemeClr val="accent3">
            <a:hueOff val="8437698"/>
            <a:satOff val="-12660"/>
            <a:lumOff val="-20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latin typeface="Courier New" pitchFamily="49" charset="0"/>
              <a:cs typeface="Courier New" pitchFamily="49" charset="0"/>
            </a:rPr>
            <a:t>Native </a:t>
          </a:r>
          <a:r>
            <a:rPr lang="en-US" sz="1600" b="1" kern="1200" dirty="0" smtClean="0">
              <a:latin typeface="Calibri" pitchFamily="34" charset="0"/>
              <a:cs typeface="Calibri" pitchFamily="34" charset="0"/>
            </a:rPr>
            <a:t>methods violate Java’s platform independence characteristic. Therefore, they should not be used frequently.</a:t>
          </a:r>
          <a:endParaRPr lang="en-IN" sz="1600" b="1" kern="1200" dirty="0" smtClean="0">
            <a:latin typeface="Calibri" pitchFamily="34" charset="0"/>
            <a:cs typeface="Calibri" pitchFamily="34" charset="0"/>
          </a:endParaRPr>
        </a:p>
      </dsp:txBody>
      <dsp:txXfrm>
        <a:off x="411480" y="2374560"/>
        <a:ext cx="7437089" cy="501840"/>
      </dsp:txXfrm>
    </dsp:sp>
    <dsp:sp modelId="{556B73D6-E341-435E-A58E-64178E8FA966}">
      <dsp:nvSpPr>
        <dsp:cNvPr id="0" name=""/>
        <dsp:cNvSpPr/>
      </dsp:nvSpPr>
      <dsp:spPr>
        <a:xfrm>
          <a:off x="0" y="3396600"/>
          <a:ext cx="82296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8CF701-FF11-4283-95F3-B9170D60C7D3}">
      <dsp:nvSpPr>
        <dsp:cNvPr id="0" name=""/>
        <dsp:cNvSpPr/>
      </dsp:nvSpPr>
      <dsp:spPr>
        <a:xfrm>
          <a:off x="411480" y="3145680"/>
          <a:ext cx="7437089" cy="501840"/>
        </a:xfrm>
        <a:prstGeom prst="round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alibri" pitchFamily="34" charset="0"/>
              <a:cs typeface="Calibri" pitchFamily="34" charset="0"/>
            </a:rPr>
            <a:t>A </a:t>
          </a:r>
          <a:r>
            <a:rPr lang="en-US" sz="1600" b="0" kern="1200" dirty="0" smtClean="0">
              <a:latin typeface="Courier New" pitchFamily="49" charset="0"/>
              <a:cs typeface="Courier New" pitchFamily="49" charset="0"/>
            </a:rPr>
            <a:t>transient</a:t>
          </a:r>
          <a:r>
            <a:rPr lang="en-US" sz="1600" b="1" kern="1200" dirty="0" smtClean="0">
              <a:latin typeface="Calibri" pitchFamily="34" charset="0"/>
              <a:cs typeface="Calibri" pitchFamily="34" charset="0"/>
            </a:rPr>
            <a:t> variable may not be declared as </a:t>
          </a:r>
          <a:r>
            <a:rPr lang="en-US" sz="1600" b="0" kern="1200" dirty="0" smtClean="0">
              <a:latin typeface="Courier New" pitchFamily="49" charset="0"/>
              <a:cs typeface="Courier New" pitchFamily="49" charset="0"/>
            </a:rPr>
            <a:t>final</a:t>
          </a:r>
          <a:r>
            <a:rPr lang="en-US" sz="1600" b="1" kern="1200" dirty="0" smtClean="0">
              <a:latin typeface="Calibri" pitchFamily="34" charset="0"/>
              <a:cs typeface="Calibri" pitchFamily="34" charset="0"/>
            </a:rPr>
            <a:t> or </a:t>
          </a:r>
          <a:r>
            <a:rPr lang="en-US" sz="1600" b="0" kern="1200" dirty="0" smtClean="0">
              <a:latin typeface="Courier New" pitchFamily="49" charset="0"/>
              <a:cs typeface="Courier New" pitchFamily="49" charset="0"/>
            </a:rPr>
            <a:t>static</a:t>
          </a:r>
          <a:r>
            <a:rPr lang="en-US" sz="1600" b="1" kern="1200" dirty="0" smtClean="0">
              <a:latin typeface="Calibri" pitchFamily="34" charset="0"/>
              <a:cs typeface="Calibri" pitchFamily="34" charset="0"/>
            </a:rPr>
            <a:t>. </a:t>
          </a:r>
          <a:endParaRPr lang="en-IN" sz="1600" b="1" kern="1200" dirty="0" smtClean="0">
            <a:latin typeface="Calibri" pitchFamily="34" charset="0"/>
            <a:cs typeface="Calibri" pitchFamily="34" charset="0"/>
          </a:endParaRPr>
        </a:p>
      </dsp:txBody>
      <dsp:txXfrm>
        <a:off x="411480" y="3145680"/>
        <a:ext cx="7437089" cy="50184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3794F34-CF38-4878-8BA7-B0E44BC4E8BE}">
      <dsp:nvSpPr>
        <dsp:cNvPr id="0" name=""/>
        <dsp:cNvSpPr/>
      </dsp:nvSpPr>
      <dsp:spPr>
        <a:xfrm>
          <a:off x="0" y="489419"/>
          <a:ext cx="82296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4BAB04-7C51-4F32-B3D9-6B3BFE861060}">
      <dsp:nvSpPr>
        <dsp:cNvPr id="0" name=""/>
        <dsp:cNvSpPr/>
      </dsp:nvSpPr>
      <dsp:spPr>
        <a:xfrm>
          <a:off x="411480" y="31859"/>
          <a:ext cx="7235809" cy="9151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alibri" pitchFamily="34" charset="0"/>
              <a:cs typeface="Calibri" pitchFamily="34" charset="0"/>
            </a:rPr>
            <a:t>Consider a situation, where in a user wants to create a counter that keeps track of the number of objects accessing a particular method.</a:t>
          </a:r>
          <a:endParaRPr lang="en-IN" sz="1600" b="0" kern="1200" dirty="0">
            <a:latin typeface="Courier New" pitchFamily="49" charset="0"/>
            <a:cs typeface="Courier New" pitchFamily="49" charset="0"/>
          </a:endParaRPr>
        </a:p>
      </dsp:txBody>
      <dsp:txXfrm>
        <a:off x="411480" y="31859"/>
        <a:ext cx="7235809" cy="915120"/>
      </dsp:txXfrm>
    </dsp:sp>
    <dsp:sp modelId="{B6BC36D8-D5B0-4749-B56F-AC6C50C43627}">
      <dsp:nvSpPr>
        <dsp:cNvPr id="0" name=""/>
        <dsp:cNvSpPr/>
      </dsp:nvSpPr>
      <dsp:spPr>
        <a:xfrm>
          <a:off x="0" y="1895579"/>
          <a:ext cx="82296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C5C34C-6965-41B3-8AB2-EFFE6BA44191}">
      <dsp:nvSpPr>
        <dsp:cNvPr id="0" name=""/>
        <dsp:cNvSpPr/>
      </dsp:nvSpPr>
      <dsp:spPr>
        <a:xfrm>
          <a:off x="411480" y="1438019"/>
          <a:ext cx="7235809" cy="915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alibri" pitchFamily="34" charset="0"/>
              <a:cs typeface="Calibri" pitchFamily="34" charset="0"/>
            </a:rPr>
            <a:t>In such a scenario, a variable is required that can be shared among all the objects of a class and any changes made to the variable are updated only in one common copy.</a:t>
          </a:r>
          <a:endParaRPr lang="en-IN" sz="1600" b="1" kern="1200" dirty="0">
            <a:latin typeface="Calibri" pitchFamily="34" charset="0"/>
            <a:cs typeface="Calibri" pitchFamily="34" charset="0"/>
          </a:endParaRPr>
        </a:p>
      </dsp:txBody>
      <dsp:txXfrm>
        <a:off x="411480" y="1438019"/>
        <a:ext cx="7235809" cy="915120"/>
      </dsp:txXfrm>
    </dsp:sp>
    <dsp:sp modelId="{A0584A83-0DE5-468C-9208-851BA9FE1C57}">
      <dsp:nvSpPr>
        <dsp:cNvPr id="0" name=""/>
        <dsp:cNvSpPr/>
      </dsp:nvSpPr>
      <dsp:spPr>
        <a:xfrm>
          <a:off x="0" y="3301740"/>
          <a:ext cx="82296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EF4D34-423B-4EED-A371-778CACF085E2}">
      <dsp:nvSpPr>
        <dsp:cNvPr id="0" name=""/>
        <dsp:cNvSpPr/>
      </dsp:nvSpPr>
      <dsp:spPr>
        <a:xfrm>
          <a:off x="411480" y="2844180"/>
          <a:ext cx="7132347" cy="9151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alibri" pitchFamily="34" charset="0"/>
              <a:cs typeface="Calibri" pitchFamily="34" charset="0"/>
            </a:rPr>
            <a:t>Java provides the implementation of such a concept of class variables by using the </a:t>
          </a:r>
          <a:r>
            <a:rPr lang="en-US" sz="1600" b="0" kern="1200" dirty="0" smtClean="0">
              <a:latin typeface="Courier New" pitchFamily="49" charset="0"/>
              <a:cs typeface="Courier New" pitchFamily="49" charset="0"/>
            </a:rPr>
            <a:t>static</a:t>
          </a:r>
          <a:r>
            <a:rPr lang="en-US" sz="1600" b="1" kern="1200" dirty="0" smtClean="0">
              <a:latin typeface="Calibri" pitchFamily="34" charset="0"/>
              <a:cs typeface="Calibri" pitchFamily="34" charset="0"/>
            </a:rPr>
            <a:t> keyword.</a:t>
          </a:r>
          <a:endParaRPr lang="en-IN" sz="1600" b="1" kern="1200" dirty="0">
            <a:latin typeface="Calibri" pitchFamily="34" charset="0"/>
            <a:cs typeface="Calibri" pitchFamily="34" charset="0"/>
          </a:endParaRPr>
        </a:p>
      </dsp:txBody>
      <dsp:txXfrm>
        <a:off x="411480" y="2844180"/>
        <a:ext cx="7132347" cy="91512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3794F34-CF38-4878-8BA7-B0E44BC4E8BE}">
      <dsp:nvSpPr>
        <dsp:cNvPr id="0" name=""/>
        <dsp:cNvSpPr/>
      </dsp:nvSpPr>
      <dsp:spPr>
        <a:xfrm>
          <a:off x="0" y="231599"/>
          <a:ext cx="82296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4BAB04-7C51-4F32-B3D9-6B3BFE861060}">
      <dsp:nvSpPr>
        <dsp:cNvPr id="0" name=""/>
        <dsp:cNvSpPr/>
      </dsp:nvSpPr>
      <dsp:spPr>
        <a:xfrm>
          <a:off x="411480" y="24959"/>
          <a:ext cx="7486055" cy="4132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alibri" pitchFamily="34" charset="0"/>
              <a:cs typeface="Calibri" pitchFamily="34" charset="0"/>
            </a:rPr>
            <a:t>Class variables are also known as </a:t>
          </a:r>
          <a:r>
            <a:rPr lang="en-US" sz="1400" b="0" kern="1200" dirty="0" smtClean="0">
              <a:latin typeface="Courier New" pitchFamily="49" charset="0"/>
              <a:cs typeface="Courier New" pitchFamily="49" charset="0"/>
            </a:rPr>
            <a:t>static </a:t>
          </a:r>
          <a:r>
            <a:rPr lang="en-US" sz="1400" b="1" kern="1200" dirty="0" smtClean="0">
              <a:latin typeface="Calibri" pitchFamily="34" charset="0"/>
              <a:cs typeface="Calibri" pitchFamily="34" charset="0"/>
            </a:rPr>
            <a:t>variables.</a:t>
          </a:r>
          <a:endParaRPr lang="en-IN" sz="1400" b="0" kern="1200" dirty="0">
            <a:latin typeface="Courier New" pitchFamily="49" charset="0"/>
            <a:cs typeface="Courier New" pitchFamily="49" charset="0"/>
          </a:endParaRPr>
        </a:p>
      </dsp:txBody>
      <dsp:txXfrm>
        <a:off x="411480" y="24959"/>
        <a:ext cx="7486055" cy="413280"/>
      </dsp:txXfrm>
    </dsp:sp>
    <dsp:sp modelId="{B6BC36D8-D5B0-4749-B56F-AC6C50C43627}">
      <dsp:nvSpPr>
        <dsp:cNvPr id="0" name=""/>
        <dsp:cNvSpPr/>
      </dsp:nvSpPr>
      <dsp:spPr>
        <a:xfrm>
          <a:off x="0" y="866639"/>
          <a:ext cx="82296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744128"/>
              <a:satOff val="4483"/>
              <a:lumOff val="3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C5C34C-6965-41B3-8AB2-EFFE6BA44191}">
      <dsp:nvSpPr>
        <dsp:cNvPr id="0" name=""/>
        <dsp:cNvSpPr/>
      </dsp:nvSpPr>
      <dsp:spPr>
        <a:xfrm>
          <a:off x="411480" y="659999"/>
          <a:ext cx="7486055" cy="413280"/>
        </a:xfrm>
        <a:prstGeom prst="roundRect">
          <a:avLst/>
        </a:prstGeom>
        <a:solidFill>
          <a:schemeClr val="accent4">
            <a:hueOff val="-744128"/>
            <a:satOff val="4483"/>
            <a:lumOff val="3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alibri" pitchFamily="34" charset="0"/>
              <a:cs typeface="Calibri" pitchFamily="34" charset="0"/>
            </a:rPr>
            <a:t>Note that the </a:t>
          </a:r>
          <a:r>
            <a:rPr lang="en-US" sz="1400" b="0" kern="1200" dirty="0" smtClean="0">
              <a:latin typeface="Courier New" pitchFamily="49" charset="0"/>
              <a:cs typeface="Courier New" pitchFamily="49" charset="0"/>
            </a:rPr>
            <a:t>static</a:t>
          </a:r>
          <a:r>
            <a:rPr lang="en-US" sz="1400" b="1" kern="1200" dirty="0" smtClean="0">
              <a:latin typeface="Calibri" pitchFamily="34" charset="0"/>
              <a:cs typeface="Calibri" pitchFamily="34" charset="0"/>
            </a:rPr>
            <a:t> variables are not constants.</a:t>
          </a:r>
          <a:endParaRPr lang="en-IN" sz="1400" b="1" kern="1200" dirty="0" smtClean="0">
            <a:latin typeface="Calibri" pitchFamily="34" charset="0"/>
            <a:cs typeface="Calibri" pitchFamily="34" charset="0"/>
          </a:endParaRPr>
        </a:p>
      </dsp:txBody>
      <dsp:txXfrm>
        <a:off x="411480" y="659999"/>
        <a:ext cx="7486055" cy="413280"/>
      </dsp:txXfrm>
    </dsp:sp>
    <dsp:sp modelId="{6C460B2E-B41F-4BE1-B515-98B1032B3945}">
      <dsp:nvSpPr>
        <dsp:cNvPr id="0" name=""/>
        <dsp:cNvSpPr/>
      </dsp:nvSpPr>
      <dsp:spPr>
        <a:xfrm>
          <a:off x="0" y="1501680"/>
          <a:ext cx="82296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1488257"/>
              <a:satOff val="8966"/>
              <a:lumOff val="7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92616B-573E-402D-8DA0-86C7108371DC}">
      <dsp:nvSpPr>
        <dsp:cNvPr id="0" name=""/>
        <dsp:cNvSpPr/>
      </dsp:nvSpPr>
      <dsp:spPr>
        <a:xfrm>
          <a:off x="411480" y="1295040"/>
          <a:ext cx="7437147" cy="413280"/>
        </a:xfrm>
        <a:prstGeom prst="roundRect">
          <a:avLst/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alibri" pitchFamily="34" charset="0"/>
              <a:cs typeface="Calibri" pitchFamily="34" charset="0"/>
            </a:rPr>
            <a:t>Such variables are associated with the class rather than with any object.</a:t>
          </a:r>
          <a:endParaRPr lang="en-IN" sz="1400" b="1" kern="1200" dirty="0" smtClean="0">
            <a:latin typeface="Calibri" pitchFamily="34" charset="0"/>
            <a:cs typeface="Calibri" pitchFamily="34" charset="0"/>
          </a:endParaRPr>
        </a:p>
      </dsp:txBody>
      <dsp:txXfrm>
        <a:off x="411480" y="1295040"/>
        <a:ext cx="7437147" cy="413280"/>
      </dsp:txXfrm>
    </dsp:sp>
    <dsp:sp modelId="{43C78EAC-DF7F-41F2-971D-12E7EE0F88FD}">
      <dsp:nvSpPr>
        <dsp:cNvPr id="0" name=""/>
        <dsp:cNvSpPr/>
      </dsp:nvSpPr>
      <dsp:spPr>
        <a:xfrm>
          <a:off x="0" y="2154237"/>
          <a:ext cx="82296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232385"/>
              <a:satOff val="13449"/>
              <a:lumOff val="1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87CD78-DC87-4056-BEFE-1A2CD934EAE7}">
      <dsp:nvSpPr>
        <dsp:cNvPr id="0" name=""/>
        <dsp:cNvSpPr/>
      </dsp:nvSpPr>
      <dsp:spPr>
        <a:xfrm>
          <a:off x="411480" y="1930080"/>
          <a:ext cx="7437089" cy="413280"/>
        </a:xfrm>
        <a:prstGeom prst="roundRect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alibri" pitchFamily="34" charset="0"/>
              <a:cs typeface="Calibri" pitchFamily="34" charset="0"/>
            </a:rPr>
            <a:t>All instances of the class share the same value of the class variable. </a:t>
          </a:r>
          <a:endParaRPr lang="en-IN" sz="1400" b="1" kern="1200" dirty="0" smtClean="0">
            <a:latin typeface="Calibri" pitchFamily="34" charset="0"/>
            <a:cs typeface="Calibri" pitchFamily="34" charset="0"/>
          </a:endParaRPr>
        </a:p>
      </dsp:txBody>
      <dsp:txXfrm>
        <a:off x="411480" y="1930080"/>
        <a:ext cx="7437089" cy="413280"/>
      </dsp:txXfrm>
    </dsp:sp>
    <dsp:sp modelId="{556B73D6-E341-435E-A58E-64178E8FA966}">
      <dsp:nvSpPr>
        <dsp:cNvPr id="0" name=""/>
        <dsp:cNvSpPr/>
      </dsp:nvSpPr>
      <dsp:spPr>
        <a:xfrm>
          <a:off x="0" y="2771760"/>
          <a:ext cx="82296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976513"/>
              <a:satOff val="17933"/>
              <a:lumOff val="14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8CF701-FF11-4283-95F3-B9170D60C7D3}">
      <dsp:nvSpPr>
        <dsp:cNvPr id="0" name=""/>
        <dsp:cNvSpPr/>
      </dsp:nvSpPr>
      <dsp:spPr>
        <a:xfrm>
          <a:off x="411480" y="2565120"/>
          <a:ext cx="7437089" cy="413280"/>
        </a:xfrm>
        <a:prstGeom prst="roundRect">
          <a:avLst/>
        </a:prstGeom>
        <a:solidFill>
          <a:schemeClr val="accent4">
            <a:hueOff val="-2976513"/>
            <a:satOff val="17933"/>
            <a:lumOff val="14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alibri" pitchFamily="34" charset="0"/>
              <a:cs typeface="Calibri" pitchFamily="34" charset="0"/>
            </a:rPr>
            <a:t>The value of a </a:t>
          </a:r>
          <a:r>
            <a:rPr lang="en-US" sz="1400" b="0" kern="1200" dirty="0" smtClean="0">
              <a:latin typeface="Courier New" pitchFamily="49" charset="0"/>
              <a:cs typeface="Courier New" pitchFamily="49" charset="0"/>
            </a:rPr>
            <a:t>static</a:t>
          </a:r>
          <a:r>
            <a:rPr lang="en-US" sz="1400" b="1" kern="1200" dirty="0" smtClean="0">
              <a:latin typeface="Calibri" pitchFamily="34" charset="0"/>
              <a:cs typeface="Calibri" pitchFamily="34" charset="0"/>
            </a:rPr>
            <a:t> variable can be modified using class methods or instance methods. </a:t>
          </a:r>
          <a:endParaRPr lang="en-IN" sz="1400" b="1" kern="1200" dirty="0" smtClean="0">
            <a:latin typeface="Calibri" pitchFamily="34" charset="0"/>
            <a:cs typeface="Calibri" pitchFamily="34" charset="0"/>
          </a:endParaRPr>
        </a:p>
      </dsp:txBody>
      <dsp:txXfrm>
        <a:off x="411480" y="2565120"/>
        <a:ext cx="7437089" cy="413280"/>
      </dsp:txXfrm>
    </dsp:sp>
    <dsp:sp modelId="{FFAD0F8B-6566-46C4-94BD-5E4C413D2197}">
      <dsp:nvSpPr>
        <dsp:cNvPr id="0" name=""/>
        <dsp:cNvSpPr/>
      </dsp:nvSpPr>
      <dsp:spPr>
        <a:xfrm>
          <a:off x="0" y="3406800"/>
          <a:ext cx="82296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3720641"/>
              <a:satOff val="22416"/>
              <a:lumOff val="17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1D028F-16B5-420D-BC58-3BF66EDB26F4}">
      <dsp:nvSpPr>
        <dsp:cNvPr id="0" name=""/>
        <dsp:cNvSpPr/>
      </dsp:nvSpPr>
      <dsp:spPr>
        <a:xfrm>
          <a:off x="411480" y="3200160"/>
          <a:ext cx="7437147" cy="413280"/>
        </a:xfrm>
        <a:prstGeom prst="roundRect">
          <a:avLst/>
        </a:prstGeom>
        <a:solidFill>
          <a:schemeClr val="accent4">
            <a:hueOff val="-3720641"/>
            <a:satOff val="22416"/>
            <a:lumOff val="179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alibri" pitchFamily="34" charset="0"/>
              <a:cs typeface="Calibri" pitchFamily="34" charset="0"/>
            </a:rPr>
            <a:t>Unlike instance variable, there exists only one copy of a class variable for all objects in one fixed location in memory. </a:t>
          </a:r>
          <a:endParaRPr lang="en-IN" sz="1400" b="1" kern="1200" dirty="0" smtClean="0">
            <a:latin typeface="Calibri" pitchFamily="34" charset="0"/>
            <a:cs typeface="Calibri" pitchFamily="34" charset="0"/>
          </a:endParaRPr>
        </a:p>
      </dsp:txBody>
      <dsp:txXfrm>
        <a:off x="411480" y="3200160"/>
        <a:ext cx="7437147" cy="413280"/>
      </dsp:txXfrm>
    </dsp:sp>
    <dsp:sp modelId="{E473E327-8250-412E-B790-B6658BA4ADF1}">
      <dsp:nvSpPr>
        <dsp:cNvPr id="0" name=""/>
        <dsp:cNvSpPr/>
      </dsp:nvSpPr>
      <dsp:spPr>
        <a:xfrm>
          <a:off x="0" y="4041840"/>
          <a:ext cx="82296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F9F93D-1987-4482-860A-223194E594F2}">
      <dsp:nvSpPr>
        <dsp:cNvPr id="0" name=""/>
        <dsp:cNvSpPr/>
      </dsp:nvSpPr>
      <dsp:spPr>
        <a:xfrm>
          <a:off x="411480" y="3835200"/>
          <a:ext cx="7437147" cy="413280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alibri" pitchFamily="34" charset="0"/>
              <a:cs typeface="Calibri" pitchFamily="34" charset="0"/>
            </a:rPr>
            <a:t>A </a:t>
          </a:r>
          <a:r>
            <a:rPr lang="en-US" sz="1400" b="0" kern="1200" dirty="0" smtClean="0">
              <a:latin typeface="Courier New" pitchFamily="49" charset="0"/>
              <a:cs typeface="Courier New" pitchFamily="49" charset="0"/>
            </a:rPr>
            <a:t>static</a:t>
          </a:r>
          <a:r>
            <a:rPr lang="en-US" sz="1400" b="1" kern="1200" dirty="0" smtClean="0">
              <a:latin typeface="Calibri" pitchFamily="34" charset="0"/>
              <a:cs typeface="Calibri" pitchFamily="34" charset="0"/>
            </a:rPr>
            <a:t> variable declared as </a:t>
          </a:r>
          <a:r>
            <a:rPr lang="en-US" sz="1400" b="1" kern="1200" dirty="0" smtClean="0">
              <a:latin typeface="Courier New" pitchFamily="49" charset="0"/>
              <a:cs typeface="Courier New" pitchFamily="49" charset="0"/>
            </a:rPr>
            <a:t>final</a:t>
          </a:r>
          <a:r>
            <a:rPr lang="en-US" sz="1400" b="1" kern="1200" dirty="0" smtClean="0">
              <a:latin typeface="Calibri" pitchFamily="34" charset="0"/>
              <a:cs typeface="Calibri" pitchFamily="34" charset="0"/>
            </a:rPr>
            <a:t> becomes a constant whose value cannot be modified.</a:t>
          </a:r>
          <a:endParaRPr lang="en-IN" sz="1400" b="1" kern="1200" dirty="0" smtClean="0">
            <a:latin typeface="Calibri" pitchFamily="34" charset="0"/>
            <a:cs typeface="Calibri" pitchFamily="34" charset="0"/>
          </a:endParaRPr>
        </a:p>
      </dsp:txBody>
      <dsp:txXfrm>
        <a:off x="411480" y="3835200"/>
        <a:ext cx="7437147" cy="413280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3794F34-CF38-4878-8BA7-B0E44BC4E8BE}">
      <dsp:nvSpPr>
        <dsp:cNvPr id="0" name=""/>
        <dsp:cNvSpPr/>
      </dsp:nvSpPr>
      <dsp:spPr>
        <a:xfrm>
          <a:off x="0" y="244319"/>
          <a:ext cx="82296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4BAB04-7C51-4F32-B3D9-6B3BFE861060}">
      <dsp:nvSpPr>
        <dsp:cNvPr id="0" name=""/>
        <dsp:cNvSpPr/>
      </dsp:nvSpPr>
      <dsp:spPr>
        <a:xfrm>
          <a:off x="411480" y="37679"/>
          <a:ext cx="7486055" cy="4132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alibri" pitchFamily="34" charset="0"/>
              <a:cs typeface="Calibri" pitchFamily="34" charset="0"/>
            </a:rPr>
            <a:t>A package can have sub packages.</a:t>
          </a:r>
          <a:endParaRPr lang="en-IN" sz="1400" b="0" kern="1200" dirty="0">
            <a:latin typeface="Courier New" pitchFamily="49" charset="0"/>
            <a:cs typeface="Courier New" pitchFamily="49" charset="0"/>
          </a:endParaRPr>
        </a:p>
      </dsp:txBody>
      <dsp:txXfrm>
        <a:off x="411480" y="37679"/>
        <a:ext cx="7486055" cy="413280"/>
      </dsp:txXfrm>
    </dsp:sp>
    <dsp:sp modelId="{B6BC36D8-D5B0-4749-B56F-AC6C50C43627}">
      <dsp:nvSpPr>
        <dsp:cNvPr id="0" name=""/>
        <dsp:cNvSpPr/>
      </dsp:nvSpPr>
      <dsp:spPr>
        <a:xfrm>
          <a:off x="0" y="879359"/>
          <a:ext cx="82296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2250053"/>
              <a:satOff val="-3376"/>
              <a:lumOff val="-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C5C34C-6965-41B3-8AB2-EFFE6BA44191}">
      <dsp:nvSpPr>
        <dsp:cNvPr id="0" name=""/>
        <dsp:cNvSpPr/>
      </dsp:nvSpPr>
      <dsp:spPr>
        <a:xfrm>
          <a:off x="411480" y="672719"/>
          <a:ext cx="7486055" cy="413280"/>
        </a:xfrm>
        <a:prstGeom prst="roundRect">
          <a:avLst/>
        </a:prstGeom>
        <a:solidFill>
          <a:schemeClr val="accent3">
            <a:hueOff val="2250053"/>
            <a:satOff val="-3376"/>
            <a:lumOff val="-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alibri" pitchFamily="34" charset="0"/>
              <a:cs typeface="Calibri" pitchFamily="34" charset="0"/>
            </a:rPr>
            <a:t>A package cannot have two members with the same name.</a:t>
          </a:r>
          <a:endParaRPr lang="en-IN" sz="1400" b="1" kern="1200" dirty="0" smtClean="0">
            <a:latin typeface="Calibri" pitchFamily="34" charset="0"/>
            <a:cs typeface="Calibri" pitchFamily="34" charset="0"/>
          </a:endParaRPr>
        </a:p>
      </dsp:txBody>
      <dsp:txXfrm>
        <a:off x="411480" y="672719"/>
        <a:ext cx="7486055" cy="413280"/>
      </dsp:txXfrm>
    </dsp:sp>
    <dsp:sp modelId="{6C460B2E-B41F-4BE1-B515-98B1032B3945}">
      <dsp:nvSpPr>
        <dsp:cNvPr id="0" name=""/>
        <dsp:cNvSpPr/>
      </dsp:nvSpPr>
      <dsp:spPr>
        <a:xfrm>
          <a:off x="0" y="1514399"/>
          <a:ext cx="82296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4500106"/>
              <a:satOff val="-6752"/>
              <a:lumOff val="-1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92616B-573E-402D-8DA0-86C7108371DC}">
      <dsp:nvSpPr>
        <dsp:cNvPr id="0" name=""/>
        <dsp:cNvSpPr/>
      </dsp:nvSpPr>
      <dsp:spPr>
        <a:xfrm>
          <a:off x="411480" y="1307760"/>
          <a:ext cx="7437147" cy="413280"/>
        </a:xfrm>
        <a:prstGeom prst="roundRect">
          <a:avLst/>
        </a:prstGeom>
        <a:solidFill>
          <a:schemeClr val="accent3">
            <a:hueOff val="4500106"/>
            <a:satOff val="-6752"/>
            <a:lumOff val="-1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alibri" pitchFamily="34" charset="0"/>
              <a:cs typeface="Calibri" pitchFamily="34" charset="0"/>
            </a:rPr>
            <a:t>If a class or interface is bundled inside a package, it must be referenced using its fully qualified name, which is the name of the Java class including its package name.</a:t>
          </a:r>
          <a:endParaRPr lang="en-IN" sz="1400" b="1" kern="1200" dirty="0" smtClean="0">
            <a:latin typeface="Calibri" pitchFamily="34" charset="0"/>
            <a:cs typeface="Calibri" pitchFamily="34" charset="0"/>
          </a:endParaRPr>
        </a:p>
      </dsp:txBody>
      <dsp:txXfrm>
        <a:off x="411480" y="1307760"/>
        <a:ext cx="7437147" cy="413280"/>
      </dsp:txXfrm>
    </dsp:sp>
    <dsp:sp modelId="{43C78EAC-DF7F-41F2-971D-12E7EE0F88FD}">
      <dsp:nvSpPr>
        <dsp:cNvPr id="0" name=""/>
        <dsp:cNvSpPr/>
      </dsp:nvSpPr>
      <dsp:spPr>
        <a:xfrm>
          <a:off x="0" y="2166957"/>
          <a:ext cx="82296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6750158"/>
              <a:satOff val="-10128"/>
              <a:lumOff val="-16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87CD78-DC87-4056-BEFE-1A2CD934EAE7}">
      <dsp:nvSpPr>
        <dsp:cNvPr id="0" name=""/>
        <dsp:cNvSpPr/>
      </dsp:nvSpPr>
      <dsp:spPr>
        <a:xfrm>
          <a:off x="411480" y="1942800"/>
          <a:ext cx="7437089" cy="413280"/>
        </a:xfrm>
        <a:prstGeom prst="roundRect">
          <a:avLst/>
        </a:prstGeom>
        <a:solidFill>
          <a:schemeClr val="accent3">
            <a:hueOff val="6750158"/>
            <a:satOff val="-10128"/>
            <a:lumOff val="-164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alibri" pitchFamily="34" charset="0"/>
              <a:cs typeface="Calibri" pitchFamily="34" charset="0"/>
            </a:rPr>
            <a:t>If multiple classes and interfaces are defined within a package in a single Java source file, then only one of them can be public.</a:t>
          </a:r>
          <a:endParaRPr lang="en-IN" sz="1400" b="1" kern="1200" dirty="0" smtClean="0">
            <a:latin typeface="Calibri" pitchFamily="34" charset="0"/>
            <a:cs typeface="Calibri" pitchFamily="34" charset="0"/>
          </a:endParaRPr>
        </a:p>
      </dsp:txBody>
      <dsp:txXfrm>
        <a:off x="411480" y="1942800"/>
        <a:ext cx="7437089" cy="413280"/>
      </dsp:txXfrm>
    </dsp:sp>
    <dsp:sp modelId="{556B73D6-E341-435E-A58E-64178E8FA966}">
      <dsp:nvSpPr>
        <dsp:cNvPr id="0" name=""/>
        <dsp:cNvSpPr/>
      </dsp:nvSpPr>
      <dsp:spPr>
        <a:xfrm>
          <a:off x="0" y="2784480"/>
          <a:ext cx="82296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9000211"/>
              <a:satOff val="-13504"/>
              <a:lumOff val="-2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8CF701-FF11-4283-95F3-B9170D60C7D3}">
      <dsp:nvSpPr>
        <dsp:cNvPr id="0" name=""/>
        <dsp:cNvSpPr/>
      </dsp:nvSpPr>
      <dsp:spPr>
        <a:xfrm>
          <a:off x="411480" y="2577839"/>
          <a:ext cx="7437089" cy="413280"/>
        </a:xfrm>
        <a:prstGeom prst="roundRect">
          <a:avLst/>
        </a:prstGeom>
        <a:solidFill>
          <a:schemeClr val="accent3">
            <a:hueOff val="9000211"/>
            <a:satOff val="-13504"/>
            <a:lumOff val="-21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alibri" pitchFamily="34" charset="0"/>
              <a:cs typeface="Calibri" pitchFamily="34" charset="0"/>
            </a:rPr>
            <a:t>Package names are written in lowercase.</a:t>
          </a:r>
          <a:endParaRPr lang="en-IN" sz="1400" b="1" kern="1200" dirty="0" smtClean="0">
            <a:latin typeface="Calibri" pitchFamily="34" charset="0"/>
            <a:cs typeface="Calibri" pitchFamily="34" charset="0"/>
          </a:endParaRPr>
        </a:p>
      </dsp:txBody>
      <dsp:txXfrm>
        <a:off x="411480" y="2577839"/>
        <a:ext cx="7437089" cy="413280"/>
      </dsp:txXfrm>
    </dsp:sp>
    <dsp:sp modelId="{FFAD0F8B-6566-46C4-94BD-5E4C413D2197}">
      <dsp:nvSpPr>
        <dsp:cNvPr id="0" name=""/>
        <dsp:cNvSpPr/>
      </dsp:nvSpPr>
      <dsp:spPr>
        <a:xfrm>
          <a:off x="0" y="3419520"/>
          <a:ext cx="82296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1D028F-16B5-420D-BC58-3BF66EDB26F4}">
      <dsp:nvSpPr>
        <dsp:cNvPr id="0" name=""/>
        <dsp:cNvSpPr/>
      </dsp:nvSpPr>
      <dsp:spPr>
        <a:xfrm>
          <a:off x="411480" y="3212880"/>
          <a:ext cx="7437147" cy="413280"/>
        </a:xfrm>
        <a:prstGeom prst="round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alibri" pitchFamily="34" charset="0"/>
              <a:cs typeface="Calibri" pitchFamily="34" charset="0"/>
            </a:rPr>
            <a:t>Standard packages in the Java language begin with </a:t>
          </a:r>
          <a:r>
            <a:rPr lang="en-US" sz="1400" b="1" kern="1200" dirty="0" smtClean="0">
              <a:latin typeface="Courier New" pitchFamily="49" charset="0"/>
              <a:cs typeface="Courier New" pitchFamily="49" charset="0"/>
            </a:rPr>
            <a:t>java</a:t>
          </a:r>
          <a:r>
            <a:rPr lang="en-US" sz="1400" b="1" kern="1200" dirty="0" smtClean="0">
              <a:latin typeface="Calibri" pitchFamily="34" charset="0"/>
              <a:cs typeface="Calibri" pitchFamily="34" charset="0"/>
            </a:rPr>
            <a:t> or </a:t>
          </a:r>
          <a:r>
            <a:rPr lang="en-US" sz="1400" b="1" kern="1200" dirty="0" err="1" smtClean="0">
              <a:latin typeface="Courier New" pitchFamily="49" charset="0"/>
              <a:cs typeface="Courier New" pitchFamily="49" charset="0"/>
            </a:rPr>
            <a:t>javax</a:t>
          </a:r>
          <a:r>
            <a:rPr lang="en-US" sz="1400" b="1" kern="1200" dirty="0" smtClean="0">
              <a:latin typeface="Calibri" pitchFamily="34" charset="0"/>
              <a:cs typeface="Calibri" pitchFamily="34" charset="0"/>
            </a:rPr>
            <a:t>.</a:t>
          </a:r>
          <a:endParaRPr lang="en-IN" sz="1400" b="1" kern="1200" dirty="0" smtClean="0">
            <a:latin typeface="Calibri" pitchFamily="34" charset="0"/>
            <a:cs typeface="Calibri" pitchFamily="34" charset="0"/>
          </a:endParaRPr>
        </a:p>
      </dsp:txBody>
      <dsp:txXfrm>
        <a:off x="411480" y="3212880"/>
        <a:ext cx="7437147" cy="413280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C64341B-5B77-4C3C-A125-490245E45573}">
      <dsp:nvSpPr>
        <dsp:cNvPr id="0" name=""/>
        <dsp:cNvSpPr/>
      </dsp:nvSpPr>
      <dsp:spPr>
        <a:xfrm rot="5400000">
          <a:off x="-114076" y="114820"/>
          <a:ext cx="760512" cy="53235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Calibri" pitchFamily="34" charset="0"/>
              <a:cs typeface="Calibri" pitchFamily="34" charset="0"/>
            </a:rPr>
            <a:t>1</a:t>
          </a:r>
          <a:endParaRPr lang="en-IN" sz="2000" b="1" kern="1200" dirty="0">
            <a:latin typeface="Calibri" pitchFamily="34" charset="0"/>
            <a:cs typeface="Calibri" pitchFamily="34" charset="0"/>
          </a:endParaRPr>
        </a:p>
      </dsp:txBody>
      <dsp:txXfrm rot="5400000">
        <a:off x="-114076" y="114820"/>
        <a:ext cx="760512" cy="532358"/>
      </dsp:txXfrm>
    </dsp:sp>
    <dsp:sp modelId="{BEBA01B6-5951-44BE-9030-3C2626CDD713}">
      <dsp:nvSpPr>
        <dsp:cNvPr id="0" name=""/>
        <dsp:cNvSpPr/>
      </dsp:nvSpPr>
      <dsp:spPr>
        <a:xfrm rot="5400000">
          <a:off x="4019382" y="-3486280"/>
          <a:ext cx="494593" cy="74686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Select an appropriate name for the package by using the following naming conventions:</a:t>
          </a:r>
          <a:endParaRPr lang="en-IN" sz="1600" kern="1200" dirty="0">
            <a:latin typeface="Calibri" pitchFamily="34" charset="0"/>
            <a:cs typeface="Calibri" pitchFamily="34" charset="0"/>
          </a:endParaRPr>
        </a:p>
      </dsp:txBody>
      <dsp:txXfrm rot="5400000">
        <a:off x="4019382" y="-3486280"/>
        <a:ext cx="494593" cy="7468641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C64341B-5B77-4C3C-A125-490245E45573}">
      <dsp:nvSpPr>
        <dsp:cNvPr id="0" name=""/>
        <dsp:cNvSpPr/>
      </dsp:nvSpPr>
      <dsp:spPr>
        <a:xfrm rot="5400000">
          <a:off x="-114076" y="114820"/>
          <a:ext cx="760512" cy="532358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>
              <a:latin typeface="Calibri" pitchFamily="34" charset="0"/>
              <a:cs typeface="Calibri" pitchFamily="34" charset="0"/>
            </a:rPr>
            <a:t>2</a:t>
          </a:r>
          <a:endParaRPr lang="en-IN" sz="2000" b="1" kern="1200" dirty="0">
            <a:latin typeface="Calibri" pitchFamily="34" charset="0"/>
            <a:cs typeface="Calibri" pitchFamily="34" charset="0"/>
          </a:endParaRPr>
        </a:p>
      </dsp:txBody>
      <dsp:txXfrm rot="5400000">
        <a:off x="-114076" y="114820"/>
        <a:ext cx="760512" cy="532358"/>
      </dsp:txXfrm>
    </dsp:sp>
    <dsp:sp modelId="{BEBA01B6-5951-44BE-9030-3C2626CDD713}">
      <dsp:nvSpPr>
        <dsp:cNvPr id="0" name=""/>
        <dsp:cNvSpPr/>
      </dsp:nvSpPr>
      <dsp:spPr>
        <a:xfrm rot="5400000">
          <a:off x="4019382" y="-3486280"/>
          <a:ext cx="494593" cy="74686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Create a folder with the same name as the package.</a:t>
          </a:r>
          <a:endParaRPr lang="en-IN" sz="1600" kern="1200" dirty="0">
            <a:latin typeface="Calibri" pitchFamily="34" charset="0"/>
            <a:cs typeface="Calibri" pitchFamily="34" charset="0"/>
          </a:endParaRPr>
        </a:p>
      </dsp:txBody>
      <dsp:txXfrm rot="5400000">
        <a:off x="4019382" y="-3486280"/>
        <a:ext cx="494593" cy="74686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64B9725-44EB-408E-A670-A66AE5FBBF1B}" type="datetime1">
              <a:rPr lang="en-US"/>
              <a:pPr>
                <a:defRPr/>
              </a:pPr>
              <a:t>4/17/2013</a:t>
            </a:fld>
            <a:endParaRPr lang="en-US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8005E228-509B-414F-A9D0-D1C8250597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6F72C7C-C170-4C32-B42F-55464ECD45A1}" type="datetime1">
              <a:rPr lang="en-US"/>
              <a:pPr>
                <a:defRPr/>
              </a:pPr>
              <a:t>4/17/2013</a:t>
            </a:fld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CC863AC-7600-4022-BA06-9E5E1721FB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863AC-7600-4022-BA06-9E5E1721FB6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SQL session page.tif"/>
          <p:cNvPicPr>
            <a:picLocks noChangeAspect="1"/>
          </p:cNvPicPr>
          <p:nvPr userDrawn="1"/>
        </p:nvPicPr>
        <p:blipFill>
          <a:blip r:embed="rId2" cstate="print"/>
          <a:srcRect t="43057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3" cstate="print"/>
            <a:srcRect t="43057"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</p:pic>
      <p:sp>
        <p:nvSpPr>
          <p:cNvPr id="3" name="Title Placeholder 1"/>
          <p:cNvSpPr>
            <a:spLocks/>
          </p:cNvSpPr>
          <p:nvPr/>
        </p:nvSpPr>
        <p:spPr bwMode="auto">
          <a:xfrm>
            <a:off x="4114800" y="2501900"/>
            <a:ext cx="4648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endParaRPr lang="en-US" sz="4500" b="1">
              <a:solidFill>
                <a:srgbClr val="FFCC00"/>
              </a:solidFill>
              <a:latin typeface="Calibri" pitchFamily="34" charset="0"/>
            </a:endParaRPr>
          </a:p>
        </p:txBody>
      </p:sp>
      <p:sp>
        <p:nvSpPr>
          <p:cNvPr id="4" name="Text Box 10"/>
          <p:cNvSpPr txBox="1">
            <a:spLocks noChangeArrowheads="1"/>
          </p:cNvSpPr>
          <p:nvPr userDrawn="1"/>
        </p:nvSpPr>
        <p:spPr bwMode="auto">
          <a:xfrm>
            <a:off x="4191000" y="2438400"/>
            <a:ext cx="4419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defRPr/>
            </a:pPr>
            <a:endParaRPr lang="en-US" sz="4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2133600" y="1828800"/>
            <a:ext cx="2514600" cy="480131"/>
          </a:xfrm>
          <a:prstGeom prst="rect">
            <a:avLst/>
          </a:prstGeom>
          <a:noFill/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spc="50" dirty="0" smtClean="0">
                <a:ln w="12700" cmpd="sng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alibri" pitchFamily="34" charset="0"/>
              </a:rPr>
              <a:t>Session: 9</a:t>
            </a:r>
            <a:endParaRPr lang="en-US" sz="3600" b="1" spc="50" dirty="0">
              <a:ln w="12700" cmpd="sng">
                <a:solidFill>
                  <a:schemeClr val="accent6">
                    <a:lumMod val="40000"/>
                    <a:lumOff val="6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Calibri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sz="4800" b="1" cap="none" spc="0" dirty="0" smtClean="0">
                <a:ln>
                  <a:noFill/>
                </a:ln>
                <a:solidFill>
                  <a:srgbClr val="82302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Fundamentals of Java</a:t>
            </a:r>
            <a:endParaRPr lang="en-US" sz="4800" b="1" cap="none" spc="0" dirty="0">
              <a:ln>
                <a:noFill/>
              </a:ln>
              <a:solidFill>
                <a:srgbClr val="82302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2590800" y="2590800"/>
            <a:ext cx="63373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sz="4400" b="1" spc="50" dirty="0" smtClean="0">
                <a:ln w="12700" cmpd="sng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alibri" pitchFamily="34" charset="0"/>
              </a:rPr>
              <a:t>Modifiers and Packages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n-US" sz="4800" b="1" cap="none" spc="50" dirty="0">
              <a:ln w="11430">
                <a:solidFill>
                  <a:srgbClr val="FF0000"/>
                </a:solidFill>
              </a:ln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973735"/>
              </a:buClr>
              <a:defRPr>
                <a:latin typeface="Calibri" pitchFamily="34" charset="0"/>
              </a:defRPr>
            </a:lvl1pPr>
            <a:lvl2pPr>
              <a:buClr>
                <a:srgbClr val="85312F"/>
              </a:buClr>
              <a:defRPr>
                <a:latin typeface="Calibri" pitchFamily="34" charset="0"/>
              </a:defRPr>
            </a:lvl2pPr>
            <a:lvl3pPr>
              <a:buClr>
                <a:srgbClr val="85312F"/>
              </a:buClr>
              <a:defRPr>
                <a:latin typeface="Calibri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7620000" cy="411163"/>
          </a:xfrm>
        </p:spPr>
        <p:txBody>
          <a:bodyPr/>
          <a:lstStyle>
            <a:lvl1pPr>
              <a:defRPr sz="2800" b="1" cap="none" spc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314" name="Picture 2" descr="\\priyankag\Demos\Java_Logo.png"/>
          <p:cNvPicPr>
            <a:picLocks noChangeAspect="1" noChangeArrowheads="1"/>
          </p:cNvPicPr>
          <p:nvPr userDrawn="1"/>
        </p:nvPicPr>
        <p:blipFill>
          <a:blip r:embed="rId2" cstate="print"/>
          <a:srcRect b="25494"/>
          <a:stretch>
            <a:fillRect/>
          </a:stretch>
        </p:blipFill>
        <p:spPr bwMode="auto">
          <a:xfrm>
            <a:off x="8305800" y="0"/>
            <a:ext cx="554621" cy="768700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 userDrawn="1"/>
        </p:nvSpPr>
        <p:spPr>
          <a:xfrm>
            <a:off x="0" y="6781800"/>
            <a:ext cx="9144000" cy="76200"/>
          </a:xfrm>
          <a:prstGeom prst="rect">
            <a:avLst/>
          </a:prstGeom>
          <a:solidFill>
            <a:schemeClr val="accent2">
              <a:lumMod val="50000"/>
            </a:schemeClr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n-US" sz="4800" b="1" cap="none" spc="50" dirty="0">
              <a:ln w="11430">
                <a:solidFill>
                  <a:srgbClr val="FF0000"/>
                </a:solidFill>
              </a:ln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8077200" cy="152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dirty="0" smtClean="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</a:t>
            </a:r>
            <a:r>
              <a:rPr lang="en-US" dirty="0" err="1" smtClean="0"/>
              <a:t>Aptech</a:t>
            </a:r>
            <a:r>
              <a:rPr lang="en-US" dirty="0" smtClean="0"/>
              <a:t> Ltd.                                                                       Modifiers and Packages/Session 9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B7F2F63-BF3E-4C0C-A868-2C657446BA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Modifiers and Packages/Session 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7620000" cy="411163"/>
          </a:xfrm>
        </p:spPr>
        <p:txBody>
          <a:bodyPr/>
          <a:lstStyle>
            <a:lvl1pPr>
              <a:defRPr sz="2800" b="1" cap="none" spc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152400"/>
            <a:ext cx="82296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610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8077200" cy="152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dirty="0" smtClean="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Aptech Ltd.                                                                       Modifiers and Packages/Session 9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B7F2F63-BF3E-4C0C-A868-2C657446BA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n-US" sz="4800" b="1" cap="none" spc="50" dirty="0">
              <a:ln w="11430">
                <a:solidFill>
                  <a:srgbClr val="FF0000"/>
                </a:solidFill>
              </a:ln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1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50000"/>
        <a:buFont typeface="Wingdings" pitchFamily="2" charset="2"/>
        <a:buChar char="u"/>
        <a:defRPr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50000"/>
        <a:buFont typeface="Wingdings 2" pitchFamily="18" charset="2"/>
        <a:buChar char="²"/>
        <a:defRPr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40000"/>
        <a:buFont typeface="Wingdings 2" pitchFamily="18" charset="2"/>
        <a:buChar char="³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13" Type="http://schemas.openxmlformats.org/officeDocument/2006/relationships/diagramLayout" Target="../diagrams/layout13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12" Type="http://schemas.openxmlformats.org/officeDocument/2006/relationships/diagramData" Target="../diagrams/data13.xml"/><Relationship Id="rId2" Type="http://schemas.openxmlformats.org/officeDocument/2006/relationships/diagramData" Target="../diagrams/data11.xml"/><Relationship Id="rId16" Type="http://schemas.microsoft.com/office/2007/relationships/diagramDrawing" Target="../diagrams/drawing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5" Type="http://schemas.openxmlformats.org/officeDocument/2006/relationships/diagramColors" Target="../diagrams/colors13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Relationship Id="rId14" Type="http://schemas.openxmlformats.org/officeDocument/2006/relationships/diagramQuickStyle" Target="../diagrams/quickStyle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.xml"/><Relationship Id="rId3" Type="http://schemas.openxmlformats.org/officeDocument/2006/relationships/diagramLayout" Target="../diagrams/layout15.xml"/><Relationship Id="rId7" Type="http://schemas.openxmlformats.org/officeDocument/2006/relationships/diagramData" Target="../diagrams/data16.xml"/><Relationship Id="rId12" Type="http://schemas.openxmlformats.org/officeDocument/2006/relationships/image" Target="../media/image7.tiff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11" Type="http://schemas.microsoft.com/office/2007/relationships/diagramDrawing" Target="../diagrams/drawing16.xml"/><Relationship Id="rId5" Type="http://schemas.openxmlformats.org/officeDocument/2006/relationships/diagramColors" Target="../diagrams/colors15.xml"/><Relationship Id="rId10" Type="http://schemas.openxmlformats.org/officeDocument/2006/relationships/diagramColors" Target="../diagrams/colors16.xml"/><Relationship Id="rId4" Type="http://schemas.openxmlformats.org/officeDocument/2006/relationships/diagramQuickStyle" Target="../diagrams/quickStyle15.xml"/><Relationship Id="rId9" Type="http://schemas.openxmlformats.org/officeDocument/2006/relationships/diagramQuickStyle" Target="../diagrams/quickStyle16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8.xml"/><Relationship Id="rId13" Type="http://schemas.openxmlformats.org/officeDocument/2006/relationships/diagramData" Target="../diagrams/data19.xml"/><Relationship Id="rId18" Type="http://schemas.openxmlformats.org/officeDocument/2006/relationships/diagramData" Target="../diagrams/data20.xml"/><Relationship Id="rId3" Type="http://schemas.openxmlformats.org/officeDocument/2006/relationships/diagramLayout" Target="../diagrams/layout17.xml"/><Relationship Id="rId21" Type="http://schemas.openxmlformats.org/officeDocument/2006/relationships/diagramColors" Target="../diagrams/colors20.xml"/><Relationship Id="rId7" Type="http://schemas.openxmlformats.org/officeDocument/2006/relationships/diagramData" Target="../diagrams/data18.xml"/><Relationship Id="rId12" Type="http://schemas.openxmlformats.org/officeDocument/2006/relationships/image" Target="../media/image8.tiff"/><Relationship Id="rId17" Type="http://schemas.microsoft.com/office/2007/relationships/diagramDrawing" Target="../diagrams/drawing19.xml"/><Relationship Id="rId2" Type="http://schemas.openxmlformats.org/officeDocument/2006/relationships/diagramData" Target="../diagrams/data17.xml"/><Relationship Id="rId16" Type="http://schemas.openxmlformats.org/officeDocument/2006/relationships/diagramColors" Target="../diagrams/colors19.xml"/><Relationship Id="rId20" Type="http://schemas.openxmlformats.org/officeDocument/2006/relationships/diagramQuickStyle" Target="../diagrams/quickStyle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11" Type="http://schemas.microsoft.com/office/2007/relationships/diagramDrawing" Target="../diagrams/drawing18.xml"/><Relationship Id="rId5" Type="http://schemas.openxmlformats.org/officeDocument/2006/relationships/diagramColors" Target="../diagrams/colors17.xml"/><Relationship Id="rId15" Type="http://schemas.openxmlformats.org/officeDocument/2006/relationships/diagramQuickStyle" Target="../diagrams/quickStyle19.xml"/><Relationship Id="rId10" Type="http://schemas.openxmlformats.org/officeDocument/2006/relationships/diagramColors" Target="../diagrams/colors18.xml"/><Relationship Id="rId19" Type="http://schemas.openxmlformats.org/officeDocument/2006/relationships/diagramLayout" Target="../diagrams/layout20.xml"/><Relationship Id="rId4" Type="http://schemas.openxmlformats.org/officeDocument/2006/relationships/diagramQuickStyle" Target="../diagrams/quickStyle17.xml"/><Relationship Id="rId9" Type="http://schemas.openxmlformats.org/officeDocument/2006/relationships/diagramQuickStyle" Target="../diagrams/quickStyle18.xml"/><Relationship Id="rId14" Type="http://schemas.openxmlformats.org/officeDocument/2006/relationships/diagramLayout" Target="../diagrams/layout19.xml"/><Relationship Id="rId22" Type="http://schemas.microsoft.com/office/2007/relationships/diagramDrawing" Target="../diagrams/drawing2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5.xml"/><Relationship Id="rId13" Type="http://schemas.openxmlformats.org/officeDocument/2006/relationships/diagramLayout" Target="../diagrams/layout26.xml"/><Relationship Id="rId3" Type="http://schemas.openxmlformats.org/officeDocument/2006/relationships/diagramLayout" Target="../diagrams/layout24.xml"/><Relationship Id="rId7" Type="http://schemas.openxmlformats.org/officeDocument/2006/relationships/diagramData" Target="../diagrams/data25.xml"/><Relationship Id="rId12" Type="http://schemas.openxmlformats.org/officeDocument/2006/relationships/diagramData" Target="../diagrams/data26.xml"/><Relationship Id="rId2" Type="http://schemas.openxmlformats.org/officeDocument/2006/relationships/diagramData" Target="../diagrams/data24.xml"/><Relationship Id="rId16" Type="http://schemas.microsoft.com/office/2007/relationships/diagramDrawing" Target="../diagrams/drawing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11" Type="http://schemas.microsoft.com/office/2007/relationships/diagramDrawing" Target="../diagrams/drawing25.xml"/><Relationship Id="rId5" Type="http://schemas.openxmlformats.org/officeDocument/2006/relationships/diagramColors" Target="../diagrams/colors24.xml"/><Relationship Id="rId15" Type="http://schemas.openxmlformats.org/officeDocument/2006/relationships/diagramColors" Target="../diagrams/colors26.xml"/><Relationship Id="rId10" Type="http://schemas.openxmlformats.org/officeDocument/2006/relationships/diagramColors" Target="../diagrams/colors25.xml"/><Relationship Id="rId4" Type="http://schemas.openxmlformats.org/officeDocument/2006/relationships/diagramQuickStyle" Target="../diagrams/quickStyle24.xml"/><Relationship Id="rId9" Type="http://schemas.openxmlformats.org/officeDocument/2006/relationships/diagramQuickStyle" Target="../diagrams/quickStyle25.xml"/><Relationship Id="rId14" Type="http://schemas.openxmlformats.org/officeDocument/2006/relationships/diagramQuickStyle" Target="../diagrams/quickStyle26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8.xml"/><Relationship Id="rId3" Type="http://schemas.openxmlformats.org/officeDocument/2006/relationships/diagramLayout" Target="../diagrams/layout27.xml"/><Relationship Id="rId7" Type="http://schemas.openxmlformats.org/officeDocument/2006/relationships/diagramData" Target="../diagrams/data28.xml"/><Relationship Id="rId12" Type="http://schemas.openxmlformats.org/officeDocument/2006/relationships/image" Target="../media/image12.png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11" Type="http://schemas.microsoft.com/office/2007/relationships/diagramDrawing" Target="../diagrams/drawing28.xml"/><Relationship Id="rId5" Type="http://schemas.openxmlformats.org/officeDocument/2006/relationships/diagramColors" Target="../diagrams/colors27.xml"/><Relationship Id="rId10" Type="http://schemas.openxmlformats.org/officeDocument/2006/relationships/diagramColors" Target="../diagrams/colors28.xml"/><Relationship Id="rId4" Type="http://schemas.openxmlformats.org/officeDocument/2006/relationships/diagramQuickStyle" Target="../diagrams/quickStyle27.xml"/><Relationship Id="rId9" Type="http://schemas.openxmlformats.org/officeDocument/2006/relationships/diagramQuickStyle" Target="../diagrams/quickStyle28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0.xml"/><Relationship Id="rId3" Type="http://schemas.openxmlformats.org/officeDocument/2006/relationships/diagramLayout" Target="../diagrams/layout29.xml"/><Relationship Id="rId7" Type="http://schemas.openxmlformats.org/officeDocument/2006/relationships/diagramData" Target="../diagrams/data30.xml"/><Relationship Id="rId12" Type="http://schemas.openxmlformats.org/officeDocument/2006/relationships/image" Target="../media/image13.tiff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11" Type="http://schemas.microsoft.com/office/2007/relationships/diagramDrawing" Target="../diagrams/drawing30.xml"/><Relationship Id="rId5" Type="http://schemas.openxmlformats.org/officeDocument/2006/relationships/diagramColors" Target="../diagrams/colors29.xml"/><Relationship Id="rId10" Type="http://schemas.openxmlformats.org/officeDocument/2006/relationships/diagramColors" Target="../diagrams/colors30.xml"/><Relationship Id="rId4" Type="http://schemas.openxmlformats.org/officeDocument/2006/relationships/diagramQuickStyle" Target="../diagrams/quickStyle29.xml"/><Relationship Id="rId9" Type="http://schemas.openxmlformats.org/officeDocument/2006/relationships/diagramQuickStyle" Target="../diagrams/quickStyle3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3.xml"/><Relationship Id="rId13" Type="http://schemas.openxmlformats.org/officeDocument/2006/relationships/diagramLayout" Target="../diagrams/layout34.xml"/><Relationship Id="rId18" Type="http://schemas.openxmlformats.org/officeDocument/2006/relationships/diagramLayout" Target="../diagrams/layout35.xml"/><Relationship Id="rId3" Type="http://schemas.openxmlformats.org/officeDocument/2006/relationships/diagramLayout" Target="../diagrams/layout32.xml"/><Relationship Id="rId21" Type="http://schemas.microsoft.com/office/2007/relationships/diagramDrawing" Target="../diagrams/drawing35.xml"/><Relationship Id="rId7" Type="http://schemas.openxmlformats.org/officeDocument/2006/relationships/diagramData" Target="../diagrams/data33.xml"/><Relationship Id="rId12" Type="http://schemas.openxmlformats.org/officeDocument/2006/relationships/diagramData" Target="../diagrams/data34.xml"/><Relationship Id="rId17" Type="http://schemas.openxmlformats.org/officeDocument/2006/relationships/diagramData" Target="../diagrams/data35.xml"/><Relationship Id="rId2" Type="http://schemas.openxmlformats.org/officeDocument/2006/relationships/diagramData" Target="../diagrams/data32.xml"/><Relationship Id="rId16" Type="http://schemas.microsoft.com/office/2007/relationships/diagramDrawing" Target="../diagrams/drawing34.xml"/><Relationship Id="rId20" Type="http://schemas.openxmlformats.org/officeDocument/2006/relationships/diagramColors" Target="../diagrams/colors3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2.xml"/><Relationship Id="rId11" Type="http://schemas.microsoft.com/office/2007/relationships/diagramDrawing" Target="../diagrams/drawing33.xml"/><Relationship Id="rId5" Type="http://schemas.openxmlformats.org/officeDocument/2006/relationships/diagramColors" Target="../diagrams/colors32.xml"/><Relationship Id="rId15" Type="http://schemas.openxmlformats.org/officeDocument/2006/relationships/diagramColors" Target="../diagrams/colors34.xml"/><Relationship Id="rId10" Type="http://schemas.openxmlformats.org/officeDocument/2006/relationships/diagramColors" Target="../diagrams/colors33.xml"/><Relationship Id="rId19" Type="http://schemas.openxmlformats.org/officeDocument/2006/relationships/diagramQuickStyle" Target="../diagrams/quickStyle35.xml"/><Relationship Id="rId4" Type="http://schemas.openxmlformats.org/officeDocument/2006/relationships/diagramQuickStyle" Target="../diagrams/quickStyle32.xml"/><Relationship Id="rId9" Type="http://schemas.openxmlformats.org/officeDocument/2006/relationships/diagramQuickStyle" Target="../diagrams/quickStyle33.xml"/><Relationship Id="rId14" Type="http://schemas.openxmlformats.org/officeDocument/2006/relationships/diagramQuickStyle" Target="../diagrams/quickStyle34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7.xml"/><Relationship Id="rId13" Type="http://schemas.openxmlformats.org/officeDocument/2006/relationships/image" Target="../media/image17.tiff"/><Relationship Id="rId3" Type="http://schemas.openxmlformats.org/officeDocument/2006/relationships/diagramLayout" Target="../diagrams/layout36.xml"/><Relationship Id="rId7" Type="http://schemas.openxmlformats.org/officeDocument/2006/relationships/diagramData" Target="../diagrams/data37.xml"/><Relationship Id="rId12" Type="http://schemas.openxmlformats.org/officeDocument/2006/relationships/image" Target="../media/image16.tiff"/><Relationship Id="rId2" Type="http://schemas.openxmlformats.org/officeDocument/2006/relationships/diagramData" Target="../diagrams/data3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6.xml"/><Relationship Id="rId11" Type="http://schemas.microsoft.com/office/2007/relationships/diagramDrawing" Target="../diagrams/drawing37.xml"/><Relationship Id="rId5" Type="http://schemas.openxmlformats.org/officeDocument/2006/relationships/diagramColors" Target="../diagrams/colors36.xml"/><Relationship Id="rId10" Type="http://schemas.openxmlformats.org/officeDocument/2006/relationships/diagramColors" Target="../diagrams/colors37.xml"/><Relationship Id="rId4" Type="http://schemas.openxmlformats.org/officeDocument/2006/relationships/diagramQuickStyle" Target="../diagrams/quickStyle36.xml"/><Relationship Id="rId9" Type="http://schemas.openxmlformats.org/officeDocument/2006/relationships/diagramQuickStyle" Target="../diagrams/quickStyle3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‘transient’ Modifier 1-2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Modifiers and Packages/Session 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33400" y="990600"/>
            <a:ext cx="8229600" cy="533400"/>
            <a:chOff x="0" y="267999"/>
            <a:chExt cx="6096000" cy="936000"/>
          </a:xfrm>
          <a:solidFill>
            <a:schemeClr val="accent6">
              <a:lumMod val="5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7" name="Rounded Rectangle 6"/>
            <p:cNvSpPr/>
            <p:nvPr/>
          </p:nvSpPr>
          <p:spPr>
            <a:xfrm>
              <a:off x="0" y="267999"/>
              <a:ext cx="6096000" cy="936000"/>
            </a:xfrm>
            <a:prstGeom prst="roundRect">
              <a:avLst/>
            </a:prstGeom>
            <a:grpFill/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45692" y="313691"/>
              <a:ext cx="6004616" cy="844616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When a Java application is executed, the objects are loaded in the Random Access Memory (RAM).</a:t>
              </a:r>
              <a:endParaRPr lang="en-IN" sz="18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33400" y="1600200"/>
            <a:ext cx="8229600" cy="533400"/>
            <a:chOff x="0" y="267999"/>
            <a:chExt cx="6096000" cy="936000"/>
          </a:xfrm>
          <a:solidFill>
            <a:schemeClr val="accent3">
              <a:lumMod val="5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0" name="Rounded Rectangle 9"/>
            <p:cNvSpPr/>
            <p:nvPr/>
          </p:nvSpPr>
          <p:spPr>
            <a:xfrm>
              <a:off x="0" y="267999"/>
              <a:ext cx="6096000" cy="936000"/>
            </a:xfrm>
            <a:prstGeom prst="roundRect">
              <a:avLst/>
            </a:prstGeom>
            <a:grpFill/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ounded Rectangle 4"/>
            <p:cNvSpPr/>
            <p:nvPr/>
          </p:nvSpPr>
          <p:spPr>
            <a:xfrm>
              <a:off x="45692" y="313691"/>
              <a:ext cx="6004616" cy="844616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dirty="0" smtClean="0">
                  <a:latin typeface="Calibri" pitchFamily="34" charset="0"/>
                  <a:cs typeface="Calibri" pitchFamily="34" charset="0"/>
                </a:rPr>
                <a:t>Objects can also be stored in a persistent storage outside the JVM so that it can be used later.</a:t>
              </a:r>
              <a:endParaRPr lang="en-IN" sz="1800" kern="1200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33400" y="2209800"/>
            <a:ext cx="8229600" cy="533400"/>
            <a:chOff x="0" y="267999"/>
            <a:chExt cx="6096000" cy="936000"/>
          </a:xfrm>
          <a:solidFill>
            <a:schemeClr val="accent6">
              <a:lumMod val="5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3" name="Rounded Rectangle 12"/>
            <p:cNvSpPr/>
            <p:nvPr/>
          </p:nvSpPr>
          <p:spPr>
            <a:xfrm>
              <a:off x="0" y="267999"/>
              <a:ext cx="6096000" cy="936000"/>
            </a:xfrm>
            <a:prstGeom prst="roundRect">
              <a:avLst/>
            </a:prstGeom>
            <a:grpFill/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4"/>
            <p:cNvSpPr/>
            <p:nvPr/>
          </p:nvSpPr>
          <p:spPr>
            <a:xfrm>
              <a:off x="45692" y="313691"/>
              <a:ext cx="6004616" cy="844616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This determines the scope and life span of an object.</a:t>
              </a:r>
              <a:endParaRPr lang="en-IN" sz="18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5" name="Flowchart: Punched Tape 14"/>
          <p:cNvSpPr/>
          <p:nvPr/>
        </p:nvSpPr>
        <p:spPr>
          <a:xfrm>
            <a:off x="838200" y="2895600"/>
            <a:ext cx="7391400" cy="762000"/>
          </a:xfrm>
          <a:prstGeom prst="flowChartPunchedTap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process of storing an object in a persistent storage is called serialization.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33400" y="3886200"/>
            <a:ext cx="8229600" cy="533400"/>
            <a:chOff x="0" y="267999"/>
            <a:chExt cx="6096000" cy="936000"/>
          </a:xfrm>
          <a:solidFill>
            <a:schemeClr val="accent3">
              <a:lumMod val="5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7" name="Rounded Rectangle 16"/>
            <p:cNvSpPr/>
            <p:nvPr/>
          </p:nvSpPr>
          <p:spPr>
            <a:xfrm>
              <a:off x="0" y="267999"/>
              <a:ext cx="6096000" cy="936000"/>
            </a:xfrm>
            <a:prstGeom prst="roundRect">
              <a:avLst/>
            </a:prstGeom>
            <a:grpFill/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ounded Rectangle 4"/>
            <p:cNvSpPr/>
            <p:nvPr/>
          </p:nvSpPr>
          <p:spPr>
            <a:xfrm>
              <a:off x="45692" y="313691"/>
              <a:ext cx="6004616" cy="844616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dirty="0" smtClean="0">
                  <a:latin typeface="Calibri" pitchFamily="34" charset="0"/>
                  <a:cs typeface="Calibri" pitchFamily="34" charset="0"/>
                </a:rPr>
                <a:t>For any object to be serialized, the class must implement the </a:t>
              </a:r>
              <a:r>
                <a:rPr lang="en-US" sz="1800" dirty="0" err="1" smtClean="0">
                  <a:latin typeface="Courier New" pitchFamily="49" charset="0"/>
                  <a:cs typeface="Courier New" pitchFamily="49" charset="0"/>
                </a:rPr>
                <a:t>Serializable</a:t>
              </a:r>
              <a:r>
                <a:rPr lang="en-US" sz="1800" dirty="0" smtClean="0">
                  <a:latin typeface="Calibri" pitchFamily="34" charset="0"/>
                  <a:cs typeface="Calibri" pitchFamily="34" charset="0"/>
                </a:rPr>
                <a:t> interface.</a:t>
              </a:r>
              <a:endParaRPr lang="en-IN" sz="1800" kern="1200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33400" y="4495800"/>
            <a:ext cx="8229600" cy="533400"/>
            <a:chOff x="0" y="267999"/>
            <a:chExt cx="6096000" cy="936000"/>
          </a:xfrm>
          <a:solidFill>
            <a:schemeClr val="accent6">
              <a:lumMod val="5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20" name="Rounded Rectangle 19"/>
            <p:cNvSpPr/>
            <p:nvPr/>
          </p:nvSpPr>
          <p:spPr>
            <a:xfrm>
              <a:off x="0" y="267999"/>
              <a:ext cx="6096000" cy="936000"/>
            </a:xfrm>
            <a:prstGeom prst="roundRect">
              <a:avLst/>
            </a:prstGeom>
            <a:grpFill/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ounded Rectangle 4"/>
            <p:cNvSpPr/>
            <p:nvPr/>
          </p:nvSpPr>
          <p:spPr>
            <a:xfrm>
              <a:off x="45692" y="313691"/>
              <a:ext cx="6004616" cy="844616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If </a:t>
              </a:r>
              <a:r>
                <a:rPr lang="en-US" sz="18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transient</a:t>
              </a:r>
              <a:r>
                <a:rPr lang="en-US" sz="1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modifier is used with a variable, it will not be stored and will not become part of the object’s persistent state.</a:t>
              </a:r>
              <a:endParaRPr lang="en-IN" sz="18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33400" y="5105400"/>
            <a:ext cx="8229600" cy="533400"/>
            <a:chOff x="0" y="267999"/>
            <a:chExt cx="6096000" cy="936000"/>
          </a:xfrm>
          <a:solidFill>
            <a:schemeClr val="accent3">
              <a:lumMod val="5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23" name="Rounded Rectangle 22"/>
            <p:cNvSpPr/>
            <p:nvPr/>
          </p:nvSpPr>
          <p:spPr>
            <a:xfrm>
              <a:off x="0" y="267999"/>
              <a:ext cx="6096000" cy="936000"/>
            </a:xfrm>
            <a:prstGeom prst="roundRect">
              <a:avLst/>
            </a:prstGeom>
            <a:grpFill/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ounded Rectangle 4"/>
            <p:cNvSpPr/>
            <p:nvPr/>
          </p:nvSpPr>
          <p:spPr>
            <a:xfrm>
              <a:off x="45692" y="313691"/>
              <a:ext cx="6004616" cy="844616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dirty="0" smtClean="0">
                  <a:latin typeface="Calibri" pitchFamily="34" charset="0"/>
                  <a:cs typeface="Calibri" pitchFamily="34" charset="0"/>
                </a:rPr>
                <a:t>The </a:t>
              </a:r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transient</a:t>
              </a:r>
              <a:r>
                <a:rPr lang="en-US" sz="1800" dirty="0" smtClean="0">
                  <a:latin typeface="Calibri" pitchFamily="34" charset="0"/>
                  <a:cs typeface="Calibri" pitchFamily="34" charset="0"/>
                </a:rPr>
                <a:t> modifier is useful to prevent security sensitive data from being copied to a source in which no security mechanism has been implemented.</a:t>
              </a:r>
              <a:endParaRPr lang="en-IN" sz="1800" kern="1200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33400" y="5715000"/>
            <a:ext cx="8229600" cy="533400"/>
            <a:chOff x="0" y="267999"/>
            <a:chExt cx="6096000" cy="936000"/>
          </a:xfrm>
          <a:solidFill>
            <a:schemeClr val="accent6">
              <a:lumMod val="5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26" name="Rounded Rectangle 25"/>
            <p:cNvSpPr/>
            <p:nvPr/>
          </p:nvSpPr>
          <p:spPr>
            <a:xfrm>
              <a:off x="0" y="267999"/>
              <a:ext cx="6096000" cy="936000"/>
            </a:xfrm>
            <a:prstGeom prst="roundRect">
              <a:avLst/>
            </a:prstGeom>
            <a:grpFill/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45692" y="313691"/>
              <a:ext cx="6004616" cy="844616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The </a:t>
              </a:r>
              <a:r>
                <a:rPr lang="en-US" sz="18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transient</a:t>
              </a:r>
              <a:r>
                <a:rPr lang="en-US" sz="1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modifier reduces the amount of data being serialized, improves performance, and reduces costs.</a:t>
              </a:r>
              <a:endParaRPr lang="en-IN" sz="18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‘transient’ Modifier 2-2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Modifiers and Packages/Session 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2057400"/>
          </a:xfrm>
        </p:spPr>
        <p:txBody>
          <a:bodyPr/>
          <a:lstStyle/>
          <a:p>
            <a:pPr>
              <a:defRPr/>
            </a:pPr>
            <a:r>
              <a:rPr lang="en-US" sz="1800" dirty="0" smtClean="0"/>
              <a:t>The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transient</a:t>
            </a:r>
            <a:r>
              <a:rPr lang="en-US" sz="1800" dirty="0" smtClean="0"/>
              <a:t> modifier can only be used with instance variables. </a:t>
            </a:r>
          </a:p>
          <a:p>
            <a:pPr>
              <a:defRPr/>
            </a:pPr>
            <a:r>
              <a:rPr lang="en-US" sz="1800" dirty="0" smtClean="0"/>
              <a:t>It informs the JVM not to store the variable when the object, in which it is declared, is serialized. </a:t>
            </a:r>
          </a:p>
          <a:p>
            <a:pPr>
              <a:defRPr/>
            </a:pPr>
            <a:r>
              <a:rPr lang="en-US" sz="1800" dirty="0" smtClean="0"/>
              <a:t>Thus, when the object is stored in persistent storage, the instance variable declared as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transient</a:t>
            </a:r>
            <a:r>
              <a:rPr lang="en-US" sz="1800" dirty="0" smtClean="0"/>
              <a:t> is not persisted. </a:t>
            </a:r>
          </a:p>
          <a:p>
            <a:pPr>
              <a:defRPr/>
            </a:pPr>
            <a:r>
              <a:rPr lang="en-US" sz="1800" dirty="0" smtClean="0"/>
              <a:t>Following code snippet depicts the creation of a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transient</a:t>
            </a:r>
            <a:r>
              <a:rPr lang="en-US" sz="1800" dirty="0" smtClean="0"/>
              <a:t> variable:</a:t>
            </a:r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2895600"/>
            <a:ext cx="8077200" cy="15358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class Circle {</a:t>
            </a:r>
          </a:p>
          <a:p>
            <a:endParaRPr lang="en-US" dirty="0" smtClean="0"/>
          </a:p>
          <a:p>
            <a:pPr marL="228600"/>
            <a:r>
              <a:rPr lang="en-US" dirty="0" smtClean="0"/>
              <a:t>transient float PI; // transient variable that will not persist</a:t>
            </a:r>
          </a:p>
          <a:p>
            <a:pPr marL="228600"/>
            <a:r>
              <a:rPr lang="en-US" dirty="0" smtClean="0"/>
              <a:t>float area; // instance variable that will persist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‘final’ Modifier 1-5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Modifiers and Packages/Session 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609600" y="990600"/>
          <a:ext cx="822960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04800" y="5029200"/>
            <a:ext cx="8610600" cy="381000"/>
          </a:xfrm>
        </p:spPr>
        <p:txBody>
          <a:bodyPr/>
          <a:lstStyle/>
          <a:p>
            <a:pPr>
              <a:defRPr/>
            </a:pPr>
            <a:r>
              <a:rPr lang="en-US" sz="1800" dirty="0" smtClean="0"/>
              <a:t>Following code snippet shows the creation of a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final</a:t>
            </a:r>
            <a:r>
              <a:rPr lang="en-US" sz="1800" dirty="0" smtClean="0"/>
              <a:t> variable: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5410200"/>
            <a:ext cx="8077200" cy="2593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final float PI = 3.14;</a:t>
            </a:r>
            <a:endParaRPr lang="en-IN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 bwMode="auto">
          <a:xfrm>
            <a:off x="304800" y="5715000"/>
            <a:ext cx="861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The variable </a:t>
            </a:r>
            <a:r>
              <a:rPr lang="en-US" sz="1800" b="1" dirty="0" smtClean="0">
                <a:cs typeface="Courier New" pitchFamily="49" charset="0"/>
              </a:rPr>
              <a:t>PI</a:t>
            </a:r>
            <a:r>
              <a:rPr lang="en-US" sz="1800" dirty="0" smtClean="0">
                <a:latin typeface="Calibri" pitchFamily="34" charset="0"/>
              </a:rPr>
              <a:t> is declared </a:t>
            </a:r>
            <a:r>
              <a:rPr lang="en-US" sz="1800" dirty="0" smtClean="0">
                <a:cs typeface="Courier New" pitchFamily="49" charset="0"/>
              </a:rPr>
              <a:t>final</a:t>
            </a:r>
            <a:r>
              <a:rPr lang="en-US" sz="1800" dirty="0" smtClean="0">
                <a:latin typeface="Calibri" pitchFamily="34" charset="0"/>
              </a:rPr>
              <a:t> so that its value cannot be changed later.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33400" y="2514600"/>
            <a:ext cx="1981200" cy="381000"/>
            <a:chOff x="0" y="267999"/>
            <a:chExt cx="6096000" cy="936000"/>
          </a:xfrm>
          <a:solidFill>
            <a:schemeClr val="tx2">
              <a:lumMod val="5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1" name="Rounded Rectangle 10"/>
            <p:cNvSpPr/>
            <p:nvPr/>
          </p:nvSpPr>
          <p:spPr>
            <a:xfrm>
              <a:off x="0" y="267999"/>
              <a:ext cx="6096000" cy="936000"/>
            </a:xfrm>
            <a:prstGeom prst="roundRect">
              <a:avLst/>
            </a:prstGeom>
            <a:grpFill/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4"/>
            <p:cNvSpPr/>
            <p:nvPr/>
          </p:nvSpPr>
          <p:spPr>
            <a:xfrm>
              <a:off x="45692" y="313691"/>
              <a:ext cx="6004616" cy="844616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Final Variable</a:t>
              </a:r>
              <a:endParaRPr lang="en-IN" sz="1800" b="1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33400" y="3048000"/>
            <a:ext cx="8229600" cy="533400"/>
            <a:chOff x="0" y="267999"/>
            <a:chExt cx="6096000" cy="936000"/>
          </a:xfrm>
          <a:solidFill>
            <a:schemeClr val="accent6">
              <a:lumMod val="5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4" name="Rounded Rectangle 13"/>
            <p:cNvSpPr/>
            <p:nvPr/>
          </p:nvSpPr>
          <p:spPr>
            <a:xfrm>
              <a:off x="0" y="267999"/>
              <a:ext cx="6096000" cy="936000"/>
            </a:xfrm>
            <a:prstGeom prst="roundRect">
              <a:avLst/>
            </a:prstGeom>
            <a:grpFill/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ounded Rectangle 4"/>
            <p:cNvSpPr/>
            <p:nvPr/>
          </p:nvSpPr>
          <p:spPr>
            <a:xfrm>
              <a:off x="45692" y="313691"/>
              <a:ext cx="6004616" cy="844616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A variable declared as </a:t>
              </a:r>
              <a:r>
                <a:rPr lang="en-US" sz="18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final</a:t>
              </a:r>
              <a:r>
                <a:rPr lang="en-US" sz="1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is a constant whose value cannot be modified.</a:t>
              </a:r>
              <a:endParaRPr lang="en-IN" sz="18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33400" y="3733800"/>
            <a:ext cx="8229600" cy="533400"/>
            <a:chOff x="0" y="267999"/>
            <a:chExt cx="6096000" cy="936000"/>
          </a:xfrm>
          <a:solidFill>
            <a:schemeClr val="accent3">
              <a:lumMod val="5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7" name="Rounded Rectangle 16"/>
            <p:cNvSpPr/>
            <p:nvPr/>
          </p:nvSpPr>
          <p:spPr>
            <a:xfrm>
              <a:off x="0" y="267999"/>
              <a:ext cx="6096000" cy="936000"/>
            </a:xfrm>
            <a:prstGeom prst="roundRect">
              <a:avLst/>
            </a:prstGeom>
            <a:grpFill/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ounded Rectangle 4"/>
            <p:cNvSpPr/>
            <p:nvPr/>
          </p:nvSpPr>
          <p:spPr>
            <a:xfrm>
              <a:off x="45692" y="313691"/>
              <a:ext cx="6004616" cy="844616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dirty="0" smtClean="0">
                  <a:latin typeface="Calibri" pitchFamily="34" charset="0"/>
                  <a:cs typeface="Calibri" pitchFamily="34" charset="0"/>
                </a:rPr>
                <a:t>A </a:t>
              </a:r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final</a:t>
              </a:r>
              <a:r>
                <a:rPr lang="en-US" sz="1800" dirty="0" smtClean="0">
                  <a:latin typeface="Calibri" pitchFamily="34" charset="0"/>
                  <a:cs typeface="Calibri" pitchFamily="34" charset="0"/>
                </a:rPr>
                <a:t> variable is assigned a value at the time of declaration.</a:t>
              </a:r>
              <a:endParaRPr lang="en-IN" sz="1800" kern="1200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33400" y="4419600"/>
            <a:ext cx="8229600" cy="533400"/>
            <a:chOff x="0" y="267999"/>
            <a:chExt cx="6096000" cy="936000"/>
          </a:xfrm>
          <a:solidFill>
            <a:schemeClr val="accent6">
              <a:lumMod val="5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20" name="Rounded Rectangle 19"/>
            <p:cNvSpPr/>
            <p:nvPr/>
          </p:nvSpPr>
          <p:spPr>
            <a:xfrm>
              <a:off x="0" y="267999"/>
              <a:ext cx="6096000" cy="936000"/>
            </a:xfrm>
            <a:prstGeom prst="roundRect">
              <a:avLst/>
            </a:prstGeom>
            <a:grpFill/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ounded Rectangle 4"/>
            <p:cNvSpPr/>
            <p:nvPr/>
          </p:nvSpPr>
          <p:spPr>
            <a:xfrm>
              <a:off x="45692" y="313691"/>
              <a:ext cx="6004616" cy="844616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A compile time error is raised if a </a:t>
              </a:r>
              <a:r>
                <a:rPr lang="en-US" sz="18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final</a:t>
              </a:r>
              <a:r>
                <a:rPr lang="en-US" sz="1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variable is reassigned a value in a program after its declaration.</a:t>
              </a:r>
              <a:endParaRPr lang="en-IN" sz="18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‘final’ Modifier 2-5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Modifiers and Packages/Session 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33400" y="1447800"/>
            <a:ext cx="8229600" cy="533400"/>
            <a:chOff x="0" y="267999"/>
            <a:chExt cx="6096000" cy="936000"/>
          </a:xfrm>
          <a:solidFill>
            <a:schemeClr val="accent6">
              <a:lumMod val="5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7" name="Rounded Rectangle 6"/>
            <p:cNvSpPr/>
            <p:nvPr/>
          </p:nvSpPr>
          <p:spPr>
            <a:xfrm>
              <a:off x="0" y="267999"/>
              <a:ext cx="6096000" cy="936000"/>
            </a:xfrm>
            <a:prstGeom prst="roundRect">
              <a:avLst/>
            </a:prstGeom>
            <a:grpFill/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45692" y="313691"/>
              <a:ext cx="6004616" cy="844616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A method declared </a:t>
              </a:r>
              <a:r>
                <a:rPr lang="en-US" sz="18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final</a:t>
              </a:r>
              <a:r>
                <a:rPr lang="en-US" sz="1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cannot be overridden or hidden in a Java subclass.</a:t>
              </a:r>
              <a:endParaRPr lang="en-IN" sz="18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33400" y="2133600"/>
            <a:ext cx="8229600" cy="533400"/>
            <a:chOff x="0" y="267999"/>
            <a:chExt cx="6096000" cy="936000"/>
          </a:xfrm>
          <a:solidFill>
            <a:schemeClr val="accent3">
              <a:lumMod val="5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0" name="Rounded Rectangle 9"/>
            <p:cNvSpPr/>
            <p:nvPr/>
          </p:nvSpPr>
          <p:spPr>
            <a:xfrm>
              <a:off x="0" y="267999"/>
              <a:ext cx="6096000" cy="936000"/>
            </a:xfrm>
            <a:prstGeom prst="roundRect">
              <a:avLst/>
            </a:prstGeom>
            <a:grpFill/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ounded Rectangle 4"/>
            <p:cNvSpPr/>
            <p:nvPr/>
          </p:nvSpPr>
          <p:spPr>
            <a:xfrm>
              <a:off x="45692" y="313691"/>
              <a:ext cx="6004616" cy="844616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dirty="0" smtClean="0">
                  <a:latin typeface="Calibri" pitchFamily="34" charset="0"/>
                  <a:cs typeface="Calibri" pitchFamily="34" charset="0"/>
                </a:rPr>
                <a:t>The reason for using a </a:t>
              </a:r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final</a:t>
              </a:r>
              <a:r>
                <a:rPr lang="en-US" sz="1800" dirty="0" smtClean="0">
                  <a:latin typeface="Calibri" pitchFamily="34" charset="0"/>
                  <a:cs typeface="Calibri" pitchFamily="34" charset="0"/>
                </a:rPr>
                <a:t> method is to prevent subclasses from changing the meaning of the method.</a:t>
              </a:r>
              <a:endParaRPr lang="en-IN" sz="1800" kern="1200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33400" y="2819400"/>
            <a:ext cx="8229600" cy="533400"/>
            <a:chOff x="0" y="267999"/>
            <a:chExt cx="6096000" cy="936000"/>
          </a:xfrm>
          <a:solidFill>
            <a:schemeClr val="accent6">
              <a:lumMod val="5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3" name="Rounded Rectangle 12"/>
            <p:cNvSpPr/>
            <p:nvPr/>
          </p:nvSpPr>
          <p:spPr>
            <a:xfrm>
              <a:off x="0" y="267999"/>
              <a:ext cx="6096000" cy="936000"/>
            </a:xfrm>
            <a:prstGeom prst="roundRect">
              <a:avLst/>
            </a:prstGeom>
            <a:grpFill/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4"/>
            <p:cNvSpPr/>
            <p:nvPr/>
          </p:nvSpPr>
          <p:spPr>
            <a:xfrm>
              <a:off x="45692" y="313691"/>
              <a:ext cx="6004616" cy="844616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A </a:t>
              </a:r>
              <a:r>
                <a:rPr lang="en-US" sz="18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final</a:t>
              </a:r>
              <a:r>
                <a:rPr lang="en-US" sz="1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method is commonly used to generate a random constant in a mathematical application.</a:t>
              </a:r>
              <a:endParaRPr lang="en-IN" sz="18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5" name="Content Placeholder 1"/>
          <p:cNvSpPr>
            <a:spLocks noGrp="1"/>
          </p:cNvSpPr>
          <p:nvPr>
            <p:ph idx="1"/>
          </p:nvPr>
        </p:nvSpPr>
        <p:spPr>
          <a:xfrm>
            <a:off x="304800" y="3429000"/>
            <a:ext cx="8610600" cy="381000"/>
          </a:xfrm>
        </p:spPr>
        <p:txBody>
          <a:bodyPr/>
          <a:lstStyle/>
          <a:p>
            <a:pPr>
              <a:defRPr/>
            </a:pPr>
            <a:r>
              <a:rPr lang="en-US" sz="1800" dirty="0" smtClean="0"/>
              <a:t>Following code snippet depicts the creation of a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final</a:t>
            </a:r>
            <a:r>
              <a:rPr lang="en-US" sz="1800" dirty="0" smtClean="0"/>
              <a:t> method:</a:t>
            </a:r>
            <a:endParaRPr lang="en-US" sz="1800" dirty="0"/>
          </a:p>
        </p:txBody>
      </p:sp>
      <p:sp>
        <p:nvSpPr>
          <p:cNvPr id="16" name="TextBox 15"/>
          <p:cNvSpPr txBox="1"/>
          <p:nvPr/>
        </p:nvSpPr>
        <p:spPr>
          <a:xfrm>
            <a:off x="762000" y="3931698"/>
            <a:ext cx="8077200" cy="7602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final float </a:t>
            </a:r>
            <a:r>
              <a:rPr lang="en-US" dirty="0" err="1" smtClean="0"/>
              <a:t>getCommission</a:t>
            </a:r>
            <a:r>
              <a:rPr lang="en-US" dirty="0" smtClean="0"/>
              <a:t>(float sales){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System.out.println</a:t>
            </a:r>
            <a:r>
              <a:rPr lang="en-US" dirty="0" smtClean="0"/>
              <a:t>(“A final method. . .”);</a:t>
            </a:r>
          </a:p>
          <a:p>
            <a:r>
              <a:rPr lang="en-US" dirty="0" smtClean="0"/>
              <a:t>}</a:t>
            </a:r>
            <a:endParaRPr lang="en-IN" dirty="0"/>
          </a:p>
        </p:txBody>
      </p:sp>
      <p:sp>
        <p:nvSpPr>
          <p:cNvPr id="17" name="Content Placeholder 1"/>
          <p:cNvSpPr txBox="1">
            <a:spLocks/>
          </p:cNvSpPr>
          <p:nvPr/>
        </p:nvSpPr>
        <p:spPr bwMode="auto">
          <a:xfrm>
            <a:off x="304800" y="4800600"/>
            <a:ext cx="8610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The method </a:t>
            </a:r>
            <a:r>
              <a:rPr lang="en-US" sz="1800" b="1" dirty="0" err="1" smtClean="0">
                <a:cs typeface="Courier New" pitchFamily="49" charset="0"/>
              </a:rPr>
              <a:t>getCommission</a:t>
            </a:r>
            <a:r>
              <a:rPr lang="en-US" sz="1800" b="1" dirty="0" smtClean="0">
                <a:cs typeface="Courier New" pitchFamily="49" charset="0"/>
              </a:rPr>
              <a:t>()</a:t>
            </a:r>
            <a:r>
              <a:rPr lang="en-US" sz="1800" dirty="0" smtClean="0">
                <a:latin typeface="Calibri" pitchFamily="34" charset="0"/>
              </a:rPr>
              <a:t> can be used to calculate commission based on monthly sales.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The implementation of the method cannot be modified by other classes as it is declared as </a:t>
            </a:r>
            <a:r>
              <a:rPr lang="en-US" sz="1800" dirty="0" smtClean="0">
                <a:cs typeface="Courier New" pitchFamily="49" charset="0"/>
              </a:rPr>
              <a:t>final</a:t>
            </a:r>
            <a:r>
              <a:rPr lang="en-US" sz="1800" dirty="0" smtClean="0">
                <a:latin typeface="Calibri" pitchFamily="34" charset="0"/>
              </a:rPr>
              <a:t>. 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A </a:t>
            </a:r>
            <a:r>
              <a:rPr lang="en-US" sz="1800" dirty="0" smtClean="0">
                <a:cs typeface="Courier New" pitchFamily="49" charset="0"/>
              </a:rPr>
              <a:t>final</a:t>
            </a:r>
            <a:r>
              <a:rPr lang="en-US" sz="1800" dirty="0" smtClean="0">
                <a:latin typeface="Calibri" pitchFamily="34" charset="0"/>
              </a:rPr>
              <a:t> method cannot be declared abstract as it cannot be overridden.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33400" y="914400"/>
            <a:ext cx="1981200" cy="381000"/>
            <a:chOff x="0" y="267999"/>
            <a:chExt cx="6096000" cy="936000"/>
          </a:xfrm>
          <a:solidFill>
            <a:schemeClr val="tx2">
              <a:lumMod val="5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9" name="Rounded Rectangle 18"/>
            <p:cNvSpPr/>
            <p:nvPr/>
          </p:nvSpPr>
          <p:spPr>
            <a:xfrm>
              <a:off x="0" y="267999"/>
              <a:ext cx="6096000" cy="936000"/>
            </a:xfrm>
            <a:prstGeom prst="roundRect">
              <a:avLst/>
            </a:prstGeom>
            <a:grpFill/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ounded Rectangle 4"/>
            <p:cNvSpPr/>
            <p:nvPr/>
          </p:nvSpPr>
          <p:spPr>
            <a:xfrm>
              <a:off x="45692" y="313691"/>
              <a:ext cx="6004616" cy="844616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Final Method</a:t>
              </a:r>
              <a:endParaRPr lang="en-IN" sz="1800" b="1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‘final’ Modifier 3-5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Modifiers and Packages/Session 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33400" y="1447800"/>
            <a:ext cx="8229600" cy="533400"/>
            <a:chOff x="0" y="267999"/>
            <a:chExt cx="6096000" cy="936000"/>
          </a:xfrm>
          <a:solidFill>
            <a:schemeClr val="accent6">
              <a:lumMod val="5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7" name="Rounded Rectangle 6"/>
            <p:cNvSpPr/>
            <p:nvPr/>
          </p:nvSpPr>
          <p:spPr>
            <a:xfrm>
              <a:off x="0" y="267999"/>
              <a:ext cx="6096000" cy="936000"/>
            </a:xfrm>
            <a:prstGeom prst="roundRect">
              <a:avLst/>
            </a:prstGeom>
            <a:grpFill/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45692" y="313691"/>
              <a:ext cx="6004616" cy="844616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A class declared </a:t>
              </a:r>
              <a:r>
                <a:rPr lang="en-US" sz="18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final</a:t>
              </a:r>
              <a:r>
                <a:rPr lang="en-US" sz="1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cannot be inherited or </a:t>
              </a:r>
              <a:r>
                <a:rPr lang="en-US" sz="1800" dirty="0" err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subclassed</a:t>
              </a:r>
              <a:r>
                <a:rPr lang="en-US" sz="1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.</a:t>
              </a:r>
              <a:endParaRPr lang="en-IN" sz="18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33400" y="2133600"/>
            <a:ext cx="8229600" cy="533400"/>
            <a:chOff x="0" y="267999"/>
            <a:chExt cx="6096000" cy="936000"/>
          </a:xfrm>
          <a:solidFill>
            <a:schemeClr val="accent3">
              <a:lumMod val="5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0" name="Rounded Rectangle 9"/>
            <p:cNvSpPr/>
            <p:nvPr/>
          </p:nvSpPr>
          <p:spPr>
            <a:xfrm>
              <a:off x="0" y="267999"/>
              <a:ext cx="6096000" cy="936000"/>
            </a:xfrm>
            <a:prstGeom prst="roundRect">
              <a:avLst/>
            </a:prstGeom>
            <a:grpFill/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ounded Rectangle 4"/>
            <p:cNvSpPr/>
            <p:nvPr/>
          </p:nvSpPr>
          <p:spPr>
            <a:xfrm>
              <a:off x="45692" y="313691"/>
              <a:ext cx="6004616" cy="844616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dirty="0" smtClean="0">
                  <a:latin typeface="Calibri" pitchFamily="34" charset="0"/>
                  <a:cs typeface="Calibri" pitchFamily="34" charset="0"/>
                </a:rPr>
                <a:t>Such a class becomes a standard and must be used as it is. </a:t>
              </a:r>
              <a:endParaRPr lang="en-IN" sz="1800" kern="1200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33400" y="2819400"/>
            <a:ext cx="8229600" cy="533400"/>
            <a:chOff x="0" y="267999"/>
            <a:chExt cx="6096000" cy="936000"/>
          </a:xfrm>
          <a:solidFill>
            <a:schemeClr val="accent6">
              <a:lumMod val="5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3" name="Rounded Rectangle 12"/>
            <p:cNvSpPr/>
            <p:nvPr/>
          </p:nvSpPr>
          <p:spPr>
            <a:xfrm>
              <a:off x="0" y="267999"/>
              <a:ext cx="6096000" cy="936000"/>
            </a:xfrm>
            <a:prstGeom prst="roundRect">
              <a:avLst/>
            </a:prstGeom>
            <a:grpFill/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4"/>
            <p:cNvSpPr/>
            <p:nvPr/>
          </p:nvSpPr>
          <p:spPr>
            <a:xfrm>
              <a:off x="45692" y="313691"/>
              <a:ext cx="6004616" cy="844616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The variables and methods of a class declared </a:t>
              </a:r>
              <a:r>
                <a:rPr lang="en-US" sz="18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final</a:t>
              </a:r>
              <a:r>
                <a:rPr lang="en-US" sz="1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are also implicitly </a:t>
              </a:r>
              <a:r>
                <a:rPr lang="en-US" sz="18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final</a:t>
              </a:r>
              <a:r>
                <a:rPr lang="en-US" sz="1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. </a:t>
              </a:r>
              <a:endParaRPr lang="en-IN" sz="18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33400" y="914400"/>
            <a:ext cx="1981200" cy="381000"/>
            <a:chOff x="0" y="267999"/>
            <a:chExt cx="6096000" cy="936000"/>
          </a:xfrm>
          <a:solidFill>
            <a:schemeClr val="tx2">
              <a:lumMod val="5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6" name="Rounded Rectangle 15"/>
            <p:cNvSpPr/>
            <p:nvPr/>
          </p:nvSpPr>
          <p:spPr>
            <a:xfrm>
              <a:off x="0" y="267999"/>
              <a:ext cx="6096000" cy="936000"/>
            </a:xfrm>
            <a:prstGeom prst="roundRect">
              <a:avLst/>
            </a:prstGeom>
            <a:grpFill/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ounded Rectangle 4"/>
            <p:cNvSpPr/>
            <p:nvPr/>
          </p:nvSpPr>
          <p:spPr>
            <a:xfrm>
              <a:off x="45692" y="313691"/>
              <a:ext cx="6004616" cy="844616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Final Class</a:t>
              </a:r>
              <a:endParaRPr lang="en-IN" sz="1800" b="1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8" name="Content Placeholder 1"/>
          <p:cNvSpPr>
            <a:spLocks noGrp="1"/>
          </p:cNvSpPr>
          <p:nvPr>
            <p:ph idx="1"/>
          </p:nvPr>
        </p:nvSpPr>
        <p:spPr>
          <a:xfrm>
            <a:off x="304800" y="3429000"/>
            <a:ext cx="8610600" cy="990600"/>
          </a:xfrm>
        </p:spPr>
        <p:txBody>
          <a:bodyPr/>
          <a:lstStyle/>
          <a:p>
            <a:pPr>
              <a:defRPr/>
            </a:pPr>
            <a:r>
              <a:rPr lang="en-US" sz="1800" dirty="0" smtClean="0"/>
              <a:t>The reason for declaring a class as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final</a:t>
            </a:r>
            <a:r>
              <a:rPr lang="en-US" sz="1800" dirty="0" smtClean="0"/>
              <a:t> is to limit extensibility and to prevent the modification of the class definition. </a:t>
            </a:r>
          </a:p>
          <a:p>
            <a:pPr>
              <a:defRPr/>
            </a:pPr>
            <a:r>
              <a:rPr lang="en-US" sz="1800" dirty="0" smtClean="0"/>
              <a:t>Following code snippet shows the creation of a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final</a:t>
            </a:r>
            <a:r>
              <a:rPr lang="en-US" sz="1800" dirty="0" smtClean="0"/>
              <a:t> class:</a:t>
            </a:r>
            <a:endParaRPr lang="en-US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762000" y="4495800"/>
            <a:ext cx="8077200" cy="7602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public final class Stock {</a:t>
            </a:r>
          </a:p>
          <a:p>
            <a:r>
              <a:rPr lang="en-US" dirty="0" smtClean="0"/>
              <a:t>...</a:t>
            </a:r>
          </a:p>
          <a:p>
            <a:r>
              <a:rPr lang="en-US" dirty="0" smtClean="0"/>
              <a:t>}</a:t>
            </a:r>
            <a:endParaRPr lang="en-IN" dirty="0"/>
          </a:p>
        </p:txBody>
      </p:sp>
      <p:sp>
        <p:nvSpPr>
          <p:cNvPr id="20" name="Content Placeholder 1"/>
          <p:cNvSpPr txBox="1">
            <a:spLocks/>
          </p:cNvSpPr>
          <p:nvPr/>
        </p:nvSpPr>
        <p:spPr bwMode="auto">
          <a:xfrm>
            <a:off x="304800" y="5334000"/>
            <a:ext cx="8610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The class </a:t>
            </a:r>
            <a:r>
              <a:rPr lang="en-US" sz="1800" b="1" dirty="0" smtClean="0">
                <a:cs typeface="Courier New" pitchFamily="49" charset="0"/>
              </a:rPr>
              <a:t>Stock</a:t>
            </a:r>
            <a:r>
              <a:rPr lang="en-US" sz="1800" dirty="0" smtClean="0">
                <a:latin typeface="Calibri" pitchFamily="34" charset="0"/>
              </a:rPr>
              <a:t> is declared </a:t>
            </a:r>
            <a:r>
              <a:rPr lang="en-US" sz="1800" dirty="0" smtClean="0">
                <a:cs typeface="Courier New" pitchFamily="49" charset="0"/>
              </a:rPr>
              <a:t>final</a:t>
            </a:r>
            <a:r>
              <a:rPr lang="en-US" sz="1800" dirty="0" smtClean="0">
                <a:latin typeface="Calibri" pitchFamily="34" charset="0"/>
              </a:rPr>
              <a:t>. 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All data members within this class are implicitly </a:t>
            </a:r>
            <a:r>
              <a:rPr lang="en-US" sz="1800" dirty="0" smtClean="0">
                <a:cs typeface="Courier New" pitchFamily="49" charset="0"/>
              </a:rPr>
              <a:t>final</a:t>
            </a:r>
            <a:r>
              <a:rPr lang="en-US" sz="1800" dirty="0" smtClean="0">
                <a:latin typeface="Calibri" pitchFamily="34" charset="0"/>
              </a:rPr>
              <a:t> and cannot be modified by other classes.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‘final’ Modifier 4-5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Modifiers and Packages/Session 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381000"/>
          </a:xfrm>
        </p:spPr>
        <p:txBody>
          <a:bodyPr/>
          <a:lstStyle/>
          <a:p>
            <a:pPr>
              <a:defRPr/>
            </a:pPr>
            <a:r>
              <a:rPr lang="en-US" sz="1800" dirty="0" smtClean="0"/>
              <a:t>Following code snippet demonstrates an example of creation of a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final</a:t>
            </a:r>
            <a:r>
              <a:rPr lang="en-US" sz="1800" dirty="0" smtClean="0"/>
              <a:t> class:</a:t>
            </a:r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1207395"/>
            <a:ext cx="8077200" cy="54137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package session9; </a:t>
            </a:r>
          </a:p>
          <a:p>
            <a:r>
              <a:rPr lang="en-US" dirty="0" smtClean="0"/>
              <a:t>public class Final {</a:t>
            </a:r>
          </a:p>
          <a:p>
            <a:endParaRPr lang="en-US" dirty="0" smtClean="0"/>
          </a:p>
          <a:p>
            <a:pPr marL="228600"/>
            <a:r>
              <a:rPr lang="en-US" dirty="0" smtClean="0"/>
              <a:t>// Declare and initialize a final variable</a:t>
            </a:r>
          </a:p>
          <a:p>
            <a:pPr marL="228600"/>
            <a:r>
              <a:rPr lang="en-US" dirty="0" smtClean="0"/>
              <a:t>final float PI = 3.14F; // variable to store value of PI</a:t>
            </a:r>
          </a:p>
          <a:p>
            <a:pPr marL="228600"/>
            <a:endParaRPr lang="en-US" dirty="0" smtClean="0"/>
          </a:p>
          <a:p>
            <a:pPr marL="228600"/>
            <a:r>
              <a:rPr lang="en-US" dirty="0" smtClean="0"/>
              <a:t>/**</a:t>
            </a:r>
          </a:p>
          <a:p>
            <a:pPr marL="228600"/>
            <a:r>
              <a:rPr lang="en-US" dirty="0" smtClean="0"/>
              <a:t> * Displays the value of PI </a:t>
            </a:r>
          </a:p>
          <a:p>
            <a:pPr marL="228600"/>
            <a:r>
              <a:rPr lang="en-US" dirty="0" smtClean="0"/>
              <a:t> *	</a:t>
            </a:r>
          </a:p>
          <a:p>
            <a:pPr marL="228600"/>
            <a:r>
              <a:rPr lang="en-US" dirty="0" smtClean="0"/>
              <a:t> * @</a:t>
            </a:r>
            <a:r>
              <a:rPr lang="en-US" dirty="0" err="1" smtClean="0"/>
              <a:t>param</a:t>
            </a:r>
            <a:r>
              <a:rPr lang="en-US" dirty="0" smtClean="0"/>
              <a:t> pi a float variable storing the value of PI </a:t>
            </a:r>
          </a:p>
          <a:p>
            <a:pPr marL="228600"/>
            <a:r>
              <a:rPr lang="en-US" dirty="0" smtClean="0"/>
              <a:t> * @return void </a:t>
            </a:r>
          </a:p>
          <a:p>
            <a:pPr marL="228600"/>
            <a:r>
              <a:rPr lang="en-US" dirty="0" smtClean="0"/>
              <a:t> */</a:t>
            </a:r>
          </a:p>
          <a:p>
            <a:pPr marL="228600"/>
            <a:r>
              <a:rPr lang="en-US" dirty="0" smtClean="0"/>
              <a:t>public void display(float pi) {</a:t>
            </a:r>
          </a:p>
          <a:p>
            <a:pPr marL="406400"/>
            <a:r>
              <a:rPr lang="en-US" dirty="0" smtClean="0"/>
              <a:t>PI = pi; // generates compilation error </a:t>
            </a:r>
          </a:p>
          <a:p>
            <a:pPr marL="406400"/>
            <a:r>
              <a:rPr lang="en-US" dirty="0" err="1" smtClean="0"/>
              <a:t>System.out.println</a:t>
            </a:r>
            <a:r>
              <a:rPr lang="en-US" dirty="0" smtClean="0"/>
              <a:t>(“The value of PI is:”+PI);</a:t>
            </a:r>
          </a:p>
          <a:p>
            <a:pPr marL="228600"/>
            <a:r>
              <a:rPr lang="en-US" dirty="0" smtClean="0"/>
              <a:t>}</a:t>
            </a:r>
          </a:p>
          <a:p>
            <a:pPr marL="228600"/>
            <a:endParaRPr lang="en-US" dirty="0" smtClean="0"/>
          </a:p>
          <a:p>
            <a:pPr marL="228600"/>
            <a:r>
              <a:rPr lang="en-US" dirty="0" smtClean="0"/>
              <a:t>/**</a:t>
            </a:r>
          </a:p>
          <a:p>
            <a:pPr marL="228600"/>
            <a:r>
              <a:rPr lang="en-US" dirty="0" smtClean="0"/>
              <a:t> * @</a:t>
            </a:r>
            <a:r>
              <a:rPr lang="en-US" dirty="0" err="1" smtClean="0"/>
              <a:t>param</a:t>
            </a:r>
            <a:r>
              <a:rPr lang="en-US" dirty="0" smtClean="0"/>
              <a:t> </a:t>
            </a:r>
            <a:r>
              <a:rPr lang="en-US" dirty="0" err="1" smtClean="0"/>
              <a:t>args</a:t>
            </a:r>
            <a:r>
              <a:rPr lang="en-US" dirty="0" smtClean="0"/>
              <a:t> the command line arguments </a:t>
            </a:r>
          </a:p>
          <a:p>
            <a:pPr marL="228600"/>
            <a:r>
              <a:rPr lang="en-US" dirty="0" smtClean="0"/>
              <a:t> */</a:t>
            </a:r>
          </a:p>
          <a:p>
            <a:pPr marL="228600"/>
            <a:r>
              <a:rPr lang="en-US" dirty="0" smtClean="0"/>
              <a:t>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‘final’ Modifier 5-5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Modifiers and Packages/Session 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872663"/>
            <a:ext cx="8077200" cy="17943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/>
            <a:r>
              <a:rPr lang="en-US" dirty="0" smtClean="0"/>
              <a:t>// Instantiate the Final class</a:t>
            </a:r>
          </a:p>
          <a:p>
            <a:pPr marL="457200"/>
            <a:r>
              <a:rPr lang="en-US" dirty="0" smtClean="0"/>
              <a:t>final </a:t>
            </a:r>
            <a:r>
              <a:rPr lang="en-US" dirty="0" err="1" smtClean="0"/>
              <a:t>Final</a:t>
            </a:r>
            <a:r>
              <a:rPr lang="en-US" dirty="0" smtClean="0"/>
              <a:t> </a:t>
            </a:r>
            <a:r>
              <a:rPr lang="en-US" dirty="0" err="1" smtClean="0"/>
              <a:t>objFinal</a:t>
            </a:r>
            <a:r>
              <a:rPr lang="en-US" dirty="0" smtClean="0"/>
              <a:t> = new Final();</a:t>
            </a:r>
          </a:p>
          <a:p>
            <a:pPr marL="457200"/>
            <a:endParaRPr lang="en-US" dirty="0" smtClean="0"/>
          </a:p>
          <a:p>
            <a:pPr marL="457200"/>
            <a:r>
              <a:rPr lang="en-US" dirty="0" smtClean="0"/>
              <a:t>// Invoke the display() method </a:t>
            </a:r>
          </a:p>
          <a:p>
            <a:pPr marL="457200"/>
            <a:r>
              <a:rPr lang="en-US" dirty="0" err="1" smtClean="0"/>
              <a:t>objFinal.display</a:t>
            </a:r>
            <a:r>
              <a:rPr lang="en-US" dirty="0" smtClean="0"/>
              <a:t>(22.7F);</a:t>
            </a:r>
          </a:p>
          <a:p>
            <a:pPr marL="228600"/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04800" y="2667000"/>
            <a:ext cx="8610600" cy="1905000"/>
          </a:xfrm>
        </p:spPr>
        <p:txBody>
          <a:bodyPr/>
          <a:lstStyle/>
          <a:p>
            <a:pPr>
              <a:defRPr/>
            </a:pPr>
            <a:r>
              <a:rPr lang="en-US" sz="1800" dirty="0" smtClean="0"/>
              <a:t>The class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Final</a:t>
            </a:r>
            <a:r>
              <a:rPr lang="en-US" sz="1800" dirty="0" smtClean="0"/>
              <a:t> consists of a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final float</a:t>
            </a:r>
            <a:r>
              <a:rPr lang="en-US" sz="1800" dirty="0" smtClean="0"/>
              <a:t> variable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PI</a:t>
            </a:r>
            <a:r>
              <a:rPr lang="en-US" sz="1800" dirty="0" smtClean="0"/>
              <a:t> set to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3.14</a:t>
            </a:r>
            <a:r>
              <a:rPr lang="en-US" sz="1800" dirty="0" smtClean="0"/>
              <a:t>. </a:t>
            </a:r>
          </a:p>
          <a:p>
            <a:pPr>
              <a:defRPr/>
            </a:pPr>
            <a:r>
              <a:rPr lang="en-US" sz="1800" dirty="0" smtClean="0"/>
              <a:t>The method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display()</a:t>
            </a:r>
            <a:r>
              <a:rPr lang="en-US" sz="1800" dirty="0" smtClean="0"/>
              <a:t> is used to set a new value passed by the user to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PI</a:t>
            </a:r>
            <a:r>
              <a:rPr lang="en-US" sz="1800" dirty="0" smtClean="0"/>
              <a:t> . </a:t>
            </a:r>
          </a:p>
          <a:p>
            <a:pPr>
              <a:defRPr/>
            </a:pPr>
            <a:r>
              <a:rPr lang="en-US" sz="1800" dirty="0" smtClean="0"/>
              <a:t>This leads to compilation error ‘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cannot assign a value to final variable PI</a:t>
            </a:r>
            <a:r>
              <a:rPr lang="en-US" sz="1800" dirty="0" smtClean="0"/>
              <a:t>’. </a:t>
            </a:r>
          </a:p>
          <a:p>
            <a:pPr>
              <a:defRPr/>
            </a:pPr>
            <a:r>
              <a:rPr lang="en-US" sz="1800" dirty="0" smtClean="0"/>
              <a:t>If the user chooses to run the program anyway, the following runtime error is issued as shown in the following figure:</a:t>
            </a:r>
            <a:endParaRPr lang="en-US" sz="18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304800" y="6019800"/>
            <a:ext cx="8610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To remove the error, the method signature should be changed and the statement, </a:t>
            </a:r>
            <a:br>
              <a:rPr lang="en-US" sz="1800" dirty="0" smtClean="0">
                <a:latin typeface="Calibri" pitchFamily="34" charset="0"/>
              </a:rPr>
            </a:br>
            <a:r>
              <a:rPr lang="en-US" sz="1800" b="1" dirty="0" smtClean="0">
                <a:cs typeface="Courier New" pitchFamily="49" charset="0"/>
              </a:rPr>
              <a:t>PI = pi;</a:t>
            </a:r>
            <a:r>
              <a:rPr lang="en-US" sz="1800" b="1" dirty="0" smtClean="0">
                <a:latin typeface="Calibri" pitchFamily="34" charset="0"/>
              </a:rPr>
              <a:t> </a:t>
            </a:r>
            <a:r>
              <a:rPr lang="en-US" sz="1800" dirty="0" smtClean="0">
                <a:latin typeface="Calibri" pitchFamily="34" charset="0"/>
              </a:rPr>
              <a:t>should be removed.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9" name="Picture 8" descr="Figure 9.1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6774" y="4572000"/>
            <a:ext cx="5518426" cy="14873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and Best Practices for Using Field Modifiers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Modifiers and Packages/Session 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381000"/>
          </a:xfrm>
        </p:spPr>
        <p:txBody>
          <a:bodyPr/>
          <a:lstStyle/>
          <a:p>
            <a:pPr>
              <a:defRPr/>
            </a:pPr>
            <a:r>
              <a:rPr lang="en-US" sz="1800" dirty="0" smtClean="0"/>
              <a:t>Some of the rules for using field modifiers are as follows:</a:t>
            </a:r>
            <a:endParaRPr lang="en-US" sz="1800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609600" y="1295400"/>
          <a:ext cx="82296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Variables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Modifiers and Packages/Session 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609600" y="1143000"/>
          <a:ext cx="82296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Class Variables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Modifiers and Packages/Session 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609600" y="914400"/>
          <a:ext cx="82296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304800" y="5334000"/>
            <a:ext cx="8610600" cy="1066800"/>
          </a:xfrm>
        </p:spPr>
        <p:txBody>
          <a:bodyPr/>
          <a:lstStyle/>
          <a:p>
            <a:pPr>
              <a:defRPr/>
            </a:pPr>
            <a:r>
              <a:rPr lang="en-US" sz="1800" dirty="0" smtClean="0"/>
              <a:t>For example,</a:t>
            </a:r>
          </a:p>
          <a:p>
            <a:pPr marL="685800">
              <a:buNone/>
              <a:defRPr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static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PI=3.14;  // static variable-can be modified</a:t>
            </a:r>
          </a:p>
          <a:p>
            <a:pPr marL="4457700" indent="-4114800">
              <a:buNone/>
              <a:defRPr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static final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PI=3.14;  // static constant-cannot be modified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Objectives 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</a:t>
            </a:r>
            <a:r>
              <a:rPr lang="en-US" dirty="0" err="1" smtClean="0"/>
              <a:t>Aptech</a:t>
            </a:r>
            <a:r>
              <a:rPr lang="en-US" dirty="0" smtClean="0"/>
              <a:t> Ltd.                                                                       Modifiers and Packages/Session 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5257800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Describe field and method modifiers</a:t>
            </a:r>
          </a:p>
          <a:p>
            <a:pPr>
              <a:defRPr/>
            </a:pPr>
            <a:r>
              <a:rPr lang="en-US" sz="2400" dirty="0" smtClean="0"/>
              <a:t>Explain the different types of modifiers</a:t>
            </a:r>
          </a:p>
          <a:p>
            <a:pPr>
              <a:defRPr/>
            </a:pPr>
            <a:r>
              <a:rPr lang="en-US" sz="2400" dirty="0" smtClean="0"/>
              <a:t>Explain the rules and best practices for using field modifiers</a:t>
            </a:r>
          </a:p>
          <a:p>
            <a:pPr>
              <a:defRPr/>
            </a:pPr>
            <a:r>
              <a:rPr lang="en-US" sz="2400" dirty="0" smtClean="0"/>
              <a:t>Describe class variables</a:t>
            </a:r>
          </a:p>
          <a:p>
            <a:pPr>
              <a:defRPr/>
            </a:pPr>
            <a:r>
              <a:rPr lang="en-US" sz="2400" dirty="0" smtClean="0"/>
              <a:t>Explain the creation of static variables and methods</a:t>
            </a:r>
          </a:p>
          <a:p>
            <a:pPr>
              <a:defRPr/>
            </a:pPr>
            <a:r>
              <a:rPr lang="en-US" sz="2400" dirty="0" smtClean="0"/>
              <a:t>Describe package and its advantages</a:t>
            </a:r>
          </a:p>
          <a:p>
            <a:pPr>
              <a:defRPr/>
            </a:pPr>
            <a:r>
              <a:rPr lang="en-US" sz="2400" dirty="0" smtClean="0"/>
              <a:t>Explain the creation of user-defined package</a:t>
            </a:r>
          </a:p>
          <a:p>
            <a:pPr>
              <a:defRPr/>
            </a:pPr>
            <a:r>
              <a:rPr lang="en-US" sz="2400" dirty="0" smtClean="0"/>
              <a:t>Explain the creation of .jar files for deployment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152400"/>
            <a:ext cx="7620000" cy="411163"/>
          </a:xfrm>
        </p:spPr>
        <p:txBody>
          <a:bodyPr/>
          <a:lstStyle/>
          <a:p>
            <a:r>
              <a:rPr lang="en-US" sz="2400" dirty="0" smtClean="0"/>
              <a:t>Creating Static Variables, Static Methods, and Static Blocks 1-6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Modifiers and Packages/Session 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33400" y="990600"/>
            <a:ext cx="8229600" cy="533400"/>
            <a:chOff x="0" y="267999"/>
            <a:chExt cx="6096000" cy="936000"/>
          </a:xfrm>
          <a:solidFill>
            <a:schemeClr val="accent6">
              <a:lumMod val="5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7" name="Rounded Rectangle 6"/>
            <p:cNvSpPr/>
            <p:nvPr/>
          </p:nvSpPr>
          <p:spPr>
            <a:xfrm>
              <a:off x="0" y="267999"/>
              <a:ext cx="6096000" cy="936000"/>
            </a:xfrm>
            <a:prstGeom prst="roundRect">
              <a:avLst/>
            </a:prstGeom>
            <a:grpFill/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45692" y="313691"/>
              <a:ext cx="6004616" cy="844616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One can also create </a:t>
              </a:r>
              <a:r>
                <a:rPr lang="en-US" sz="18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static</a:t>
              </a:r>
              <a:r>
                <a:rPr lang="en-US" sz="1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methods and </a:t>
              </a:r>
              <a:r>
                <a:rPr lang="en-US" sz="18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static</a:t>
              </a:r>
              <a:r>
                <a:rPr lang="en-US" sz="1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1800" dirty="0" err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initializer</a:t>
              </a:r>
              <a:r>
                <a:rPr lang="en-US" sz="1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blocks along with </a:t>
              </a:r>
              <a:r>
                <a:rPr lang="en-US" sz="18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static</a:t>
              </a:r>
              <a:r>
                <a:rPr lang="en-US" sz="1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variables.</a:t>
              </a:r>
              <a:endParaRPr lang="en-IN" sz="18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33400" y="1600200"/>
            <a:ext cx="8229600" cy="533400"/>
            <a:chOff x="0" y="267999"/>
            <a:chExt cx="6096000" cy="936000"/>
          </a:xfrm>
          <a:solidFill>
            <a:schemeClr val="accent3">
              <a:lumMod val="5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0" name="Rounded Rectangle 9"/>
            <p:cNvSpPr/>
            <p:nvPr/>
          </p:nvSpPr>
          <p:spPr>
            <a:xfrm>
              <a:off x="0" y="267999"/>
              <a:ext cx="6096000" cy="936000"/>
            </a:xfrm>
            <a:prstGeom prst="roundRect">
              <a:avLst/>
            </a:prstGeom>
            <a:grpFill/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ounded Rectangle 4"/>
            <p:cNvSpPr/>
            <p:nvPr/>
          </p:nvSpPr>
          <p:spPr>
            <a:xfrm>
              <a:off x="45692" y="313691"/>
              <a:ext cx="6004616" cy="844616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Static</a:t>
              </a:r>
              <a:r>
                <a:rPr lang="en-US" sz="1800" dirty="0" smtClean="0">
                  <a:latin typeface="Calibri" pitchFamily="34" charset="0"/>
                  <a:cs typeface="Calibri" pitchFamily="34" charset="0"/>
                </a:rPr>
                <a:t> variables and methods can be manipulated without creating an instance of the class.</a:t>
              </a:r>
              <a:endParaRPr lang="en-IN" sz="1800" kern="1200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33400" y="2209800"/>
            <a:ext cx="8229600" cy="533400"/>
            <a:chOff x="0" y="267999"/>
            <a:chExt cx="6096000" cy="936000"/>
          </a:xfrm>
          <a:solidFill>
            <a:schemeClr val="accent6">
              <a:lumMod val="5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3" name="Rounded Rectangle 12"/>
            <p:cNvSpPr/>
            <p:nvPr/>
          </p:nvSpPr>
          <p:spPr>
            <a:xfrm>
              <a:off x="0" y="267999"/>
              <a:ext cx="6096000" cy="936000"/>
            </a:xfrm>
            <a:prstGeom prst="roundRect">
              <a:avLst/>
            </a:prstGeom>
            <a:grpFill/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4"/>
            <p:cNvSpPr/>
            <p:nvPr/>
          </p:nvSpPr>
          <p:spPr>
            <a:xfrm>
              <a:off x="45692" y="313691"/>
              <a:ext cx="6004616" cy="844616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This is because there is only one copy of a </a:t>
              </a:r>
              <a:r>
                <a:rPr lang="en-US" sz="18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static</a:t>
              </a:r>
              <a:r>
                <a:rPr lang="en-US" sz="1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data member that is shared by all objects.</a:t>
              </a:r>
              <a:endParaRPr lang="en-IN" sz="18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33400" y="2819400"/>
            <a:ext cx="8229600" cy="533400"/>
            <a:chOff x="0" y="267999"/>
            <a:chExt cx="6096000" cy="936000"/>
          </a:xfrm>
          <a:solidFill>
            <a:schemeClr val="accent3">
              <a:lumMod val="5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6" name="Rounded Rectangle 15"/>
            <p:cNvSpPr/>
            <p:nvPr/>
          </p:nvSpPr>
          <p:spPr>
            <a:xfrm>
              <a:off x="0" y="267999"/>
              <a:ext cx="6096000" cy="936000"/>
            </a:xfrm>
            <a:prstGeom prst="roundRect">
              <a:avLst/>
            </a:prstGeom>
            <a:grpFill/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ounded Rectangle 4"/>
            <p:cNvSpPr/>
            <p:nvPr/>
          </p:nvSpPr>
          <p:spPr>
            <a:xfrm>
              <a:off x="45692" y="313691"/>
              <a:ext cx="6004616" cy="844616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dirty="0" smtClean="0">
                  <a:latin typeface="Calibri" pitchFamily="34" charset="0"/>
                  <a:cs typeface="Calibri" pitchFamily="34" charset="0"/>
                </a:rPr>
                <a:t>A </a:t>
              </a:r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static</a:t>
              </a:r>
              <a:r>
                <a:rPr lang="en-US" sz="1800" dirty="0" smtClean="0">
                  <a:latin typeface="Calibri" pitchFamily="34" charset="0"/>
                  <a:cs typeface="Calibri" pitchFamily="34" charset="0"/>
                </a:rPr>
                <a:t> method can only access </a:t>
              </a:r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static</a:t>
              </a:r>
              <a:r>
                <a:rPr lang="en-US" sz="1800" dirty="0" smtClean="0">
                  <a:latin typeface="Calibri" pitchFamily="34" charset="0"/>
                  <a:cs typeface="Calibri" pitchFamily="34" charset="0"/>
                </a:rPr>
                <a:t> variables and not instance variables.</a:t>
              </a:r>
              <a:endParaRPr lang="en-IN" sz="1800" kern="1200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1" name="Content Placeholder 1"/>
          <p:cNvSpPr>
            <a:spLocks noGrp="1"/>
          </p:cNvSpPr>
          <p:nvPr>
            <p:ph idx="1"/>
          </p:nvPr>
        </p:nvSpPr>
        <p:spPr>
          <a:xfrm>
            <a:off x="304800" y="3429000"/>
            <a:ext cx="8610600" cy="381000"/>
          </a:xfrm>
        </p:spPr>
        <p:txBody>
          <a:bodyPr/>
          <a:lstStyle/>
          <a:p>
            <a:pPr>
              <a:defRPr/>
            </a:pPr>
            <a:r>
              <a:rPr lang="en-US" sz="1800" dirty="0" smtClean="0"/>
              <a:t>Methods declared as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800" dirty="0" smtClean="0"/>
              <a:t> have the following restrictions:</a:t>
            </a:r>
            <a:endParaRPr lang="en-US" sz="18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3027116" y="4682274"/>
            <a:ext cx="1948609" cy="1261326"/>
            <a:chOff x="3027116" y="4267200"/>
            <a:chExt cx="1948609" cy="1261326"/>
          </a:xfrm>
        </p:grpSpPr>
        <p:sp>
          <p:nvSpPr>
            <p:cNvPr id="23" name="Left Arrow 22"/>
            <p:cNvSpPr/>
            <p:nvPr/>
          </p:nvSpPr>
          <p:spPr>
            <a:xfrm rot="20265951">
              <a:off x="3027116" y="5043894"/>
              <a:ext cx="978408" cy="484632"/>
            </a:xfrm>
            <a:prstGeom prst="left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Arrow 23"/>
            <p:cNvSpPr/>
            <p:nvPr/>
          </p:nvSpPr>
          <p:spPr>
            <a:xfrm rot="1205742">
              <a:off x="3997317" y="5000834"/>
              <a:ext cx="978408" cy="484632"/>
            </a:xfrm>
            <a:prstGeom prst="rightArrow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Up Arrow 21"/>
            <p:cNvSpPr/>
            <p:nvPr/>
          </p:nvSpPr>
          <p:spPr>
            <a:xfrm>
              <a:off x="3782568" y="4267200"/>
              <a:ext cx="484632" cy="978408"/>
            </a:xfrm>
            <a:prstGeom prst="upArrow">
              <a:avLst/>
            </a:prstGeom>
            <a:solidFill>
              <a:srgbClr val="85312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Content Placeholder 1"/>
          <p:cNvSpPr txBox="1">
            <a:spLocks/>
          </p:cNvSpPr>
          <p:nvPr/>
        </p:nvSpPr>
        <p:spPr bwMode="auto">
          <a:xfrm>
            <a:off x="2971800" y="3946469"/>
            <a:ext cx="2133600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ctr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defRPr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Can invoke only </a:t>
            </a:r>
          </a:p>
          <a:p>
            <a:pPr marL="342900" lvl="0" indent="-342900" algn="ctr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defRPr/>
            </a:pP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cs typeface="Courier New" pitchFamily="49" charset="0"/>
              </a:rPr>
              <a:t>static</a:t>
            </a: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methods</a:t>
            </a:r>
            <a:endParaRPr lang="en-IN" sz="1800" b="1" dirty="0" smtClean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Content Placeholder 1"/>
          <p:cNvSpPr txBox="1">
            <a:spLocks/>
          </p:cNvSpPr>
          <p:nvPr/>
        </p:nvSpPr>
        <p:spPr bwMode="auto">
          <a:xfrm>
            <a:off x="1219200" y="5486400"/>
            <a:ext cx="1981200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ctr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defRPr/>
            </a:pPr>
            <a:r>
              <a:rPr lang="en-US" sz="18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Can access only</a:t>
            </a:r>
          </a:p>
          <a:p>
            <a:pPr marL="342900" lvl="0" indent="-342900" algn="ctr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defRPr/>
            </a:pPr>
            <a:r>
              <a:rPr lang="en-US" sz="18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 smtClean="0">
                <a:solidFill>
                  <a:srgbClr val="0070C0"/>
                </a:solidFill>
                <a:cs typeface="Courier New" pitchFamily="49" charset="0"/>
              </a:rPr>
              <a:t>static</a:t>
            </a:r>
            <a:r>
              <a:rPr lang="en-US" sz="18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data</a:t>
            </a:r>
            <a:endParaRPr lang="en-IN" sz="1800" b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Content Placeholder 1"/>
          <p:cNvSpPr txBox="1">
            <a:spLocks/>
          </p:cNvSpPr>
          <p:nvPr/>
        </p:nvSpPr>
        <p:spPr bwMode="auto">
          <a:xfrm>
            <a:off x="4953000" y="5470469"/>
            <a:ext cx="2209800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ctr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defRPr/>
            </a:pP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Cannot use 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cs typeface="Courier New" pitchFamily="49" charset="0"/>
              </a:rPr>
              <a:t>this</a:t>
            </a: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or </a:t>
            </a:r>
          </a:p>
          <a:p>
            <a:pPr marL="342900" lvl="0" indent="-342900" algn="ctr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defRPr/>
            </a:pP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cs typeface="Courier New" pitchFamily="49" charset="0"/>
              </a:rPr>
              <a:t>super</a:t>
            </a: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keywords</a:t>
            </a:r>
            <a:endParaRPr lang="en-IN" sz="1800" b="1" dirty="0" smtClean="0">
              <a:solidFill>
                <a:schemeClr val="accent3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Creating Static Variables, Static Methods, and Static Blocks 2-6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</a:t>
            </a:r>
            <a:r>
              <a:rPr lang="en-US" dirty="0" err="1" smtClean="0"/>
              <a:t>Aptech</a:t>
            </a:r>
            <a:r>
              <a:rPr lang="en-US" dirty="0" smtClean="0"/>
              <a:t> Ltd.                                                                       Modifiers and Packages/Session 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609600" y="838200"/>
            <a:ext cx="8229600" cy="1066800"/>
          </a:xfrm>
          <a:prstGeom prst="right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smtClean="0">
                <a:latin typeface="Calibri" pitchFamily="34" charset="0"/>
                <a:cs typeface="Calibri" pitchFamily="34" charset="0"/>
              </a:rPr>
              <a:t>Generally, a constructor is used to initialize variables. 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609600" y="1752600"/>
            <a:ext cx="8229600" cy="1066800"/>
          </a:xfrm>
          <a:prstGeom prst="right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smtClean="0">
                <a:latin typeface="Calibri" pitchFamily="34" charset="0"/>
                <a:cs typeface="Calibri" pitchFamily="34" charset="0"/>
              </a:rPr>
              <a:t>However, a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block can also be used to initialize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variables because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block is executed even before the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main()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method is executed. 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609600" y="2667000"/>
            <a:ext cx="8229600" cy="1066800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smtClean="0">
                <a:latin typeface="Calibri" pitchFamily="34" charset="0"/>
                <a:cs typeface="Calibri" pitchFamily="34" charset="0"/>
              </a:rPr>
              <a:t>It is used when a block of code needs to be executed during loading of the class by JVM. 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09600" y="3581400"/>
            <a:ext cx="8229600" cy="1066800"/>
          </a:xfrm>
          <a:prstGeom prst="rightArrow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smtClean="0">
                <a:latin typeface="Calibri" pitchFamily="34" charset="0"/>
                <a:cs typeface="Calibri" pitchFamily="34" charset="0"/>
              </a:rPr>
              <a:t>Execution of Java code starts from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blocks and not from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main()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method. It is enclosed within {} braces.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609600" y="4495800"/>
            <a:ext cx="8229600" cy="106680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smtClean="0">
                <a:latin typeface="Calibri" pitchFamily="34" charset="0"/>
                <a:cs typeface="Calibri" pitchFamily="34" charset="0"/>
              </a:rPr>
              <a:t>There can be more than one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block in a program. They can be placed anywhere in the class. 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609600" y="5410200"/>
            <a:ext cx="8229600" cy="1066800"/>
          </a:xfrm>
          <a:prstGeom prst="right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smtClean="0">
                <a:latin typeface="Calibri" pitchFamily="34" charset="0"/>
                <a:cs typeface="Calibri" pitchFamily="34" charset="0"/>
              </a:rPr>
              <a:t>A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initialization block can reference only those class variables that have been declared before it.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Creating Static Variables, Static Methods, and Static Blocks 3-6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Modifiers and Packages/Session 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762000"/>
          </a:xfrm>
        </p:spPr>
        <p:txBody>
          <a:bodyPr/>
          <a:lstStyle/>
          <a:p>
            <a:pPr>
              <a:defRPr/>
            </a:pPr>
            <a:r>
              <a:rPr lang="en-US" sz="1800" dirty="0" smtClean="0"/>
              <a:t>Following code snippet demonstrates an example of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800" dirty="0" smtClean="0"/>
              <a:t> variables,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800" dirty="0" smtClean="0"/>
              <a:t> method, and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800" dirty="0" smtClean="0"/>
              <a:t> block: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1558463"/>
            <a:ext cx="8077200" cy="489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package session9;</a:t>
            </a:r>
          </a:p>
          <a:p>
            <a:r>
              <a:rPr lang="en-US" dirty="0" smtClean="0"/>
              <a:t>public class </a:t>
            </a:r>
            <a:r>
              <a:rPr lang="en-US" dirty="0" err="1" smtClean="0"/>
              <a:t>StaticMembers</a:t>
            </a:r>
            <a:r>
              <a:rPr lang="en-US" dirty="0" smtClean="0"/>
              <a:t> {</a:t>
            </a:r>
          </a:p>
          <a:p>
            <a:pPr marL="228600"/>
            <a:r>
              <a:rPr lang="en-US" dirty="0" smtClean="0"/>
              <a:t>// Declare and initialize static variable</a:t>
            </a:r>
          </a:p>
          <a:p>
            <a:pPr marL="228600"/>
            <a:r>
              <a:rPr lang="en-US" dirty="0" smtClean="0"/>
              <a:t>public static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staticCounter</a:t>
            </a:r>
            <a:r>
              <a:rPr lang="en-US" dirty="0" smtClean="0"/>
              <a:t> = 0;</a:t>
            </a:r>
          </a:p>
          <a:p>
            <a:pPr marL="228600"/>
            <a:endParaRPr lang="en-US" dirty="0" smtClean="0"/>
          </a:p>
          <a:p>
            <a:pPr marL="228600"/>
            <a:r>
              <a:rPr lang="en-US" dirty="0" smtClean="0"/>
              <a:t>  // Declare and initialize instance variable</a:t>
            </a:r>
          </a:p>
          <a:p>
            <a:pPr marL="228600"/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instanceCounter</a:t>
            </a:r>
            <a:r>
              <a:rPr lang="en-US" dirty="0" smtClean="0"/>
              <a:t> = 0;</a:t>
            </a:r>
          </a:p>
          <a:p>
            <a:pPr marL="228600"/>
            <a:r>
              <a:rPr lang="en-US" dirty="0" smtClean="0"/>
              <a:t>  /**</a:t>
            </a:r>
          </a:p>
          <a:p>
            <a:pPr marL="228600"/>
            <a:r>
              <a:rPr lang="en-US" dirty="0" smtClean="0"/>
              <a:t>   * static block</a:t>
            </a:r>
          </a:p>
          <a:p>
            <a:pPr marL="228600"/>
            <a:r>
              <a:rPr lang="en-US" dirty="0" smtClean="0"/>
              <a:t>   *</a:t>
            </a:r>
          </a:p>
          <a:p>
            <a:pPr marL="228600"/>
            <a:r>
              <a:rPr lang="en-US" dirty="0" smtClean="0"/>
              <a:t>   */</a:t>
            </a:r>
          </a:p>
          <a:p>
            <a:pPr marL="228600"/>
            <a:r>
              <a:rPr lang="en-US" dirty="0" smtClean="0"/>
              <a:t>  static{</a:t>
            </a:r>
          </a:p>
          <a:p>
            <a:pPr marL="457200"/>
            <a:r>
              <a:rPr lang="en-US" dirty="0" smtClean="0"/>
              <a:t>  </a:t>
            </a:r>
            <a:r>
              <a:rPr lang="en-US" dirty="0" err="1" smtClean="0"/>
              <a:t>System.out.println</a:t>
            </a:r>
            <a:r>
              <a:rPr lang="en-US" dirty="0" smtClean="0"/>
              <a:t>(“I am a static block”);</a:t>
            </a:r>
          </a:p>
          <a:p>
            <a:pPr marL="228600"/>
            <a:r>
              <a:rPr lang="en-US" dirty="0" smtClean="0"/>
              <a:t>  }</a:t>
            </a:r>
          </a:p>
          <a:p>
            <a:pPr marL="228600"/>
            <a:endParaRPr lang="en-US" dirty="0" smtClean="0"/>
          </a:p>
          <a:p>
            <a:pPr marL="228600"/>
            <a:r>
              <a:rPr lang="en-US" dirty="0" smtClean="0"/>
              <a:t>/**</a:t>
            </a:r>
          </a:p>
          <a:p>
            <a:pPr marL="228600"/>
            <a:r>
              <a:rPr lang="en-US" dirty="0" smtClean="0"/>
              <a:t> * Static method</a:t>
            </a:r>
          </a:p>
          <a:p>
            <a:pPr marL="228600"/>
            <a:r>
              <a:rPr lang="en-US" dirty="0" smtClean="0"/>
              <a:t> *</a:t>
            </a:r>
          </a:p>
          <a:p>
            <a:pPr marL="228600"/>
            <a:r>
              <a:rPr lang="en-US" dirty="0" smtClean="0"/>
              <a:t> * @return void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Creating Static Variables, Static Methods, and Static Blocks 4-6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Modifiers and Packages/Session 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927146"/>
            <a:ext cx="8077200" cy="51552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/>
            <a:r>
              <a:rPr lang="en-US" dirty="0" smtClean="0"/>
              <a:t>*/</a:t>
            </a:r>
          </a:p>
          <a:p>
            <a:pPr marL="228600"/>
            <a:r>
              <a:rPr lang="en-US" dirty="0" smtClean="0"/>
              <a:t>public static void </a:t>
            </a:r>
            <a:r>
              <a:rPr lang="en-US" dirty="0" err="1" smtClean="0"/>
              <a:t>staticMethod</a:t>
            </a:r>
            <a:r>
              <a:rPr lang="en-US" dirty="0" smtClean="0"/>
              <a:t>(){</a:t>
            </a:r>
          </a:p>
          <a:p>
            <a:pPr marL="457200"/>
            <a:r>
              <a:rPr lang="en-US" dirty="0" err="1" smtClean="0"/>
              <a:t>System.out.println</a:t>
            </a:r>
            <a:r>
              <a:rPr lang="en-US" dirty="0" smtClean="0"/>
              <a:t>(“I am a static method”);</a:t>
            </a:r>
          </a:p>
          <a:p>
            <a:pPr marL="228600"/>
            <a:r>
              <a:rPr lang="en-US" dirty="0" smtClean="0"/>
              <a:t>}</a:t>
            </a:r>
          </a:p>
          <a:p>
            <a:pPr marL="228600"/>
            <a:endParaRPr lang="en-US" dirty="0" smtClean="0"/>
          </a:p>
          <a:p>
            <a:pPr marL="228600"/>
            <a:r>
              <a:rPr lang="en-US" dirty="0" smtClean="0"/>
              <a:t>/**</a:t>
            </a:r>
          </a:p>
          <a:p>
            <a:pPr marL="228600"/>
            <a:r>
              <a:rPr lang="en-US" dirty="0" smtClean="0"/>
              <a:t> * Displays the value of static and instance counters</a:t>
            </a:r>
          </a:p>
          <a:p>
            <a:pPr marL="228600"/>
            <a:r>
              <a:rPr lang="en-US" dirty="0" smtClean="0"/>
              <a:t> *</a:t>
            </a:r>
          </a:p>
          <a:p>
            <a:pPr marL="228600"/>
            <a:r>
              <a:rPr lang="en-US" dirty="0" smtClean="0"/>
              <a:t> * @return void</a:t>
            </a:r>
          </a:p>
          <a:p>
            <a:pPr marL="228600"/>
            <a:r>
              <a:rPr lang="en-US" dirty="0" smtClean="0"/>
              <a:t> */</a:t>
            </a:r>
          </a:p>
          <a:p>
            <a:pPr marL="228600"/>
            <a:r>
              <a:rPr lang="en-US" dirty="0" smtClean="0"/>
              <a:t>public void </a:t>
            </a:r>
            <a:r>
              <a:rPr lang="en-US" dirty="0" err="1" smtClean="0"/>
              <a:t>displayCount</a:t>
            </a:r>
            <a:r>
              <a:rPr lang="en-US" dirty="0" smtClean="0"/>
              <a:t>(){</a:t>
            </a:r>
          </a:p>
          <a:p>
            <a:pPr marL="228600"/>
            <a:endParaRPr lang="en-US" dirty="0" smtClean="0"/>
          </a:p>
          <a:p>
            <a:pPr marL="457200"/>
            <a:r>
              <a:rPr lang="en-US" dirty="0" smtClean="0"/>
              <a:t>//Increment the static and instance variable</a:t>
            </a:r>
          </a:p>
          <a:p>
            <a:pPr marL="457200"/>
            <a:r>
              <a:rPr lang="en-US" dirty="0" err="1" smtClean="0"/>
              <a:t>staticCounter</a:t>
            </a:r>
            <a:r>
              <a:rPr lang="en-US" dirty="0" smtClean="0"/>
              <a:t>++;</a:t>
            </a:r>
          </a:p>
          <a:p>
            <a:pPr marL="457200"/>
            <a:r>
              <a:rPr lang="en-US" dirty="0" err="1" smtClean="0"/>
              <a:t>instanceCounter</a:t>
            </a:r>
            <a:r>
              <a:rPr lang="en-US" dirty="0" smtClean="0"/>
              <a:t>++;</a:t>
            </a:r>
          </a:p>
          <a:p>
            <a:pPr marL="457200"/>
            <a:endParaRPr lang="en-US" dirty="0" smtClean="0"/>
          </a:p>
          <a:p>
            <a:pPr marL="457200"/>
            <a:r>
              <a:rPr lang="en-US" dirty="0" smtClean="0"/>
              <a:t>// Print the value of static and instance variable</a:t>
            </a:r>
          </a:p>
          <a:p>
            <a:pPr marL="457200"/>
            <a:r>
              <a:rPr lang="en-US" dirty="0" err="1" smtClean="0"/>
              <a:t>System.out.println</a:t>
            </a:r>
            <a:r>
              <a:rPr lang="en-US" dirty="0" smtClean="0"/>
              <a:t>(“Static counter is:”+ </a:t>
            </a:r>
            <a:r>
              <a:rPr lang="en-US" dirty="0" err="1" smtClean="0"/>
              <a:t>staticCounter</a:t>
            </a:r>
            <a:r>
              <a:rPr lang="en-US" dirty="0" smtClean="0"/>
              <a:t>);</a:t>
            </a:r>
          </a:p>
          <a:p>
            <a:pPr marL="457200"/>
            <a:r>
              <a:rPr lang="en-US" dirty="0" err="1" smtClean="0"/>
              <a:t>System.out.println</a:t>
            </a:r>
            <a:r>
              <a:rPr lang="en-US" dirty="0" smtClean="0"/>
              <a:t>(“Instance counter is:”+ </a:t>
            </a:r>
            <a:r>
              <a:rPr lang="en-US" dirty="0" err="1" smtClean="0"/>
              <a:t>instanceCounter</a:t>
            </a:r>
            <a:r>
              <a:rPr lang="en-US" dirty="0" smtClean="0"/>
              <a:t>);</a:t>
            </a:r>
          </a:p>
          <a:p>
            <a:pPr marL="228600"/>
            <a:r>
              <a:rPr lang="en-US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Creating Static Variables, Static Methods, and Static Blocks 5-6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Modifiers and Packages/Session 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927146"/>
            <a:ext cx="8077200" cy="56723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/>
            <a:r>
              <a:rPr lang="en-US" dirty="0" smtClean="0"/>
              <a:t>/**</a:t>
            </a:r>
          </a:p>
          <a:p>
            <a:pPr marL="228600"/>
            <a:r>
              <a:rPr lang="en-US" dirty="0" smtClean="0"/>
              <a:t> * @</a:t>
            </a:r>
            <a:r>
              <a:rPr lang="en-US" dirty="0" err="1" smtClean="0"/>
              <a:t>param</a:t>
            </a:r>
            <a:r>
              <a:rPr lang="en-US" dirty="0" smtClean="0"/>
              <a:t> </a:t>
            </a:r>
            <a:r>
              <a:rPr lang="en-US" dirty="0" err="1" smtClean="0"/>
              <a:t>args</a:t>
            </a:r>
            <a:r>
              <a:rPr lang="en-US" dirty="0" smtClean="0"/>
              <a:t> the command line arguments</a:t>
            </a:r>
          </a:p>
          <a:p>
            <a:pPr marL="228600"/>
            <a:r>
              <a:rPr lang="en-US" dirty="0" smtClean="0"/>
              <a:t> */</a:t>
            </a:r>
          </a:p>
          <a:p>
            <a:pPr marL="228600"/>
            <a:r>
              <a:rPr lang="en-US" dirty="0" smtClean="0"/>
              <a:t>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 marL="228600"/>
            <a:endParaRPr lang="en-US" dirty="0" smtClean="0"/>
          </a:p>
          <a:p>
            <a:pPr marL="457200"/>
            <a:r>
              <a:rPr lang="en-US" dirty="0" err="1" smtClean="0"/>
              <a:t>System.out.println</a:t>
            </a:r>
            <a:r>
              <a:rPr lang="en-US" dirty="0" smtClean="0"/>
              <a:t>(“I am the main method”);</a:t>
            </a:r>
          </a:p>
          <a:p>
            <a:pPr marL="457200"/>
            <a:r>
              <a:rPr lang="en-US" dirty="0" smtClean="0"/>
              <a:t>// Invoke the static method using the class name</a:t>
            </a:r>
          </a:p>
          <a:p>
            <a:pPr marL="457200"/>
            <a:r>
              <a:rPr lang="en-US" dirty="0" err="1" smtClean="0"/>
              <a:t>StaticMembers.staticMethod</a:t>
            </a:r>
            <a:r>
              <a:rPr lang="en-US" dirty="0" smtClean="0"/>
              <a:t>();</a:t>
            </a:r>
          </a:p>
          <a:p>
            <a:pPr marL="457200"/>
            <a:endParaRPr lang="en-US" dirty="0" smtClean="0"/>
          </a:p>
          <a:p>
            <a:pPr marL="457200"/>
            <a:r>
              <a:rPr lang="en-US" dirty="0" smtClean="0"/>
              <a:t>// Create first instance of the class</a:t>
            </a:r>
          </a:p>
          <a:p>
            <a:pPr marL="457200"/>
            <a:r>
              <a:rPr lang="en-US" dirty="0" err="1" smtClean="0"/>
              <a:t>StaticMembers</a:t>
            </a:r>
            <a:r>
              <a:rPr lang="en-US" dirty="0" smtClean="0"/>
              <a:t> objStatic1 = new </a:t>
            </a:r>
            <a:r>
              <a:rPr lang="en-US" dirty="0" err="1" smtClean="0"/>
              <a:t>StaticMembers</a:t>
            </a:r>
            <a:r>
              <a:rPr lang="en-US" dirty="0" smtClean="0"/>
              <a:t>();</a:t>
            </a:r>
          </a:p>
          <a:p>
            <a:pPr marL="457200"/>
            <a:r>
              <a:rPr lang="en-US" dirty="0" smtClean="0"/>
              <a:t>objStatic1.displayCount();</a:t>
            </a:r>
          </a:p>
          <a:p>
            <a:pPr marL="457200"/>
            <a:endParaRPr lang="en-US" dirty="0" smtClean="0"/>
          </a:p>
          <a:p>
            <a:pPr marL="457200"/>
            <a:r>
              <a:rPr lang="en-US" dirty="0" smtClean="0"/>
              <a:t>// Create second instance of the class</a:t>
            </a:r>
          </a:p>
          <a:p>
            <a:pPr marL="457200"/>
            <a:r>
              <a:rPr lang="en-US" dirty="0" err="1" smtClean="0"/>
              <a:t>StaticMembers</a:t>
            </a:r>
            <a:r>
              <a:rPr lang="en-US" dirty="0" smtClean="0"/>
              <a:t> objStatic2 = new </a:t>
            </a:r>
            <a:r>
              <a:rPr lang="en-US" dirty="0" err="1" smtClean="0"/>
              <a:t>StaticMembers</a:t>
            </a:r>
            <a:r>
              <a:rPr lang="en-US" dirty="0" smtClean="0"/>
              <a:t>();</a:t>
            </a:r>
          </a:p>
          <a:p>
            <a:pPr marL="457200"/>
            <a:r>
              <a:rPr lang="en-US" dirty="0" smtClean="0"/>
              <a:t>objStatic2.displayCount();</a:t>
            </a:r>
          </a:p>
          <a:p>
            <a:pPr marL="457200"/>
            <a:endParaRPr lang="en-US" dirty="0" smtClean="0"/>
          </a:p>
          <a:p>
            <a:pPr marL="457200"/>
            <a:r>
              <a:rPr lang="en-US" dirty="0" smtClean="0"/>
              <a:t>// Create third instance of the class</a:t>
            </a:r>
          </a:p>
          <a:p>
            <a:pPr marL="457200"/>
            <a:r>
              <a:rPr lang="en-US" dirty="0" err="1" smtClean="0"/>
              <a:t>StaticMembers</a:t>
            </a:r>
            <a:r>
              <a:rPr lang="en-US" dirty="0" smtClean="0"/>
              <a:t> objStatic3 = new </a:t>
            </a:r>
            <a:r>
              <a:rPr lang="en-US" dirty="0" err="1" smtClean="0"/>
              <a:t>StaticMembers</a:t>
            </a:r>
            <a:r>
              <a:rPr lang="en-US" dirty="0" smtClean="0"/>
              <a:t>();</a:t>
            </a:r>
          </a:p>
          <a:p>
            <a:pPr marL="457200"/>
            <a:r>
              <a:rPr lang="en-US" dirty="0" smtClean="0"/>
              <a:t>objStatic3.displayCount();</a:t>
            </a:r>
          </a:p>
          <a:p>
            <a:pPr marL="228600"/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Creating Static Variables, Static Methods, and Static Blocks 6-6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Modifiers and Packages/Session 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381000"/>
          </a:xfrm>
        </p:spPr>
        <p:txBody>
          <a:bodyPr/>
          <a:lstStyle/>
          <a:p>
            <a:pPr>
              <a:defRPr/>
            </a:pPr>
            <a:r>
              <a:rPr lang="en-US" sz="1800" dirty="0" smtClean="0"/>
              <a:t>Following figure shows the output of the program:</a:t>
            </a:r>
            <a:endParaRPr lang="en-US" sz="1800" dirty="0"/>
          </a:p>
        </p:txBody>
      </p:sp>
      <p:pic>
        <p:nvPicPr>
          <p:cNvPr id="7" name="Picture 6" descr="Figure 9.2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6999" y="1295400"/>
            <a:ext cx="3424565" cy="2362200"/>
          </a:xfrm>
          <a:prstGeom prst="rect">
            <a:avLst/>
          </a:prstGeom>
        </p:spPr>
      </p:pic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304800" y="3733800"/>
            <a:ext cx="86106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From the figure it is clear that the </a:t>
            </a:r>
            <a:r>
              <a:rPr lang="en-US" sz="1800" dirty="0" smtClean="0">
                <a:cs typeface="Courier New" pitchFamily="49" charset="0"/>
              </a:rPr>
              <a:t>static</a:t>
            </a:r>
            <a:r>
              <a:rPr lang="en-US" sz="1800" dirty="0" smtClean="0">
                <a:latin typeface="Calibri" pitchFamily="34" charset="0"/>
              </a:rPr>
              <a:t> block is executed even before the </a:t>
            </a:r>
            <a:r>
              <a:rPr lang="en-US" sz="1800" dirty="0" smtClean="0">
                <a:cs typeface="Courier New" pitchFamily="49" charset="0"/>
              </a:rPr>
              <a:t>main()</a:t>
            </a:r>
            <a:r>
              <a:rPr lang="en-US" sz="1800" dirty="0" smtClean="0">
                <a:latin typeface="Calibri" pitchFamily="34" charset="0"/>
              </a:rPr>
              <a:t> method. 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Also, the value of </a:t>
            </a:r>
            <a:r>
              <a:rPr lang="en-US" sz="1800" dirty="0" smtClean="0">
                <a:cs typeface="Courier New" pitchFamily="49" charset="0"/>
              </a:rPr>
              <a:t>static</a:t>
            </a:r>
            <a:r>
              <a:rPr lang="en-US" sz="1800" dirty="0" smtClean="0">
                <a:latin typeface="Calibri" pitchFamily="34" charset="0"/>
              </a:rPr>
              <a:t> counter is incremented to 1, 2, 3, …, and so on whereas the value of instance counter remains 1 for all the objects. 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This is because a separate copy of the instance counter exists for each object. 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However, for the </a:t>
            </a:r>
            <a:r>
              <a:rPr lang="en-US" sz="1800" dirty="0" smtClean="0">
                <a:cs typeface="Courier New" pitchFamily="49" charset="0"/>
              </a:rPr>
              <a:t>static</a:t>
            </a:r>
            <a:r>
              <a:rPr lang="en-US" sz="1800" dirty="0" smtClean="0">
                <a:latin typeface="Calibri" pitchFamily="34" charset="0"/>
              </a:rPr>
              <a:t> variable, only one copy exists per class. 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Every object increments the same copy of the variable, </a:t>
            </a:r>
            <a:r>
              <a:rPr lang="en-US" sz="1800" b="1" dirty="0" err="1" smtClean="0">
                <a:cs typeface="Courier New" pitchFamily="49" charset="0"/>
              </a:rPr>
              <a:t>staticCounter</a:t>
            </a:r>
            <a:r>
              <a:rPr lang="en-US" sz="1800" dirty="0" smtClean="0">
                <a:latin typeface="Calibri" pitchFamily="34" charset="0"/>
              </a:rPr>
              <a:t>. 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Thus, by using a </a:t>
            </a:r>
            <a:r>
              <a:rPr lang="en-US" sz="1800" dirty="0" smtClean="0">
                <a:cs typeface="Courier New" pitchFamily="49" charset="0"/>
              </a:rPr>
              <a:t>static</a:t>
            </a:r>
            <a:r>
              <a:rPr lang="en-US" sz="1800" dirty="0" smtClean="0">
                <a:latin typeface="Calibri" pitchFamily="34" charset="0"/>
              </a:rPr>
              <a:t> counter, a user can keep track of the number of instances of a class.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 1-2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Modifiers and Packages/Session 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33400" y="990600"/>
            <a:ext cx="8229600" cy="533400"/>
            <a:chOff x="0" y="267999"/>
            <a:chExt cx="6096000" cy="936000"/>
          </a:xfrm>
          <a:solidFill>
            <a:schemeClr val="accent6">
              <a:lumMod val="5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7" name="Rounded Rectangle 6"/>
            <p:cNvSpPr/>
            <p:nvPr/>
          </p:nvSpPr>
          <p:spPr>
            <a:xfrm>
              <a:off x="0" y="267999"/>
              <a:ext cx="6096000" cy="936000"/>
            </a:xfrm>
            <a:prstGeom prst="roundRect">
              <a:avLst/>
            </a:prstGeom>
            <a:grpFill/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45692" y="313691"/>
              <a:ext cx="6004616" cy="844616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Consider a situation where in a user has about fifty files of which some are related to sales, others are related to accounts, and some are related to inventory.</a:t>
              </a:r>
              <a:endParaRPr lang="en-IN" sz="18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33400" y="1600200"/>
            <a:ext cx="8229600" cy="533400"/>
            <a:chOff x="0" y="267999"/>
            <a:chExt cx="6096000" cy="936000"/>
          </a:xfrm>
          <a:solidFill>
            <a:schemeClr val="accent3">
              <a:lumMod val="5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0" name="Rounded Rectangle 9"/>
            <p:cNvSpPr/>
            <p:nvPr/>
          </p:nvSpPr>
          <p:spPr>
            <a:xfrm>
              <a:off x="0" y="267999"/>
              <a:ext cx="6096000" cy="936000"/>
            </a:xfrm>
            <a:prstGeom prst="roundRect">
              <a:avLst/>
            </a:prstGeom>
            <a:grpFill/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ounded Rectangle 4"/>
            <p:cNvSpPr/>
            <p:nvPr/>
          </p:nvSpPr>
          <p:spPr>
            <a:xfrm>
              <a:off x="45692" y="313691"/>
              <a:ext cx="6004616" cy="844616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dirty="0" smtClean="0">
                  <a:latin typeface="Calibri" pitchFamily="34" charset="0"/>
                  <a:cs typeface="Calibri" pitchFamily="34" charset="0"/>
                </a:rPr>
                <a:t>Also, the files belong to different years. All these files are kept in one section of a cupboard.</a:t>
              </a:r>
              <a:endParaRPr lang="en-IN" sz="1800" kern="1200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33400" y="2209800"/>
            <a:ext cx="8229600" cy="533400"/>
            <a:chOff x="0" y="267999"/>
            <a:chExt cx="6096000" cy="936000"/>
          </a:xfrm>
          <a:solidFill>
            <a:schemeClr val="accent6">
              <a:lumMod val="5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3" name="Rounded Rectangle 12"/>
            <p:cNvSpPr/>
            <p:nvPr/>
          </p:nvSpPr>
          <p:spPr>
            <a:xfrm>
              <a:off x="0" y="267999"/>
              <a:ext cx="6096000" cy="936000"/>
            </a:xfrm>
            <a:prstGeom prst="roundRect">
              <a:avLst/>
            </a:prstGeom>
            <a:grpFill/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4"/>
            <p:cNvSpPr/>
            <p:nvPr/>
          </p:nvSpPr>
          <p:spPr>
            <a:xfrm>
              <a:off x="45692" y="313691"/>
              <a:ext cx="6004616" cy="844616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Now, when a particular file is required, the user has to search the entire cupboard. This is very time consuming and difficult.</a:t>
              </a:r>
              <a:endParaRPr lang="en-IN" sz="18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33400" y="2819400"/>
            <a:ext cx="8229600" cy="533400"/>
            <a:chOff x="0" y="267999"/>
            <a:chExt cx="6096000" cy="936000"/>
          </a:xfrm>
          <a:solidFill>
            <a:schemeClr val="accent3">
              <a:lumMod val="5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6" name="Rounded Rectangle 15"/>
            <p:cNvSpPr/>
            <p:nvPr/>
          </p:nvSpPr>
          <p:spPr>
            <a:xfrm>
              <a:off x="0" y="267999"/>
              <a:ext cx="6096000" cy="936000"/>
            </a:xfrm>
            <a:prstGeom prst="roundRect">
              <a:avLst/>
            </a:prstGeom>
            <a:grpFill/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ounded Rectangle 4"/>
            <p:cNvSpPr/>
            <p:nvPr/>
          </p:nvSpPr>
          <p:spPr>
            <a:xfrm>
              <a:off x="45692" y="313691"/>
              <a:ext cx="6004616" cy="844616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dirty="0" smtClean="0">
                  <a:latin typeface="Calibri" pitchFamily="34" charset="0"/>
                  <a:cs typeface="Calibri" pitchFamily="34" charset="0"/>
                </a:rPr>
                <a:t>For this purpose, the user creates separate folders and divides the files according to the years and further groups them according to the content. </a:t>
              </a:r>
            </a:p>
          </p:txBody>
        </p:sp>
      </p:grpSp>
      <p:sp>
        <p:nvSpPr>
          <p:cNvPr id="18" name="Content Placeholder 1"/>
          <p:cNvSpPr>
            <a:spLocks noGrp="1"/>
          </p:cNvSpPr>
          <p:nvPr>
            <p:ph idx="1"/>
          </p:nvPr>
        </p:nvSpPr>
        <p:spPr>
          <a:xfrm>
            <a:off x="304800" y="3429000"/>
            <a:ext cx="8610600" cy="381000"/>
          </a:xfrm>
        </p:spPr>
        <p:txBody>
          <a:bodyPr/>
          <a:lstStyle/>
          <a:p>
            <a:pPr>
              <a:defRPr/>
            </a:pPr>
            <a:r>
              <a:rPr lang="en-US" sz="1800" dirty="0" smtClean="0"/>
              <a:t>This is depicted in the following figure:</a:t>
            </a:r>
            <a:endParaRPr lang="en-US" sz="1800" dirty="0"/>
          </a:p>
        </p:txBody>
      </p:sp>
      <p:pic>
        <p:nvPicPr>
          <p:cNvPr id="19" name="Picture 18" descr="Figure 9.3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71800" y="3886200"/>
            <a:ext cx="2971800" cy="2665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 2-2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Modifiers and Packages/Session 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381000"/>
          </a:xfrm>
        </p:spPr>
        <p:txBody>
          <a:bodyPr/>
          <a:lstStyle/>
          <a:p>
            <a:pPr>
              <a:defRPr/>
            </a:pPr>
            <a:r>
              <a:rPr lang="en-US" sz="1800" dirty="0" smtClean="0"/>
              <a:t>Similarly, in Java, one can organize the files using packages. </a:t>
            </a:r>
            <a:endParaRPr lang="en-US" sz="1800" dirty="0"/>
          </a:p>
        </p:txBody>
      </p:sp>
      <p:sp>
        <p:nvSpPr>
          <p:cNvPr id="7" name="Wave 6"/>
          <p:cNvSpPr/>
          <p:nvPr/>
        </p:nvSpPr>
        <p:spPr>
          <a:xfrm>
            <a:off x="838200" y="1295400"/>
            <a:ext cx="7848600" cy="762000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A package is a namespace that groups related classes and interfaces and organizes them as a unit.</a:t>
            </a:r>
            <a:endParaRPr lang="en-US" sz="1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304800" y="2057400"/>
            <a:ext cx="845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For example, one can keep source files in one folder, images in another, and executables in yet another folder. Packages have the following features: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graphicFrame>
        <p:nvGraphicFramePr>
          <p:cNvPr id="9" name="Diagram 8"/>
          <p:cNvGraphicFramePr/>
          <p:nvPr/>
        </p:nvGraphicFramePr>
        <p:xfrm>
          <a:off x="609600" y="2743200"/>
          <a:ext cx="82296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Using Packages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Modifiers and Packages/Session 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9" name="Pentagon 8"/>
          <p:cNvSpPr/>
          <p:nvPr/>
        </p:nvSpPr>
        <p:spPr>
          <a:xfrm>
            <a:off x="457200" y="990600"/>
            <a:ext cx="8305800" cy="457200"/>
          </a:xfrm>
          <a:prstGeom prst="homePlat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One can easily determine that these classes are related.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Pentagon 9"/>
          <p:cNvSpPr/>
          <p:nvPr/>
        </p:nvSpPr>
        <p:spPr>
          <a:xfrm>
            <a:off x="457200" y="1600200"/>
            <a:ext cx="8305800" cy="457200"/>
          </a:xfrm>
          <a:prstGeom prst="homePlat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One can know where to find the required type that can provide the required functions.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457200" y="2209800"/>
            <a:ext cx="8305800" cy="457200"/>
          </a:xfrm>
          <a:prstGeom prst="homePlat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The names of classes of one package would not conflict with the class names in other packages as the package creates a new namespace.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457200" y="2819400"/>
            <a:ext cx="8305800" cy="457200"/>
          </a:xfrm>
          <a:prstGeom prst="homePlat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For example,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myPackage1.Sample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and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myPackage2.Sample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Pentagon 12"/>
          <p:cNvSpPr/>
          <p:nvPr/>
        </p:nvSpPr>
        <p:spPr>
          <a:xfrm>
            <a:off x="457200" y="3429000"/>
            <a:ext cx="8305800" cy="457200"/>
          </a:xfrm>
          <a:prstGeom prst="homePlat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One can allow classes within one package to have unrestricted access to one another while restricting access to classes outside the package.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457200" y="4038600"/>
            <a:ext cx="8305800" cy="457200"/>
          </a:xfrm>
          <a:prstGeom prst="homePlat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Packages can also store hidden classes that can be used within the package, but are not visible or accessible outside the package.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Pentagon 14"/>
          <p:cNvSpPr/>
          <p:nvPr/>
        </p:nvSpPr>
        <p:spPr>
          <a:xfrm>
            <a:off x="457200" y="4648200"/>
            <a:ext cx="8305800" cy="457200"/>
          </a:xfrm>
          <a:prstGeom prst="homePlat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Packages can also have classes with data members that are visible to other classes, but not accessible outside the package.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Pentagon 15"/>
          <p:cNvSpPr/>
          <p:nvPr/>
        </p:nvSpPr>
        <p:spPr>
          <a:xfrm>
            <a:off x="457200" y="5257800"/>
            <a:ext cx="8305800" cy="457200"/>
          </a:xfrm>
          <a:prstGeom prst="homePlat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When a program from a package is called for the first time, the entire package gets loaded into the memory. 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Pentagon 16"/>
          <p:cNvSpPr/>
          <p:nvPr/>
        </p:nvSpPr>
        <p:spPr>
          <a:xfrm>
            <a:off x="457200" y="5867400"/>
            <a:ext cx="8305800" cy="457200"/>
          </a:xfrm>
          <a:prstGeom prst="homePlat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Due to this, subsequent calls to related subprograms of the same package do not require any further disk </a:t>
            </a: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Input/Output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(I/O).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Packages 1-11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Modifiers and Packages/Session 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1905000"/>
          </a:xfrm>
        </p:spPr>
        <p:txBody>
          <a:bodyPr/>
          <a:lstStyle/>
          <a:p>
            <a:pPr>
              <a:defRPr/>
            </a:pPr>
            <a:r>
              <a:rPr lang="en-US" sz="1800" dirty="0" smtClean="0"/>
              <a:t>The Java platform comes with a huge class library which is a set of packages. </a:t>
            </a:r>
          </a:p>
          <a:p>
            <a:pPr>
              <a:defRPr/>
            </a:pPr>
            <a:r>
              <a:rPr lang="en-US" sz="1800" dirty="0" smtClean="0"/>
              <a:t>These classes can be used in applications by including the packages in a class. </a:t>
            </a:r>
          </a:p>
          <a:p>
            <a:pPr>
              <a:defRPr/>
            </a:pPr>
            <a:r>
              <a:rPr lang="en-US" sz="1800" dirty="0" smtClean="0"/>
              <a:t>This library is known as the Application Programming Interface (API). </a:t>
            </a:r>
          </a:p>
          <a:p>
            <a:pPr>
              <a:defRPr/>
            </a:pPr>
            <a:r>
              <a:rPr lang="en-US" sz="1800" dirty="0" smtClean="0"/>
              <a:t>Every Java application or applet has access to the core package in the API, the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java.lang</a:t>
            </a:r>
            <a:r>
              <a:rPr lang="en-US" sz="1800" dirty="0" smtClean="0"/>
              <a:t> package.</a:t>
            </a:r>
          </a:p>
          <a:p>
            <a:pPr>
              <a:defRPr/>
            </a:pPr>
            <a:r>
              <a:rPr lang="en-US" sz="1800" dirty="0" smtClean="0"/>
              <a:t>For example,</a:t>
            </a:r>
            <a:endParaRPr lang="en-US" sz="1800" dirty="0"/>
          </a:p>
        </p:txBody>
      </p:sp>
      <p:sp>
        <p:nvSpPr>
          <p:cNvPr id="8" name="Half Frame 7"/>
          <p:cNvSpPr/>
          <p:nvPr/>
        </p:nvSpPr>
        <p:spPr>
          <a:xfrm>
            <a:off x="838200" y="2819400"/>
            <a:ext cx="762000" cy="762000"/>
          </a:xfrm>
          <a:prstGeom prst="halfFram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ontent Placeholder 1"/>
          <p:cNvSpPr txBox="1">
            <a:spLocks/>
          </p:cNvSpPr>
          <p:nvPr/>
        </p:nvSpPr>
        <p:spPr bwMode="auto">
          <a:xfrm>
            <a:off x="1066800" y="3048000"/>
            <a:ext cx="861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defRPr/>
            </a:pPr>
            <a:r>
              <a:rPr lang="en-US" sz="1800" dirty="0" smtClean="0">
                <a:latin typeface="Calibri" pitchFamily="34" charset="0"/>
              </a:rPr>
              <a:t>The </a:t>
            </a:r>
            <a:r>
              <a:rPr lang="en-US" sz="1800" dirty="0" smtClean="0">
                <a:cs typeface="Courier New" pitchFamily="49" charset="0"/>
              </a:rPr>
              <a:t>String</a:t>
            </a:r>
            <a:r>
              <a:rPr lang="en-US" sz="1800" dirty="0" smtClean="0">
                <a:latin typeface="Calibri" pitchFamily="34" charset="0"/>
              </a:rPr>
              <a:t> class stores the state and behavior related to character strings.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0" name="Half Frame 9"/>
          <p:cNvSpPr/>
          <p:nvPr/>
        </p:nvSpPr>
        <p:spPr>
          <a:xfrm>
            <a:off x="838200" y="3733800"/>
            <a:ext cx="762000" cy="762000"/>
          </a:xfrm>
          <a:prstGeom prst="halfFram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ntent Placeholder 1"/>
          <p:cNvSpPr txBox="1">
            <a:spLocks/>
          </p:cNvSpPr>
          <p:nvPr/>
        </p:nvSpPr>
        <p:spPr bwMode="auto">
          <a:xfrm>
            <a:off x="1066800" y="3962400"/>
            <a:ext cx="7239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defRPr/>
            </a:pPr>
            <a:r>
              <a:rPr lang="en-US" sz="1800" dirty="0" smtClean="0">
                <a:latin typeface="Calibri" pitchFamily="34" charset="0"/>
              </a:rPr>
              <a:t>The </a:t>
            </a:r>
            <a:r>
              <a:rPr lang="en-US" sz="1800" dirty="0" smtClean="0">
                <a:cs typeface="Courier New" pitchFamily="49" charset="0"/>
              </a:rPr>
              <a:t>File</a:t>
            </a:r>
            <a:r>
              <a:rPr lang="en-US" sz="1800" dirty="0" smtClean="0">
                <a:latin typeface="Calibri" pitchFamily="34" charset="0"/>
              </a:rPr>
              <a:t> class allows the developer to create, delete, compare, inspect, or modify a file on the file system.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2" name="Half Frame 11"/>
          <p:cNvSpPr/>
          <p:nvPr/>
        </p:nvSpPr>
        <p:spPr>
          <a:xfrm>
            <a:off x="838200" y="4724400"/>
            <a:ext cx="762000" cy="762000"/>
          </a:xfrm>
          <a:prstGeom prst="halfFram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ntent Placeholder 1"/>
          <p:cNvSpPr txBox="1">
            <a:spLocks/>
          </p:cNvSpPr>
          <p:nvPr/>
        </p:nvSpPr>
        <p:spPr bwMode="auto">
          <a:xfrm>
            <a:off x="1066800" y="49530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defRPr/>
            </a:pPr>
            <a:r>
              <a:rPr lang="en-US" sz="1800" dirty="0" smtClean="0">
                <a:latin typeface="Calibri" pitchFamily="34" charset="0"/>
              </a:rPr>
              <a:t>The </a:t>
            </a:r>
            <a:r>
              <a:rPr lang="en-US" sz="1800" dirty="0" smtClean="0">
                <a:cs typeface="Courier New" pitchFamily="49" charset="0"/>
              </a:rPr>
              <a:t>Socket</a:t>
            </a:r>
            <a:r>
              <a:rPr lang="en-US" sz="1800" dirty="0" smtClean="0">
                <a:latin typeface="Calibri" pitchFamily="34" charset="0"/>
              </a:rPr>
              <a:t> class allows the developer to create and use network sockets.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4" name="Half Frame 13"/>
          <p:cNvSpPr/>
          <p:nvPr/>
        </p:nvSpPr>
        <p:spPr>
          <a:xfrm>
            <a:off x="838200" y="5638800"/>
            <a:ext cx="762000" cy="762000"/>
          </a:xfrm>
          <a:prstGeom prst="halfFram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ontent Placeholder 1"/>
          <p:cNvSpPr txBox="1">
            <a:spLocks/>
          </p:cNvSpPr>
          <p:nvPr/>
        </p:nvSpPr>
        <p:spPr bwMode="auto">
          <a:xfrm>
            <a:off x="1066800" y="58674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defRPr/>
            </a:pPr>
            <a:r>
              <a:rPr lang="en-US" sz="1800" dirty="0" smtClean="0">
                <a:latin typeface="Calibri" pitchFamily="34" charset="0"/>
              </a:rPr>
              <a:t>The various Graphical User Interface (GUI) control classes such as </a:t>
            </a:r>
            <a:r>
              <a:rPr lang="en-US" sz="1800" dirty="0" smtClean="0">
                <a:cs typeface="Courier New" pitchFamily="49" charset="0"/>
              </a:rPr>
              <a:t>Button</a:t>
            </a:r>
            <a:r>
              <a:rPr lang="en-US" sz="1800" dirty="0" smtClean="0">
                <a:latin typeface="Calibri" pitchFamily="34" charset="0"/>
              </a:rPr>
              <a:t>, </a:t>
            </a:r>
            <a:r>
              <a:rPr lang="en-US" sz="1800" dirty="0" smtClean="0">
                <a:cs typeface="Courier New" pitchFamily="49" charset="0"/>
              </a:rPr>
              <a:t>Checkbox</a:t>
            </a:r>
            <a:r>
              <a:rPr lang="en-US" sz="1800" dirty="0" smtClean="0">
                <a:latin typeface="Calibri" pitchFamily="34" charset="0"/>
              </a:rPr>
              <a:t>, and so on provide ready to use GUI controls.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Introduction</a:t>
            </a:r>
            <a:endParaRPr lang="en-IN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Modifiers and Packages/Session 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5257800"/>
          </a:xfrm>
        </p:spPr>
        <p:txBody>
          <a:bodyPr/>
          <a:lstStyle/>
          <a:p>
            <a:pPr>
              <a:defRPr/>
            </a:pPr>
            <a:r>
              <a:rPr lang="en-US" sz="2000" dirty="0" smtClean="0"/>
              <a:t>Java is a tightly encapsulated language. </a:t>
            </a:r>
          </a:p>
          <a:p>
            <a:pPr>
              <a:defRPr/>
            </a:pPr>
            <a:r>
              <a:rPr lang="en-US" sz="2000" dirty="0" smtClean="0"/>
              <a:t>Java provides a set of access </a:t>
            </a:r>
            <a:r>
              <a:rPr lang="en-US" sz="2000" dirty="0" err="1" smtClean="0"/>
              <a:t>specifiers</a:t>
            </a:r>
            <a:r>
              <a:rPr lang="en-US" sz="2000" dirty="0" smtClean="0"/>
              <a:t>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US" sz="2000" dirty="0" smtClean="0"/>
              <a:t>,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default</a:t>
            </a:r>
            <a:r>
              <a:rPr lang="en-US" sz="2000" dirty="0" smtClean="0"/>
              <a:t> that help to restrict access to class and class members. </a:t>
            </a:r>
          </a:p>
          <a:p>
            <a:pPr>
              <a:defRPr/>
            </a:pPr>
            <a:r>
              <a:rPr lang="en-US" sz="2000" dirty="0" smtClean="0"/>
              <a:t>Java provides additional field and method modifiers to further restrict access to the members of a class to prevent modification by unauthorized code. </a:t>
            </a:r>
          </a:p>
          <a:p>
            <a:pPr>
              <a:defRPr/>
            </a:pPr>
            <a:r>
              <a:rPr lang="en-US" sz="2000" dirty="0" smtClean="0"/>
              <a:t>Java provides the concept of class variables and methods to create a common data member that can be shared by all objects of a class as well as other classes.</a:t>
            </a:r>
          </a:p>
          <a:p>
            <a:pPr>
              <a:defRPr/>
            </a:pPr>
            <a:r>
              <a:rPr lang="en-US" sz="2000" dirty="0" smtClean="0"/>
              <a:t>Java provides packages that can be used to group related classes that share common attributes and behavior. </a:t>
            </a:r>
          </a:p>
          <a:p>
            <a:pPr>
              <a:defRPr/>
            </a:pPr>
            <a:r>
              <a:rPr lang="en-US" sz="2000" dirty="0" smtClean="0"/>
              <a:t>The entire set of packages can be combined into a single file called the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.jar</a:t>
            </a:r>
            <a:r>
              <a:rPr lang="en-US" sz="2000" dirty="0" smtClean="0"/>
              <a:t> file for deployment on the target system.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Packages 2-11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Modifiers and Packages/Session 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381000"/>
          </a:xfrm>
        </p:spPr>
        <p:txBody>
          <a:bodyPr/>
          <a:lstStyle/>
          <a:p>
            <a:pPr>
              <a:defRPr/>
            </a:pPr>
            <a:r>
              <a:rPr lang="en-US" sz="1800" dirty="0" smtClean="0"/>
              <a:t>The different types of Java packages are as follows:</a:t>
            </a:r>
            <a:endParaRPr lang="en-US" sz="1800" dirty="0"/>
          </a:p>
        </p:txBody>
      </p:sp>
      <p:sp>
        <p:nvSpPr>
          <p:cNvPr id="7" name="Explosion 1 6"/>
          <p:cNvSpPr/>
          <p:nvPr/>
        </p:nvSpPr>
        <p:spPr>
          <a:xfrm>
            <a:off x="1828800" y="1371600"/>
            <a:ext cx="2133600" cy="1219200"/>
          </a:xfrm>
          <a:prstGeom prst="irregularSeal1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Predefined packages</a:t>
            </a:r>
            <a:endParaRPr lang="en-US" b="1" dirty="0"/>
          </a:p>
        </p:txBody>
      </p:sp>
      <p:sp>
        <p:nvSpPr>
          <p:cNvPr id="8" name="Explosion 1 7"/>
          <p:cNvSpPr/>
          <p:nvPr/>
        </p:nvSpPr>
        <p:spPr>
          <a:xfrm>
            <a:off x="4343400" y="1447800"/>
            <a:ext cx="2362200" cy="1219200"/>
          </a:xfrm>
          <a:prstGeom prst="irregularSeal1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User-defined packages</a:t>
            </a:r>
            <a:endParaRPr lang="en-US" b="1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 bwMode="auto">
          <a:xfrm>
            <a:off x="304800" y="2819400"/>
            <a:ext cx="8610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The predefined packages are part of the Java API. Predefined packages that are commonly used are as follows: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2" name="Bevel 11"/>
          <p:cNvSpPr/>
          <p:nvPr/>
        </p:nvSpPr>
        <p:spPr>
          <a:xfrm>
            <a:off x="1600200" y="3733800"/>
            <a:ext cx="1524000" cy="838200"/>
          </a:xfrm>
          <a:prstGeom prst="bevel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java.io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Bevel 14"/>
          <p:cNvSpPr/>
          <p:nvPr/>
        </p:nvSpPr>
        <p:spPr>
          <a:xfrm>
            <a:off x="3657600" y="3733800"/>
            <a:ext cx="1524000" cy="838200"/>
          </a:xfrm>
          <a:prstGeom prst="bevel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java.util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Bevel 15"/>
          <p:cNvSpPr/>
          <p:nvPr/>
        </p:nvSpPr>
        <p:spPr>
          <a:xfrm>
            <a:off x="5715000" y="3733800"/>
            <a:ext cx="1524000" cy="838200"/>
          </a:xfrm>
          <a:prstGeom prst="bevel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java.awt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Packages 3-11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Modifiers and Packages/Session 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381000"/>
          </a:xfrm>
        </p:spPr>
        <p:txBody>
          <a:bodyPr/>
          <a:lstStyle/>
          <a:p>
            <a:pPr>
              <a:defRPr/>
            </a:pPr>
            <a:r>
              <a:rPr lang="en-US" sz="1800" dirty="0" smtClean="0"/>
              <a:t>To create user-defined packages, perform the following steps:</a:t>
            </a:r>
            <a:endParaRPr lang="en-US" sz="1800" dirty="0"/>
          </a:p>
        </p:txBody>
      </p:sp>
      <p:graphicFrame>
        <p:nvGraphicFramePr>
          <p:cNvPr id="9" name="Diagram 8"/>
          <p:cNvGraphicFramePr/>
          <p:nvPr/>
        </p:nvGraphicFramePr>
        <p:xfrm>
          <a:off x="685800" y="1371600"/>
          <a:ext cx="8001000" cy="76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ontent Placeholder 1"/>
          <p:cNvSpPr txBox="1">
            <a:spLocks/>
          </p:cNvSpPr>
          <p:nvPr/>
        </p:nvSpPr>
        <p:spPr bwMode="auto">
          <a:xfrm>
            <a:off x="1524000" y="2057400"/>
            <a:ext cx="7239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§"/>
              <a:defRPr/>
            </a:pPr>
            <a:r>
              <a:rPr lang="en-US" sz="1800" dirty="0" smtClean="0">
                <a:latin typeface="Calibri" pitchFamily="34" charset="0"/>
              </a:rPr>
              <a:t>Package names are usually written in all lower case to avoid conflict with the names of classes or interfaces.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§"/>
              <a:defRPr/>
            </a:pPr>
            <a:r>
              <a:rPr lang="en-US" sz="1800" dirty="0" smtClean="0">
                <a:latin typeface="Calibri" pitchFamily="34" charset="0"/>
              </a:rPr>
              <a:t>Companies usually attach their reversed Internet domain name as a prefix to their package names. 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§"/>
              <a:defRPr/>
            </a:pPr>
            <a:r>
              <a:rPr lang="en-US" sz="1800" dirty="0" smtClean="0">
                <a:latin typeface="Calibri" pitchFamily="34" charset="0"/>
              </a:rPr>
              <a:t>For example, </a:t>
            </a:r>
            <a:r>
              <a:rPr lang="en-US" sz="1800" b="1" dirty="0" err="1" smtClean="0">
                <a:cs typeface="Courier New" pitchFamily="49" charset="0"/>
              </a:rPr>
              <a:t>com.sample.mypkg</a:t>
            </a:r>
            <a:r>
              <a:rPr lang="en-US" sz="1800" dirty="0" smtClean="0">
                <a:latin typeface="Calibri" pitchFamily="34" charset="0"/>
              </a:rPr>
              <a:t> for a package named </a:t>
            </a:r>
            <a:r>
              <a:rPr lang="en-US" sz="1800" b="1" dirty="0" err="1" smtClean="0">
                <a:cs typeface="Courier New" pitchFamily="49" charset="0"/>
              </a:rPr>
              <a:t>mypkg</a:t>
            </a:r>
            <a:r>
              <a:rPr lang="en-US" sz="1800" dirty="0" smtClean="0">
                <a:latin typeface="Calibri" pitchFamily="34" charset="0"/>
              </a:rPr>
              <a:t> created by a programmer at sample.com.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§"/>
              <a:defRPr/>
            </a:pPr>
            <a:r>
              <a:rPr lang="en-US" sz="1800" dirty="0" smtClean="0">
                <a:latin typeface="Calibri" pitchFamily="34" charset="0"/>
              </a:rPr>
              <a:t>Naming conflicts occurring in the projects of a single company are handled according to the naming conventions specific to that company. 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§"/>
              <a:defRPr/>
            </a:pPr>
            <a:r>
              <a:rPr lang="en-US" sz="1800" dirty="0" smtClean="0">
                <a:latin typeface="Calibri" pitchFamily="34" charset="0"/>
              </a:rPr>
              <a:t>This is done usually by including the region name or the project name after the company name. 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§"/>
              <a:defRPr/>
            </a:pPr>
            <a:r>
              <a:rPr lang="en-US" sz="1800" dirty="0" smtClean="0">
                <a:latin typeface="Calibri" pitchFamily="34" charset="0"/>
              </a:rPr>
              <a:t>For example, </a:t>
            </a:r>
            <a:r>
              <a:rPr lang="en-US" sz="1800" b="1" dirty="0" err="1" smtClean="0">
                <a:cs typeface="Courier New" pitchFamily="49" charset="0"/>
              </a:rPr>
              <a:t>com.sample.myregion.mypkg</a:t>
            </a:r>
            <a:r>
              <a:rPr lang="en-US" sz="1800" dirty="0" smtClean="0">
                <a:latin typeface="Calibri" pitchFamily="34" charset="0"/>
              </a:rPr>
              <a:t>.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§"/>
              <a:defRPr/>
            </a:pPr>
            <a:r>
              <a:rPr lang="en-US" sz="1800" dirty="0" smtClean="0">
                <a:latin typeface="Calibri" pitchFamily="34" charset="0"/>
              </a:rPr>
              <a:t>Package names should not begin with </a:t>
            </a:r>
            <a:r>
              <a:rPr lang="en-US" sz="1800" dirty="0" smtClean="0">
                <a:cs typeface="Courier New" pitchFamily="49" charset="0"/>
              </a:rPr>
              <a:t>java</a:t>
            </a:r>
            <a:r>
              <a:rPr lang="en-US" sz="1800" dirty="0" smtClean="0">
                <a:latin typeface="Calibri" pitchFamily="34" charset="0"/>
              </a:rPr>
              <a:t> or </a:t>
            </a:r>
            <a:r>
              <a:rPr lang="en-US" sz="1800" dirty="0" err="1" smtClean="0">
                <a:cs typeface="Courier New" pitchFamily="49" charset="0"/>
              </a:rPr>
              <a:t>javax</a:t>
            </a:r>
            <a:r>
              <a:rPr lang="en-US" sz="1800" dirty="0" smtClean="0">
                <a:latin typeface="Calibri" pitchFamily="34" charset="0"/>
              </a:rPr>
              <a:t> as they are used for packages that are part of Java API.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Packages 4-11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Modifiers and Packages/Session 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1981200"/>
          </a:xfrm>
        </p:spPr>
        <p:txBody>
          <a:bodyPr/>
          <a:lstStyle/>
          <a:p>
            <a:pPr>
              <a:defRPr/>
            </a:pPr>
            <a:r>
              <a:rPr lang="en-US" sz="1800" dirty="0" smtClean="0"/>
              <a:t>In certain cases, the Internet domain name may not be a valid package name. </a:t>
            </a:r>
          </a:p>
          <a:p>
            <a:pPr>
              <a:defRPr/>
            </a:pPr>
            <a:r>
              <a:rPr lang="en-US" sz="1800" dirty="0" smtClean="0"/>
              <a:t>For example, if the domain name contains special characters such as hyphen, if the package name consists of a reserved Java keyword such as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800" dirty="0" smtClean="0"/>
              <a:t>, or if the package name begins with a digit or some other character that is illegal to use as the beginning of a Java package name. </a:t>
            </a:r>
          </a:p>
          <a:p>
            <a:pPr>
              <a:defRPr/>
            </a:pPr>
            <a:r>
              <a:rPr lang="en-US" sz="1800" dirty="0" smtClean="0"/>
              <a:t>In such a case, it is advisable to use an underscore as shown in </a:t>
            </a:r>
            <a:r>
              <a:rPr lang="en-US" sz="1800" dirty="0" smtClean="0"/>
              <a:t>the following table:</a:t>
            </a:r>
            <a:endParaRPr lang="en-US" sz="1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14400" y="2841566"/>
          <a:ext cx="6629400" cy="157803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124200"/>
                <a:gridCol w="3505200"/>
              </a:tblGrid>
              <a:tr h="38963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Domain Name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Suggested Package Name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22101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sample-name.sample.org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org.sample.sample_name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05867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sample.int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int_.sample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0434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007name.sample.com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com.sample._007name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Diagram 7"/>
          <p:cNvGraphicFramePr/>
          <p:nvPr/>
        </p:nvGraphicFramePr>
        <p:xfrm>
          <a:off x="685800" y="4724400"/>
          <a:ext cx="8001000" cy="76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/>
          <p:cNvGraphicFramePr/>
          <p:nvPr/>
        </p:nvGraphicFramePr>
        <p:xfrm>
          <a:off x="685800" y="5410200"/>
          <a:ext cx="8001000" cy="76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Packages 5-11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Modifiers and Packages/Session 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685800" y="914400"/>
          <a:ext cx="8001000" cy="76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19200" y="1600200"/>
            <a:ext cx="7543800" cy="12934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package session9;</a:t>
            </a:r>
          </a:p>
          <a:p>
            <a:r>
              <a:rPr lang="en-US" dirty="0" smtClean="0"/>
              <a:t>class </a:t>
            </a:r>
            <a:r>
              <a:rPr lang="en-US" dirty="0" err="1" smtClean="0"/>
              <a:t>StaticMembers</a:t>
            </a:r>
            <a:r>
              <a:rPr lang="en-US" dirty="0" smtClean="0"/>
              <a:t>{</a:t>
            </a:r>
          </a:p>
          <a:p>
            <a:pPr marL="114300"/>
            <a:r>
              <a:rPr lang="en-US" dirty="0" smtClean="0"/>
              <a:t>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marL="114300"/>
            <a:r>
              <a:rPr lang="en-US" dirty="0" smtClean="0"/>
              <a:t>{}</a:t>
            </a:r>
          </a:p>
          <a:p>
            <a:r>
              <a:rPr lang="en-US" dirty="0" smtClean="0"/>
              <a:t>}</a:t>
            </a:r>
            <a:endParaRPr lang="en-IN" dirty="0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1295400" y="2895600"/>
            <a:ext cx="7467600" cy="457200"/>
          </a:xfrm>
        </p:spPr>
        <p:txBody>
          <a:bodyPr/>
          <a:lstStyle/>
          <a:p>
            <a:pPr>
              <a:buFont typeface="Wingdings" pitchFamily="2" charset="2"/>
              <a:buChar char="§"/>
              <a:defRPr/>
            </a:pPr>
            <a:r>
              <a:rPr lang="en-US" sz="1800" dirty="0" smtClean="0"/>
              <a:t>Note that there can only be one package statement in a source file. </a:t>
            </a:r>
            <a:endParaRPr lang="en-US" sz="1800" dirty="0"/>
          </a:p>
        </p:txBody>
      </p:sp>
      <p:graphicFrame>
        <p:nvGraphicFramePr>
          <p:cNvPr id="9" name="Diagram 8"/>
          <p:cNvGraphicFramePr/>
          <p:nvPr/>
        </p:nvGraphicFramePr>
        <p:xfrm>
          <a:off x="685800" y="3276600"/>
          <a:ext cx="8001000" cy="76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0" name="Diagram 9"/>
          <p:cNvGraphicFramePr/>
          <p:nvPr/>
        </p:nvGraphicFramePr>
        <p:xfrm>
          <a:off x="685800" y="3886200"/>
          <a:ext cx="8001000" cy="76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1" name="Content Placeholder 1"/>
          <p:cNvSpPr txBox="1">
            <a:spLocks/>
          </p:cNvSpPr>
          <p:nvPr/>
        </p:nvSpPr>
        <p:spPr bwMode="auto">
          <a:xfrm>
            <a:off x="1295400" y="4343400"/>
            <a:ext cx="7467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58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defRPr/>
            </a:pPr>
            <a:r>
              <a:rPr lang="en-US" sz="1800" dirty="0" err="1" smtClean="0">
                <a:cs typeface="Courier New" pitchFamily="49" charset="0"/>
              </a:rPr>
              <a:t>javac</a:t>
            </a:r>
            <a:r>
              <a:rPr lang="en-US" sz="1800" dirty="0" smtClean="0">
                <a:cs typeface="Courier New" pitchFamily="49" charset="0"/>
              </a:rPr>
              <a:t> StaticMembers.java</a:t>
            </a:r>
          </a:p>
          <a:p>
            <a:pPr marL="6858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defRPr/>
            </a:pPr>
            <a:r>
              <a:rPr lang="en-US" sz="1800" dirty="0" smtClean="0">
                <a:latin typeface="Calibri" pitchFamily="34" charset="0"/>
              </a:rPr>
              <a:t>OR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§"/>
              <a:defRPr/>
            </a:pPr>
            <a:r>
              <a:rPr lang="en-US" sz="1800" dirty="0" smtClean="0">
                <a:latin typeface="Calibri" pitchFamily="34" charset="0"/>
              </a:rPr>
              <a:t>Compile the code with </a:t>
            </a:r>
            <a:r>
              <a:rPr lang="en-US" sz="1800" dirty="0" smtClean="0">
                <a:cs typeface="Courier New" pitchFamily="49" charset="0"/>
              </a:rPr>
              <a:t>-d</a:t>
            </a:r>
            <a:r>
              <a:rPr lang="en-US" sz="1800" dirty="0" smtClean="0">
                <a:latin typeface="Calibri" pitchFamily="34" charset="0"/>
              </a:rPr>
              <a:t> option as follows:</a:t>
            </a:r>
          </a:p>
          <a:p>
            <a:pPr marL="6858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defRPr/>
            </a:pPr>
            <a:r>
              <a:rPr lang="en-US" sz="1800" dirty="0" err="1" smtClean="0">
                <a:cs typeface="Courier New" pitchFamily="49" charset="0"/>
              </a:rPr>
              <a:t>javac</a:t>
            </a:r>
            <a:r>
              <a:rPr lang="en-US" sz="1800" dirty="0" smtClean="0">
                <a:cs typeface="Courier New" pitchFamily="49" charset="0"/>
              </a:rPr>
              <a:t> –d . StaticMembers.java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§"/>
              <a:defRPr/>
            </a:pPr>
            <a:r>
              <a:rPr lang="en-US" sz="1800" dirty="0" smtClean="0">
                <a:latin typeface="Calibri" pitchFamily="34" charset="0"/>
              </a:rPr>
              <a:t>where, </a:t>
            </a:r>
            <a:r>
              <a:rPr lang="en-US" sz="1800" dirty="0" smtClean="0">
                <a:cs typeface="Courier New" pitchFamily="49" charset="0"/>
              </a:rPr>
              <a:t>-d</a:t>
            </a:r>
            <a:r>
              <a:rPr lang="en-US" sz="1800" dirty="0" smtClean="0">
                <a:latin typeface="Calibri" pitchFamily="34" charset="0"/>
              </a:rPr>
              <a:t> stands for directory and ‘</a:t>
            </a:r>
            <a:r>
              <a:rPr lang="en-US" sz="1800" dirty="0" smtClean="0">
                <a:cs typeface="Courier New" pitchFamily="49" charset="0"/>
              </a:rPr>
              <a:t>.</a:t>
            </a:r>
            <a:r>
              <a:rPr lang="en-US" sz="1800" dirty="0" smtClean="0">
                <a:latin typeface="Calibri" pitchFamily="34" charset="0"/>
              </a:rPr>
              <a:t>’ stands for current directory. 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§"/>
              <a:defRPr/>
            </a:pPr>
            <a:r>
              <a:rPr lang="en-US" sz="1800" dirty="0" smtClean="0">
                <a:latin typeface="Calibri" pitchFamily="34" charset="0"/>
              </a:rPr>
              <a:t>The command will create a sub-folder named </a:t>
            </a:r>
            <a:r>
              <a:rPr lang="en-US" sz="1800" b="1" dirty="0" smtClean="0">
                <a:cs typeface="Courier New" pitchFamily="49" charset="0"/>
              </a:rPr>
              <a:t>session9</a:t>
            </a:r>
            <a:r>
              <a:rPr lang="en-US" sz="1800" dirty="0" smtClean="0">
                <a:latin typeface="Calibri" pitchFamily="34" charset="0"/>
              </a:rPr>
              <a:t> and store the compiled class file inside it.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Packages 6-11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Modifiers and Packages/Session 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685800" y="914400"/>
          <a:ext cx="8001000" cy="76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1295400" y="1524000"/>
            <a:ext cx="7467600" cy="457200"/>
          </a:xfrm>
        </p:spPr>
        <p:txBody>
          <a:bodyPr/>
          <a:lstStyle/>
          <a:p>
            <a:pPr>
              <a:buNone/>
              <a:defRPr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java session9.StaticMembers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304800" y="1905000"/>
            <a:ext cx="8610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Java allows the user to import the classes from predefined as well as user-defined packages using an import statement. 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However, the access </a:t>
            </a:r>
            <a:r>
              <a:rPr lang="en-US" sz="1800" dirty="0" err="1" smtClean="0">
                <a:latin typeface="Calibri" pitchFamily="34" charset="0"/>
              </a:rPr>
              <a:t>specifiers</a:t>
            </a:r>
            <a:r>
              <a:rPr lang="en-US" sz="1800" dirty="0" smtClean="0">
                <a:latin typeface="Calibri" pitchFamily="34" charset="0"/>
              </a:rPr>
              <a:t> associated with the class members will determine if the class members can be accessed by a class of another package.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A member of a </a:t>
            </a:r>
            <a:r>
              <a:rPr lang="en-US" sz="1800" dirty="0" smtClean="0">
                <a:cs typeface="Courier New" pitchFamily="49" charset="0"/>
              </a:rPr>
              <a:t>public</a:t>
            </a:r>
            <a:r>
              <a:rPr lang="en-US" sz="1800" dirty="0" smtClean="0">
                <a:latin typeface="Calibri" pitchFamily="34" charset="0"/>
              </a:rPr>
              <a:t> class can be accessed outside the package by doing any of the following: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9" name="Bent-Up Arrow 8"/>
          <p:cNvSpPr/>
          <p:nvPr/>
        </p:nvSpPr>
        <p:spPr>
          <a:xfrm rot="16200000" flipH="1" flipV="1">
            <a:off x="914400" y="3810000"/>
            <a:ext cx="381000" cy="381000"/>
          </a:xfrm>
          <a:prstGeom prst="bentUp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ent-Up Arrow 9"/>
          <p:cNvSpPr/>
          <p:nvPr/>
        </p:nvSpPr>
        <p:spPr>
          <a:xfrm rot="16200000" flipH="1" flipV="1">
            <a:off x="914401" y="4572000"/>
            <a:ext cx="381000" cy="381000"/>
          </a:xfrm>
          <a:prstGeom prst="bentUp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ent-Up Arrow 10"/>
          <p:cNvSpPr/>
          <p:nvPr/>
        </p:nvSpPr>
        <p:spPr>
          <a:xfrm rot="16200000" flipH="1" flipV="1">
            <a:off x="914401" y="5334000"/>
            <a:ext cx="381000" cy="381000"/>
          </a:xfrm>
          <a:prstGeom prst="bentUp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"/>
          <p:cNvSpPr txBox="1">
            <a:spLocks/>
          </p:cNvSpPr>
          <p:nvPr/>
        </p:nvSpPr>
        <p:spPr bwMode="auto">
          <a:xfrm>
            <a:off x="1371600" y="3886200"/>
            <a:ext cx="6477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defRPr/>
            </a:pPr>
            <a:r>
              <a:rPr lang="en-US" sz="1800" dirty="0" smtClean="0">
                <a:latin typeface="Calibri" pitchFamily="34" charset="0"/>
              </a:rPr>
              <a:t>Referring to the member class by its fully qualified name, that is, </a:t>
            </a:r>
            <a:r>
              <a:rPr lang="en-US" sz="1800" dirty="0" smtClean="0">
                <a:cs typeface="Courier New" pitchFamily="49" charset="0"/>
              </a:rPr>
              <a:t>package-</a:t>
            </a:r>
            <a:r>
              <a:rPr lang="en-US" sz="1800" dirty="0" err="1" smtClean="0">
                <a:cs typeface="Courier New" pitchFamily="49" charset="0"/>
              </a:rPr>
              <a:t>name.class</a:t>
            </a:r>
            <a:r>
              <a:rPr lang="en-US" sz="1800" dirty="0" smtClean="0">
                <a:cs typeface="Courier New" pitchFamily="49" charset="0"/>
              </a:rPr>
              <a:t>-name</a:t>
            </a:r>
            <a:r>
              <a:rPr lang="en-US" sz="1800" dirty="0" smtClean="0">
                <a:latin typeface="Calibri" pitchFamily="34" charset="0"/>
              </a:rPr>
              <a:t>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3" name="Content Placeholder 1"/>
          <p:cNvSpPr txBox="1">
            <a:spLocks/>
          </p:cNvSpPr>
          <p:nvPr/>
        </p:nvSpPr>
        <p:spPr bwMode="auto">
          <a:xfrm>
            <a:off x="1371600" y="4648200"/>
            <a:ext cx="7086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defRPr/>
            </a:pPr>
            <a:r>
              <a:rPr lang="en-US" sz="1800" dirty="0" smtClean="0">
                <a:latin typeface="Calibri" pitchFamily="34" charset="0"/>
              </a:rPr>
              <a:t>Importing the package member, that is, </a:t>
            </a:r>
            <a:br>
              <a:rPr lang="en-US" sz="1800" dirty="0" smtClean="0">
                <a:latin typeface="Calibri" pitchFamily="34" charset="0"/>
              </a:rPr>
            </a:br>
            <a:r>
              <a:rPr lang="en-US" sz="1800" dirty="0" smtClean="0">
                <a:cs typeface="Courier New" pitchFamily="49" charset="0"/>
              </a:rPr>
              <a:t>import package-</a:t>
            </a:r>
            <a:r>
              <a:rPr lang="en-US" sz="1800" dirty="0" err="1" smtClean="0">
                <a:cs typeface="Courier New" pitchFamily="49" charset="0"/>
              </a:rPr>
              <a:t>name.class</a:t>
            </a:r>
            <a:r>
              <a:rPr lang="en-US" sz="1800" dirty="0" smtClean="0">
                <a:cs typeface="Courier New" pitchFamily="49" charset="0"/>
              </a:rPr>
              <a:t>-name</a:t>
            </a:r>
            <a:r>
              <a:rPr lang="en-US" sz="1800" dirty="0" smtClean="0">
                <a:latin typeface="Calibri" pitchFamily="34" charset="0"/>
              </a:rPr>
              <a:t>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4" name="Content Placeholder 1"/>
          <p:cNvSpPr txBox="1">
            <a:spLocks/>
          </p:cNvSpPr>
          <p:nvPr/>
        </p:nvSpPr>
        <p:spPr bwMode="auto">
          <a:xfrm>
            <a:off x="1371600" y="5410200"/>
            <a:ext cx="7086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defRPr/>
            </a:pPr>
            <a:r>
              <a:rPr lang="en-US" sz="1800" dirty="0" smtClean="0">
                <a:latin typeface="Calibri" pitchFamily="34" charset="0"/>
              </a:rPr>
              <a:t>Importing the entire package, that is, </a:t>
            </a:r>
            <a:br>
              <a:rPr lang="en-US" sz="1800" dirty="0" smtClean="0">
                <a:latin typeface="Calibri" pitchFamily="34" charset="0"/>
              </a:rPr>
            </a:br>
            <a:r>
              <a:rPr lang="en-US" sz="1800" dirty="0" smtClean="0">
                <a:cs typeface="Courier New" pitchFamily="49" charset="0"/>
              </a:rPr>
              <a:t>import package-name.*</a:t>
            </a:r>
            <a:r>
              <a:rPr lang="en-US" sz="1800" dirty="0" smtClean="0">
                <a:latin typeface="Calibri" pitchFamily="34" charset="0"/>
              </a:rPr>
              <a:t>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Packages 7-11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Modifiers and Packages/Session 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685800" y="1295400"/>
          <a:ext cx="8001000" cy="76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381000"/>
          </a:xfrm>
        </p:spPr>
        <p:txBody>
          <a:bodyPr/>
          <a:lstStyle/>
          <a:p>
            <a:pPr>
              <a:defRPr/>
            </a:pPr>
            <a:r>
              <a:rPr lang="en-US" sz="1800" dirty="0" smtClean="0"/>
              <a:t>To create a new package using </a:t>
            </a:r>
            <a:r>
              <a:rPr lang="en-US" sz="1800" dirty="0" err="1" smtClean="0"/>
              <a:t>NetBeans</a:t>
            </a:r>
            <a:r>
              <a:rPr lang="en-US" sz="1800" dirty="0" smtClean="0"/>
              <a:t> IDE, perform the following steps:</a:t>
            </a:r>
            <a:endParaRPr lang="en-US" sz="1800" dirty="0"/>
          </a:p>
        </p:txBody>
      </p:sp>
      <p:graphicFrame>
        <p:nvGraphicFramePr>
          <p:cNvPr id="8" name="Diagram 7"/>
          <p:cNvGraphicFramePr/>
          <p:nvPr/>
        </p:nvGraphicFramePr>
        <p:xfrm>
          <a:off x="685800" y="1905000"/>
          <a:ext cx="8001000" cy="76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Content Placeholder 1"/>
          <p:cNvSpPr txBox="1">
            <a:spLocks/>
          </p:cNvSpPr>
          <p:nvPr/>
        </p:nvSpPr>
        <p:spPr bwMode="auto">
          <a:xfrm>
            <a:off x="1447800" y="2438400"/>
            <a:ext cx="7239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§"/>
              <a:defRPr/>
            </a:pPr>
            <a:r>
              <a:rPr lang="en-US" sz="1800" dirty="0" smtClean="0">
                <a:latin typeface="Calibri" pitchFamily="34" charset="0"/>
              </a:rPr>
              <a:t>For example, in the following figure, the project </a:t>
            </a:r>
            <a:r>
              <a:rPr lang="en-US" sz="1800" b="1" dirty="0" smtClean="0">
                <a:cs typeface="Courier New" pitchFamily="49" charset="0"/>
              </a:rPr>
              <a:t>Session9</a:t>
            </a:r>
            <a:r>
              <a:rPr lang="en-US" sz="1800" dirty="0" smtClean="0">
                <a:latin typeface="Calibri" pitchFamily="34" charset="0"/>
              </a:rPr>
              <a:t> is opened and the </a:t>
            </a:r>
            <a:r>
              <a:rPr lang="en-US" sz="1800" b="1" dirty="0" smtClean="0">
                <a:latin typeface="Calibri" pitchFamily="34" charset="0"/>
              </a:rPr>
              <a:t>Java Package</a:t>
            </a:r>
            <a:r>
              <a:rPr lang="en-US" sz="1800" dirty="0" smtClean="0">
                <a:latin typeface="Calibri" pitchFamily="34" charset="0"/>
              </a:rPr>
              <a:t> option is selected: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0" name="Picture 9" descr="Figure 9.4.tif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905000" y="3048000"/>
            <a:ext cx="5562600" cy="35426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Packages 8-11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Modifiers and Packages/Session 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685800" y="914400"/>
          <a:ext cx="8001000" cy="76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/>
        </p:nvGraphicFramePr>
        <p:xfrm>
          <a:off x="685800" y="1524000"/>
          <a:ext cx="8001000" cy="76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9" name="Picture 8" descr="Figure 9.5.tif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524000" y="2133600"/>
            <a:ext cx="6629400" cy="2948980"/>
          </a:xfrm>
          <a:prstGeom prst="rect">
            <a:avLst/>
          </a:prstGeom>
        </p:spPr>
      </p:pic>
      <p:graphicFrame>
        <p:nvGraphicFramePr>
          <p:cNvPr id="10" name="Diagram 9"/>
          <p:cNvGraphicFramePr/>
          <p:nvPr/>
        </p:nvGraphicFramePr>
        <p:xfrm>
          <a:off x="685800" y="5181600"/>
          <a:ext cx="8001000" cy="76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1" name="Diagram 10"/>
          <p:cNvGraphicFramePr/>
          <p:nvPr/>
        </p:nvGraphicFramePr>
        <p:xfrm>
          <a:off x="685800" y="5791200"/>
          <a:ext cx="8001000" cy="76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Packages 9-11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Modifiers and Packages/Session 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685800" y="914400"/>
          <a:ext cx="8001000" cy="76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19200" y="1600200"/>
            <a:ext cx="7543800" cy="489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package </a:t>
            </a:r>
            <a:r>
              <a:rPr lang="en-US" dirty="0" err="1" smtClean="0"/>
              <a:t>userpkg</a:t>
            </a:r>
            <a:r>
              <a:rPr lang="en-US" dirty="0" smtClean="0"/>
              <a:t>;</a:t>
            </a:r>
          </a:p>
          <a:p>
            <a:r>
              <a:rPr lang="en-US" dirty="0" smtClean="0"/>
              <a:t>// Import the predefined and user-defined packages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java.util.ArrayList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session9.StaticMembers;</a:t>
            </a:r>
          </a:p>
          <a:p>
            <a:endParaRPr lang="en-US" dirty="0" smtClean="0"/>
          </a:p>
          <a:p>
            <a:pPr marL="228600"/>
            <a:r>
              <a:rPr lang="en-US" dirty="0" smtClean="0"/>
              <a:t>public class </a:t>
            </a:r>
            <a:r>
              <a:rPr lang="en-US" dirty="0" err="1" smtClean="0"/>
              <a:t>UserClass</a:t>
            </a:r>
            <a:r>
              <a:rPr lang="en-US" dirty="0" smtClean="0"/>
              <a:t> {</a:t>
            </a:r>
          </a:p>
          <a:p>
            <a:pPr marL="228600"/>
            <a:endParaRPr lang="en-US" dirty="0" smtClean="0"/>
          </a:p>
          <a:p>
            <a:pPr marL="228600"/>
            <a:r>
              <a:rPr lang="en-US" dirty="0" smtClean="0"/>
              <a:t>// Instantiate </a:t>
            </a:r>
            <a:r>
              <a:rPr lang="en-US" dirty="0" err="1" smtClean="0"/>
              <a:t>ArrayList</a:t>
            </a:r>
            <a:r>
              <a:rPr lang="en-US" dirty="0" smtClean="0"/>
              <a:t> class of </a:t>
            </a:r>
            <a:r>
              <a:rPr lang="en-US" dirty="0" err="1" smtClean="0"/>
              <a:t>java.util</a:t>
            </a:r>
            <a:r>
              <a:rPr lang="en-US" dirty="0" smtClean="0"/>
              <a:t> package</a:t>
            </a:r>
          </a:p>
          <a:p>
            <a:pPr marL="228600"/>
            <a:r>
              <a:rPr lang="en-US" dirty="0" err="1" smtClean="0"/>
              <a:t>ArrayList</a:t>
            </a:r>
            <a:r>
              <a:rPr lang="en-US" dirty="0" smtClean="0"/>
              <a:t> </a:t>
            </a:r>
            <a:r>
              <a:rPr lang="en-US" dirty="0" err="1" smtClean="0"/>
              <a:t>myCart</a:t>
            </a:r>
            <a:r>
              <a:rPr lang="en-US" dirty="0" smtClean="0"/>
              <a:t> = new </a:t>
            </a:r>
            <a:r>
              <a:rPr lang="en-US" dirty="0" err="1" smtClean="0"/>
              <a:t>ArrayList</a:t>
            </a:r>
            <a:r>
              <a:rPr lang="en-US" dirty="0" smtClean="0"/>
              <a:t>(); // line 1</a:t>
            </a:r>
          </a:p>
          <a:p>
            <a:pPr marL="228600"/>
            <a:endParaRPr lang="en-US" dirty="0" smtClean="0"/>
          </a:p>
          <a:p>
            <a:pPr marL="228600"/>
            <a:r>
              <a:rPr lang="en-US" dirty="0" smtClean="0"/>
              <a:t>/**</a:t>
            </a:r>
          </a:p>
          <a:p>
            <a:pPr marL="228600"/>
            <a:r>
              <a:rPr lang="en-US" dirty="0" smtClean="0"/>
              <a:t> * Initializes an </a:t>
            </a:r>
            <a:r>
              <a:rPr lang="en-US" dirty="0" err="1" smtClean="0"/>
              <a:t>ArrayList</a:t>
            </a:r>
            <a:endParaRPr lang="en-US" dirty="0" smtClean="0"/>
          </a:p>
          <a:p>
            <a:pPr marL="228600"/>
            <a:r>
              <a:rPr lang="en-US" dirty="0" smtClean="0"/>
              <a:t> *</a:t>
            </a:r>
          </a:p>
          <a:p>
            <a:pPr marL="228600"/>
            <a:r>
              <a:rPr lang="en-US" dirty="0" smtClean="0"/>
              <a:t> * @return void</a:t>
            </a:r>
          </a:p>
          <a:p>
            <a:pPr marL="228600"/>
            <a:r>
              <a:rPr lang="en-US" dirty="0" smtClean="0"/>
              <a:t> */</a:t>
            </a:r>
          </a:p>
          <a:p>
            <a:pPr marL="228600"/>
            <a:r>
              <a:rPr lang="en-US" dirty="0" smtClean="0"/>
              <a:t>public void </a:t>
            </a:r>
            <a:r>
              <a:rPr lang="en-US" dirty="0" err="1" smtClean="0"/>
              <a:t>createList</a:t>
            </a:r>
            <a:r>
              <a:rPr lang="en-US" dirty="0" smtClean="0"/>
              <a:t>() {</a:t>
            </a:r>
          </a:p>
          <a:p>
            <a:pPr marL="228600"/>
            <a:endParaRPr lang="en-US" dirty="0" smtClean="0"/>
          </a:p>
          <a:p>
            <a:pPr marL="457200"/>
            <a:r>
              <a:rPr lang="en-US" dirty="0" smtClean="0"/>
              <a:t>// Add values to the list</a:t>
            </a:r>
          </a:p>
          <a:p>
            <a:pPr marL="457200"/>
            <a:r>
              <a:rPr lang="en-US" dirty="0" err="1" smtClean="0"/>
              <a:t>myCart.add</a:t>
            </a:r>
            <a:r>
              <a:rPr lang="en-US" dirty="0" smtClean="0"/>
              <a:t>(“Doll”);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Packages 10-11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Modifiers and Packages/Session 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990600"/>
            <a:ext cx="7924800" cy="51552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/>
            <a:r>
              <a:rPr lang="en-US" dirty="0" err="1" smtClean="0"/>
              <a:t>myCart.add</a:t>
            </a:r>
            <a:r>
              <a:rPr lang="en-US" dirty="0" smtClean="0"/>
              <a:t>(“Bus”);</a:t>
            </a:r>
          </a:p>
          <a:p>
            <a:pPr marL="457200"/>
            <a:r>
              <a:rPr lang="en-US" dirty="0" err="1" smtClean="0"/>
              <a:t>myCart.add</a:t>
            </a:r>
            <a:r>
              <a:rPr lang="en-US" dirty="0" smtClean="0"/>
              <a:t>(“Teddy”);</a:t>
            </a:r>
          </a:p>
          <a:p>
            <a:pPr marL="457200"/>
            <a:r>
              <a:rPr lang="en-US" dirty="0" smtClean="0"/>
              <a:t>// Print the list</a:t>
            </a:r>
          </a:p>
          <a:p>
            <a:pPr marL="457200"/>
            <a:r>
              <a:rPr lang="en-US" dirty="0" err="1" smtClean="0"/>
              <a:t>System.out.println</a:t>
            </a:r>
            <a:r>
              <a:rPr lang="en-US" dirty="0" smtClean="0"/>
              <a:t>(“Cart contents are:”+ </a:t>
            </a:r>
            <a:r>
              <a:rPr lang="en-US" dirty="0" err="1" smtClean="0"/>
              <a:t>myCart</a:t>
            </a:r>
            <a:r>
              <a:rPr lang="en-US" dirty="0" smtClean="0"/>
              <a:t>);</a:t>
            </a:r>
          </a:p>
          <a:p>
            <a:pPr marL="228600"/>
            <a:r>
              <a:rPr lang="en-US" dirty="0" smtClean="0"/>
              <a:t>}</a:t>
            </a:r>
          </a:p>
          <a:p>
            <a:pPr marL="228600"/>
            <a:endParaRPr lang="en-US" dirty="0" smtClean="0"/>
          </a:p>
          <a:p>
            <a:pPr marL="228600"/>
            <a:r>
              <a:rPr lang="en-US" dirty="0" smtClean="0"/>
              <a:t>/**</a:t>
            </a:r>
          </a:p>
          <a:p>
            <a:pPr marL="228600"/>
            <a:r>
              <a:rPr lang="en-US" dirty="0" smtClean="0"/>
              <a:t> * @</a:t>
            </a:r>
            <a:r>
              <a:rPr lang="en-US" dirty="0" err="1" smtClean="0"/>
              <a:t>param</a:t>
            </a:r>
            <a:r>
              <a:rPr lang="en-US" dirty="0" smtClean="0"/>
              <a:t> </a:t>
            </a:r>
            <a:r>
              <a:rPr lang="en-US" dirty="0" err="1" smtClean="0"/>
              <a:t>args</a:t>
            </a:r>
            <a:r>
              <a:rPr lang="en-US" dirty="0" smtClean="0"/>
              <a:t> the command line arguments</a:t>
            </a:r>
          </a:p>
          <a:p>
            <a:pPr marL="228600"/>
            <a:r>
              <a:rPr lang="en-US" dirty="0" smtClean="0"/>
              <a:t> */</a:t>
            </a:r>
          </a:p>
          <a:p>
            <a:pPr marL="228600"/>
            <a:r>
              <a:rPr lang="en-US" dirty="0" smtClean="0"/>
              <a:t>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 marL="228600"/>
            <a:endParaRPr lang="en-US" dirty="0" smtClean="0"/>
          </a:p>
          <a:p>
            <a:pPr marL="457200"/>
            <a:r>
              <a:rPr lang="en-US" dirty="0" smtClean="0"/>
              <a:t>// Instantiate the </a:t>
            </a:r>
            <a:r>
              <a:rPr lang="en-US" dirty="0" err="1" smtClean="0"/>
              <a:t>UserClass</a:t>
            </a:r>
            <a:r>
              <a:rPr lang="en-US" dirty="0" smtClean="0"/>
              <a:t> class</a:t>
            </a:r>
          </a:p>
          <a:p>
            <a:pPr marL="457200"/>
            <a:r>
              <a:rPr lang="en-US" dirty="0" err="1" smtClean="0"/>
              <a:t>UserClass</a:t>
            </a:r>
            <a:r>
              <a:rPr lang="en-US" dirty="0" smtClean="0"/>
              <a:t> </a:t>
            </a:r>
            <a:r>
              <a:rPr lang="en-US" dirty="0" err="1" smtClean="0"/>
              <a:t>objUser</a:t>
            </a:r>
            <a:r>
              <a:rPr lang="en-US" dirty="0" smtClean="0"/>
              <a:t> = new </a:t>
            </a:r>
            <a:r>
              <a:rPr lang="en-US" dirty="0" err="1" smtClean="0"/>
              <a:t>UserClass</a:t>
            </a:r>
            <a:r>
              <a:rPr lang="en-US" dirty="0" smtClean="0"/>
              <a:t>();</a:t>
            </a:r>
          </a:p>
          <a:p>
            <a:pPr marL="457200"/>
            <a:r>
              <a:rPr lang="en-US" dirty="0" err="1" smtClean="0"/>
              <a:t>objUser.createList</a:t>
            </a:r>
            <a:r>
              <a:rPr lang="en-US" dirty="0" smtClean="0"/>
              <a:t>(); // Invoke the </a:t>
            </a:r>
            <a:r>
              <a:rPr lang="en-US" dirty="0" err="1" smtClean="0"/>
              <a:t>createList</a:t>
            </a:r>
            <a:r>
              <a:rPr lang="en-US" dirty="0" smtClean="0"/>
              <a:t>() method</a:t>
            </a:r>
          </a:p>
          <a:p>
            <a:pPr marL="457200"/>
            <a:endParaRPr lang="en-US" dirty="0" smtClean="0"/>
          </a:p>
          <a:p>
            <a:pPr marL="457200"/>
            <a:r>
              <a:rPr lang="en-US" dirty="0" smtClean="0"/>
              <a:t>// Instantiate the </a:t>
            </a:r>
            <a:r>
              <a:rPr lang="en-US" dirty="0" err="1" smtClean="0"/>
              <a:t>StaticMembers</a:t>
            </a:r>
            <a:r>
              <a:rPr lang="en-US" dirty="0" smtClean="0"/>
              <a:t> class</a:t>
            </a:r>
          </a:p>
          <a:p>
            <a:pPr marL="457200"/>
            <a:r>
              <a:rPr lang="en-US" dirty="0" err="1" smtClean="0"/>
              <a:t>StaticMembers</a:t>
            </a:r>
            <a:r>
              <a:rPr lang="en-US" dirty="0" smtClean="0"/>
              <a:t> </a:t>
            </a:r>
            <a:r>
              <a:rPr lang="en-US" dirty="0" err="1" smtClean="0"/>
              <a:t>objStatic</a:t>
            </a:r>
            <a:r>
              <a:rPr lang="en-US" dirty="0" smtClean="0"/>
              <a:t> = new </a:t>
            </a:r>
            <a:r>
              <a:rPr lang="en-US" dirty="0" err="1" smtClean="0"/>
              <a:t>StaticMembers</a:t>
            </a:r>
            <a:r>
              <a:rPr lang="en-US" dirty="0" smtClean="0"/>
              <a:t>();</a:t>
            </a:r>
          </a:p>
          <a:p>
            <a:pPr marL="457200"/>
            <a:r>
              <a:rPr lang="en-US" dirty="0" err="1" smtClean="0"/>
              <a:t>objStatic.displayCount</a:t>
            </a:r>
            <a:r>
              <a:rPr lang="en-US" dirty="0" smtClean="0"/>
              <a:t>(); // Invoke the </a:t>
            </a:r>
            <a:r>
              <a:rPr lang="en-US" dirty="0" err="1" smtClean="0"/>
              <a:t>displayCount</a:t>
            </a:r>
            <a:r>
              <a:rPr lang="en-US" dirty="0" smtClean="0"/>
              <a:t>() method</a:t>
            </a:r>
          </a:p>
          <a:p>
            <a:pPr marL="228600"/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Packages 11-11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Modifiers and Packages/Session 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1295400"/>
          </a:xfrm>
        </p:spPr>
        <p:txBody>
          <a:bodyPr/>
          <a:lstStyle/>
          <a:p>
            <a:pPr>
              <a:defRPr/>
            </a:pPr>
            <a:r>
              <a:rPr lang="en-US" sz="1800" dirty="0" smtClean="0"/>
              <a:t>The two import statements namely,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java.util.ArrayList</a:t>
            </a:r>
            <a:r>
              <a:rPr lang="en-US" sz="1800" dirty="0" smtClean="0"/>
              <a:t> and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session9.StaticMembers</a:t>
            </a:r>
            <a:r>
              <a:rPr lang="en-US" sz="1800" dirty="0" smtClean="0"/>
              <a:t> are used to import the packages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java.util</a:t>
            </a:r>
            <a:r>
              <a:rPr lang="en-US" sz="1800" dirty="0" smtClean="0"/>
              <a:t> and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session9</a:t>
            </a:r>
            <a:r>
              <a:rPr lang="en-US" sz="1800" dirty="0" smtClean="0"/>
              <a:t> into the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UserClass</a:t>
            </a:r>
            <a:r>
              <a:rPr lang="en-US" sz="1800" dirty="0" smtClean="0"/>
              <a:t> class. </a:t>
            </a:r>
          </a:p>
          <a:p>
            <a:pPr>
              <a:defRPr/>
            </a:pPr>
            <a:r>
              <a:rPr lang="en-US" sz="1800" dirty="0" smtClean="0"/>
              <a:t>Following figure shows the output of the program:</a:t>
            </a:r>
            <a:endParaRPr lang="en-US" sz="1800" dirty="0"/>
          </a:p>
        </p:txBody>
      </p:sp>
      <p:pic>
        <p:nvPicPr>
          <p:cNvPr id="7" name="Picture 6" descr="Figure 9.6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399" y="2286000"/>
            <a:ext cx="4408311" cy="1676400"/>
          </a:xfrm>
          <a:prstGeom prst="rect">
            <a:avLst/>
          </a:prstGeom>
        </p:spPr>
      </p:pic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304800" y="4191000"/>
            <a:ext cx="8610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The output shows the execution of the </a:t>
            </a:r>
            <a:r>
              <a:rPr lang="en-US" sz="1800" dirty="0" smtClean="0">
                <a:cs typeface="Courier New" pitchFamily="49" charset="0"/>
              </a:rPr>
              <a:t>static</a:t>
            </a:r>
            <a:r>
              <a:rPr lang="en-US" sz="1800" dirty="0" smtClean="0">
                <a:latin typeface="Calibri" pitchFamily="34" charset="0"/>
              </a:rPr>
              <a:t> block of </a:t>
            </a:r>
            <a:r>
              <a:rPr lang="en-US" sz="1800" b="1" dirty="0" err="1" smtClean="0">
                <a:cs typeface="Courier New" pitchFamily="49" charset="0"/>
              </a:rPr>
              <a:t>StaticMembers</a:t>
            </a:r>
            <a:r>
              <a:rPr lang="en-US" sz="1800" dirty="0" smtClean="0">
                <a:latin typeface="Calibri" pitchFamily="34" charset="0"/>
              </a:rPr>
              <a:t> class also. 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This is because the </a:t>
            </a:r>
            <a:r>
              <a:rPr lang="en-US" sz="1800" dirty="0" smtClean="0">
                <a:cs typeface="Courier New" pitchFamily="49" charset="0"/>
              </a:rPr>
              <a:t>static</a:t>
            </a:r>
            <a:r>
              <a:rPr lang="en-US" sz="1800" dirty="0" smtClean="0">
                <a:latin typeface="Calibri" pitchFamily="34" charset="0"/>
              </a:rPr>
              <a:t> block is executed as soon as the class is launched.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and Method Modifiers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Modifiers and Packages/Session 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33400" y="990600"/>
            <a:ext cx="8229600" cy="685800"/>
            <a:chOff x="0" y="267999"/>
            <a:chExt cx="6096000" cy="936000"/>
          </a:xfrm>
          <a:solidFill>
            <a:schemeClr val="accent6">
              <a:lumMod val="5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7" name="Rounded Rectangle 6"/>
            <p:cNvSpPr/>
            <p:nvPr/>
          </p:nvSpPr>
          <p:spPr>
            <a:xfrm>
              <a:off x="0" y="267999"/>
              <a:ext cx="6096000" cy="936000"/>
            </a:xfrm>
            <a:prstGeom prst="roundRect">
              <a:avLst/>
            </a:prstGeom>
            <a:grpFill/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45692" y="313691"/>
              <a:ext cx="6004616" cy="844616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Field and method modifiers are keywords used to identify fields and methods that provide controlled access to users.</a:t>
              </a:r>
              <a:endParaRPr lang="en-IN" sz="18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33400" y="1828800"/>
            <a:ext cx="8229600" cy="685800"/>
            <a:chOff x="0" y="267999"/>
            <a:chExt cx="6096000" cy="936000"/>
          </a:xfrm>
          <a:solidFill>
            <a:schemeClr val="accent3">
              <a:lumMod val="5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0" name="Rounded Rectangle 9"/>
            <p:cNvSpPr/>
            <p:nvPr/>
          </p:nvSpPr>
          <p:spPr>
            <a:xfrm>
              <a:off x="0" y="267999"/>
              <a:ext cx="6096000" cy="936000"/>
            </a:xfrm>
            <a:prstGeom prst="roundRect">
              <a:avLst/>
            </a:prstGeom>
            <a:grpFill/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ounded Rectangle 4"/>
            <p:cNvSpPr/>
            <p:nvPr/>
          </p:nvSpPr>
          <p:spPr>
            <a:xfrm>
              <a:off x="45692" y="313691"/>
              <a:ext cx="6004616" cy="844616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dirty="0" smtClean="0">
                  <a:latin typeface="Calibri" pitchFamily="34" charset="0"/>
                  <a:cs typeface="Calibri" pitchFamily="34" charset="0"/>
                </a:rPr>
                <a:t>Some of these can be used in conjunction with access </a:t>
              </a:r>
              <a:r>
                <a:rPr lang="en-US" sz="1800" dirty="0" err="1" smtClean="0">
                  <a:latin typeface="Calibri" pitchFamily="34" charset="0"/>
                  <a:cs typeface="Calibri" pitchFamily="34" charset="0"/>
                </a:rPr>
                <a:t>specifiers</a:t>
              </a:r>
              <a:r>
                <a:rPr lang="en-US" sz="1800" dirty="0" smtClean="0">
                  <a:latin typeface="Calibri" pitchFamily="34" charset="0"/>
                  <a:cs typeface="Calibri" pitchFamily="34" charset="0"/>
                </a:rPr>
                <a:t> such as </a:t>
              </a:r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sz="1800" dirty="0" smtClean="0">
                  <a:latin typeface="Calibri" pitchFamily="34" charset="0"/>
                  <a:cs typeface="Calibri" pitchFamily="34" charset="0"/>
                </a:rPr>
                <a:t> and </a:t>
              </a:r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protected</a:t>
              </a:r>
              <a:r>
                <a:rPr lang="en-US" sz="1800" dirty="0" smtClean="0">
                  <a:latin typeface="Calibri" pitchFamily="34" charset="0"/>
                  <a:cs typeface="Calibri" pitchFamily="34" charset="0"/>
                </a:rPr>
                <a:t>. </a:t>
              </a:r>
              <a:endParaRPr lang="en-IN" sz="1800" kern="1200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2" name="Content Placeholder 1"/>
          <p:cNvSpPr>
            <a:spLocks noGrp="1"/>
          </p:cNvSpPr>
          <p:nvPr>
            <p:ph idx="1"/>
          </p:nvPr>
        </p:nvSpPr>
        <p:spPr>
          <a:xfrm>
            <a:off x="304800" y="2590800"/>
            <a:ext cx="8610600" cy="381000"/>
          </a:xfrm>
        </p:spPr>
        <p:txBody>
          <a:bodyPr/>
          <a:lstStyle/>
          <a:p>
            <a:pPr>
              <a:defRPr/>
            </a:pPr>
            <a:r>
              <a:rPr lang="en-US" sz="1800" dirty="0" smtClean="0"/>
              <a:t>The different field modifiers that can be used are as follows:</a:t>
            </a:r>
            <a:endParaRPr lang="en-US" sz="1800" dirty="0"/>
          </a:p>
        </p:txBody>
      </p:sp>
      <p:sp>
        <p:nvSpPr>
          <p:cNvPr id="13" name="Right Arrow 12"/>
          <p:cNvSpPr/>
          <p:nvPr/>
        </p:nvSpPr>
        <p:spPr>
          <a:xfrm>
            <a:off x="762000" y="3195935"/>
            <a:ext cx="609600" cy="381000"/>
          </a:xfrm>
          <a:prstGeom prst="rightArrow">
            <a:avLst/>
          </a:prstGeom>
          <a:solidFill>
            <a:srgbClr val="8531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762000" y="3881735"/>
            <a:ext cx="609600" cy="381000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762000" y="4567535"/>
            <a:ext cx="609600" cy="381000"/>
          </a:xfrm>
          <a:prstGeom prst="right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762000" y="5253335"/>
            <a:ext cx="609600" cy="381000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1"/>
          <p:cNvSpPr txBox="1">
            <a:spLocks/>
          </p:cNvSpPr>
          <p:nvPr/>
        </p:nvSpPr>
        <p:spPr bwMode="auto">
          <a:xfrm>
            <a:off x="1447800" y="3119735"/>
            <a:ext cx="6781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defRPr/>
            </a:pP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cs typeface="Courier New" pitchFamily="49" charset="0"/>
              </a:rPr>
              <a:t>volatile</a:t>
            </a:r>
            <a:endParaRPr lang="en-IN" sz="2400" b="1" dirty="0" smtClean="0">
              <a:solidFill>
                <a:schemeClr val="accent2">
                  <a:lumMod val="50000"/>
                </a:schemeClr>
              </a:solidFill>
              <a:cs typeface="Courier New" pitchFamily="49" charset="0"/>
            </a:endParaRPr>
          </a:p>
        </p:txBody>
      </p:sp>
      <p:sp>
        <p:nvSpPr>
          <p:cNvPr id="18" name="Content Placeholder 1"/>
          <p:cNvSpPr txBox="1">
            <a:spLocks/>
          </p:cNvSpPr>
          <p:nvPr/>
        </p:nvSpPr>
        <p:spPr bwMode="auto">
          <a:xfrm>
            <a:off x="1447800" y="3805535"/>
            <a:ext cx="7162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defRPr/>
            </a:pPr>
            <a:r>
              <a:rPr lang="en-US" sz="2400" b="1" dirty="0" smtClean="0">
                <a:solidFill>
                  <a:srgbClr val="0070C0"/>
                </a:solidFill>
                <a:cs typeface="Courier New" pitchFamily="49" charset="0"/>
              </a:rPr>
              <a:t>native</a:t>
            </a:r>
            <a:endParaRPr lang="en-IN" sz="2400" b="1" dirty="0" smtClean="0">
              <a:solidFill>
                <a:srgbClr val="0070C0"/>
              </a:solidFill>
              <a:cs typeface="Courier New" pitchFamily="49" charset="0"/>
            </a:endParaRPr>
          </a:p>
        </p:txBody>
      </p:sp>
      <p:sp>
        <p:nvSpPr>
          <p:cNvPr id="19" name="Content Placeholder 1"/>
          <p:cNvSpPr txBox="1">
            <a:spLocks/>
          </p:cNvSpPr>
          <p:nvPr/>
        </p:nvSpPr>
        <p:spPr bwMode="auto">
          <a:xfrm>
            <a:off x="1447800" y="4491335"/>
            <a:ext cx="6934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defRPr/>
            </a:pP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cs typeface="Courier New" pitchFamily="49" charset="0"/>
              </a:rPr>
              <a:t>transient</a:t>
            </a:r>
            <a:endParaRPr lang="en-IN" sz="2400" b="1" dirty="0" smtClean="0">
              <a:solidFill>
                <a:schemeClr val="accent3">
                  <a:lumMod val="50000"/>
                </a:schemeClr>
              </a:solidFill>
              <a:cs typeface="Courier New" pitchFamily="49" charset="0"/>
            </a:endParaRPr>
          </a:p>
        </p:txBody>
      </p:sp>
      <p:sp>
        <p:nvSpPr>
          <p:cNvPr id="20" name="Content Placeholder 1"/>
          <p:cNvSpPr txBox="1">
            <a:spLocks/>
          </p:cNvSpPr>
          <p:nvPr/>
        </p:nvSpPr>
        <p:spPr bwMode="auto">
          <a:xfrm>
            <a:off x="1447800" y="5177135"/>
            <a:ext cx="6858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defRPr/>
            </a:pP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final</a:t>
            </a:r>
            <a:endParaRPr lang="en-IN" sz="2400" b="1" dirty="0" smtClean="0">
              <a:solidFill>
                <a:schemeClr val="accent4">
                  <a:lumMod val="50000"/>
                </a:schemeClr>
              </a:solidFill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.jar Files for Deployment 1-16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Modifiers and Packages/Session 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1676400"/>
          </a:xfrm>
        </p:spPr>
        <p:txBody>
          <a:bodyPr/>
          <a:lstStyle/>
          <a:p>
            <a:pPr>
              <a:defRPr/>
            </a:pPr>
            <a:r>
              <a:rPr lang="en-US" sz="1800" dirty="0" smtClean="0"/>
              <a:t>All the source files of a Java application are bundled into a single archive file called the Java Archive (JAR). </a:t>
            </a:r>
          </a:p>
          <a:p>
            <a:pPr>
              <a:defRPr/>
            </a:pPr>
            <a:r>
              <a:rPr lang="en-US" sz="1800" dirty="0" smtClean="0"/>
              <a:t>The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.jar</a:t>
            </a:r>
            <a:r>
              <a:rPr lang="en-US" sz="1800" dirty="0" smtClean="0"/>
              <a:t> file contains the class files and additional resources associated with the application.</a:t>
            </a:r>
          </a:p>
          <a:p>
            <a:pPr>
              <a:defRPr/>
            </a:pPr>
            <a:r>
              <a:rPr lang="en-US" sz="1800" dirty="0" smtClean="0"/>
              <a:t>The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.jar</a:t>
            </a:r>
            <a:r>
              <a:rPr lang="en-US" sz="1800" dirty="0" smtClean="0"/>
              <a:t> file format provides several advantages as follows:</a:t>
            </a:r>
            <a:endParaRPr lang="en-US" sz="1800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685800" y="2590800"/>
          <a:ext cx="800100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.jar Files for Deployment 2-16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Modifiers and Packages/Session 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304800" y="990600"/>
          <a:ext cx="86868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.jar Files for Deployment 3-16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Modifiers and Packages/Session 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1295400"/>
          </a:xfrm>
        </p:spPr>
        <p:txBody>
          <a:bodyPr/>
          <a:lstStyle/>
          <a:p>
            <a:pPr>
              <a:defRPr/>
            </a:pPr>
            <a:r>
              <a:rPr lang="en-US" sz="1800" dirty="0" smtClean="0"/>
              <a:t>To perform basic tasks with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.jar</a:t>
            </a:r>
            <a:r>
              <a:rPr lang="en-US" sz="1800" dirty="0" smtClean="0"/>
              <a:t> files, one can use the Java Archive Tool. </a:t>
            </a:r>
          </a:p>
          <a:p>
            <a:pPr>
              <a:defRPr/>
            </a:pPr>
            <a:r>
              <a:rPr lang="en-US" sz="1800" dirty="0" smtClean="0"/>
              <a:t>This tool is provided with the JDK. </a:t>
            </a:r>
          </a:p>
          <a:p>
            <a:pPr>
              <a:defRPr/>
            </a:pPr>
            <a:r>
              <a:rPr lang="en-US" sz="1800" dirty="0" smtClean="0"/>
              <a:t>The Java Archive Tool is invoked by using the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jar</a:t>
            </a:r>
            <a:r>
              <a:rPr lang="en-US" sz="1800" dirty="0" smtClean="0"/>
              <a:t> command. </a:t>
            </a:r>
          </a:p>
          <a:p>
            <a:pPr>
              <a:defRPr/>
            </a:pPr>
            <a:r>
              <a:rPr lang="en-US" sz="1800" dirty="0" smtClean="0"/>
              <a:t>The basic syntax for creating a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.jar</a:t>
            </a:r>
            <a:r>
              <a:rPr lang="en-US" sz="1800" dirty="0" smtClean="0"/>
              <a:t> file is as follows:</a:t>
            </a:r>
            <a:endParaRPr lang="en-US" sz="1800" dirty="0"/>
          </a:p>
        </p:txBody>
      </p:sp>
      <p:grpSp>
        <p:nvGrpSpPr>
          <p:cNvPr id="7" name="Group 6"/>
          <p:cNvGrpSpPr/>
          <p:nvPr/>
        </p:nvGrpSpPr>
        <p:grpSpPr>
          <a:xfrm>
            <a:off x="609600" y="2286000"/>
            <a:ext cx="1295400" cy="381000"/>
            <a:chOff x="0" y="267999"/>
            <a:chExt cx="6096000" cy="936000"/>
          </a:xfrm>
          <a:solidFill>
            <a:schemeClr val="accent2"/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8" name="Rounded Rectangle 7"/>
            <p:cNvSpPr/>
            <p:nvPr/>
          </p:nvSpPr>
          <p:spPr>
            <a:xfrm>
              <a:off x="0" y="267999"/>
              <a:ext cx="6096000" cy="936000"/>
            </a:xfrm>
            <a:prstGeom prst="roundRect">
              <a:avLst/>
            </a:prstGeom>
            <a:grpFill/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45692" y="313691"/>
              <a:ext cx="6004616" cy="844616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4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Syntax</a:t>
              </a:r>
              <a:endParaRPr lang="en-IN" sz="2400" b="1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5800" y="2819400"/>
            <a:ext cx="8077200" cy="2593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jar </a:t>
            </a:r>
            <a:r>
              <a:rPr lang="en-IN" dirty="0" err="1" smtClean="0"/>
              <a:t>cf</a:t>
            </a:r>
            <a:r>
              <a:rPr lang="en-IN" dirty="0" smtClean="0"/>
              <a:t> jar-file-name input-file-name(s)</a:t>
            </a:r>
            <a:endParaRPr lang="en-IN" dirty="0"/>
          </a:p>
        </p:txBody>
      </p:sp>
      <p:sp>
        <p:nvSpPr>
          <p:cNvPr id="11" name="Content Placeholder 1"/>
          <p:cNvSpPr txBox="1">
            <a:spLocks/>
          </p:cNvSpPr>
          <p:nvPr/>
        </p:nvSpPr>
        <p:spPr bwMode="auto">
          <a:xfrm>
            <a:off x="609600" y="3124200"/>
            <a:ext cx="81534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73735"/>
              </a:buClr>
              <a:buSzPct val="50000"/>
              <a:tabLst/>
              <a:defRPr/>
            </a:pP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where,</a:t>
            </a:r>
          </a:p>
          <a:p>
            <a:pPr marL="266700" lvl="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defRPr/>
            </a:pPr>
            <a:r>
              <a:rPr lang="en-US" sz="1800" dirty="0" smtClean="0">
                <a:cs typeface="Courier New" pitchFamily="49" charset="0"/>
              </a:rPr>
              <a:t>c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: indicates that the user wants to CREATE a </a:t>
            </a:r>
            <a:r>
              <a:rPr lang="en-US" sz="1800" dirty="0" smtClean="0">
                <a:cs typeface="Courier New" pitchFamily="49" charset="0"/>
              </a:rPr>
              <a:t>.jar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file.</a:t>
            </a:r>
          </a:p>
          <a:p>
            <a:pPr marL="266700" lvl="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defRPr/>
            </a:pPr>
            <a:r>
              <a:rPr lang="en-US" sz="1800" dirty="0" smtClean="0">
                <a:cs typeface="Courier New" pitchFamily="49" charset="0"/>
              </a:rPr>
              <a:t>f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: indicates that the output should go to a file instead of </a:t>
            </a:r>
            <a:r>
              <a:rPr lang="en-US" sz="1800" dirty="0" err="1" smtClean="0">
                <a:cs typeface="Courier New" pitchFamily="49" charset="0"/>
              </a:rPr>
              <a:t>stdout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266700" lvl="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defRPr/>
            </a:pPr>
            <a:r>
              <a:rPr lang="en-US" sz="1800" dirty="0" smtClean="0">
                <a:cs typeface="Courier New" pitchFamily="49" charset="0"/>
              </a:rPr>
              <a:t>jar-file-name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: represents the name of the resulting </a:t>
            </a:r>
            <a:r>
              <a:rPr lang="en-US" sz="1800" dirty="0" smtClean="0">
                <a:cs typeface="Courier New" pitchFamily="49" charset="0"/>
              </a:rPr>
              <a:t>.jar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file. Any name can be used for a </a:t>
            </a:r>
            <a:r>
              <a:rPr lang="en-US" sz="1800" dirty="0" smtClean="0">
                <a:cs typeface="Courier New" pitchFamily="49" charset="0"/>
              </a:rPr>
              <a:t>.jar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file. The </a:t>
            </a:r>
            <a:r>
              <a:rPr lang="en-US" sz="1800" dirty="0" smtClean="0">
                <a:cs typeface="Courier New" pitchFamily="49" charset="0"/>
              </a:rPr>
              <a:t>.jar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extension is provided with the file name, though it is not required.</a:t>
            </a:r>
          </a:p>
          <a:p>
            <a:pPr marL="266700" lvl="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defRPr/>
            </a:pPr>
            <a:r>
              <a:rPr lang="en-US" sz="1800" dirty="0" smtClean="0">
                <a:cs typeface="Courier New" pitchFamily="49" charset="0"/>
              </a:rPr>
              <a:t>input-file-name(s)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: represents a list of one or more files to be included in the </a:t>
            </a:r>
            <a:r>
              <a:rPr lang="en-US" sz="1800" dirty="0" smtClean="0">
                <a:cs typeface="Courier New" pitchFamily="49" charset="0"/>
              </a:rPr>
              <a:t>.jar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separated by a space. This argument can contain the wildcard symbol ‘</a:t>
            </a:r>
            <a:r>
              <a:rPr lang="en-US" sz="1800" dirty="0" smtClean="0">
                <a:cs typeface="Courier New" pitchFamily="49" charset="0"/>
              </a:rPr>
              <a:t>*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’ as well. If any of the input files specified is a directory, the contents of that directory are added to the </a:t>
            </a:r>
            <a:r>
              <a:rPr lang="en-US" sz="1800" dirty="0" smtClean="0">
                <a:cs typeface="Courier New" pitchFamily="49" charset="0"/>
              </a:rPr>
              <a:t>.jar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recursively.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.jar Files for Deployment 4-16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Modifiers and Packages/Session 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2590800"/>
          </a:xfrm>
        </p:spPr>
        <p:txBody>
          <a:bodyPr/>
          <a:lstStyle/>
          <a:p>
            <a:pPr>
              <a:defRPr/>
            </a:pPr>
            <a:r>
              <a:rPr lang="en-US" sz="1800" dirty="0" smtClean="0"/>
              <a:t>The options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800" dirty="0" smtClean="0"/>
              <a:t> </a:t>
            </a:r>
            <a:r>
              <a:rPr lang="en-US" sz="1800" dirty="0" smtClean="0">
                <a:cs typeface="Calibri" pitchFamily="34" charset="0"/>
              </a:rPr>
              <a:t>and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800" dirty="0" smtClean="0">
                <a:cs typeface="Calibri" pitchFamily="34" charset="0"/>
              </a:rPr>
              <a:t> </a:t>
            </a:r>
            <a:r>
              <a:rPr lang="en-US" sz="1800" dirty="0" smtClean="0"/>
              <a:t>can be used in any order, but without any space in between. </a:t>
            </a:r>
          </a:p>
          <a:p>
            <a:pPr>
              <a:defRPr/>
            </a:pPr>
            <a:r>
              <a:rPr lang="en-US" sz="1800" dirty="0" smtClean="0"/>
              <a:t>The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jar</a:t>
            </a:r>
            <a:r>
              <a:rPr lang="en-US" sz="1800" dirty="0" smtClean="0"/>
              <a:t> command generates a compressed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.jar </a:t>
            </a:r>
            <a:r>
              <a:rPr lang="en-US" sz="1800" dirty="0" smtClean="0"/>
              <a:t>file and places it by default in the current directory. </a:t>
            </a:r>
          </a:p>
          <a:p>
            <a:pPr>
              <a:defRPr/>
            </a:pPr>
            <a:r>
              <a:rPr lang="en-US" sz="1800" dirty="0" smtClean="0"/>
              <a:t>Also, it will generate a default manifest file for the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.jar </a:t>
            </a:r>
            <a:r>
              <a:rPr lang="en-US" sz="1800" dirty="0" smtClean="0"/>
              <a:t>file. </a:t>
            </a:r>
          </a:p>
          <a:p>
            <a:pPr>
              <a:defRPr/>
            </a:pPr>
            <a:r>
              <a:rPr lang="en-US" sz="1800" dirty="0" smtClean="0"/>
              <a:t>The metadata in the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.jar</a:t>
            </a:r>
            <a:r>
              <a:rPr lang="en-US" sz="1800" dirty="0" smtClean="0"/>
              <a:t> file such as entry names, contents of the manifest, and comments must be encoded in UTF8.</a:t>
            </a:r>
          </a:p>
          <a:p>
            <a:pPr>
              <a:defRPr/>
            </a:pPr>
            <a:r>
              <a:rPr lang="en-US" sz="1800" dirty="0" smtClean="0"/>
              <a:t>Some of the other options, apart from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cf</a:t>
            </a:r>
            <a:r>
              <a:rPr lang="en-US" sz="1800" dirty="0" smtClean="0"/>
              <a:t>, available with the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jar</a:t>
            </a:r>
            <a:r>
              <a:rPr lang="en-US" sz="1800" dirty="0" smtClean="0"/>
              <a:t> command are listed in the following table:</a:t>
            </a:r>
            <a:endParaRPr 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429000"/>
            <a:ext cx="705557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.jar Files for Deployment 5-16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Modifiers and Packages/Session 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2209800"/>
          </a:xfrm>
        </p:spPr>
        <p:txBody>
          <a:bodyPr/>
          <a:lstStyle/>
          <a:p>
            <a:pPr>
              <a:defRPr/>
            </a:pPr>
            <a:r>
              <a:rPr lang="en-US" sz="1800" dirty="0" smtClean="0"/>
              <a:t>When a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.jar</a:t>
            </a:r>
            <a:r>
              <a:rPr lang="en-US" sz="1800" dirty="0" smtClean="0"/>
              <a:t> file is created, the time of creation is stored in the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.jar</a:t>
            </a:r>
            <a:r>
              <a:rPr lang="en-US" sz="1800" dirty="0" smtClean="0"/>
              <a:t> file. </a:t>
            </a:r>
          </a:p>
          <a:p>
            <a:pPr>
              <a:defRPr/>
            </a:pPr>
            <a:r>
              <a:rPr lang="en-US" sz="1800" dirty="0" smtClean="0"/>
              <a:t>Therefore, even if the contents of the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.jar</a:t>
            </a:r>
            <a:r>
              <a:rPr lang="en-US" sz="1800" dirty="0" smtClean="0"/>
              <a:t> file are not changed, if the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.jar</a:t>
            </a:r>
            <a:r>
              <a:rPr lang="en-US" sz="1800" dirty="0" smtClean="0"/>
              <a:t> file is created multiple times, the resulting files will not be exactly identical. </a:t>
            </a:r>
          </a:p>
          <a:p>
            <a:pPr>
              <a:defRPr/>
            </a:pPr>
            <a:r>
              <a:rPr lang="en-US" sz="1800" dirty="0" smtClean="0"/>
              <a:t>For this reason, it is advisable to use versioning information in the manifest file instead of creation time, to control versions of a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.jar</a:t>
            </a:r>
            <a:r>
              <a:rPr lang="en-US" sz="1800" dirty="0" smtClean="0"/>
              <a:t> file.</a:t>
            </a:r>
          </a:p>
          <a:p>
            <a:pPr>
              <a:defRPr/>
            </a:pPr>
            <a:r>
              <a:rPr lang="en-US" sz="1800" dirty="0" smtClean="0"/>
              <a:t>Consider the following files of a simple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BouncingBall</a:t>
            </a:r>
            <a:r>
              <a:rPr lang="en-US" sz="1800" dirty="0" smtClean="0"/>
              <a:t> game application as shown in the following figure:</a:t>
            </a:r>
            <a:endParaRPr lang="en-US" sz="1800" dirty="0"/>
          </a:p>
        </p:txBody>
      </p:sp>
      <p:pic>
        <p:nvPicPr>
          <p:cNvPr id="7" name="Picture 6" descr="Figure 9.7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200" y="3048000"/>
            <a:ext cx="5664869" cy="1905000"/>
          </a:xfrm>
          <a:prstGeom prst="rect">
            <a:avLst/>
          </a:prstGeom>
        </p:spPr>
      </p:pic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304800" y="5029200"/>
            <a:ext cx="8610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The figure shows the </a:t>
            </a:r>
            <a:r>
              <a:rPr lang="en-US" sz="1800" b="1" dirty="0" err="1" smtClean="0">
                <a:cs typeface="Courier New" pitchFamily="49" charset="0"/>
              </a:rPr>
              <a:t>BouncingBall</a:t>
            </a:r>
            <a:r>
              <a:rPr lang="en-US" sz="1800" dirty="0" smtClean="0">
                <a:latin typeface="Calibri" pitchFamily="34" charset="0"/>
              </a:rPr>
              <a:t> application with the source file </a:t>
            </a:r>
            <a:r>
              <a:rPr lang="en-US" sz="1800" b="1" dirty="0" smtClean="0">
                <a:cs typeface="Courier New" pitchFamily="49" charset="0"/>
              </a:rPr>
              <a:t>BouncingBall.java</a:t>
            </a:r>
            <a:r>
              <a:rPr lang="en-US" sz="1800" dirty="0" smtClean="0">
                <a:latin typeface="Calibri" pitchFamily="34" charset="0"/>
              </a:rPr>
              <a:t>, class file </a:t>
            </a:r>
            <a:r>
              <a:rPr lang="en-US" sz="1800" b="1" dirty="0" err="1" smtClean="0">
                <a:cs typeface="Courier New" pitchFamily="49" charset="0"/>
              </a:rPr>
              <a:t>BouncingBall.class</a:t>
            </a:r>
            <a:r>
              <a:rPr lang="en-US" sz="1800" dirty="0" smtClean="0">
                <a:latin typeface="Calibri" pitchFamily="34" charset="0"/>
              </a:rPr>
              <a:t>, </a:t>
            </a:r>
            <a:r>
              <a:rPr lang="en-US" sz="1800" b="1" dirty="0" smtClean="0">
                <a:cs typeface="Courier New" pitchFamily="49" charset="0"/>
              </a:rPr>
              <a:t>sounds</a:t>
            </a:r>
            <a:r>
              <a:rPr lang="en-US" sz="1800" dirty="0" smtClean="0">
                <a:latin typeface="Calibri" pitchFamily="34" charset="0"/>
              </a:rPr>
              <a:t> directory, </a:t>
            </a:r>
            <a:r>
              <a:rPr lang="en-US" sz="1800" b="1" dirty="0" smtClean="0">
                <a:cs typeface="Courier New" pitchFamily="49" charset="0"/>
              </a:rPr>
              <a:t>images</a:t>
            </a:r>
            <a:r>
              <a:rPr lang="en-US" sz="1800" dirty="0" smtClean="0">
                <a:latin typeface="Calibri" pitchFamily="34" charset="0"/>
              </a:rPr>
              <a:t> directory, and </a:t>
            </a:r>
            <a:r>
              <a:rPr lang="en-US" sz="1800" b="1" dirty="0" smtClean="0">
                <a:cs typeface="Courier New" pitchFamily="49" charset="0"/>
              </a:rPr>
              <a:t>Manifest.txt</a:t>
            </a:r>
            <a:r>
              <a:rPr lang="en-US" sz="1800" dirty="0" smtClean="0">
                <a:latin typeface="Calibri" pitchFamily="34" charset="0"/>
              </a:rPr>
              <a:t> file.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b="1" dirty="0" smtClean="0">
                <a:cs typeface="Courier New" pitchFamily="49" charset="0"/>
              </a:rPr>
              <a:t>sounds</a:t>
            </a:r>
            <a:r>
              <a:rPr lang="en-US" sz="1800" dirty="0" smtClean="0">
                <a:latin typeface="Calibri" pitchFamily="34" charset="0"/>
              </a:rPr>
              <a:t> and </a:t>
            </a:r>
            <a:r>
              <a:rPr lang="en-US" sz="1800" b="1" dirty="0" smtClean="0">
                <a:cs typeface="Courier New" pitchFamily="49" charset="0"/>
              </a:rPr>
              <a:t>images</a:t>
            </a:r>
            <a:r>
              <a:rPr lang="en-US" sz="1800" dirty="0" smtClean="0">
                <a:latin typeface="Calibri" pitchFamily="34" charset="0"/>
              </a:rPr>
              <a:t> are subdirectories that contain the sound files and animated .gif images used in the application.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.jar Files for Deployment 6-16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Modifiers and Packages/Session 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457200"/>
          </a:xfrm>
        </p:spPr>
        <p:txBody>
          <a:bodyPr/>
          <a:lstStyle/>
          <a:p>
            <a:pPr>
              <a:defRPr/>
            </a:pPr>
            <a:r>
              <a:rPr lang="en-US" sz="1800" dirty="0" smtClean="0"/>
              <a:t>To create a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.jar</a:t>
            </a:r>
            <a:r>
              <a:rPr lang="en-US" sz="1800" dirty="0" smtClean="0"/>
              <a:t> of the application using command line, perform the following steps:</a:t>
            </a:r>
            <a:endParaRPr lang="en-US" sz="1800" dirty="0"/>
          </a:p>
        </p:txBody>
      </p:sp>
      <p:graphicFrame>
        <p:nvGraphicFramePr>
          <p:cNvPr id="8" name="Diagram 7"/>
          <p:cNvGraphicFramePr/>
          <p:nvPr/>
        </p:nvGraphicFramePr>
        <p:xfrm>
          <a:off x="685800" y="1371600"/>
          <a:ext cx="8001000" cy="76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/>
          <p:cNvGraphicFramePr/>
          <p:nvPr/>
        </p:nvGraphicFramePr>
        <p:xfrm>
          <a:off x="685800" y="1981200"/>
          <a:ext cx="8001000" cy="76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295400" y="2743200"/>
            <a:ext cx="7391400" cy="25860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package </a:t>
            </a:r>
            <a:r>
              <a:rPr lang="en-US" dirty="0" err="1" smtClean="0"/>
              <a:t>bounceball</a:t>
            </a:r>
            <a:r>
              <a:rPr lang="en-US" dirty="0" smtClean="0"/>
              <a:t>;</a:t>
            </a:r>
          </a:p>
          <a:p>
            <a:r>
              <a:rPr lang="en-US" dirty="0" smtClean="0"/>
              <a:t>public class </a:t>
            </a:r>
            <a:r>
              <a:rPr lang="en-US" dirty="0" err="1" smtClean="0"/>
              <a:t>BouncingBall</a:t>
            </a:r>
            <a:r>
              <a:rPr lang="en-US" dirty="0" smtClean="0"/>
              <a:t> {</a:t>
            </a:r>
          </a:p>
          <a:p>
            <a:endParaRPr lang="en-US" dirty="0" smtClean="0"/>
          </a:p>
          <a:p>
            <a:pPr marL="228600">
              <a:tabLst>
                <a:tab pos="0" algn="l"/>
              </a:tabLst>
            </a:pPr>
            <a:r>
              <a:rPr lang="en-US" dirty="0" smtClean="0"/>
              <a:t>/**</a:t>
            </a:r>
          </a:p>
          <a:p>
            <a:pPr marL="228600">
              <a:tabLst>
                <a:tab pos="0" algn="l"/>
              </a:tabLst>
            </a:pPr>
            <a:r>
              <a:rPr lang="en-US" dirty="0" smtClean="0"/>
              <a:t> * @</a:t>
            </a:r>
            <a:r>
              <a:rPr lang="en-US" dirty="0" err="1" smtClean="0"/>
              <a:t>param</a:t>
            </a:r>
            <a:r>
              <a:rPr lang="en-US" dirty="0" smtClean="0"/>
              <a:t> </a:t>
            </a:r>
            <a:r>
              <a:rPr lang="en-US" dirty="0" err="1" smtClean="0"/>
              <a:t>args</a:t>
            </a:r>
            <a:r>
              <a:rPr lang="en-US" dirty="0" smtClean="0"/>
              <a:t> the command line arguments</a:t>
            </a:r>
          </a:p>
          <a:p>
            <a:pPr marL="228600">
              <a:tabLst>
                <a:tab pos="0" algn="l"/>
              </a:tabLst>
            </a:pPr>
            <a:r>
              <a:rPr lang="en-US" dirty="0" smtClean="0"/>
              <a:t> */</a:t>
            </a:r>
          </a:p>
          <a:p>
            <a:pPr marL="228600">
              <a:tabLst>
                <a:tab pos="0" algn="l"/>
              </a:tabLst>
            </a:pPr>
            <a:r>
              <a:rPr lang="en-US" dirty="0" smtClean="0"/>
              <a:t>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 marL="457200">
              <a:tabLst>
                <a:tab pos="0" algn="l"/>
              </a:tabLst>
            </a:pPr>
            <a:r>
              <a:rPr lang="en-US" dirty="0" err="1" smtClean="0"/>
              <a:t>System.out.println</a:t>
            </a:r>
            <a:r>
              <a:rPr lang="en-US" dirty="0" smtClean="0"/>
              <a:t>(“This is the bouncing ball game”);</a:t>
            </a:r>
          </a:p>
          <a:p>
            <a:pPr marL="228600">
              <a:tabLst>
                <a:tab pos="0" algn="l"/>
              </a:tabLst>
            </a:pPr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IN" dirty="0"/>
          </a:p>
        </p:txBody>
      </p:sp>
      <p:graphicFrame>
        <p:nvGraphicFramePr>
          <p:cNvPr id="11" name="Diagram 10"/>
          <p:cNvGraphicFramePr/>
          <p:nvPr/>
        </p:nvGraphicFramePr>
        <p:xfrm>
          <a:off x="685800" y="5562600"/>
          <a:ext cx="8001000" cy="76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.jar Files for Deployment 7-16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Modifiers and Packages/Session 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685800" y="914400"/>
          <a:ext cx="8001000" cy="76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1447800" y="1524000"/>
            <a:ext cx="4267200" cy="381000"/>
          </a:xfrm>
        </p:spPr>
        <p:txBody>
          <a:bodyPr/>
          <a:lstStyle/>
          <a:p>
            <a:pPr>
              <a:buNone/>
              <a:defRPr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javac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-d . BouncingBall.java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1447800" y="1981200"/>
            <a:ext cx="7467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§"/>
              <a:defRPr/>
            </a:pPr>
            <a:r>
              <a:rPr lang="en-US" sz="1800" dirty="0" smtClean="0">
                <a:latin typeface="Calibri" pitchFamily="34" charset="0"/>
              </a:rPr>
              <a:t>The command will create a subfolder with the same name </a:t>
            </a:r>
            <a:r>
              <a:rPr lang="en-US" sz="1800" b="1" dirty="0" err="1" smtClean="0">
                <a:cs typeface="Courier New" pitchFamily="49" charset="0"/>
              </a:rPr>
              <a:t>bounceball</a:t>
            </a:r>
            <a:r>
              <a:rPr lang="en-US" sz="1800" dirty="0" smtClean="0">
                <a:latin typeface="Calibri" pitchFamily="34" charset="0"/>
              </a:rPr>
              <a:t> and store the class file </a:t>
            </a:r>
            <a:r>
              <a:rPr lang="en-US" sz="1800" b="1" dirty="0" smtClean="0">
                <a:cs typeface="Courier New" pitchFamily="49" charset="0"/>
              </a:rPr>
              <a:t>BouncingBall.java</a:t>
            </a:r>
            <a:r>
              <a:rPr lang="en-US" sz="1800" dirty="0" smtClean="0">
                <a:latin typeface="Calibri" pitchFamily="34" charset="0"/>
              </a:rPr>
              <a:t> in that directory.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graphicFrame>
        <p:nvGraphicFramePr>
          <p:cNvPr id="9" name="Diagram 8"/>
          <p:cNvGraphicFramePr/>
          <p:nvPr/>
        </p:nvGraphicFramePr>
        <p:xfrm>
          <a:off x="685800" y="2667000"/>
          <a:ext cx="8001000" cy="76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0" name="Picture 9" descr="Figure 9.8.tif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600200" y="3352800"/>
            <a:ext cx="6718295" cy="3124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.jar Files for Deployment 8-16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Modifiers and Packages/Session 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685800" y="914400"/>
          <a:ext cx="8001000" cy="76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1447800" y="1447800"/>
            <a:ext cx="7315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§"/>
              <a:defRPr/>
            </a:pPr>
            <a:r>
              <a:rPr lang="en-US" sz="1800" dirty="0" smtClean="0">
                <a:latin typeface="Calibri" pitchFamily="34" charset="0"/>
              </a:rPr>
              <a:t>The </a:t>
            </a:r>
            <a:r>
              <a:rPr lang="en-US" sz="1800" b="1" dirty="0" smtClean="0">
                <a:cs typeface="Courier New" pitchFamily="49" charset="0"/>
              </a:rPr>
              <a:t>Manifest.txt</a:t>
            </a:r>
            <a:r>
              <a:rPr lang="en-US" sz="1800" dirty="0" smtClean="0">
                <a:latin typeface="Calibri" pitchFamily="34" charset="0"/>
              </a:rPr>
              <a:t> file will be referred by the Jar tool for the Main class during </a:t>
            </a:r>
            <a:r>
              <a:rPr lang="en-US" sz="1800" dirty="0" smtClean="0">
                <a:cs typeface="Courier New" pitchFamily="49" charset="0"/>
              </a:rPr>
              <a:t>.jar </a:t>
            </a:r>
            <a:r>
              <a:rPr lang="en-US" sz="1800" dirty="0" smtClean="0">
                <a:latin typeface="Calibri" pitchFamily="34" charset="0"/>
              </a:rPr>
              <a:t>creation. 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§"/>
              <a:defRPr/>
            </a:pPr>
            <a:r>
              <a:rPr lang="en-US" sz="1800" dirty="0" smtClean="0">
                <a:latin typeface="Calibri" pitchFamily="34" charset="0"/>
              </a:rPr>
              <a:t>This will inform the Jar tool about the starting point of the application.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graphicFrame>
        <p:nvGraphicFramePr>
          <p:cNvPr id="8" name="Diagram 7"/>
          <p:cNvGraphicFramePr/>
          <p:nvPr/>
        </p:nvGraphicFramePr>
        <p:xfrm>
          <a:off x="685800" y="2590800"/>
          <a:ext cx="8001000" cy="76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Content Placeholder 1"/>
          <p:cNvSpPr txBox="1">
            <a:spLocks/>
          </p:cNvSpPr>
          <p:nvPr/>
        </p:nvSpPr>
        <p:spPr bwMode="auto">
          <a:xfrm>
            <a:off x="1752600" y="3124200"/>
            <a:ext cx="7315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defRPr/>
            </a:pPr>
            <a:r>
              <a:rPr lang="en-US" sz="1800" dirty="0" smtClean="0">
                <a:cs typeface="Courier New" pitchFamily="49" charset="0"/>
              </a:rPr>
              <a:t>jar </a:t>
            </a:r>
            <a:r>
              <a:rPr lang="en-US" sz="1800" dirty="0" err="1" smtClean="0">
                <a:cs typeface="Courier New" pitchFamily="49" charset="0"/>
              </a:rPr>
              <a:t>cvmf</a:t>
            </a:r>
            <a:r>
              <a:rPr lang="en-US" sz="1800" dirty="0" smtClean="0">
                <a:cs typeface="Courier New" pitchFamily="49" charset="0"/>
              </a:rPr>
              <a:t> Manifest.txt bounceball.jar </a:t>
            </a:r>
            <a:r>
              <a:rPr lang="en-US" sz="1800" dirty="0" err="1" smtClean="0">
                <a:cs typeface="Courier New" pitchFamily="49" charset="0"/>
              </a:rPr>
              <a:t>bounceball</a:t>
            </a:r>
            <a:r>
              <a:rPr lang="en-US" sz="1800" dirty="0" smtClean="0">
                <a:cs typeface="Courier New" pitchFamily="49" charset="0"/>
              </a:rPr>
              <a:t>/</a:t>
            </a:r>
            <a:r>
              <a:rPr lang="en-US" sz="1800" dirty="0" err="1" smtClean="0">
                <a:cs typeface="Courier New" pitchFamily="49" charset="0"/>
              </a:rPr>
              <a:t>BouncingBall.class</a:t>
            </a:r>
            <a:r>
              <a:rPr lang="en-US" sz="1800" dirty="0" smtClean="0">
                <a:cs typeface="Courier New" pitchFamily="49" charset="0"/>
              </a:rPr>
              <a:t> sounds images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Courier New" pitchFamily="49" charset="0"/>
            </a:endParaRPr>
          </a:p>
        </p:txBody>
      </p:sp>
      <p:sp>
        <p:nvSpPr>
          <p:cNvPr id="10" name="Content Placeholder 1"/>
          <p:cNvSpPr txBox="1">
            <a:spLocks/>
          </p:cNvSpPr>
          <p:nvPr/>
        </p:nvSpPr>
        <p:spPr bwMode="auto">
          <a:xfrm>
            <a:off x="1447800" y="3810000"/>
            <a:ext cx="7315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§"/>
              <a:defRPr/>
            </a:pPr>
            <a:r>
              <a:rPr lang="en-US" sz="1800" dirty="0" smtClean="0">
                <a:latin typeface="Calibri" pitchFamily="34" charset="0"/>
              </a:rPr>
              <a:t>This will create a </a:t>
            </a:r>
            <a:r>
              <a:rPr lang="en-US" sz="1800" b="1" dirty="0" smtClean="0">
                <a:cs typeface="Courier New" pitchFamily="49" charset="0"/>
              </a:rPr>
              <a:t>bounceball.jar</a:t>
            </a:r>
            <a:r>
              <a:rPr lang="en-US" sz="1800" dirty="0" smtClean="0">
                <a:latin typeface="Calibri" pitchFamily="34" charset="0"/>
              </a:rPr>
              <a:t> file in the source folder as shown in the following figure: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1" name="Picture 10" descr="Figure 9.9.tif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286000" y="4495800"/>
            <a:ext cx="5584371" cy="205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.jar Files for Deployment 9-16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Modifiers and Packages/Session 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2209800"/>
          </a:xfrm>
        </p:spPr>
        <p:txBody>
          <a:bodyPr/>
          <a:lstStyle/>
          <a:p>
            <a:pPr>
              <a:defRPr/>
            </a:pPr>
            <a:r>
              <a:rPr lang="en-US" sz="1800" dirty="0" smtClean="0"/>
              <a:t>The command options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cvmf</a:t>
            </a:r>
            <a:r>
              <a:rPr lang="en-US" sz="1800" dirty="0" smtClean="0"/>
              <a:t> indicate that the user wants to create a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.jar</a:t>
            </a:r>
            <a:r>
              <a:rPr lang="en-US" sz="1800" dirty="0" smtClean="0"/>
              <a:t> file with verbose output using the existing manifest file,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Manifest.txt</a:t>
            </a:r>
            <a:r>
              <a:rPr lang="en-US" sz="1800" dirty="0" smtClean="0"/>
              <a:t>. </a:t>
            </a:r>
          </a:p>
          <a:p>
            <a:pPr>
              <a:defRPr/>
            </a:pPr>
            <a:r>
              <a:rPr lang="en-US" sz="1800" dirty="0" smtClean="0"/>
              <a:t>The name of the output file is specified as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bounceball.jar</a:t>
            </a:r>
            <a:r>
              <a:rPr lang="en-US" sz="1800" dirty="0" smtClean="0"/>
              <a:t> instead of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800" dirty="0" smtClean="0"/>
              <a:t>. </a:t>
            </a:r>
          </a:p>
          <a:p>
            <a:pPr>
              <a:defRPr/>
            </a:pPr>
            <a:r>
              <a:rPr lang="en-US" sz="1800" dirty="0" smtClean="0"/>
              <a:t>Further, the name of the class file is provided with its location as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bounceball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BouncingBall.class</a:t>
            </a:r>
            <a:r>
              <a:rPr lang="en-US" sz="1800" dirty="0" smtClean="0"/>
              <a:t> followed by the directory names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sounds</a:t>
            </a:r>
            <a:r>
              <a:rPr lang="en-US" sz="1800" dirty="0" smtClean="0"/>
              <a:t> and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images</a:t>
            </a:r>
            <a:r>
              <a:rPr lang="en-US" sz="1800" dirty="0" smtClean="0"/>
              <a:t> so that the respective files under these directories are also included in the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.jar</a:t>
            </a:r>
            <a:r>
              <a:rPr lang="en-US" sz="1800" dirty="0" smtClean="0"/>
              <a:t> file.</a:t>
            </a:r>
            <a:endParaRPr lang="en-US" sz="1800" dirty="0"/>
          </a:p>
        </p:txBody>
      </p:sp>
      <p:graphicFrame>
        <p:nvGraphicFramePr>
          <p:cNvPr id="8" name="Diagram 7"/>
          <p:cNvGraphicFramePr/>
          <p:nvPr/>
        </p:nvGraphicFramePr>
        <p:xfrm>
          <a:off x="685800" y="3276600"/>
          <a:ext cx="8001000" cy="76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ontent Placeholder 1"/>
          <p:cNvSpPr txBox="1">
            <a:spLocks/>
          </p:cNvSpPr>
          <p:nvPr/>
        </p:nvSpPr>
        <p:spPr bwMode="auto">
          <a:xfrm>
            <a:off x="1447800" y="3962400"/>
            <a:ext cx="426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defRPr/>
            </a:pPr>
            <a:r>
              <a:rPr lang="en-US" sz="1800" dirty="0" smtClean="0">
                <a:cs typeface="Courier New" pitchFamily="49" charset="0"/>
              </a:rPr>
              <a:t>java -jar bounceball.jar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0" name="Content Placeholder 1"/>
          <p:cNvSpPr txBox="1">
            <a:spLocks/>
          </p:cNvSpPr>
          <p:nvPr/>
        </p:nvSpPr>
        <p:spPr bwMode="auto">
          <a:xfrm>
            <a:off x="1447800" y="4419600"/>
            <a:ext cx="7315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§"/>
              <a:defRPr/>
            </a:pPr>
            <a:r>
              <a:rPr lang="en-US" sz="1800" dirty="0" smtClean="0">
                <a:latin typeface="Calibri" pitchFamily="34" charset="0"/>
              </a:rPr>
              <a:t>The command will execute the </a:t>
            </a:r>
            <a:r>
              <a:rPr lang="en-US" sz="1800" dirty="0" smtClean="0">
                <a:cs typeface="Courier New" pitchFamily="49" charset="0"/>
              </a:rPr>
              <a:t>main()</a:t>
            </a:r>
            <a:r>
              <a:rPr lang="en-US" sz="1800" dirty="0" smtClean="0">
                <a:latin typeface="Calibri" pitchFamily="34" charset="0"/>
              </a:rPr>
              <a:t> method of the class of the </a:t>
            </a:r>
            <a:r>
              <a:rPr lang="en-US" sz="1800" dirty="0" smtClean="0">
                <a:cs typeface="Courier New" pitchFamily="49" charset="0"/>
              </a:rPr>
              <a:t>.jar</a:t>
            </a:r>
            <a:r>
              <a:rPr lang="en-US" sz="1800" dirty="0" smtClean="0">
                <a:latin typeface="Calibri" pitchFamily="34" charset="0"/>
              </a:rPr>
              <a:t> file and print the following output:</a:t>
            </a:r>
          </a:p>
          <a:p>
            <a:pPr marL="6858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defRPr/>
            </a:pPr>
            <a:r>
              <a:rPr lang="en-US" sz="1800" dirty="0" smtClean="0">
                <a:cs typeface="Courier New" pitchFamily="49" charset="0"/>
              </a:rPr>
              <a:t>This is the bouncing ball game.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.jar Files for Deployment 10-16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Modifiers and Packages/Session 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609600"/>
          </a:xfrm>
        </p:spPr>
        <p:txBody>
          <a:bodyPr/>
          <a:lstStyle/>
          <a:p>
            <a:pPr>
              <a:defRPr/>
            </a:pPr>
            <a:r>
              <a:rPr lang="en-US" sz="1800" dirty="0" smtClean="0"/>
              <a:t>Following figure shows the entire series of steps for creation of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.jar</a:t>
            </a:r>
            <a:r>
              <a:rPr lang="en-US" sz="1800" dirty="0" smtClean="0"/>
              <a:t> file with the verbose output and the final output after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.jar</a:t>
            </a:r>
            <a:r>
              <a:rPr lang="en-US" sz="1800" dirty="0" smtClean="0"/>
              <a:t> file execution:</a:t>
            </a:r>
            <a:endParaRPr lang="en-US" sz="1800" dirty="0"/>
          </a:p>
        </p:txBody>
      </p:sp>
      <p:pic>
        <p:nvPicPr>
          <p:cNvPr id="7" name="Picture 6" descr="Figure 9.10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1999" y="1752600"/>
            <a:ext cx="8061797" cy="3886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‘volatile’ Modifier 1-2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Modifiers and Packages/Session 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33400" y="990600"/>
            <a:ext cx="8229600" cy="685800"/>
            <a:chOff x="0" y="267999"/>
            <a:chExt cx="6096000" cy="936000"/>
          </a:xfrm>
          <a:solidFill>
            <a:schemeClr val="accent3">
              <a:lumMod val="5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8" name="Rounded Rectangle 7"/>
            <p:cNvSpPr/>
            <p:nvPr/>
          </p:nvSpPr>
          <p:spPr>
            <a:xfrm>
              <a:off x="0" y="267999"/>
              <a:ext cx="6096000" cy="936000"/>
            </a:xfrm>
            <a:prstGeom prst="roundRect">
              <a:avLst/>
            </a:prstGeom>
            <a:grpFill/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45692" y="313691"/>
              <a:ext cx="6004616" cy="844616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The </a:t>
              </a:r>
              <a:r>
                <a:rPr lang="en-US" sz="18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volatile</a:t>
              </a:r>
              <a:r>
                <a:rPr lang="en-US" sz="1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modifier allows the content of a variable to be synchronized across all running threads.</a:t>
              </a:r>
              <a:endParaRPr lang="en-IN" sz="18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0" name="Flowchart: Punched Tape 9"/>
          <p:cNvSpPr/>
          <p:nvPr/>
        </p:nvSpPr>
        <p:spPr>
          <a:xfrm>
            <a:off x="838200" y="1828800"/>
            <a:ext cx="7391400" cy="762000"/>
          </a:xfrm>
          <a:prstGeom prst="flowChartPunchedTap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thread is an independent path of execution of code within a program. Many threads can run concurrently within a program.</a:t>
            </a:r>
            <a:endParaRPr lang="en-US" dirty="0"/>
          </a:p>
        </p:txBody>
      </p:sp>
      <p:graphicFrame>
        <p:nvGraphicFramePr>
          <p:cNvPr id="11" name="Diagram 10"/>
          <p:cNvGraphicFramePr/>
          <p:nvPr/>
        </p:nvGraphicFramePr>
        <p:xfrm>
          <a:off x="609600" y="2743200"/>
          <a:ext cx="82296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.jar Files for Deployment 11-16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Modifiers and Packages/Session 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33400" y="990600"/>
            <a:ext cx="8229600" cy="533400"/>
            <a:chOff x="0" y="267999"/>
            <a:chExt cx="6096000" cy="936000"/>
          </a:xfrm>
          <a:solidFill>
            <a:schemeClr val="accent6">
              <a:lumMod val="5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7" name="Rounded Rectangle 6"/>
            <p:cNvSpPr/>
            <p:nvPr/>
          </p:nvSpPr>
          <p:spPr>
            <a:xfrm>
              <a:off x="0" y="267999"/>
              <a:ext cx="6096000" cy="936000"/>
            </a:xfrm>
            <a:prstGeom prst="roundRect">
              <a:avLst/>
            </a:prstGeom>
            <a:grpFill/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45692" y="313691"/>
              <a:ext cx="6004616" cy="844616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Since sounds and images are directories, the Jar tool will recursively place the contents in the </a:t>
              </a:r>
              <a:r>
                <a:rPr lang="en-US" sz="18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.jar</a:t>
              </a:r>
              <a:r>
                <a:rPr lang="en-US" sz="1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file.</a:t>
              </a:r>
              <a:endParaRPr lang="en-IN" sz="18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33400" y="1600200"/>
            <a:ext cx="8229600" cy="533400"/>
            <a:chOff x="0" y="267999"/>
            <a:chExt cx="6096000" cy="936000"/>
          </a:xfrm>
          <a:solidFill>
            <a:schemeClr val="accent3">
              <a:lumMod val="5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0" name="Rounded Rectangle 9"/>
            <p:cNvSpPr/>
            <p:nvPr/>
          </p:nvSpPr>
          <p:spPr>
            <a:xfrm>
              <a:off x="0" y="267999"/>
              <a:ext cx="6096000" cy="936000"/>
            </a:xfrm>
            <a:prstGeom prst="roundRect">
              <a:avLst/>
            </a:prstGeom>
            <a:grpFill/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ounded Rectangle 4"/>
            <p:cNvSpPr/>
            <p:nvPr/>
          </p:nvSpPr>
          <p:spPr>
            <a:xfrm>
              <a:off x="45692" y="313691"/>
              <a:ext cx="6004616" cy="844616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dirty="0" smtClean="0">
                  <a:latin typeface="Calibri" pitchFamily="34" charset="0"/>
                  <a:cs typeface="Calibri" pitchFamily="34" charset="0"/>
                </a:rPr>
                <a:t>The resulting </a:t>
              </a:r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.jar</a:t>
              </a:r>
              <a:r>
                <a:rPr lang="en-US" sz="1800" dirty="0" smtClean="0">
                  <a:latin typeface="Calibri" pitchFamily="34" charset="0"/>
                  <a:cs typeface="Calibri" pitchFamily="34" charset="0"/>
                </a:rPr>
                <a:t> file </a:t>
              </a:r>
              <a:r>
                <a:rPr lang="en-US" sz="1800" b="1" dirty="0" smtClean="0">
                  <a:latin typeface="Courier New" pitchFamily="49" charset="0"/>
                  <a:cs typeface="Courier New" pitchFamily="49" charset="0"/>
                </a:rPr>
                <a:t>BouncingBall.jar</a:t>
              </a:r>
              <a:r>
                <a:rPr lang="en-US" sz="1800" dirty="0" smtClean="0">
                  <a:latin typeface="Calibri" pitchFamily="34" charset="0"/>
                  <a:cs typeface="Calibri" pitchFamily="34" charset="0"/>
                </a:rPr>
                <a:t> will be placed in the current directory.</a:t>
              </a:r>
              <a:endParaRPr lang="en-IN" sz="1800" kern="1200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33400" y="2209800"/>
            <a:ext cx="8229600" cy="533400"/>
            <a:chOff x="0" y="267999"/>
            <a:chExt cx="6096000" cy="936000"/>
          </a:xfrm>
          <a:solidFill>
            <a:schemeClr val="accent6">
              <a:lumMod val="5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3" name="Rounded Rectangle 12"/>
            <p:cNvSpPr/>
            <p:nvPr/>
          </p:nvSpPr>
          <p:spPr>
            <a:xfrm>
              <a:off x="0" y="267999"/>
              <a:ext cx="6096000" cy="936000"/>
            </a:xfrm>
            <a:prstGeom prst="roundRect">
              <a:avLst/>
            </a:prstGeom>
            <a:grpFill/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4"/>
            <p:cNvSpPr/>
            <p:nvPr/>
          </p:nvSpPr>
          <p:spPr>
            <a:xfrm>
              <a:off x="45692" y="313691"/>
              <a:ext cx="6004616" cy="844616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The use of the option ‘</a:t>
              </a:r>
              <a:r>
                <a:rPr lang="en-US" sz="18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v</a:t>
              </a:r>
              <a:r>
                <a:rPr lang="en-US" sz="1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’ will shows the verbose output of all the files that are included in the </a:t>
              </a:r>
              <a:r>
                <a:rPr lang="en-US" sz="18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.jar</a:t>
              </a:r>
              <a:r>
                <a:rPr lang="en-US" sz="1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file.</a:t>
              </a:r>
              <a:endParaRPr lang="en-IN" sz="18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33400" y="2819400"/>
            <a:ext cx="8229600" cy="533400"/>
            <a:chOff x="0" y="267999"/>
            <a:chExt cx="6096000" cy="936000"/>
          </a:xfrm>
          <a:solidFill>
            <a:schemeClr val="accent3">
              <a:lumMod val="5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6" name="Rounded Rectangle 15"/>
            <p:cNvSpPr/>
            <p:nvPr/>
          </p:nvSpPr>
          <p:spPr>
            <a:xfrm>
              <a:off x="0" y="267999"/>
              <a:ext cx="6096000" cy="936000"/>
            </a:xfrm>
            <a:prstGeom prst="roundRect">
              <a:avLst/>
            </a:prstGeom>
            <a:grpFill/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ounded Rectangle 4"/>
            <p:cNvSpPr/>
            <p:nvPr/>
          </p:nvSpPr>
          <p:spPr>
            <a:xfrm>
              <a:off x="45692" y="313691"/>
              <a:ext cx="6004616" cy="844616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dirty="0" smtClean="0">
                  <a:latin typeface="Calibri" pitchFamily="34" charset="0"/>
                  <a:cs typeface="Calibri" pitchFamily="34" charset="0"/>
                </a:rPr>
                <a:t>In the example, the files and directories in the archive retained their relative path names and directory structure.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33400" y="3429000"/>
            <a:ext cx="8229600" cy="533400"/>
            <a:chOff x="0" y="267999"/>
            <a:chExt cx="6096000" cy="936000"/>
          </a:xfrm>
          <a:solidFill>
            <a:schemeClr val="accent6">
              <a:lumMod val="5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9" name="Rounded Rectangle 18"/>
            <p:cNvSpPr/>
            <p:nvPr/>
          </p:nvSpPr>
          <p:spPr>
            <a:xfrm>
              <a:off x="0" y="267999"/>
              <a:ext cx="6096000" cy="936000"/>
            </a:xfrm>
            <a:prstGeom prst="roundRect">
              <a:avLst/>
            </a:prstGeom>
            <a:grpFill/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ounded Rectangle 4"/>
            <p:cNvSpPr/>
            <p:nvPr/>
          </p:nvSpPr>
          <p:spPr>
            <a:xfrm>
              <a:off x="45692" y="313691"/>
              <a:ext cx="6004616" cy="844616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One can use the </a:t>
              </a:r>
              <a:r>
                <a:rPr lang="en-US" sz="18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-c</a:t>
              </a:r>
              <a:r>
                <a:rPr lang="en-US" sz="1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option to create a </a:t>
              </a:r>
              <a:r>
                <a:rPr lang="en-US" sz="18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.jar</a:t>
              </a:r>
              <a:r>
                <a:rPr lang="en-US" sz="1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file in which the relative paths of the archived files will not be preserved.</a:t>
              </a:r>
              <a:endParaRPr lang="en-IN" sz="18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1" name="Content Placeholder 1"/>
          <p:cNvSpPr>
            <a:spLocks noGrp="1"/>
          </p:cNvSpPr>
          <p:nvPr>
            <p:ph idx="1"/>
          </p:nvPr>
        </p:nvSpPr>
        <p:spPr>
          <a:xfrm>
            <a:off x="304800" y="4114800"/>
            <a:ext cx="8458200" cy="2133600"/>
          </a:xfrm>
        </p:spPr>
        <p:txBody>
          <a:bodyPr/>
          <a:lstStyle/>
          <a:p>
            <a:pPr>
              <a:defRPr/>
            </a:pPr>
            <a:r>
              <a:rPr lang="en-US" sz="1800" dirty="0" smtClean="0"/>
              <a:t>For example, suppose one wants to put sound files and images used by the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BouncingBall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/>
              <a:t>program into a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.jar</a:t>
            </a:r>
            <a:r>
              <a:rPr lang="en-US" sz="1800" dirty="0" smtClean="0"/>
              <a:t> file, and that all the files should be on the top level, with no directory hierarchy. </a:t>
            </a:r>
          </a:p>
          <a:p>
            <a:pPr>
              <a:defRPr/>
            </a:pPr>
            <a:endParaRPr lang="en-US" sz="1800" dirty="0" smtClean="0"/>
          </a:p>
          <a:p>
            <a:pPr>
              <a:defRPr/>
            </a:pPr>
            <a:r>
              <a:rPr lang="en-US" sz="1800" dirty="0" smtClean="0"/>
              <a:t>One can accomplish this by executing the following command from the parent directory of the sounds and images directories:</a:t>
            </a:r>
          </a:p>
          <a:p>
            <a:pPr marL="685800">
              <a:buNone/>
              <a:tabLst>
                <a:tab pos="342900" algn="l"/>
              </a:tabLst>
              <a:defRPr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jar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SoundImages.jar -c sounds . -c images .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.jar Files for Deployment 12-16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Modifiers and Packages/Session 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5562600"/>
          </a:xfrm>
        </p:spPr>
        <p:txBody>
          <a:bodyPr/>
          <a:lstStyle/>
          <a:p>
            <a:pPr>
              <a:defRPr/>
            </a:pPr>
            <a:r>
              <a:rPr lang="en-US" sz="1800" dirty="0" smtClean="0"/>
              <a:t>Here, </a:t>
            </a:r>
            <a:r>
              <a:rPr lang="en-US" sz="1800" b="1" dirty="0" smtClean="0"/>
              <a:t>‘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-c sounds</a:t>
            </a:r>
            <a:r>
              <a:rPr lang="en-US" sz="1800" dirty="0" smtClean="0"/>
              <a:t>’ directs the Jar tool to the sounds directory and the ‘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800" dirty="0" smtClean="0"/>
              <a:t>’ following </a:t>
            </a:r>
            <a:r>
              <a:rPr lang="en-US" sz="1800" b="1" dirty="0" smtClean="0"/>
              <a:t>‘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-c sounds</a:t>
            </a:r>
            <a:r>
              <a:rPr lang="en-US" sz="1800" dirty="0" smtClean="0"/>
              <a:t>’ directs the Jar tool to archive all the contents of that directory. </a:t>
            </a:r>
          </a:p>
          <a:p>
            <a:pPr>
              <a:defRPr/>
            </a:pPr>
            <a:endParaRPr lang="en-US" sz="1400" dirty="0" smtClean="0"/>
          </a:p>
          <a:p>
            <a:pPr>
              <a:defRPr/>
            </a:pPr>
            <a:r>
              <a:rPr lang="en-US" sz="1800" dirty="0" smtClean="0"/>
              <a:t>Similarly, ‘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-c images .</a:t>
            </a:r>
            <a:r>
              <a:rPr lang="en-US" sz="1800" dirty="0" smtClean="0"/>
              <a:t>’ performs the same task with the images directory. </a:t>
            </a:r>
          </a:p>
          <a:p>
            <a:pPr>
              <a:defRPr/>
            </a:pPr>
            <a:endParaRPr lang="en-US" sz="1400" dirty="0" smtClean="0"/>
          </a:p>
          <a:p>
            <a:pPr>
              <a:defRPr/>
            </a:pPr>
            <a:r>
              <a:rPr lang="en-US" sz="1800" dirty="0" smtClean="0"/>
              <a:t>The resulting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.jar</a:t>
            </a:r>
            <a:r>
              <a:rPr lang="en-US" sz="1800" dirty="0" smtClean="0"/>
              <a:t> file would consist of all the sound and image files of the sounds and images folder as follows:</a:t>
            </a:r>
          </a:p>
          <a:p>
            <a:pPr marL="685800">
              <a:buNone/>
              <a:defRPr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META-INF/MANIFEST.MF</a:t>
            </a:r>
          </a:p>
          <a:p>
            <a:pPr marL="685800">
              <a:buNone/>
              <a:defRPr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beep.au</a:t>
            </a:r>
          </a:p>
          <a:p>
            <a:pPr marL="685800">
              <a:buNone/>
              <a:defRPr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failure.au</a:t>
            </a:r>
          </a:p>
          <a:p>
            <a:pPr marL="685800">
              <a:buNone/>
              <a:defRPr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ping.au</a:t>
            </a:r>
          </a:p>
          <a:p>
            <a:pPr marL="685800">
              <a:buNone/>
              <a:defRPr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success.au</a:t>
            </a:r>
          </a:p>
          <a:p>
            <a:pPr marL="685800">
              <a:buNone/>
              <a:defRPr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greenball.gif</a:t>
            </a:r>
          </a:p>
          <a:p>
            <a:pPr marL="685800">
              <a:buNone/>
              <a:defRPr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redball.gif</a:t>
            </a:r>
          </a:p>
          <a:p>
            <a:pPr marL="685800">
              <a:buNone/>
              <a:defRPr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table.gif</a:t>
            </a:r>
          </a:p>
          <a:p>
            <a:pPr marL="685800">
              <a:buNone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800" dirty="0" smtClean="0"/>
              <a:t>However, if the following command is used without the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-c</a:t>
            </a:r>
            <a:r>
              <a:rPr lang="en-US" sz="1800" dirty="0" smtClean="0"/>
              <a:t> option:</a:t>
            </a:r>
          </a:p>
          <a:p>
            <a:pPr marL="685800">
              <a:buNone/>
              <a:defRPr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jar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SoundImages.jar sounds images</a:t>
            </a:r>
          </a:p>
          <a:p>
            <a:pPr marL="685800">
              <a:buNone/>
              <a:defRPr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.jar Files for Deployment 13-16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Modifiers and Packages/Session 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3429000"/>
          </a:xfrm>
        </p:spPr>
        <p:txBody>
          <a:bodyPr/>
          <a:lstStyle/>
          <a:p>
            <a:pPr>
              <a:defRPr/>
            </a:pPr>
            <a:r>
              <a:rPr lang="en-US" sz="1800" dirty="0" smtClean="0"/>
              <a:t>The resulting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.jar</a:t>
            </a:r>
            <a:r>
              <a:rPr lang="en-US" sz="1800" dirty="0" smtClean="0"/>
              <a:t> file would have the following contents:</a:t>
            </a:r>
          </a:p>
          <a:p>
            <a:pPr marL="685800">
              <a:buNone/>
              <a:defRPr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META-INF/MANIFEST.MF</a:t>
            </a:r>
          </a:p>
          <a:p>
            <a:pPr marL="685800">
              <a:buNone/>
              <a:defRPr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sounds/beep.au</a:t>
            </a:r>
          </a:p>
          <a:p>
            <a:pPr marL="685800">
              <a:buNone/>
              <a:defRPr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sounds/failure.au</a:t>
            </a:r>
          </a:p>
          <a:p>
            <a:pPr marL="685800">
              <a:buNone/>
              <a:defRPr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sounds/ping.au</a:t>
            </a:r>
          </a:p>
          <a:p>
            <a:pPr marL="685800">
              <a:buNone/>
              <a:defRPr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sounds/success.au</a:t>
            </a:r>
          </a:p>
          <a:p>
            <a:pPr marL="685800">
              <a:buNone/>
              <a:defRPr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images/greenball.gif</a:t>
            </a:r>
          </a:p>
          <a:p>
            <a:pPr marL="685800">
              <a:buNone/>
              <a:defRPr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images/redball.gif</a:t>
            </a:r>
          </a:p>
          <a:p>
            <a:pPr marL="685800">
              <a:buNone/>
              <a:defRPr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images/table.gif</a:t>
            </a:r>
          </a:p>
          <a:p>
            <a:pPr>
              <a:defRPr/>
            </a:pPr>
            <a:r>
              <a:rPr lang="en-US" sz="1800" dirty="0" smtClean="0"/>
              <a:t>Following table shows a list of frequently used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jar</a:t>
            </a:r>
            <a:r>
              <a:rPr lang="en-US" sz="1800" dirty="0" smtClean="0"/>
              <a:t> command options: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1" y="4314643"/>
            <a:ext cx="8305800" cy="2162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.jar Files for Deployment 14-16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Modifiers and Packages/Session 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304800" y="762000"/>
            <a:ext cx="8610600" cy="609600"/>
          </a:xfrm>
        </p:spPr>
        <p:txBody>
          <a:bodyPr/>
          <a:lstStyle/>
          <a:p>
            <a:pPr>
              <a:defRPr/>
            </a:pPr>
            <a:r>
              <a:rPr lang="en-US" sz="1800" dirty="0" smtClean="0"/>
              <a:t>To create a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.jar</a:t>
            </a:r>
            <a:r>
              <a:rPr lang="en-US" sz="1800" dirty="0" smtClean="0"/>
              <a:t> file of the application using </a:t>
            </a:r>
            <a:r>
              <a:rPr lang="en-US" sz="1800" dirty="0" err="1" smtClean="0"/>
              <a:t>NetBeans</a:t>
            </a:r>
            <a:r>
              <a:rPr lang="en-US" sz="1800" dirty="0" smtClean="0"/>
              <a:t> IDE, perform the following steps:</a:t>
            </a:r>
            <a:endParaRPr lang="en-US" sz="1800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685800" y="1371600"/>
          <a:ext cx="8001000" cy="76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/>
          <p:cNvGraphicFramePr/>
          <p:nvPr/>
        </p:nvGraphicFramePr>
        <p:xfrm>
          <a:off x="685800" y="1981200"/>
          <a:ext cx="8001000" cy="76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Diagram 8"/>
          <p:cNvGraphicFramePr/>
          <p:nvPr/>
        </p:nvGraphicFramePr>
        <p:xfrm>
          <a:off x="685800" y="2590800"/>
          <a:ext cx="8001000" cy="76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295400" y="3205107"/>
            <a:ext cx="7391400" cy="25860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package </a:t>
            </a:r>
            <a:r>
              <a:rPr lang="en-US" dirty="0" err="1" smtClean="0"/>
              <a:t>bounceball</a:t>
            </a:r>
            <a:r>
              <a:rPr lang="en-US" dirty="0" smtClean="0"/>
              <a:t>;</a:t>
            </a:r>
          </a:p>
          <a:p>
            <a:pPr marL="228600"/>
            <a:r>
              <a:rPr lang="en-US" dirty="0" smtClean="0"/>
              <a:t>public class </a:t>
            </a:r>
            <a:r>
              <a:rPr lang="en-US" dirty="0" err="1" smtClean="0"/>
              <a:t>BouncingBall</a:t>
            </a:r>
            <a:r>
              <a:rPr lang="en-US" dirty="0" smtClean="0"/>
              <a:t> {</a:t>
            </a:r>
          </a:p>
          <a:p>
            <a:pPr marL="228600"/>
            <a:r>
              <a:rPr lang="en-US" dirty="0" smtClean="0"/>
              <a:t>/**</a:t>
            </a:r>
          </a:p>
          <a:p>
            <a:pPr marL="228600"/>
            <a:r>
              <a:rPr lang="en-US" dirty="0" smtClean="0"/>
              <a:t> * @</a:t>
            </a:r>
            <a:r>
              <a:rPr lang="en-US" dirty="0" err="1" smtClean="0"/>
              <a:t>param</a:t>
            </a:r>
            <a:r>
              <a:rPr lang="en-US" dirty="0" smtClean="0"/>
              <a:t> </a:t>
            </a:r>
            <a:r>
              <a:rPr lang="en-US" dirty="0" err="1" smtClean="0"/>
              <a:t>args</a:t>
            </a:r>
            <a:r>
              <a:rPr lang="en-US" dirty="0" smtClean="0"/>
              <a:t> the command line arguments</a:t>
            </a:r>
          </a:p>
          <a:p>
            <a:pPr marL="228600"/>
            <a:r>
              <a:rPr lang="en-US" dirty="0" smtClean="0"/>
              <a:t> */</a:t>
            </a:r>
          </a:p>
          <a:p>
            <a:pPr marL="228600"/>
            <a:r>
              <a:rPr lang="en-US" dirty="0" smtClean="0"/>
              <a:t>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marL="228600"/>
            <a:r>
              <a:rPr lang="en-US" dirty="0" smtClean="0"/>
              <a:t>{</a:t>
            </a:r>
          </a:p>
          <a:p>
            <a:pPr marL="457200"/>
            <a:r>
              <a:rPr lang="en-US" dirty="0" err="1" smtClean="0"/>
              <a:t>System.out.println</a:t>
            </a:r>
            <a:r>
              <a:rPr lang="en-US" dirty="0" smtClean="0"/>
              <a:t>(“This is the bouncing ball game”);</a:t>
            </a:r>
          </a:p>
          <a:p>
            <a:pPr marL="228600"/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IN" dirty="0"/>
          </a:p>
        </p:txBody>
      </p:sp>
      <p:graphicFrame>
        <p:nvGraphicFramePr>
          <p:cNvPr id="11" name="Diagram 10"/>
          <p:cNvGraphicFramePr/>
          <p:nvPr/>
        </p:nvGraphicFramePr>
        <p:xfrm>
          <a:off x="685800" y="5867400"/>
          <a:ext cx="8001000" cy="76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.jar Files for Deployment 15-16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Modifiers and Packages/Session 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685800" y="990600"/>
          <a:ext cx="8001000" cy="76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/>
        </p:nvGraphicFramePr>
        <p:xfrm>
          <a:off x="685800" y="1600200"/>
          <a:ext cx="8001000" cy="76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8" name="Picture 7" descr="Figure 9.11.tif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676400" y="2209799"/>
            <a:ext cx="5316279" cy="2286001"/>
          </a:xfrm>
          <a:prstGeom prst="rect">
            <a:avLst/>
          </a:prstGeom>
        </p:spPr>
      </p:pic>
      <p:sp>
        <p:nvSpPr>
          <p:cNvPr id="11" name="Content Placeholder 1"/>
          <p:cNvSpPr>
            <a:spLocks noGrp="1"/>
          </p:cNvSpPr>
          <p:nvPr>
            <p:ph idx="1"/>
          </p:nvPr>
        </p:nvSpPr>
        <p:spPr>
          <a:xfrm>
            <a:off x="1219200" y="4572000"/>
            <a:ext cx="7239000" cy="533400"/>
          </a:xfrm>
        </p:spPr>
        <p:txBody>
          <a:bodyPr/>
          <a:lstStyle/>
          <a:p>
            <a:pPr>
              <a:buFont typeface="Wingdings" pitchFamily="2" charset="2"/>
              <a:buChar char="§"/>
              <a:defRPr/>
            </a:pPr>
            <a:r>
              <a:rPr lang="en-US" sz="1800" dirty="0" smtClean="0"/>
              <a:t>The IDE will build the application and generate the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.jar</a:t>
            </a:r>
            <a:r>
              <a:rPr lang="en-US" sz="1800" dirty="0" smtClean="0"/>
              <a:t> file.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Content Placeholder 1"/>
          <p:cNvSpPr txBox="1">
            <a:spLocks/>
          </p:cNvSpPr>
          <p:nvPr/>
        </p:nvSpPr>
        <p:spPr bwMode="auto">
          <a:xfrm>
            <a:off x="304800" y="4876800"/>
            <a:ext cx="8610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 message as shown in the following figure will be displayed to the user in the status bar, once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.jar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file generation is finished: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3" name="Picture 12" descr="Figure 9.12.tif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286000" y="5486400"/>
            <a:ext cx="4463142" cy="10650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.jar Files for Deployment 16-16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Modifiers and Packages/Session 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 bwMode="auto">
          <a:xfrm>
            <a:off x="304800" y="792238"/>
            <a:ext cx="8610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The </a:t>
            </a:r>
            <a:r>
              <a:rPr lang="en-US" sz="1800" b="1" dirty="0" smtClean="0">
                <a:latin typeface="Calibri" pitchFamily="34" charset="0"/>
              </a:rPr>
              <a:t>Clean and Build</a:t>
            </a:r>
            <a:r>
              <a:rPr lang="en-US" sz="1800" dirty="0" smtClean="0">
                <a:latin typeface="Calibri" pitchFamily="34" charset="0"/>
              </a:rPr>
              <a:t> command creates a new dist folder into the application folder and places the </a:t>
            </a:r>
            <a:r>
              <a:rPr lang="en-US" sz="1800" dirty="0" smtClean="0">
                <a:cs typeface="Courier New" pitchFamily="49" charset="0"/>
              </a:rPr>
              <a:t>.jar</a:t>
            </a:r>
            <a:r>
              <a:rPr lang="en-US" sz="1800" dirty="0" smtClean="0">
                <a:latin typeface="Calibri" pitchFamily="34" charset="0"/>
              </a:rPr>
              <a:t> file into it as shown in the following figure: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0" name="Picture 9" descr="Figure 9.13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1478038"/>
            <a:ext cx="6096000" cy="2331962"/>
          </a:xfrm>
          <a:prstGeom prst="rect">
            <a:avLst/>
          </a:prstGeom>
        </p:spPr>
      </p:pic>
      <p:sp>
        <p:nvSpPr>
          <p:cNvPr id="12" name="Content Placeholder 1"/>
          <p:cNvSpPr txBox="1">
            <a:spLocks/>
          </p:cNvSpPr>
          <p:nvPr/>
        </p:nvSpPr>
        <p:spPr bwMode="auto">
          <a:xfrm>
            <a:off x="304800" y="3962400"/>
            <a:ext cx="8610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User can load this </a:t>
            </a:r>
            <a:r>
              <a:rPr lang="en-US" sz="1800" dirty="0" smtClean="0">
                <a:cs typeface="Courier New" pitchFamily="49" charset="0"/>
              </a:rPr>
              <a:t>.jar</a:t>
            </a:r>
            <a:r>
              <a:rPr lang="en-US" sz="1800" dirty="0" smtClean="0">
                <a:latin typeface="Calibri" pitchFamily="34" charset="0"/>
              </a:rPr>
              <a:t> file in any device that has a JVM and execute it by </a:t>
            </a:r>
            <a:br>
              <a:rPr lang="en-US" sz="1800" dirty="0" smtClean="0">
                <a:latin typeface="Calibri" pitchFamily="34" charset="0"/>
              </a:rPr>
            </a:br>
            <a:r>
              <a:rPr lang="en-US" sz="1800" dirty="0" smtClean="0">
                <a:latin typeface="Calibri" pitchFamily="34" charset="0"/>
              </a:rPr>
              <a:t>double-clicking the file or run it at command prompt by writing the following command:</a:t>
            </a:r>
          </a:p>
          <a:p>
            <a:pPr marL="6858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defRPr/>
            </a:pPr>
            <a:r>
              <a:rPr lang="en-US" sz="1800" dirty="0" smtClean="0">
                <a:cs typeface="Courier New" pitchFamily="49" charset="0"/>
              </a:rPr>
              <a:t>java –jar Session9.jar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Modifiers and Packages/Session 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304800" y="838200"/>
            <a:ext cx="8610600" cy="524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Field and method modifiers are used to identify fields and methods that have controlled access to users.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The volatile modifier allows the content of a variable to be synchronized across all running threads.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A thread is an independent path of execution within a program.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The native modifier indicates that the implementation of the method is in a language other than Java such as C or C++. 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The transient modifier can only be used with instance variables. It informs the JVM not to store the variable when the object, in which it is declared, is serialized. 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The final modifier is used when modification of a class or data member is to be restricted. 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Class variables are also known as static variables and there exists only one copy of that variable for all objects. 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A package is a namespace that groups related classes and interfaces and organizes them as a unit. 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All the source files of a Java application are bundled into a single archive file called the Java Archive (JAR).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‘volatile’ Modifier 2-2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Modifiers and Packages/Session 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33400" y="990600"/>
            <a:ext cx="8229600" cy="685800"/>
            <a:chOff x="0" y="267999"/>
            <a:chExt cx="6096000" cy="936000"/>
          </a:xfrm>
          <a:solidFill>
            <a:schemeClr val="accent6">
              <a:lumMod val="5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7" name="Rounded Rectangle 6"/>
            <p:cNvSpPr/>
            <p:nvPr/>
          </p:nvSpPr>
          <p:spPr>
            <a:xfrm>
              <a:off x="0" y="267999"/>
              <a:ext cx="6096000" cy="936000"/>
            </a:xfrm>
            <a:prstGeom prst="roundRect">
              <a:avLst/>
            </a:prstGeom>
            <a:grpFill/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45692" y="313691"/>
              <a:ext cx="6004616" cy="844616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When multiple threads of a program are using the same variable, in general, each thread has its own copy of that variable in the local cache.</a:t>
              </a:r>
              <a:endParaRPr lang="en-IN" sz="18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33400" y="1828800"/>
            <a:ext cx="8229600" cy="685800"/>
            <a:chOff x="0" y="267999"/>
            <a:chExt cx="6096000" cy="936000"/>
          </a:xfrm>
          <a:solidFill>
            <a:schemeClr val="accent3">
              <a:lumMod val="5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0" name="Rounded Rectangle 9"/>
            <p:cNvSpPr/>
            <p:nvPr/>
          </p:nvSpPr>
          <p:spPr>
            <a:xfrm>
              <a:off x="0" y="267999"/>
              <a:ext cx="6096000" cy="936000"/>
            </a:xfrm>
            <a:prstGeom prst="roundRect">
              <a:avLst/>
            </a:prstGeom>
            <a:grpFill/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ounded Rectangle 4"/>
            <p:cNvSpPr/>
            <p:nvPr/>
          </p:nvSpPr>
          <p:spPr>
            <a:xfrm>
              <a:off x="45692" y="313691"/>
              <a:ext cx="6004616" cy="844616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dirty="0" smtClean="0">
                  <a:latin typeface="Calibri" pitchFamily="34" charset="0"/>
                  <a:cs typeface="Calibri" pitchFamily="34" charset="0"/>
                </a:rPr>
                <a:t>In such a case, if the value of the variable is updated, it updates the copy in the local cache and not the main variable present in the memory.</a:t>
              </a:r>
              <a:endParaRPr lang="en-IN" sz="1800" kern="1200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33400" y="2667000"/>
            <a:ext cx="8229600" cy="685800"/>
            <a:chOff x="0" y="267999"/>
            <a:chExt cx="6096000" cy="936000"/>
          </a:xfrm>
          <a:solidFill>
            <a:schemeClr val="accent6">
              <a:lumMod val="5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3" name="Rounded Rectangle 12"/>
            <p:cNvSpPr/>
            <p:nvPr/>
          </p:nvSpPr>
          <p:spPr>
            <a:xfrm>
              <a:off x="0" y="267999"/>
              <a:ext cx="6096000" cy="936000"/>
            </a:xfrm>
            <a:prstGeom prst="roundRect">
              <a:avLst/>
            </a:prstGeom>
            <a:grpFill/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4"/>
            <p:cNvSpPr/>
            <p:nvPr/>
          </p:nvSpPr>
          <p:spPr>
            <a:xfrm>
              <a:off x="45692" y="313691"/>
              <a:ext cx="6004616" cy="844616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The other thread using the same variable does not get the updated value.</a:t>
              </a:r>
              <a:endParaRPr lang="en-IN" sz="18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5" name="Content Placeholder 1"/>
          <p:cNvSpPr>
            <a:spLocks noGrp="1"/>
          </p:cNvSpPr>
          <p:nvPr>
            <p:ph idx="1"/>
          </p:nvPr>
        </p:nvSpPr>
        <p:spPr>
          <a:xfrm>
            <a:off x="304800" y="3505200"/>
            <a:ext cx="8610600" cy="2362200"/>
          </a:xfrm>
        </p:spPr>
        <p:txBody>
          <a:bodyPr/>
          <a:lstStyle/>
          <a:p>
            <a:pPr>
              <a:defRPr/>
            </a:pPr>
            <a:r>
              <a:rPr lang="en-US" sz="1800" dirty="0" smtClean="0"/>
              <a:t>To avoid this problem, a variable is declared as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volatile</a:t>
            </a:r>
            <a:r>
              <a:rPr lang="en-US" sz="1800" dirty="0" smtClean="0"/>
              <a:t> to indicate that it will not be stored in the local cache.</a:t>
            </a:r>
          </a:p>
          <a:p>
            <a:pPr>
              <a:defRPr/>
            </a:pPr>
            <a:r>
              <a:rPr lang="en-US" sz="1800" dirty="0" smtClean="0"/>
              <a:t>Whenever a thread updates the values of the variable, it updates the variable present in the main memory. </a:t>
            </a:r>
          </a:p>
          <a:p>
            <a:pPr>
              <a:defRPr/>
            </a:pPr>
            <a:r>
              <a:rPr lang="en-US" sz="1800" dirty="0" smtClean="0"/>
              <a:t>This helps other threads to access the updated value.</a:t>
            </a:r>
          </a:p>
          <a:p>
            <a:pPr>
              <a:defRPr/>
            </a:pPr>
            <a:r>
              <a:rPr lang="en-US" sz="1800" dirty="0" smtClean="0"/>
              <a:t>For example,</a:t>
            </a:r>
          </a:p>
          <a:p>
            <a:pPr marL="685800">
              <a:buNone/>
              <a:defRPr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private volatile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testValue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 // volatile variable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‘native’ Modifier 1-3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Modifiers and Packages/Session 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533400" y="914400"/>
            <a:ext cx="8229600" cy="533400"/>
            <a:chOff x="0" y="267999"/>
            <a:chExt cx="6096000" cy="936000"/>
          </a:xfrm>
          <a:solidFill>
            <a:schemeClr val="accent6">
              <a:lumMod val="5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6" name="Rounded Rectangle 15"/>
            <p:cNvSpPr/>
            <p:nvPr/>
          </p:nvSpPr>
          <p:spPr>
            <a:xfrm>
              <a:off x="0" y="267999"/>
              <a:ext cx="6096000" cy="936000"/>
            </a:xfrm>
            <a:prstGeom prst="roundRect">
              <a:avLst/>
            </a:prstGeom>
            <a:grpFill/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ounded Rectangle 4"/>
            <p:cNvSpPr/>
            <p:nvPr/>
          </p:nvSpPr>
          <p:spPr>
            <a:xfrm>
              <a:off x="45692" y="313691"/>
              <a:ext cx="6004616" cy="844616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The </a:t>
              </a:r>
              <a:r>
                <a:rPr lang="en-US" sz="18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native</a:t>
              </a:r>
              <a:r>
                <a:rPr lang="en-US" sz="1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modifier is used only with methods.</a:t>
              </a:r>
              <a:endParaRPr lang="en-IN" sz="18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33400" y="1524000"/>
            <a:ext cx="8229600" cy="533400"/>
            <a:chOff x="0" y="267999"/>
            <a:chExt cx="6096000" cy="936000"/>
          </a:xfrm>
          <a:solidFill>
            <a:schemeClr val="accent3">
              <a:lumMod val="5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9" name="Rounded Rectangle 18"/>
            <p:cNvSpPr/>
            <p:nvPr/>
          </p:nvSpPr>
          <p:spPr>
            <a:xfrm>
              <a:off x="0" y="267999"/>
              <a:ext cx="6096000" cy="936000"/>
            </a:xfrm>
            <a:prstGeom prst="roundRect">
              <a:avLst/>
            </a:prstGeom>
            <a:grpFill/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ounded Rectangle 4"/>
            <p:cNvSpPr/>
            <p:nvPr/>
          </p:nvSpPr>
          <p:spPr>
            <a:xfrm>
              <a:off x="45692" y="313691"/>
              <a:ext cx="6004616" cy="844616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dirty="0" smtClean="0">
                  <a:latin typeface="Calibri" pitchFamily="34" charset="0"/>
                  <a:cs typeface="Calibri" pitchFamily="34" charset="0"/>
                </a:rPr>
                <a:t>It indicates that the implementation of the method is in a language other than Java such as C or C++.</a:t>
              </a:r>
              <a:endParaRPr lang="en-IN" sz="1800" kern="1200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33400" y="2133600"/>
            <a:ext cx="8229600" cy="533400"/>
            <a:chOff x="0" y="267999"/>
            <a:chExt cx="6096000" cy="936000"/>
          </a:xfrm>
          <a:solidFill>
            <a:schemeClr val="accent6">
              <a:lumMod val="5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22" name="Rounded Rectangle 21"/>
            <p:cNvSpPr/>
            <p:nvPr/>
          </p:nvSpPr>
          <p:spPr>
            <a:xfrm>
              <a:off x="0" y="267999"/>
              <a:ext cx="6096000" cy="936000"/>
            </a:xfrm>
            <a:prstGeom prst="roundRect">
              <a:avLst/>
            </a:prstGeom>
            <a:grpFill/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ounded Rectangle 4"/>
            <p:cNvSpPr/>
            <p:nvPr/>
          </p:nvSpPr>
          <p:spPr>
            <a:xfrm>
              <a:off x="45692" y="313691"/>
              <a:ext cx="6004616" cy="844616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Constructors, fields, classes, and interfaces cannot use this modifier.</a:t>
              </a:r>
              <a:endParaRPr lang="en-IN" sz="18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33400" y="2743200"/>
            <a:ext cx="8229600" cy="533400"/>
            <a:chOff x="0" y="267999"/>
            <a:chExt cx="6096000" cy="936000"/>
          </a:xfrm>
          <a:solidFill>
            <a:schemeClr val="accent3">
              <a:lumMod val="5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25" name="Rounded Rectangle 24"/>
            <p:cNvSpPr/>
            <p:nvPr/>
          </p:nvSpPr>
          <p:spPr>
            <a:xfrm>
              <a:off x="0" y="267999"/>
              <a:ext cx="6096000" cy="936000"/>
            </a:xfrm>
            <a:prstGeom prst="roundRect">
              <a:avLst/>
            </a:prstGeom>
            <a:grpFill/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ounded Rectangle 4"/>
            <p:cNvSpPr/>
            <p:nvPr/>
          </p:nvSpPr>
          <p:spPr>
            <a:xfrm>
              <a:off x="45692" y="313691"/>
              <a:ext cx="6004616" cy="844616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dirty="0" smtClean="0">
                  <a:latin typeface="Calibri" pitchFamily="34" charset="0"/>
                  <a:cs typeface="Calibri" pitchFamily="34" charset="0"/>
                </a:rPr>
                <a:t>The methods declared using the </a:t>
              </a:r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native</a:t>
              </a:r>
              <a:r>
                <a:rPr lang="en-US" sz="1800" dirty="0" smtClean="0">
                  <a:latin typeface="Calibri" pitchFamily="34" charset="0"/>
                  <a:cs typeface="Calibri" pitchFamily="34" charset="0"/>
                </a:rPr>
                <a:t> modifier are called native methods.</a:t>
              </a:r>
              <a:endParaRPr lang="en-IN" sz="1800" kern="1200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33400" y="3352800"/>
            <a:ext cx="8229600" cy="533400"/>
            <a:chOff x="0" y="267999"/>
            <a:chExt cx="6096000" cy="936000"/>
          </a:xfrm>
          <a:solidFill>
            <a:schemeClr val="accent6">
              <a:lumMod val="5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28" name="Rounded Rectangle 27"/>
            <p:cNvSpPr/>
            <p:nvPr/>
          </p:nvSpPr>
          <p:spPr>
            <a:xfrm>
              <a:off x="0" y="267999"/>
              <a:ext cx="6096000" cy="936000"/>
            </a:xfrm>
            <a:prstGeom prst="roundRect">
              <a:avLst/>
            </a:prstGeom>
            <a:grpFill/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ounded Rectangle 4"/>
            <p:cNvSpPr/>
            <p:nvPr/>
          </p:nvSpPr>
          <p:spPr>
            <a:xfrm>
              <a:off x="45692" y="313691"/>
              <a:ext cx="6004616" cy="844616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The Java source file typically contains only the declaration of the native method and not its implementation.</a:t>
              </a:r>
              <a:endParaRPr lang="en-IN" sz="18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33400" y="3962400"/>
            <a:ext cx="8229600" cy="533400"/>
            <a:chOff x="0" y="267999"/>
            <a:chExt cx="6096000" cy="936000"/>
          </a:xfrm>
          <a:solidFill>
            <a:schemeClr val="accent3">
              <a:lumMod val="5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31" name="Rounded Rectangle 30"/>
            <p:cNvSpPr/>
            <p:nvPr/>
          </p:nvSpPr>
          <p:spPr>
            <a:xfrm>
              <a:off x="0" y="267999"/>
              <a:ext cx="6096000" cy="936000"/>
            </a:xfrm>
            <a:prstGeom prst="roundRect">
              <a:avLst/>
            </a:prstGeom>
            <a:grpFill/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Rounded Rectangle 4"/>
            <p:cNvSpPr/>
            <p:nvPr/>
          </p:nvSpPr>
          <p:spPr>
            <a:xfrm>
              <a:off x="45692" y="313691"/>
              <a:ext cx="6004616" cy="844616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dirty="0" smtClean="0">
                  <a:latin typeface="Calibri" pitchFamily="34" charset="0"/>
                  <a:cs typeface="Calibri" pitchFamily="34" charset="0"/>
                </a:rPr>
                <a:t>The implementation of the method exists in a library outside the JVM.</a:t>
              </a:r>
              <a:endParaRPr lang="en-IN" sz="1800" kern="1200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33" name="Content Placeholder 1"/>
          <p:cNvSpPr>
            <a:spLocks noGrp="1"/>
          </p:cNvSpPr>
          <p:nvPr>
            <p:ph idx="1"/>
          </p:nvPr>
        </p:nvSpPr>
        <p:spPr>
          <a:xfrm>
            <a:off x="304800" y="4572000"/>
            <a:ext cx="8610600" cy="1066800"/>
          </a:xfrm>
        </p:spPr>
        <p:txBody>
          <a:bodyPr/>
          <a:lstStyle/>
          <a:p>
            <a:pPr>
              <a:defRPr/>
            </a:pPr>
            <a:r>
              <a:rPr lang="en-US" sz="1800" dirty="0" smtClean="0"/>
              <a:t>Before invoking a native method, the library that contains the method implementation must be loaded by making the following system call:</a:t>
            </a:r>
          </a:p>
          <a:p>
            <a:pPr marL="685800">
              <a:buNone/>
              <a:defRPr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System.loadLibrary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libraryName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”);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4" name="Content Placeholder 1"/>
          <p:cNvSpPr txBox="1">
            <a:spLocks/>
          </p:cNvSpPr>
          <p:nvPr/>
        </p:nvSpPr>
        <p:spPr bwMode="auto">
          <a:xfrm>
            <a:off x="304800" y="55626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To declare a native method, the method is preceded with the </a:t>
            </a:r>
            <a:r>
              <a:rPr lang="en-US" sz="1800" dirty="0" smtClean="0">
                <a:cs typeface="Courier New" pitchFamily="49" charset="0"/>
              </a:rPr>
              <a:t>native</a:t>
            </a:r>
            <a:r>
              <a:rPr lang="en-US" sz="1800" dirty="0" smtClean="0">
                <a:latin typeface="Calibri" pitchFamily="34" charset="0"/>
              </a:rPr>
              <a:t> modifier. 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The implementation is not provided for the method. For example,</a:t>
            </a:r>
          </a:p>
          <a:p>
            <a:pPr marL="6858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defRPr/>
            </a:pPr>
            <a:r>
              <a:rPr lang="en-US" sz="1800" dirty="0" smtClean="0">
                <a:cs typeface="Courier New" pitchFamily="49" charset="0"/>
              </a:rPr>
              <a:t>public native void </a:t>
            </a:r>
            <a:r>
              <a:rPr lang="en-US" sz="1800" dirty="0" err="1" smtClean="0">
                <a:cs typeface="Courier New" pitchFamily="49" charset="0"/>
              </a:rPr>
              <a:t>nativeMethod</a:t>
            </a:r>
            <a:r>
              <a:rPr lang="en-US" sz="1800" dirty="0" smtClean="0">
                <a:cs typeface="Courier New" pitchFamily="49" charset="0"/>
              </a:rPr>
              <a:t>();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‘native’ Modifier 2-3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Modifiers and Packages/Session 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1600200"/>
          </a:xfrm>
        </p:spPr>
        <p:txBody>
          <a:bodyPr/>
          <a:lstStyle/>
          <a:p>
            <a:pPr>
              <a:defRPr/>
            </a:pPr>
            <a:r>
              <a:rPr lang="en-US" sz="1800" dirty="0" smtClean="0"/>
              <a:t>After declaring a native method, a complex series of steps are used to link it with the Java code.</a:t>
            </a:r>
          </a:p>
          <a:p>
            <a:pPr>
              <a:defRPr/>
            </a:pPr>
            <a:r>
              <a:rPr lang="en-US" sz="1800" dirty="0" smtClean="0"/>
              <a:t>Following code snippet demonstrates an example of loading a library named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NativeMethodDefinition</a:t>
            </a:r>
            <a:r>
              <a:rPr lang="en-US" sz="1800" dirty="0" smtClean="0"/>
              <a:t> containing a native method named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nativeMethod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800" dirty="0" smtClean="0"/>
              <a:t>:</a:t>
            </a:r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2410437"/>
            <a:ext cx="8077200" cy="41372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class </a:t>
            </a:r>
            <a:r>
              <a:rPr lang="en-IN" dirty="0" err="1" smtClean="0"/>
              <a:t>NativeModifier</a:t>
            </a:r>
            <a:r>
              <a:rPr lang="en-IN" dirty="0" smtClean="0"/>
              <a:t> {</a:t>
            </a:r>
          </a:p>
          <a:p>
            <a:pPr marL="228600"/>
            <a:r>
              <a:rPr lang="en-IN" dirty="0" smtClean="0"/>
              <a:t>native void </a:t>
            </a:r>
            <a:r>
              <a:rPr lang="en-IN" dirty="0" err="1" smtClean="0"/>
              <a:t>nativeMethod</a:t>
            </a:r>
            <a:r>
              <a:rPr lang="en-IN" dirty="0" smtClean="0"/>
              <a:t>(); // declaration of a native method</a:t>
            </a:r>
          </a:p>
          <a:p>
            <a:pPr marL="228600"/>
            <a:r>
              <a:rPr lang="en-IN" dirty="0" smtClean="0"/>
              <a:t>/**</a:t>
            </a:r>
          </a:p>
          <a:p>
            <a:pPr marL="228600"/>
            <a:r>
              <a:rPr lang="en-IN" dirty="0" smtClean="0"/>
              <a:t> * static code block to load the library</a:t>
            </a:r>
          </a:p>
          <a:p>
            <a:pPr marL="228600"/>
            <a:r>
              <a:rPr lang="en-IN" dirty="0" smtClean="0"/>
              <a:t> */</a:t>
            </a:r>
          </a:p>
          <a:p>
            <a:pPr marL="228600"/>
            <a:r>
              <a:rPr lang="en-IN" dirty="0" smtClean="0"/>
              <a:t>static {</a:t>
            </a:r>
          </a:p>
          <a:p>
            <a:pPr marL="457200"/>
            <a:r>
              <a:rPr lang="en-IN" dirty="0" err="1" smtClean="0"/>
              <a:t>System.loadLibrary</a:t>
            </a:r>
            <a:r>
              <a:rPr lang="en-IN" dirty="0" smtClean="0"/>
              <a:t>(“</a:t>
            </a:r>
            <a:r>
              <a:rPr lang="en-IN" dirty="0" err="1" smtClean="0"/>
              <a:t>NativeMethodDefinition</a:t>
            </a:r>
            <a:r>
              <a:rPr lang="en-IN" dirty="0" smtClean="0"/>
              <a:t>”);</a:t>
            </a:r>
          </a:p>
          <a:p>
            <a:pPr marL="228600"/>
            <a:r>
              <a:rPr lang="en-IN" dirty="0" smtClean="0"/>
              <a:t>}</a:t>
            </a:r>
          </a:p>
          <a:p>
            <a:pPr marL="228600"/>
            <a:r>
              <a:rPr lang="en-IN" dirty="0" smtClean="0"/>
              <a:t>/**</a:t>
            </a:r>
          </a:p>
          <a:p>
            <a:pPr marL="228600"/>
            <a:r>
              <a:rPr lang="en-IN" dirty="0" smtClean="0"/>
              <a:t> * @</a:t>
            </a:r>
            <a:r>
              <a:rPr lang="en-IN" dirty="0" err="1" smtClean="0"/>
              <a:t>param</a:t>
            </a:r>
            <a:r>
              <a:rPr lang="en-IN" dirty="0" smtClean="0"/>
              <a:t> </a:t>
            </a:r>
            <a:r>
              <a:rPr lang="en-IN" dirty="0" err="1" smtClean="0"/>
              <a:t>args</a:t>
            </a:r>
            <a:r>
              <a:rPr lang="en-IN" dirty="0" smtClean="0"/>
              <a:t> the command line arguments</a:t>
            </a:r>
          </a:p>
          <a:p>
            <a:pPr marL="228600"/>
            <a:r>
              <a:rPr lang="en-IN" dirty="0" smtClean="0"/>
              <a:t> */</a:t>
            </a:r>
          </a:p>
          <a:p>
            <a:pPr marL="228600"/>
            <a:r>
              <a:rPr lang="en-IN" dirty="0" smtClean="0"/>
              <a:t>public static void main(String[] </a:t>
            </a:r>
            <a:r>
              <a:rPr lang="en-IN" dirty="0" err="1" smtClean="0"/>
              <a:t>args</a:t>
            </a:r>
            <a:r>
              <a:rPr lang="en-IN" dirty="0" smtClean="0"/>
              <a:t>) {</a:t>
            </a:r>
          </a:p>
          <a:p>
            <a:pPr marL="457200"/>
            <a:r>
              <a:rPr lang="en-IN" dirty="0" err="1" smtClean="0"/>
              <a:t>NativeModifier</a:t>
            </a:r>
            <a:r>
              <a:rPr lang="en-IN" dirty="0" smtClean="0"/>
              <a:t> </a:t>
            </a:r>
            <a:r>
              <a:rPr lang="en-IN" dirty="0" err="1" smtClean="0"/>
              <a:t>objNative</a:t>
            </a:r>
            <a:r>
              <a:rPr lang="en-IN" dirty="0" smtClean="0"/>
              <a:t> = new </a:t>
            </a:r>
            <a:r>
              <a:rPr lang="en-IN" dirty="0" err="1" smtClean="0"/>
              <a:t>NativeModifier</a:t>
            </a:r>
            <a:r>
              <a:rPr lang="en-IN" dirty="0" smtClean="0"/>
              <a:t>(); // line1</a:t>
            </a:r>
          </a:p>
          <a:p>
            <a:pPr marL="457200"/>
            <a:r>
              <a:rPr lang="en-IN" dirty="0" err="1" smtClean="0"/>
              <a:t>objNative.nativeMethod</a:t>
            </a:r>
            <a:r>
              <a:rPr lang="en-IN" dirty="0" smtClean="0"/>
              <a:t>(); // line2</a:t>
            </a:r>
          </a:p>
          <a:p>
            <a:pPr marL="228600"/>
            <a:r>
              <a:rPr lang="en-IN" dirty="0" smtClean="0"/>
              <a:t>}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‘native’ Modifier 3-3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Aptech Ltd.                                                                       Modifiers and Packages/Session 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2286000"/>
          </a:xfrm>
        </p:spPr>
        <p:txBody>
          <a:bodyPr/>
          <a:lstStyle/>
          <a:p>
            <a:pPr>
              <a:defRPr/>
            </a:pPr>
            <a:r>
              <a:rPr lang="en-US" sz="1800" dirty="0" smtClean="0"/>
              <a:t>Notice that a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800" dirty="0" smtClean="0"/>
              <a:t> code block is used to load the library. </a:t>
            </a:r>
          </a:p>
          <a:p>
            <a:pPr>
              <a:defRPr/>
            </a:pPr>
            <a:r>
              <a:rPr lang="en-US" sz="1800" dirty="0" smtClean="0"/>
              <a:t>T</a:t>
            </a:r>
            <a:r>
              <a:rPr lang="en-US" sz="1800" dirty="0" smtClean="0"/>
              <a:t>he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800" dirty="0" smtClean="0"/>
              <a:t> keyword indicates that the library is loaded as soon as the class is loaded. </a:t>
            </a:r>
          </a:p>
          <a:p>
            <a:pPr>
              <a:defRPr/>
            </a:pPr>
            <a:r>
              <a:rPr lang="en-US" sz="1800" dirty="0" smtClean="0"/>
              <a:t>This ensures that the library is available when the call to the native method is made. The native method can be used in the same way as a non-native method. </a:t>
            </a:r>
          </a:p>
          <a:p>
            <a:pPr>
              <a:defRPr/>
            </a:pPr>
            <a:r>
              <a:rPr lang="en-US" sz="1800" dirty="0" smtClean="0"/>
              <a:t>Native methods allow access to existing library routines created outside the JVM. </a:t>
            </a:r>
          </a:p>
          <a:p>
            <a:pPr>
              <a:defRPr/>
            </a:pPr>
            <a:r>
              <a:rPr lang="en-US" sz="1800" dirty="0" smtClean="0"/>
              <a:t>However, the use of native methods introduces two major problems. </a:t>
            </a:r>
            <a:endParaRPr lang="en-US" sz="1800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609600" y="2971800"/>
          <a:ext cx="822960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3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6701</TotalTime>
  <Words>6666</Words>
  <Application>Microsoft Office PowerPoint</Application>
  <PresentationFormat>On-screen Show (4:3)</PresentationFormat>
  <Paragraphs>738</Paragraphs>
  <Slides>56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3_Office Theme</vt:lpstr>
      <vt:lpstr>Slide 1</vt:lpstr>
      <vt:lpstr>Objectives </vt:lpstr>
      <vt:lpstr>Introduction</vt:lpstr>
      <vt:lpstr>Field and Method Modifiers</vt:lpstr>
      <vt:lpstr>‘volatile’ Modifier 1-2</vt:lpstr>
      <vt:lpstr>‘volatile’ Modifier 2-2</vt:lpstr>
      <vt:lpstr>‘native’ Modifier 1-3</vt:lpstr>
      <vt:lpstr>‘native’ Modifier 2-3</vt:lpstr>
      <vt:lpstr>‘native’ Modifier 3-3</vt:lpstr>
      <vt:lpstr>‘transient’ Modifier 1-2</vt:lpstr>
      <vt:lpstr>‘transient’ Modifier 2-2</vt:lpstr>
      <vt:lpstr>‘final’ Modifier 1-5</vt:lpstr>
      <vt:lpstr>‘final’ Modifier 2-5</vt:lpstr>
      <vt:lpstr>‘final’ Modifier 3-5</vt:lpstr>
      <vt:lpstr>‘final’ Modifier 4-5</vt:lpstr>
      <vt:lpstr>‘final’ Modifier 5-5</vt:lpstr>
      <vt:lpstr>Rules and Best Practices for Using Field Modifiers</vt:lpstr>
      <vt:lpstr>Class Variables</vt:lpstr>
      <vt:lpstr>Declaring Class Variables</vt:lpstr>
      <vt:lpstr>Creating Static Variables, Static Methods, and Static Blocks 1-6</vt:lpstr>
      <vt:lpstr>Creating Static Variables, Static Methods, and Static Blocks 2-6</vt:lpstr>
      <vt:lpstr>Creating Static Variables, Static Methods, and Static Blocks 3-6</vt:lpstr>
      <vt:lpstr>Creating Static Variables, Static Methods, and Static Blocks 4-6</vt:lpstr>
      <vt:lpstr>Creating Static Variables, Static Methods, and Static Blocks 5-6</vt:lpstr>
      <vt:lpstr>Creating Static Variables, Static Methods, and Static Blocks 6-6</vt:lpstr>
      <vt:lpstr>Packages 1-2</vt:lpstr>
      <vt:lpstr>Packages 2-2</vt:lpstr>
      <vt:lpstr>Advantages of Using Packages</vt:lpstr>
      <vt:lpstr>Type of Packages 1-11</vt:lpstr>
      <vt:lpstr>Type of Packages 2-11</vt:lpstr>
      <vt:lpstr>Type of Packages 3-11</vt:lpstr>
      <vt:lpstr>Type of Packages 4-11</vt:lpstr>
      <vt:lpstr>Type of Packages 5-11</vt:lpstr>
      <vt:lpstr>Type of Packages 6-11</vt:lpstr>
      <vt:lpstr>Type of Packages 7-11</vt:lpstr>
      <vt:lpstr>Type of Packages 8-11</vt:lpstr>
      <vt:lpstr>Type of Packages 9-11</vt:lpstr>
      <vt:lpstr>Type of Packages 10-11</vt:lpstr>
      <vt:lpstr>Type of Packages 11-11</vt:lpstr>
      <vt:lpstr>Creating .jar Files for Deployment 1-16</vt:lpstr>
      <vt:lpstr>Creating .jar Files for Deployment 2-16</vt:lpstr>
      <vt:lpstr>Creating .jar Files for Deployment 3-16</vt:lpstr>
      <vt:lpstr>Creating .jar Files for Deployment 4-16</vt:lpstr>
      <vt:lpstr>Creating .jar Files for Deployment 5-16</vt:lpstr>
      <vt:lpstr>Creating .jar Files for Deployment 6-16</vt:lpstr>
      <vt:lpstr>Creating .jar Files for Deployment 7-16</vt:lpstr>
      <vt:lpstr>Creating .jar Files for Deployment 8-16</vt:lpstr>
      <vt:lpstr>Creating .jar Files for Deployment 9-16</vt:lpstr>
      <vt:lpstr>Creating .jar Files for Deployment 10-16</vt:lpstr>
      <vt:lpstr>Creating .jar Files for Deployment 11-16</vt:lpstr>
      <vt:lpstr>Creating .jar Files for Deployment 12-16</vt:lpstr>
      <vt:lpstr>Creating .jar Files for Deployment 13-16</vt:lpstr>
      <vt:lpstr>Creating .jar Files for Deployment 14-16</vt:lpstr>
      <vt:lpstr>Creating .jar Files for Deployment 15-16</vt:lpstr>
      <vt:lpstr>Creating .jar Files for Deployment 16-16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Debjani Deb</dc:creator>
  <cp:lastModifiedBy>dhrutis</cp:lastModifiedBy>
  <cp:revision>798</cp:revision>
  <dcterms:created xsi:type="dcterms:W3CDTF">2006-08-16T00:00:00Z</dcterms:created>
  <dcterms:modified xsi:type="dcterms:W3CDTF">2013-04-17T06:22:40Z</dcterms:modified>
</cp:coreProperties>
</file>