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6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5.xml"/><Relationship Id="rId32" Type="http://schemas.openxmlformats.org/officeDocument/2006/relationships/font" Target="fonts/Economica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eda45f8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eda45f8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eda45f81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eda45f81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eda45f8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eda45f8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03d356f3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03d356f3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03d356f3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03d356f3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3d356f3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03d356f3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da45f8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da45f8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03d356f3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03d356f3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03d356f3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03d356f3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we split the dataset into two sets for training and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use the DecisionTreeClassifier function from the Sklearn library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fit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 check the </a:t>
            </a:r>
            <a:r>
              <a:rPr lang="en"/>
              <a:t>accuracy of the model on the validation set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03d356f37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03d356f37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eda45f8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eda45f8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eda45f8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eda45f8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3d356f37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3d356f3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03d356f37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03d356f3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03d356f37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03d356f37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03d356f3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03d356f3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eda45f8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eda45f8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eda45f81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eda45f8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da45f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eda45f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da45f8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da45f8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da45f81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eda45f81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eda45f81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eda45f8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eda45f81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eda45f81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cdeotte/titanic-using-name-only-0-81818" TargetMode="External"/><Relationship Id="rId4" Type="http://schemas.openxmlformats.org/officeDocument/2006/relationships/hyperlink" Target="https://www.ritchieng.com/machine-learning-project-titanic-survival/" TargetMode="External"/><Relationship Id="rId5" Type="http://schemas.openxmlformats.org/officeDocument/2006/relationships/hyperlink" Target="https://thatdatatho.com/titanic-data-set-increased-prediction-scores-82/" TargetMode="External"/><Relationship Id="rId6" Type="http://schemas.openxmlformats.org/officeDocument/2006/relationships/hyperlink" Target="https://www.kaggle.com/sedrak/titanic-survivals-with-age-prediction" TargetMode="External"/><Relationship Id="rId7" Type="http://schemas.openxmlformats.org/officeDocument/2006/relationships/hyperlink" Target="https://www.kaggle.com/jack89roberts/titanic-using-ticket-groupings#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analyticsvidhya.com/blog/2020/10/7-feature-engineering-techniques-machine-learning/" TargetMode="External"/><Relationship Id="rId4" Type="http://schemas.openxmlformats.org/officeDocument/2006/relationships/hyperlink" Target="https://www.kaggle.com/allunia/titanic-dive-through-feature-scaling-and-outli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Rg8ZVJhXboypQmvGSqO8gy4qmRNIHra-" TargetMode="External"/><Relationship Id="rId4" Type="http://schemas.openxmlformats.org/officeDocument/2006/relationships/hyperlink" Target="https://www.kaggle.com/khointn" TargetMode="External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</a:t>
            </a:r>
            <a:r>
              <a:rPr b="1" lang="en"/>
              <a:t> </a:t>
            </a:r>
            <a:r>
              <a:rPr b="1" lang="en"/>
              <a:t>Learning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Titanic survival prediction</a:t>
            </a:r>
            <a:endParaRPr sz="32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6: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Nguyen Tiet Nguyen Khoi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Nguyen Duong Tung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Nguyen Hoang Trung Dung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scaling with numerical values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5766350" y="1316025"/>
            <a:ext cx="3264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Formula for standardization (standard scaler)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41402"/>
            <a:ext cx="5125600" cy="22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766350" y="3127700"/>
            <a:ext cx="30660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Standard scaling process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675" y="1177938"/>
            <a:ext cx="3975650" cy="1296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One-hot encoding with categorical values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5917025" y="1316025"/>
            <a:ext cx="30660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One-hot encoding process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5917025" y="3859950"/>
            <a:ext cx="32271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after one-hot encoding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400" y="1150025"/>
            <a:ext cx="3966426" cy="244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375" y="3859952"/>
            <a:ext cx="5636476" cy="9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Logistic regression</a:t>
            </a:r>
            <a:endParaRPr/>
          </a:p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311700" y="2834125"/>
            <a:ext cx="85206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Brief about logistic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Brief about logistic regression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361650" y="1526975"/>
            <a:ext cx="751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Statistical model which use logistic function.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to model a binary dependent variable.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regression analysis, logistic regression[1] (or logit regression) is estimating the parameters of a logistic model (a form of binary regression)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361650" y="675313"/>
            <a:ext cx="75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Split the train set to train and validation set.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61650" y="2723475"/>
            <a:ext cx="81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the logistic regression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Change the maximum iteration and fit the training set into the logistic regression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75" y="1414225"/>
            <a:ext cx="6265391" cy="12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75" y="3745150"/>
            <a:ext cx="4544580" cy="11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540300" y="1256775"/>
            <a:ext cx="75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the validation set to calculate the accuracy.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00" y="2071800"/>
            <a:ext cx="40290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&amp; 3: Decision Tree &amp; Random Forest</a:t>
            </a:r>
            <a:endParaRPr/>
          </a:p>
        </p:txBody>
      </p:sp>
      <p:sp>
        <p:nvSpPr>
          <p:cNvPr id="177" name="Google Shape;177;p2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311700" y="2834125"/>
            <a:ext cx="85206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Brief about decision tree &amp; random forest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Implementation &amp; accuracy of decision tree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Implementation &amp; accuracy of random forest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Brief about decision tree and random forest 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361650" y="1526975"/>
            <a:ext cx="7514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decision support tool that uses a tree-like model of decisions and their possible consequences, including chance event outcomes, resource costs, and utility. It is one way to display an algorithm that only contains conditional control statements.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 forests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or random decision forests are an ensemble learning method by constructing a multitude of decision trees at training time. For classification tasks, the output of the random forest is the class selected by most trees.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 &amp; accuracy of decision tree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361650" y="994825"/>
            <a:ext cx="75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Split the train set to train and validation set.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 model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61650" y="2952075"/>
            <a:ext cx="813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accuracy of model on the valid set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50" y="1733725"/>
            <a:ext cx="75628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50" y="3479925"/>
            <a:ext cx="35147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 &amp; accuracy of random forest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361650" y="994825"/>
            <a:ext cx="75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Split the train set to train and validation set.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 model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361650" y="2875875"/>
            <a:ext cx="813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accuracy of model on the valid set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75" y="1649850"/>
            <a:ext cx="7150975" cy="11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75" y="3475850"/>
            <a:ext cx="3705350" cy="9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-354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1533624"/>
            <a:ext cx="3054600" cy="27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</a:t>
            </a:r>
            <a:r>
              <a:rPr lang="en"/>
              <a:t>achievement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Logistic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&amp; 3: Decision Tree &amp; Random Forest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361650" y="994825"/>
            <a:ext cx="7514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performance of Logistic Regression is better than the other (submitted on Kaggle).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Pre-processing is one of the most important part.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accuracy would increase if we use standardization and feature engineering at the right time.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new features, in some specific cases, would be beneficial and make the trained model performs better.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20" name="Google Shape;220;p3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6" name="Google Shape;226;p35"/>
          <p:cNvSpPr txBox="1"/>
          <p:nvPr/>
        </p:nvSpPr>
        <p:spPr>
          <a:xfrm>
            <a:off x="361650" y="994825"/>
            <a:ext cx="8428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Deotte, C. (2018, October 6). Titanic using Name only [0.81818]. Kaggle.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https://www.kaggle.com/cdeotte/titanic-using-name-only-0-81818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Ritchie, N. (2018, May 20). Titanic Survival Data Exploration. Ritchieng.Github.Io.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https://www.ritchieng.com/machine-learning-project-titanic-survival/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Schmidt, P. (2021, January 15). Titanic Data Set – How I increased my score from 79% to 82%. That Data Tho.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https://thatdatatho.com/titanic-data-set-increased-prediction-scores-82/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S. (2018, October 15). Titanic survivals with age prediction. Kaggle.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https://www.kaggle.com/sedrak/titanic-survivals-with-age-prediction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Roberts, J. (2018, June 1). Titanic Using Ticket Groupings. Kaggle.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https://www.kaggle.com/jack89roberts/titanic-using-ticket-groupings#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2" name="Google Shape;232;p36"/>
          <p:cNvSpPr txBox="1"/>
          <p:nvPr/>
        </p:nvSpPr>
        <p:spPr>
          <a:xfrm>
            <a:off x="361650" y="994825"/>
            <a:ext cx="8428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Ananyd36. (2020, October 5). 7 Feature Engineering Techniques in Machine Learning You Should Know. Analytics Vidhya.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https://www.analyticsvidhya.com/blog/2020/10/7-feature-engineering-techniques-machine-learning/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Laura, F. (2019, April 12). Titanic Dive Through: Feature scaling and outliers. Kaggle.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https://www.kaggle.com/allunia/titanic-dive-through-feature-scaling-and-outliers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11700" y="2834125"/>
            <a:ext cx="85206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achievement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important updates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achievement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achievement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Top 5% on Kaggle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Accuracy 0.80143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No cheating !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Link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to our Colaboratory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4"/>
              </a:rPr>
              <a:t>Link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to Kaggle profile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200" y="1225225"/>
            <a:ext cx="5554949" cy="31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important updates</a:t>
            </a:r>
            <a:endParaRPr/>
          </a:p>
        </p:txBody>
      </p:sp>
      <p:pic>
        <p:nvPicPr>
          <p:cNvPr id="89" name="Google Shape;89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150" y="1147225"/>
            <a:ext cx="6167976" cy="38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311700" y="2834125"/>
            <a:ext cx="85206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Fill null values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new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Standard scaling with numerical values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One-hot encoding with categorical values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null values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321550" y="2551325"/>
            <a:ext cx="4500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Fill age &amp; fare null values using mean &amp; std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1152469"/>
            <a:ext cx="4019625" cy="13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575" y="1152475"/>
            <a:ext cx="5183925" cy="13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575" y="3083875"/>
            <a:ext cx="65913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453875" y="4367475"/>
            <a:ext cx="4500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Fill embarked null value using mode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features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704775" y="2488600"/>
            <a:ext cx="4500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Relative: Go alone or with family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00" y="1147225"/>
            <a:ext cx="4925449" cy="13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325" y="878775"/>
            <a:ext cx="2016751" cy="378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959250" y="4583325"/>
            <a:ext cx="4500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Name title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6725" y="2937700"/>
            <a:ext cx="2644670" cy="17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52575" y="4618200"/>
            <a:ext cx="4500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 range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18288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feature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correlation of new features to the survivability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924" y="1707825"/>
            <a:ext cx="3798300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