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8" r:id="rId3"/>
    <p:sldId id="263" r:id="rId4"/>
    <p:sldId id="264" r:id="rId5"/>
    <p:sldId id="262" r:id="rId6"/>
    <p:sldId id="265" r:id="rId7"/>
    <p:sldId id="267" r:id="rId8"/>
    <p:sldId id="269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8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88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0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41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99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99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3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12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1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6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104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9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7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824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3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9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23D7A0-5603-4309-9B4B-1CC08FDC49A5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77B742-2890-41E7-BED8-D935AC504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990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SMART WAREHOUSE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 smtClean="0"/>
              <a:t>Khoirul</a:t>
            </a:r>
            <a:r>
              <a:rPr lang="en-ID" dirty="0" smtClean="0"/>
              <a:t> Anwar 			(2210171032)</a:t>
            </a:r>
          </a:p>
          <a:p>
            <a:r>
              <a:rPr lang="en-ID" dirty="0" smtClean="0"/>
              <a:t>Shelly </a:t>
            </a:r>
            <a:r>
              <a:rPr lang="en-ID" dirty="0" err="1" smtClean="0"/>
              <a:t>Oktia</a:t>
            </a:r>
            <a:r>
              <a:rPr lang="en-ID" dirty="0" smtClean="0"/>
              <a:t> H. 			(2210171054)</a:t>
            </a:r>
          </a:p>
          <a:p>
            <a:r>
              <a:rPr lang="en-ID" dirty="0" err="1" smtClean="0"/>
              <a:t>Vardyansyah</a:t>
            </a:r>
            <a:r>
              <a:rPr lang="en-ID" dirty="0" smtClean="0"/>
              <a:t> </a:t>
            </a:r>
            <a:r>
              <a:rPr lang="en-ID" dirty="0" err="1" smtClean="0"/>
              <a:t>Cahya</a:t>
            </a:r>
            <a:r>
              <a:rPr lang="en-ID" dirty="0"/>
              <a:t> </a:t>
            </a:r>
            <a:r>
              <a:rPr lang="en-ID" dirty="0" smtClean="0"/>
              <a:t>P.H.P. 	(2210171060)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45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07478" y="2872478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 smtClean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46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About The Project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smtClean="0"/>
              <a:t>	Smart Warehouse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teknologi</a:t>
            </a:r>
            <a:r>
              <a:rPr lang="en-ID" dirty="0" smtClean="0"/>
              <a:t> warehouse yang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ramai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unicorn Indonesia </a:t>
            </a:r>
            <a:r>
              <a:rPr lang="en-ID" dirty="0" err="1" smtClean="0"/>
              <a:t>salah</a:t>
            </a:r>
            <a:r>
              <a:rPr lang="en-ID" dirty="0" smtClean="0"/>
              <a:t> </a:t>
            </a:r>
            <a:r>
              <a:rPr lang="en-ID" dirty="0" err="1" smtClean="0"/>
              <a:t>satunya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tokopedia</a:t>
            </a:r>
            <a:r>
              <a:rPr lang="en-ID" dirty="0" smtClean="0"/>
              <a:t>.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pengerjaan</a:t>
            </a:r>
            <a:r>
              <a:rPr lang="en-ID" dirty="0" smtClean="0"/>
              <a:t> project </a:t>
            </a:r>
            <a:r>
              <a:rPr lang="en-ID" dirty="0" err="1" smtClean="0"/>
              <a:t>ini</a:t>
            </a:r>
            <a:r>
              <a:rPr lang="en-ID" dirty="0" smtClean="0"/>
              <a:t>, kami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melakukan</a:t>
            </a:r>
            <a:r>
              <a:rPr lang="en-ID" dirty="0" smtClean="0"/>
              <a:t> </a:t>
            </a:r>
            <a:r>
              <a:rPr lang="en-ID" dirty="0" err="1" smtClean="0"/>
              <a:t>simulasi</a:t>
            </a:r>
            <a:r>
              <a:rPr lang="en-ID" dirty="0" smtClean="0"/>
              <a:t> </a:t>
            </a:r>
            <a:r>
              <a:rPr lang="en-ID" dirty="0" err="1" smtClean="0"/>
              <a:t>cara</a:t>
            </a:r>
            <a:r>
              <a:rPr lang="en-ID" dirty="0" smtClean="0"/>
              <a:t> </a:t>
            </a:r>
            <a:r>
              <a:rPr lang="en-ID" dirty="0" err="1" smtClean="0"/>
              <a:t>kerja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smart warehouse </a:t>
            </a:r>
            <a:r>
              <a:rPr lang="en-ID" dirty="0" err="1" smtClean="0"/>
              <a:t>mulai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mikrokontroller</a:t>
            </a:r>
            <a:r>
              <a:rPr lang="en-ID" dirty="0" smtClean="0"/>
              <a:t>, </a:t>
            </a:r>
            <a:r>
              <a:rPr lang="en-ID" dirty="0" err="1" smtClean="0"/>
              <a:t>mengirimkan</a:t>
            </a:r>
            <a:r>
              <a:rPr lang="en-ID" dirty="0" smtClean="0"/>
              <a:t> data </a:t>
            </a:r>
            <a:r>
              <a:rPr lang="en-ID" dirty="0" err="1" smtClean="0"/>
              <a:t>ke</a:t>
            </a:r>
            <a:r>
              <a:rPr lang="en-ID" dirty="0" smtClean="0"/>
              <a:t> server </a:t>
            </a:r>
            <a:r>
              <a:rPr lang="en-ID" dirty="0" err="1" smtClean="0"/>
              <a:t>menggunakan</a:t>
            </a:r>
            <a:r>
              <a:rPr lang="en-ID" dirty="0" smtClean="0"/>
              <a:t> stack </a:t>
            </a:r>
            <a:r>
              <a:rPr lang="en-ID" dirty="0" err="1" smtClean="0"/>
              <a:t>teknologu</a:t>
            </a:r>
            <a:r>
              <a:rPr lang="en-ID" dirty="0" smtClean="0"/>
              <a:t> </a:t>
            </a:r>
            <a:r>
              <a:rPr lang="en-ID" dirty="0" err="1" smtClean="0"/>
              <a:t>redis</a:t>
            </a:r>
            <a:r>
              <a:rPr lang="en-ID" dirty="0" smtClean="0"/>
              <a:t>, </a:t>
            </a:r>
            <a:r>
              <a:rPr lang="en-ID" dirty="0" err="1" smtClean="0"/>
              <a:t>aws</a:t>
            </a:r>
            <a:r>
              <a:rPr lang="en-ID" dirty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digital ocean yang </a:t>
            </a:r>
            <a:r>
              <a:rPr lang="en-ID" dirty="0" err="1" smtClean="0"/>
              <a:t>nanti</a:t>
            </a:r>
            <a:r>
              <a:rPr lang="en-ID" dirty="0" smtClean="0"/>
              <a:t> </a:t>
            </a:r>
            <a:r>
              <a:rPr lang="en-ID" dirty="0" err="1" smtClean="0"/>
              <a:t>nya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server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memberitahukan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client </a:t>
            </a:r>
            <a:r>
              <a:rPr lang="en-ID" dirty="0" err="1" smtClean="0"/>
              <a:t>ketersediaan</a:t>
            </a:r>
            <a:r>
              <a:rPr lang="en-ID" dirty="0" smtClean="0"/>
              <a:t> stock di warehouse.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39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smtClean="0"/>
              <a:t>Device</a:t>
            </a:r>
            <a:r>
              <a:rPr lang="en-ID" dirty="0"/>
              <a:t/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 err="1" smtClean="0"/>
              <a:t>NodeMCU</a:t>
            </a:r>
            <a:endParaRPr lang="en-ID" dirty="0" smtClean="0"/>
          </a:p>
          <a:p>
            <a:endParaRPr lang="en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Sensor </a:t>
            </a:r>
            <a:r>
              <a:rPr lang="en-ID" dirty="0" err="1"/>
              <a:t>Jarak</a:t>
            </a:r>
            <a:endParaRPr lang="en-ID" dirty="0"/>
          </a:p>
        </p:txBody>
      </p:sp>
      <p:pic>
        <p:nvPicPr>
          <p:cNvPr id="1026" name="Picture 2" descr="Image result for nodemc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25" y="3026636"/>
            <a:ext cx="2995749" cy="29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nsor ultrason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0" y="3037958"/>
            <a:ext cx="1690795" cy="16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nsor distance measurinf dms 8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/>
        </p:blipFill>
        <p:spPr bwMode="auto">
          <a:xfrm>
            <a:off x="8313498" y="3026636"/>
            <a:ext cx="1875071" cy="170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Connectivity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0842" y="4607832"/>
            <a:ext cx="4718304" cy="1776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000" dirty="0" err="1" smtClean="0"/>
              <a:t>Redis</a:t>
            </a:r>
            <a:r>
              <a:rPr lang="en-ID" sz="2000" dirty="0" smtClean="0"/>
              <a:t> Pub / Sub </a:t>
            </a:r>
            <a:r>
              <a:rPr lang="en-ID" sz="2000" dirty="0" err="1" smtClean="0"/>
              <a:t>menggunakan</a:t>
            </a:r>
            <a:r>
              <a:rPr lang="en-ID" sz="2000" dirty="0" smtClean="0"/>
              <a:t> system </a:t>
            </a:r>
            <a:r>
              <a:rPr lang="en-ID" sz="2000" i="1" dirty="0" smtClean="0"/>
              <a:t>message passing</a:t>
            </a:r>
            <a:r>
              <a:rPr lang="en-ID" sz="2000" dirty="0" smtClean="0"/>
              <a:t> </a:t>
            </a:r>
            <a:r>
              <a:rPr lang="en-ID" sz="2000" dirty="0" err="1" smtClean="0"/>
              <a:t>dimana</a:t>
            </a:r>
            <a:r>
              <a:rPr lang="en-ID" sz="2000" dirty="0" smtClean="0"/>
              <a:t> </a:t>
            </a:r>
            <a:r>
              <a:rPr lang="en-ID" sz="2000" dirty="0" err="1" smtClean="0"/>
              <a:t>pengirim</a:t>
            </a:r>
            <a:r>
              <a:rPr lang="en-ID" sz="2000" dirty="0" smtClean="0"/>
              <a:t> data </a:t>
            </a:r>
            <a:r>
              <a:rPr lang="en-ID" sz="2000" dirty="0" err="1" smtClean="0"/>
              <a:t>disebut</a:t>
            </a:r>
            <a:r>
              <a:rPr lang="en-ID" sz="2000" dirty="0" smtClean="0"/>
              <a:t> </a:t>
            </a:r>
            <a:r>
              <a:rPr lang="en-ID" sz="2000" dirty="0" err="1" smtClean="0"/>
              <a:t>sebagai</a:t>
            </a:r>
            <a:r>
              <a:rPr lang="en-ID" sz="2000" dirty="0" smtClean="0"/>
              <a:t> </a:t>
            </a:r>
            <a:r>
              <a:rPr lang="en-ID" sz="2000" i="1" dirty="0" smtClean="0"/>
              <a:t>Publisher </a:t>
            </a:r>
            <a:r>
              <a:rPr lang="en-ID" sz="2000" dirty="0" err="1" smtClean="0"/>
              <a:t>dan</a:t>
            </a:r>
            <a:r>
              <a:rPr lang="en-ID" sz="2000" dirty="0" smtClean="0"/>
              <a:t> </a:t>
            </a:r>
            <a:r>
              <a:rPr lang="en-ID" sz="2000" dirty="0" err="1" smtClean="0"/>
              <a:t>penerima</a:t>
            </a:r>
            <a:r>
              <a:rPr lang="en-ID" sz="2000" dirty="0" smtClean="0"/>
              <a:t> data </a:t>
            </a:r>
            <a:r>
              <a:rPr lang="en-ID" sz="2000" dirty="0" err="1" smtClean="0"/>
              <a:t>disebut</a:t>
            </a:r>
            <a:r>
              <a:rPr lang="en-ID" sz="2000" dirty="0" smtClean="0"/>
              <a:t> </a:t>
            </a:r>
            <a:r>
              <a:rPr lang="en-ID" sz="2000" dirty="0" err="1" smtClean="0"/>
              <a:t>sebagai</a:t>
            </a:r>
            <a:r>
              <a:rPr lang="en-ID" sz="2000" dirty="0" smtClean="0"/>
              <a:t> </a:t>
            </a:r>
            <a:r>
              <a:rPr lang="en-ID" sz="2000" i="1" dirty="0" smtClean="0"/>
              <a:t>Subscriber</a:t>
            </a:r>
            <a:r>
              <a:rPr lang="en-ID" sz="2000" dirty="0" smtClean="0"/>
              <a:t>. </a:t>
            </a:r>
            <a:endParaRPr lang="en-ID" sz="20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57"/>
          <a:stretch/>
        </p:blipFill>
        <p:spPr>
          <a:xfrm>
            <a:off x="6328375" y="2603863"/>
            <a:ext cx="4418142" cy="2003969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450848" y="2712720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D" sz="2000" dirty="0" smtClean="0"/>
              <a:t>Publish-Subscribe </a:t>
            </a:r>
            <a:r>
              <a:rPr lang="en-ID" sz="2000" dirty="0" err="1" smtClean="0"/>
              <a:t>Redis</a:t>
            </a:r>
            <a:endParaRPr lang="en-ID" sz="2000" dirty="0" smtClean="0"/>
          </a:p>
          <a:p>
            <a:pPr marL="457200" lvl="1" indent="0" algn="just">
              <a:buFont typeface="Arial"/>
              <a:buNone/>
            </a:pPr>
            <a:r>
              <a:rPr lang="en-ID" dirty="0" err="1" smtClean="0"/>
              <a:t>Redis</a:t>
            </a:r>
            <a:r>
              <a:rPr lang="en-ID" dirty="0" smtClean="0"/>
              <a:t>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penyimpanan</a:t>
            </a:r>
            <a:r>
              <a:rPr lang="en-ID" dirty="0" smtClean="0"/>
              <a:t> data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dirty="0" err="1" smtClean="0"/>
              <a:t>utama</a:t>
            </a:r>
            <a:r>
              <a:rPr lang="en-ID" dirty="0" smtClean="0"/>
              <a:t> di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memori</a:t>
            </a:r>
            <a:r>
              <a:rPr lang="en-ID" dirty="0" smtClean="0"/>
              <a:t> yang super </a:t>
            </a:r>
            <a:r>
              <a:rPr lang="en-ID" dirty="0" err="1" smtClean="0"/>
              <a:t>cepat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sumber</a:t>
            </a:r>
            <a:r>
              <a:rPr lang="en-ID" dirty="0" smtClean="0"/>
              <a:t> </a:t>
            </a:r>
            <a:r>
              <a:rPr lang="en-ID" dirty="0" err="1" smtClean="0"/>
              <a:t>terbuka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database, cache, broker </a:t>
            </a:r>
            <a:r>
              <a:rPr lang="en-ID" dirty="0" err="1" smtClean="0"/>
              <a:t>pesan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antrean</a:t>
            </a:r>
            <a:r>
              <a:rPr lang="en-ID" dirty="0" smtClean="0"/>
              <a:t>. </a:t>
            </a:r>
            <a:r>
              <a:rPr lang="en-ID" dirty="0" err="1" smtClean="0"/>
              <a:t>Semua</a:t>
            </a:r>
            <a:r>
              <a:rPr lang="en-ID" dirty="0" smtClean="0"/>
              <a:t> data </a:t>
            </a:r>
            <a:r>
              <a:rPr lang="en-ID" dirty="0" err="1" smtClean="0"/>
              <a:t>Redis</a:t>
            </a:r>
            <a:r>
              <a:rPr lang="en-ID" dirty="0" smtClean="0"/>
              <a:t> </a:t>
            </a:r>
            <a:r>
              <a:rPr lang="en-ID" dirty="0" err="1" smtClean="0"/>
              <a:t>terdapat</a:t>
            </a:r>
            <a:r>
              <a:rPr lang="en-ID" dirty="0" smtClean="0"/>
              <a:t> di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memori</a:t>
            </a:r>
            <a:r>
              <a:rPr lang="en-ID" dirty="0" smtClean="0"/>
              <a:t>, </a:t>
            </a:r>
            <a:r>
              <a:rPr lang="en-ID" dirty="0" err="1" smtClean="0"/>
              <a:t>berbeda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database yang </a:t>
            </a:r>
            <a:r>
              <a:rPr lang="en-ID" dirty="0" err="1" smtClean="0"/>
              <a:t>menyimpan</a:t>
            </a:r>
            <a:r>
              <a:rPr lang="en-ID" dirty="0" smtClean="0"/>
              <a:t> data di disk </a:t>
            </a:r>
            <a:r>
              <a:rPr lang="en-ID" dirty="0" err="1" smtClean="0"/>
              <a:t>atau</a:t>
            </a:r>
            <a:r>
              <a:rPr lang="en-ID" dirty="0" smtClean="0"/>
              <a:t> SSD. Salah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fitur</a:t>
            </a:r>
            <a:r>
              <a:rPr lang="en-ID" dirty="0" smtClean="0"/>
              <a:t> yang </a:t>
            </a:r>
            <a:r>
              <a:rPr lang="en-ID" dirty="0" err="1" smtClean="0"/>
              <a:t>dimiliki</a:t>
            </a:r>
            <a:r>
              <a:rPr lang="en-ID" dirty="0" smtClean="0"/>
              <a:t> </a:t>
            </a:r>
            <a:r>
              <a:rPr lang="en-ID" dirty="0" err="1" smtClean="0"/>
              <a:t>Redis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fitur</a:t>
            </a:r>
            <a:r>
              <a:rPr lang="en-ID" dirty="0" smtClean="0"/>
              <a:t> Publish </a:t>
            </a:r>
            <a:r>
              <a:rPr lang="en-ID" dirty="0" err="1" smtClean="0"/>
              <a:t>dan</a:t>
            </a:r>
            <a:r>
              <a:rPr lang="en-ID" dirty="0" smtClean="0"/>
              <a:t> Subscribe.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054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Sistem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916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D" sz="1800" dirty="0"/>
          </a:p>
          <a:p>
            <a:pPr marL="0" indent="0">
              <a:buNone/>
            </a:pPr>
            <a:endParaRPr lang="en-ID" sz="1800" dirty="0" smtClean="0"/>
          </a:p>
          <a:p>
            <a:pPr marL="0" indent="0">
              <a:buNone/>
            </a:pPr>
            <a:endParaRPr lang="en-ID" sz="1800" dirty="0"/>
          </a:p>
          <a:p>
            <a:pPr marL="0" indent="0">
              <a:buNone/>
            </a:pPr>
            <a:endParaRPr lang="en-ID" sz="1800" dirty="0" smtClean="0"/>
          </a:p>
          <a:p>
            <a:pPr marL="0" indent="0">
              <a:buNone/>
            </a:pPr>
            <a:endParaRPr lang="en-ID" sz="1800" dirty="0"/>
          </a:p>
          <a:p>
            <a:pPr marL="0" indent="0">
              <a:buNone/>
            </a:pPr>
            <a:endParaRPr lang="en-ID" sz="1800" dirty="0" smtClean="0"/>
          </a:p>
          <a:p>
            <a:pPr marL="0" indent="0">
              <a:buNone/>
            </a:pPr>
            <a:endParaRPr lang="en-ID" sz="1800" dirty="0"/>
          </a:p>
          <a:p>
            <a:pPr marL="0" indent="0">
              <a:buNone/>
            </a:pPr>
            <a:endParaRPr lang="en-ID" sz="1800" dirty="0" smtClean="0"/>
          </a:p>
          <a:p>
            <a:pPr marL="0" indent="0">
              <a:buNone/>
            </a:pPr>
            <a:endParaRPr lang="en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48" y="2639661"/>
            <a:ext cx="6196901" cy="36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38" y="1010017"/>
            <a:ext cx="7825154" cy="4958936"/>
          </a:xfrm>
        </p:spPr>
      </p:pic>
    </p:spTree>
    <p:extLst>
      <p:ext uri="{BB962C8B-B14F-4D97-AF65-F5344CB8AC3E}">
        <p14:creationId xmlns:p14="http://schemas.microsoft.com/office/powerpoint/2010/main" val="11879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5" y="2766056"/>
            <a:ext cx="5611409" cy="3152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93" y="2766056"/>
            <a:ext cx="5603617" cy="315203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221489" y="529286"/>
            <a:ext cx="3424637" cy="803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b="1" dirty="0" smtClean="0"/>
              <a:t>Progress</a:t>
            </a:r>
            <a:endParaRPr lang="en-ID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75869" y="2237363"/>
            <a:ext cx="3424637" cy="803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800" dirty="0" smtClean="0"/>
              <a:t>Subscribe</a:t>
            </a:r>
            <a:endParaRPr lang="en-ID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4460" y="2237364"/>
            <a:ext cx="3424637" cy="803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800" dirty="0" smtClean="0"/>
              <a:t>Publish</a:t>
            </a:r>
            <a:endParaRPr lang="en-ID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3456" y="1647671"/>
            <a:ext cx="8402498" cy="803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err="1" smtClean="0"/>
              <a:t>Melakukan</a:t>
            </a:r>
            <a:r>
              <a:rPr lang="en-ID" sz="2000" dirty="0" smtClean="0"/>
              <a:t> publish-subscribe data sensor </a:t>
            </a:r>
            <a:r>
              <a:rPr lang="en-ID" sz="2000" dirty="0" err="1" smtClean="0"/>
              <a:t>menggunakan</a:t>
            </a:r>
            <a:r>
              <a:rPr lang="en-ID" sz="2000" dirty="0" smtClean="0"/>
              <a:t> </a:t>
            </a:r>
            <a:r>
              <a:rPr lang="en-ID" sz="2000" dirty="0" err="1" smtClean="0"/>
              <a:t>redis</a:t>
            </a:r>
            <a:r>
              <a:rPr lang="en-ID" sz="2000" dirty="0" smtClean="0"/>
              <a:t> </a:t>
            </a:r>
            <a:r>
              <a:rPr lang="en-ID" sz="2000" dirty="0" err="1" smtClean="0"/>
              <a:t>secara</a:t>
            </a:r>
            <a:r>
              <a:rPr lang="en-ID" sz="2000" dirty="0" smtClean="0"/>
              <a:t> remote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815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1489" y="529286"/>
            <a:ext cx="3424637" cy="803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b="1" dirty="0" smtClean="0"/>
              <a:t>Progress</a:t>
            </a:r>
            <a:endParaRPr lang="en-ID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3456" y="1647671"/>
            <a:ext cx="8402498" cy="803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err="1" smtClean="0"/>
              <a:t>Melakukan</a:t>
            </a:r>
            <a:r>
              <a:rPr lang="en-ID" sz="2000" dirty="0" smtClean="0"/>
              <a:t> </a:t>
            </a:r>
            <a:r>
              <a:rPr lang="en-ID" sz="2000" dirty="0" err="1" smtClean="0"/>
              <a:t>config</a:t>
            </a:r>
            <a:r>
              <a:rPr lang="en-ID" sz="2000" dirty="0" smtClean="0"/>
              <a:t> AWS </a:t>
            </a:r>
            <a:r>
              <a:rPr lang="en-ID" sz="2000" dirty="0" err="1" smtClean="0"/>
              <a:t>dan</a:t>
            </a:r>
            <a:r>
              <a:rPr lang="en-ID" sz="2000" dirty="0" smtClean="0"/>
              <a:t> Digital Ocean</a:t>
            </a:r>
          </a:p>
          <a:p>
            <a:pPr algn="just"/>
            <a:r>
              <a:rPr lang="en-ID" sz="2000" dirty="0"/>
              <a:t>	</a:t>
            </a:r>
            <a:r>
              <a:rPr lang="en-ID" sz="2000" dirty="0" err="1" smtClean="0"/>
              <a:t>Namun</a:t>
            </a:r>
            <a:r>
              <a:rPr lang="en-ID" sz="2000" dirty="0" smtClean="0"/>
              <a:t> </a:t>
            </a:r>
            <a:r>
              <a:rPr lang="en-ID" sz="2000" dirty="0" err="1" smtClean="0"/>
              <a:t>masih</a:t>
            </a:r>
            <a:r>
              <a:rPr lang="en-ID" sz="2000" dirty="0" smtClean="0"/>
              <a:t> </a:t>
            </a:r>
            <a:r>
              <a:rPr lang="en-ID" sz="2000" dirty="0" err="1" smtClean="0"/>
              <a:t>ada</a:t>
            </a:r>
            <a:r>
              <a:rPr lang="en-ID" sz="2000" dirty="0" smtClean="0"/>
              <a:t> </a:t>
            </a:r>
            <a:r>
              <a:rPr lang="en-ID" sz="2000" dirty="0" err="1" smtClean="0"/>
              <a:t>kendala</a:t>
            </a:r>
            <a:r>
              <a:rPr lang="en-ID" sz="2000" dirty="0" smtClean="0"/>
              <a:t> </a:t>
            </a:r>
            <a:r>
              <a:rPr lang="en-ID" sz="2000" dirty="0" err="1" smtClean="0"/>
              <a:t>dengan</a:t>
            </a:r>
            <a:r>
              <a:rPr lang="en-ID" sz="2000" dirty="0" smtClean="0"/>
              <a:t> </a:t>
            </a:r>
            <a:r>
              <a:rPr lang="en-ID" sz="2000" dirty="0" err="1" smtClean="0"/>
              <a:t>kredit</a:t>
            </a:r>
            <a:r>
              <a:rPr lang="en-ID" sz="2000" dirty="0" smtClean="0"/>
              <a:t> card.</a:t>
            </a:r>
            <a:endParaRPr lang="en-ID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" y="2612572"/>
            <a:ext cx="5606175" cy="2987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80" y="2608618"/>
            <a:ext cx="5580905" cy="29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1489" y="529286"/>
            <a:ext cx="3424637" cy="803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b="1" dirty="0" smtClean="0"/>
              <a:t>Progress</a:t>
            </a:r>
            <a:endParaRPr lang="en-ID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3456" y="1647671"/>
            <a:ext cx="8402498" cy="803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smtClean="0"/>
              <a:t>Install </a:t>
            </a:r>
            <a:r>
              <a:rPr lang="en-ID" sz="2000" dirty="0" err="1" smtClean="0"/>
              <a:t>Golang</a:t>
            </a:r>
            <a:r>
              <a:rPr lang="en-ID" sz="2000" dirty="0" smtClean="0"/>
              <a:t> </a:t>
            </a:r>
            <a:r>
              <a:rPr lang="en-ID" sz="2000" dirty="0" err="1" smtClean="0"/>
              <a:t>dan</a:t>
            </a:r>
            <a:r>
              <a:rPr lang="en-ID" sz="2000" dirty="0" smtClean="0"/>
              <a:t> </a:t>
            </a:r>
            <a:r>
              <a:rPr lang="en-ID" sz="2000" dirty="0" err="1" smtClean="0"/>
              <a:t>Mencoba</a:t>
            </a:r>
            <a:r>
              <a:rPr lang="en-ID" sz="2000" dirty="0" smtClean="0"/>
              <a:t> </a:t>
            </a:r>
            <a:r>
              <a:rPr lang="en-ID" sz="2000" dirty="0" err="1" smtClean="0"/>
              <a:t>Golang</a:t>
            </a:r>
            <a:endParaRPr lang="en-ID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7" y="2409725"/>
            <a:ext cx="5556068" cy="31209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284" y="2409725"/>
            <a:ext cx="5556068" cy="31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596</TotalTime>
  <Words>122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SMART WAREHOUSE</vt:lpstr>
      <vt:lpstr>About The Project</vt:lpstr>
      <vt:lpstr>Device </vt:lpstr>
      <vt:lpstr>Connectivity</vt:lpstr>
      <vt:lpstr>Desain Sistem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oktia</dc:creator>
  <cp:lastModifiedBy>shelly oktia</cp:lastModifiedBy>
  <cp:revision>64</cp:revision>
  <dcterms:created xsi:type="dcterms:W3CDTF">2019-10-19T09:27:43Z</dcterms:created>
  <dcterms:modified xsi:type="dcterms:W3CDTF">2019-11-20T04:35:52Z</dcterms:modified>
</cp:coreProperties>
</file>