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0"/>
  </p:notesMasterIdLst>
  <p:sldIdLst>
    <p:sldId id="256" r:id="rId2"/>
    <p:sldId id="277" r:id="rId3"/>
    <p:sldId id="279" r:id="rId4"/>
    <p:sldId id="280" r:id="rId5"/>
    <p:sldId id="282" r:id="rId6"/>
    <p:sldId id="297" r:id="rId7"/>
    <p:sldId id="283" r:id="rId8"/>
    <p:sldId id="296" r:id="rId9"/>
    <p:sldId id="286" r:id="rId10"/>
    <p:sldId id="298" r:id="rId11"/>
    <p:sldId id="299" r:id="rId12"/>
    <p:sldId id="300" r:id="rId13"/>
    <p:sldId id="288" r:id="rId14"/>
    <p:sldId id="289" r:id="rId15"/>
    <p:sldId id="290" r:id="rId16"/>
    <p:sldId id="285" r:id="rId17"/>
    <p:sldId id="284" r:id="rId18"/>
    <p:sldId id="281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330" autoAdjust="0"/>
  </p:normalViewPr>
  <p:slideViewPr>
    <p:cSldViewPr>
      <p:cViewPr varScale="1">
        <p:scale>
          <a:sx n="66" d="100"/>
          <a:sy n="66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55289C-09C2-4FA6-9DE7-15D89A7144DF}" type="datetime1">
              <a:rPr lang="vi-VN" smtClean="0"/>
              <a:t>26/11/2021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ĐATN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0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1400530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>
            <a:lvl1pPr>
              <a:defRPr sz="3200"/>
            </a:lvl1pPr>
            <a:lvl2pPr marL="457200">
              <a:defRPr sz="2800"/>
            </a:lvl2pPr>
            <a:lvl3pPr marL="640080">
              <a:defRPr sz="2600"/>
            </a:lvl3pPr>
            <a:lvl4pPr marL="914400">
              <a:defRPr sz="2400"/>
            </a:lvl4pPr>
            <a:lvl5pPr marL="1188720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956376" y="6476970"/>
            <a:ext cx="1134285" cy="266739"/>
          </a:xfrm>
        </p:spPr>
        <p:txBody>
          <a:bodyPr/>
          <a:lstStyle/>
          <a:p>
            <a:fld id="{3BD01B09-9BFA-4E25-B6F7-A45121277496}" type="datetime1">
              <a:rPr lang="vi-VN" smtClean="0"/>
              <a:t>26/11/2021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614" y="6515049"/>
            <a:ext cx="3859795" cy="228660"/>
          </a:xfrm>
        </p:spPr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7202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26/11/2021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26/11/2021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1412777"/>
            <a:ext cx="8191746" cy="483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6376" y="6476970"/>
            <a:ext cx="1134285" cy="2667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26/11/2021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4" y="6515049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err="1" smtClean="0"/>
              <a:t>ĐATN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CNPM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6" r:id="rId3"/>
    <p:sldLayoutId id="2147483838" r:id="rId4"/>
    <p:sldLayoutId id="2147483837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7" rtl="0" eaLnBrk="1" latinLnBrk="0" hangingPunct="1">
        <a:spcBef>
          <a:spcPct val="0"/>
        </a:spcBef>
        <a:buNone/>
        <a:defRPr sz="3200" b="0" i="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94828"/>
            <a:ext cx="7239000" cy="1207666"/>
          </a:xfrm>
        </p:spPr>
        <p:txBody>
          <a:bodyPr/>
          <a:lstStyle/>
          <a:p>
            <a:pPr algn="ctr"/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cap="all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45" y="5013176"/>
            <a:ext cx="4176215" cy="1512168"/>
          </a:xfrm>
        </p:spPr>
        <p:txBody>
          <a:bodyPr>
            <a:normAutofit fontScale="92500"/>
          </a:bodyPr>
          <a:lstStyle/>
          <a:p>
            <a:pPr algn="r">
              <a:lnSpc>
                <a:spcPct val="90000"/>
              </a:lnSpc>
            </a:pP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2856"/>
            <a:ext cx="9252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 dựng 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 THỐNG PHẦN MỀM KINH DOANH THIẾT BỊ ĐIỆN TỬ</a:t>
            </a:r>
            <a:endParaRPr lang="en-US" sz="4000" b="1" cap="al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55976" y="5013176"/>
            <a:ext cx="4458816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GB" sz="2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Trịnh ĐĂNG KHÔI</a:t>
            </a:r>
            <a:endParaRPr lang="en-GB" sz="2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B17DCCN351</a:t>
            </a:r>
            <a:endParaRPr lang="en-GB" sz="2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600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hs. </a:t>
            </a:r>
            <a:r>
              <a:rPr lang="en-GB" sz="2600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NGUYỄN VĂN TIẾN</a:t>
            </a:r>
            <a:endParaRPr lang="en-GB" sz="2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76672"/>
            <a:ext cx="8191746" cy="792088"/>
          </a:xfrm>
        </p:spPr>
        <p:txBody>
          <a:bodyPr/>
          <a:lstStyle/>
          <a:p>
            <a:r>
              <a:rPr lang="en-US" dirty="0" smtClean="0"/>
              <a:t>Khảo Sát và phân tích bài 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132855"/>
            <a:ext cx="8191746" cy="4115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Nhu cầu mở rộng thị trường quảng bá và tăng doanh thu là vấn đề quan tâm của các cửa hàng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Các nhân tố chính trong hệ thống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Người quản trị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Nhân viên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Người sử dụng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76672"/>
            <a:ext cx="8191746" cy="792088"/>
          </a:xfrm>
        </p:spPr>
        <p:txBody>
          <a:bodyPr/>
          <a:lstStyle/>
          <a:p>
            <a:r>
              <a:rPr lang="en-US" dirty="0" smtClean="0"/>
              <a:t>ĐẶC TẢ YÊU CẦU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132855"/>
            <a:ext cx="8191746" cy="4115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Yêu cầu về chức năng hệ thống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</a:t>
            </a:r>
            <a:r>
              <a:rPr lang="en-US" dirty="0" smtClean="0"/>
              <a:t>êu cầu hệ thống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</a:t>
            </a:r>
            <a:r>
              <a:rPr lang="en-US" dirty="0" smtClean="0"/>
              <a:t>êu cầu về dữ liệu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Yêu cầu về người dùng hệ thống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76672"/>
            <a:ext cx="8191746" cy="792088"/>
          </a:xfrm>
        </p:spPr>
        <p:txBody>
          <a:bodyPr/>
          <a:lstStyle/>
          <a:p>
            <a:r>
              <a:rPr lang="en-US" dirty="0" smtClean="0"/>
              <a:t>Phân tích thiết kế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132855"/>
            <a:ext cx="8191746" cy="4115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Mô hình Usecase tổng quát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Biểu đồ thiết kế các lớp thực thể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Lược đồ cơ sở dữ liệu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00018"/>
          </a:xfrm>
        </p:spPr>
        <p:txBody>
          <a:bodyPr/>
          <a:lstStyle/>
          <a:p>
            <a:r>
              <a:rPr lang="en-US" dirty="0" smtClean="0"/>
              <a:t>Mô hình Usecase tổng quát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704855" cy="48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16632"/>
            <a:ext cx="8191746" cy="576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Biểu đồ thiết kế các lớp thực thể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8" y="1340769"/>
            <a:ext cx="8336284" cy="48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2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60648"/>
            <a:ext cx="8191746" cy="576064"/>
          </a:xfrm>
        </p:spPr>
        <p:txBody>
          <a:bodyPr/>
          <a:lstStyle/>
          <a:p>
            <a:r>
              <a:rPr lang="en-US" dirty="0" smtClean="0"/>
              <a:t>LượC đồ Cơ Sở DỮ liệu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064896" cy="49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thực 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56793"/>
            <a:ext cx="8191746" cy="46916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Website có giao diện thân thiện cho người dùng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Xây dựng được một website bán hàng online nơi khách hàng có thể tìm kiếm và đặt mua sản phẩm.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Hỗ trợ chủ cửa hàng trong việc quản lý các công việc bán hàng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692696"/>
            <a:ext cx="8191746" cy="672026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844824"/>
            <a:ext cx="8191746" cy="4403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Về cơ bản trang web đã có đầy đủ các chức năng cần thiết mà một website bán hàng cần có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 nhiều yếu tố như kiến thức và kinh nghiệm còn ít nên đồ án tốt nghiệp không thể tránh khỏi nhiều thiếu sót mong hội đồng cho ý kiến đóng </a:t>
            </a:r>
            <a:r>
              <a:rPr lang="en-US" dirty="0" smtClean="0"/>
              <a:t>góp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8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844825"/>
            <a:ext cx="9144000" cy="2304256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 hội đồng đã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 nghe 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3149"/>
            <a:ext cx="7392988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4386" y="167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85800" y="1293975"/>
            <a:ext cx="8457931" cy="739775"/>
            <a:chOff x="94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40" y="1789"/>
              <a:ext cx="7457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800" b="1" dirty="0" err="1" smtClean="0">
                  <a:solidFill>
                    <a:srgbClr val="FFFFFF"/>
                  </a:solidFill>
                </a:rPr>
                <a:t>Giới</a:t>
              </a:r>
              <a:r>
                <a:rPr lang="en-GB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 smtClean="0">
                  <a:solidFill>
                    <a:srgbClr val="FFFFFF"/>
                  </a:solidFill>
                </a:rPr>
                <a:t>thiệu</a:t>
              </a:r>
              <a:r>
                <a:rPr lang="en-GB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 smtClean="0">
                  <a:solidFill>
                    <a:srgbClr val="FFFFFF"/>
                  </a:solidFill>
                </a:rPr>
                <a:t>đề</a:t>
              </a:r>
              <a:r>
                <a:rPr lang="en-GB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 smtClean="0">
                  <a:solidFill>
                    <a:srgbClr val="FFFFFF"/>
                  </a:solidFill>
                </a:rPr>
                <a:t>tài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13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807" y="2183094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FFFFFF"/>
                  </a:solidFill>
                </a:rPr>
                <a:t>Giới thiệu một số lý thuyết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8807" y="4221088"/>
            <a:ext cx="7753632" cy="739775"/>
            <a:chOff x="1728" y="3276"/>
            <a:chExt cx="6784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FFFFFF"/>
                  </a:solidFill>
                </a:rPr>
                <a:t>Kết quả thực hiện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806" y="3193857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FFFFFF"/>
                  </a:solidFill>
                </a:rPr>
                <a:t>Phân tích hệ thống/Quy trình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8" name="Group 86"/>
          <p:cNvGrpSpPr>
            <a:grpSpLocks/>
          </p:cNvGrpSpPr>
          <p:nvPr/>
        </p:nvGrpSpPr>
        <p:grpSpPr bwMode="auto">
          <a:xfrm>
            <a:off x="837844" y="5229200"/>
            <a:ext cx="7694596" cy="739775"/>
            <a:chOff x="1728" y="3276"/>
            <a:chExt cx="6784" cy="653"/>
          </a:xfrm>
        </p:grpSpPr>
        <p:sp>
          <p:nvSpPr>
            <p:cNvPr id="29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0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gray">
            <a:xfrm>
              <a:off x="2316" y="3369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FFFFFF"/>
                  </a:solidFill>
                </a:rPr>
                <a:t>Kết luận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</a:rPr>
                <a:t>5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27" y="548680"/>
            <a:ext cx="7408241" cy="864096"/>
          </a:xfrm>
        </p:spPr>
        <p:txBody>
          <a:bodyPr/>
          <a:lstStyle/>
          <a:p>
            <a:r>
              <a:rPr lang="en-US" dirty="0" smtClean="0"/>
              <a:t>Giới thiệu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27" y="1412776"/>
            <a:ext cx="7984305" cy="48356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tiêu: xây dựng website kinh doanh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thiết bị điện tử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đạt được mục tiêu trên các nhiệm vụ đặt ra cụ thể như sau: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tình hình bán hàng online hiện nay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ra các yêu cầu về chức năng cần thiết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lựa chọn các công nghệ, ngôn ngữ và công cụ phát triển phù hợp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48680"/>
            <a:ext cx="8191746" cy="792088"/>
          </a:xfrm>
        </p:spPr>
        <p:txBody>
          <a:bodyPr/>
          <a:lstStyle/>
          <a:p>
            <a:r>
              <a:rPr lang="en-US" dirty="0" smtClean="0"/>
              <a:t>Giới thiệu một số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60848"/>
            <a:ext cx="8047730" cy="41875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Mô hình 3 lớp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 (Structured Query Language)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Springboot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Angular Framework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48680"/>
            <a:ext cx="8191746" cy="720080"/>
          </a:xfrm>
        </p:spPr>
        <p:txBody>
          <a:bodyPr/>
          <a:lstStyle/>
          <a:p>
            <a:r>
              <a:rPr lang="en-US" dirty="0" smtClean="0"/>
              <a:t>Mô hình </a:t>
            </a:r>
            <a:r>
              <a:rPr lang="en-US" dirty="0" smtClean="0"/>
              <a:t>3 LỚP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 descr="https://lh5.googleusercontent.com/WdabTarTu7g9Asrrk8qnZssBqh1KBuLTdcIBfI6J5Z_yItl_IXOPNEFcpeZLxsMcrcQogBp59oFxiYHop3Dv2DD0Qv1abOAbaXVwwvTpe1o6NfaFyY8aOUEL6PbRbeYdsUiAMW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5143"/>
            <a:ext cx="7632848" cy="4252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6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20" y="620688"/>
            <a:ext cx="6679578" cy="12480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 (Structured Query Language)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 descr="D:\Graduation-Project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76864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5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744034"/>
          </a:xfrm>
        </p:spPr>
        <p:txBody>
          <a:bodyPr/>
          <a:lstStyle/>
          <a:p>
            <a:r>
              <a:rPr lang="en-US" dirty="0" smtClean="0"/>
              <a:t>SPRINGBOOT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what is spring bo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3532"/>
            <a:ext cx="7704856" cy="44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6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528010"/>
          </a:xfrm>
        </p:spPr>
        <p:txBody>
          <a:bodyPr/>
          <a:lstStyle/>
          <a:p>
            <a:r>
              <a:rPr lang="en-US" dirty="0" smtClean="0"/>
              <a:t>ANGULAR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8 Angular Apps Examples to Inspire Your Next App Project - Moveo Ap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7659"/>
            <a:ext cx="7920880" cy="49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8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76672"/>
            <a:ext cx="8191746" cy="792088"/>
          </a:xfrm>
        </p:spPr>
        <p:txBody>
          <a:bodyPr/>
          <a:lstStyle/>
          <a:p>
            <a:r>
              <a:rPr lang="en-US" dirty="0" smtClean="0"/>
              <a:t>Phân tích hệ thống quy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132855"/>
            <a:ext cx="8191746" cy="4115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Khảo sát và phân tích bài toán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Đặc tả yêu cầu hệ thống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Phân tích thiết </a:t>
            </a:r>
            <a:r>
              <a:rPr lang="en-US" dirty="0" smtClean="0"/>
              <a:t>kế hệ 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774</TotalTime>
  <Words>527</Words>
  <Application>Microsoft Office PowerPoint</Application>
  <PresentationFormat>On-screen Show (4:3)</PresentationFormat>
  <Paragraphs>114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Wingdings 3</vt:lpstr>
      <vt:lpstr>Ion</vt:lpstr>
      <vt:lpstr>Khoa Công nghệ thông tin Bộ môn công nghệ phần mềm</vt:lpstr>
      <vt:lpstr>Nội dung</vt:lpstr>
      <vt:lpstr>Giới thiệu đề tài</vt:lpstr>
      <vt:lpstr>Giới thiệu một số lý thuyết</vt:lpstr>
      <vt:lpstr>Mô hình 3 LỚP</vt:lpstr>
      <vt:lpstr>SQL (Structured Query Language)</vt:lpstr>
      <vt:lpstr>SPRINGBOOT FRAMEWORK</vt:lpstr>
      <vt:lpstr>ANGULAR FRAMEWORK</vt:lpstr>
      <vt:lpstr>Phân tích hệ thống quy trình</vt:lpstr>
      <vt:lpstr>Khảo Sát và phân tích bài toán</vt:lpstr>
      <vt:lpstr>ĐẶC TẢ YÊU CẦU HỆ THỐNG</vt:lpstr>
      <vt:lpstr>Phân tích thiết kế HỆ THỐNG</vt:lpstr>
      <vt:lpstr>Mô hình Usecase tổng quát</vt:lpstr>
      <vt:lpstr>Biểu đồ thiết kế các lớp thực thể</vt:lpstr>
      <vt:lpstr>LượC đồ Cơ Sở DỮ liệu</vt:lpstr>
      <vt:lpstr>Kết quả thực hiện</vt:lpstr>
      <vt:lpstr>Kết luận</vt:lpstr>
      <vt:lpstr>Cảm ơn hội đồng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Admin</cp:lastModifiedBy>
  <cp:revision>96</cp:revision>
  <dcterms:created xsi:type="dcterms:W3CDTF">2015-11-28T13:17:56Z</dcterms:created>
  <dcterms:modified xsi:type="dcterms:W3CDTF">2021-11-26T15:49:25Z</dcterms:modified>
</cp:coreProperties>
</file>