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26"/>
  </p:notesMasterIdLst>
  <p:sldIdLst>
    <p:sldId id="256" r:id="rId2"/>
    <p:sldId id="343" r:id="rId3"/>
    <p:sldId id="344" r:id="rId4"/>
    <p:sldId id="333" r:id="rId5"/>
    <p:sldId id="334" r:id="rId6"/>
    <p:sldId id="335" r:id="rId7"/>
    <p:sldId id="341" r:id="rId8"/>
    <p:sldId id="339" r:id="rId9"/>
    <p:sldId id="346" r:id="rId10"/>
    <p:sldId id="347" r:id="rId11"/>
    <p:sldId id="342" r:id="rId12"/>
    <p:sldId id="345" r:id="rId13"/>
    <p:sldId id="356" r:id="rId14"/>
    <p:sldId id="355" r:id="rId15"/>
    <p:sldId id="348" r:id="rId16"/>
    <p:sldId id="351" r:id="rId17"/>
    <p:sldId id="352" r:id="rId18"/>
    <p:sldId id="353" r:id="rId19"/>
    <p:sldId id="354" r:id="rId20"/>
    <p:sldId id="357" r:id="rId21"/>
    <p:sldId id="349" r:id="rId22"/>
    <p:sldId id="350" r:id="rId23"/>
    <p:sldId id="336" r:id="rId24"/>
    <p:sldId id="33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95" autoAdjust="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EE1C52-2B99-4611-BB53-9AD861F284A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4B53E6-C8E7-44F3-B434-E16C499DFFE9}">
      <dgm:prSet phldrT="[Text]"/>
      <dgm:spPr/>
      <dgm:t>
        <a:bodyPr/>
        <a:lstStyle/>
        <a:p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Vehicle</a:t>
          </a:r>
        </a:p>
      </dgm:t>
    </dgm:pt>
    <dgm:pt modelId="{46489A5E-F246-41D6-B694-D957E392A1BF}" type="parTrans" cxnId="{FFAA51B7-B7C1-4B11-83F9-99A2EDE5EBE1}">
      <dgm:prSet/>
      <dgm:spPr/>
      <dgm:t>
        <a:bodyPr/>
        <a:lstStyle/>
        <a:p>
          <a:endParaRPr lang="en-US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FF6DD6F6-29B6-4881-9454-8D9B18EB2163}" type="sibTrans" cxnId="{FFAA51B7-B7C1-4B11-83F9-99A2EDE5EBE1}">
      <dgm:prSet/>
      <dgm:spPr/>
      <dgm:t>
        <a:bodyPr/>
        <a:lstStyle/>
        <a:p>
          <a:endParaRPr lang="en-US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14BBF5C2-B754-4D53-87BE-962DE9788027}">
      <dgm:prSet phldrT="[Text]"/>
      <dgm:spPr/>
      <dgm:t>
        <a:bodyPr/>
        <a:lstStyle/>
        <a:p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Car</a:t>
          </a:r>
        </a:p>
      </dgm:t>
    </dgm:pt>
    <dgm:pt modelId="{BC47B885-DB80-44B2-976A-F27378C6E294}" type="parTrans" cxnId="{B978695A-F215-4892-8DF0-1159487FBFBA}">
      <dgm:prSet/>
      <dgm:spPr/>
      <dgm:t>
        <a:bodyPr/>
        <a:lstStyle/>
        <a:p>
          <a:endParaRPr lang="en-US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4C2021E5-4FA5-4A0E-B20C-DE7473C5CA63}" type="sibTrans" cxnId="{B978695A-F215-4892-8DF0-1159487FBFBA}">
      <dgm:prSet/>
      <dgm:spPr/>
      <dgm:t>
        <a:bodyPr/>
        <a:lstStyle/>
        <a:p>
          <a:endParaRPr lang="en-US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34E954E1-35FC-497C-B766-397029686B4D}">
      <dgm:prSet phldrT="[Text]"/>
      <dgm:spPr/>
      <dgm:t>
        <a:bodyPr/>
        <a:lstStyle/>
        <a:p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Bus</a:t>
          </a:r>
        </a:p>
      </dgm:t>
    </dgm:pt>
    <dgm:pt modelId="{C03D3B4B-6208-468D-967F-DE4D180D902E}" type="parTrans" cxnId="{0B9EC7CA-15A8-48DC-89EB-6648802DA9F1}">
      <dgm:prSet/>
      <dgm:spPr/>
      <dgm:t>
        <a:bodyPr/>
        <a:lstStyle/>
        <a:p>
          <a:endParaRPr lang="en-US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1DE87F47-0B3C-4248-BAC3-0AA13553F655}" type="sibTrans" cxnId="{0B9EC7CA-15A8-48DC-89EB-6648802DA9F1}">
      <dgm:prSet/>
      <dgm:spPr/>
      <dgm:t>
        <a:bodyPr/>
        <a:lstStyle/>
        <a:p>
          <a:endParaRPr lang="en-US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57E06C7A-19D5-4B84-A74F-E66881863F3F}">
      <dgm:prSet/>
      <dgm:spPr/>
      <dgm:t>
        <a:bodyPr/>
        <a:lstStyle/>
        <a:p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Truck</a:t>
          </a:r>
        </a:p>
      </dgm:t>
    </dgm:pt>
    <dgm:pt modelId="{E8B68BF1-9186-4807-B917-F34CE575C92E}" type="parTrans" cxnId="{0EA73EE5-9171-4D98-AF08-DEFD5CDA1C76}">
      <dgm:prSet/>
      <dgm:spPr/>
      <dgm:t>
        <a:bodyPr/>
        <a:lstStyle/>
        <a:p>
          <a:endParaRPr lang="en-US"/>
        </a:p>
      </dgm:t>
    </dgm:pt>
    <dgm:pt modelId="{FAE2FE50-81EF-4DB8-9732-F45087A00400}" type="sibTrans" cxnId="{0EA73EE5-9171-4D98-AF08-DEFD5CDA1C76}">
      <dgm:prSet/>
      <dgm:spPr/>
      <dgm:t>
        <a:bodyPr/>
        <a:lstStyle/>
        <a:p>
          <a:endParaRPr lang="en-US"/>
        </a:p>
      </dgm:t>
    </dgm:pt>
    <dgm:pt modelId="{51D6561D-F43D-4AE6-A855-0BC793CC5598}" type="pres">
      <dgm:prSet presAssocID="{61EE1C52-2B99-4611-BB53-9AD861F284A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40A9923-AC08-42E8-B0EA-60D72630A27B}" type="pres">
      <dgm:prSet presAssocID="{E04B53E6-C8E7-44F3-B434-E16C499DFFE9}" presName="hierRoot1" presStyleCnt="0"/>
      <dgm:spPr/>
    </dgm:pt>
    <dgm:pt modelId="{B3020F2D-59BB-4E52-81E5-97D03C503CFC}" type="pres">
      <dgm:prSet presAssocID="{E04B53E6-C8E7-44F3-B434-E16C499DFFE9}" presName="composite" presStyleCnt="0"/>
      <dgm:spPr/>
    </dgm:pt>
    <dgm:pt modelId="{75517508-DC1E-4A6A-949B-376AFBD3A0D0}" type="pres">
      <dgm:prSet presAssocID="{E04B53E6-C8E7-44F3-B434-E16C499DFFE9}" presName="background" presStyleLbl="node0" presStyleIdx="0" presStyleCnt="1"/>
      <dgm:spPr/>
    </dgm:pt>
    <dgm:pt modelId="{B68E6C07-3975-4F89-B595-9B103418C5B8}" type="pres">
      <dgm:prSet presAssocID="{E04B53E6-C8E7-44F3-B434-E16C499DFFE9}" presName="text" presStyleLbl="fgAcc0" presStyleIdx="0" presStyleCnt="1">
        <dgm:presLayoutVars>
          <dgm:chPref val="3"/>
        </dgm:presLayoutVars>
      </dgm:prSet>
      <dgm:spPr/>
    </dgm:pt>
    <dgm:pt modelId="{CE42B77C-9C8E-443D-8AA5-28C274F15E3D}" type="pres">
      <dgm:prSet presAssocID="{E04B53E6-C8E7-44F3-B434-E16C499DFFE9}" presName="hierChild2" presStyleCnt="0"/>
      <dgm:spPr/>
    </dgm:pt>
    <dgm:pt modelId="{C2C0EB4E-71B8-40AB-9CDC-788926DF10DC}" type="pres">
      <dgm:prSet presAssocID="{BC47B885-DB80-44B2-976A-F27378C6E294}" presName="Name10" presStyleLbl="parChTrans1D2" presStyleIdx="0" presStyleCnt="3"/>
      <dgm:spPr/>
    </dgm:pt>
    <dgm:pt modelId="{A9235FC5-0FF9-4763-A2CC-880A965CF535}" type="pres">
      <dgm:prSet presAssocID="{14BBF5C2-B754-4D53-87BE-962DE9788027}" presName="hierRoot2" presStyleCnt="0"/>
      <dgm:spPr/>
    </dgm:pt>
    <dgm:pt modelId="{09CCAED6-A963-43D4-A349-205E4DE4EA72}" type="pres">
      <dgm:prSet presAssocID="{14BBF5C2-B754-4D53-87BE-962DE9788027}" presName="composite2" presStyleCnt="0"/>
      <dgm:spPr/>
    </dgm:pt>
    <dgm:pt modelId="{B639D050-643D-45D9-B8ED-412AE53C0A63}" type="pres">
      <dgm:prSet presAssocID="{14BBF5C2-B754-4D53-87BE-962DE9788027}" presName="background2" presStyleLbl="node2" presStyleIdx="0" presStyleCnt="3"/>
      <dgm:spPr/>
    </dgm:pt>
    <dgm:pt modelId="{7E72147D-1949-4BB3-9091-F7B0B5F3AA4F}" type="pres">
      <dgm:prSet presAssocID="{14BBF5C2-B754-4D53-87BE-962DE9788027}" presName="text2" presStyleLbl="fgAcc2" presStyleIdx="0" presStyleCnt="3">
        <dgm:presLayoutVars>
          <dgm:chPref val="3"/>
        </dgm:presLayoutVars>
      </dgm:prSet>
      <dgm:spPr/>
    </dgm:pt>
    <dgm:pt modelId="{87EE40FC-8F6C-46D5-929C-99E6DDA3443D}" type="pres">
      <dgm:prSet presAssocID="{14BBF5C2-B754-4D53-87BE-962DE9788027}" presName="hierChild3" presStyleCnt="0"/>
      <dgm:spPr/>
    </dgm:pt>
    <dgm:pt modelId="{B4990F4F-A684-42C0-860F-88F8B5231F1E}" type="pres">
      <dgm:prSet presAssocID="{C03D3B4B-6208-468D-967F-DE4D180D902E}" presName="Name10" presStyleLbl="parChTrans1D2" presStyleIdx="1" presStyleCnt="3"/>
      <dgm:spPr/>
    </dgm:pt>
    <dgm:pt modelId="{E186966E-93A4-4A20-9C56-27456DD34458}" type="pres">
      <dgm:prSet presAssocID="{34E954E1-35FC-497C-B766-397029686B4D}" presName="hierRoot2" presStyleCnt="0"/>
      <dgm:spPr/>
    </dgm:pt>
    <dgm:pt modelId="{9F4D7593-4AEA-4F52-B295-73329501BC15}" type="pres">
      <dgm:prSet presAssocID="{34E954E1-35FC-497C-B766-397029686B4D}" presName="composite2" presStyleCnt="0"/>
      <dgm:spPr/>
    </dgm:pt>
    <dgm:pt modelId="{F0C121B9-BD6B-4EE1-918B-A8AB70094105}" type="pres">
      <dgm:prSet presAssocID="{34E954E1-35FC-497C-B766-397029686B4D}" presName="background2" presStyleLbl="node2" presStyleIdx="1" presStyleCnt="3"/>
      <dgm:spPr/>
    </dgm:pt>
    <dgm:pt modelId="{4BBBDBB3-A065-469D-8454-C60E8878EDC1}" type="pres">
      <dgm:prSet presAssocID="{34E954E1-35FC-497C-B766-397029686B4D}" presName="text2" presStyleLbl="fgAcc2" presStyleIdx="1" presStyleCnt="3">
        <dgm:presLayoutVars>
          <dgm:chPref val="3"/>
        </dgm:presLayoutVars>
      </dgm:prSet>
      <dgm:spPr/>
    </dgm:pt>
    <dgm:pt modelId="{35DF8568-4C16-4368-9764-9D56D51B1F15}" type="pres">
      <dgm:prSet presAssocID="{34E954E1-35FC-497C-B766-397029686B4D}" presName="hierChild3" presStyleCnt="0"/>
      <dgm:spPr/>
    </dgm:pt>
    <dgm:pt modelId="{572E97B4-14CF-47B1-9B84-652B6D544A94}" type="pres">
      <dgm:prSet presAssocID="{E8B68BF1-9186-4807-B917-F34CE575C92E}" presName="Name10" presStyleLbl="parChTrans1D2" presStyleIdx="2" presStyleCnt="3"/>
      <dgm:spPr/>
    </dgm:pt>
    <dgm:pt modelId="{8E2160E3-8B11-46D1-9AAC-44C5540EF20E}" type="pres">
      <dgm:prSet presAssocID="{57E06C7A-19D5-4B84-A74F-E66881863F3F}" presName="hierRoot2" presStyleCnt="0"/>
      <dgm:spPr/>
    </dgm:pt>
    <dgm:pt modelId="{142F81F7-5AE6-4ABE-820D-3C8A357A500C}" type="pres">
      <dgm:prSet presAssocID="{57E06C7A-19D5-4B84-A74F-E66881863F3F}" presName="composite2" presStyleCnt="0"/>
      <dgm:spPr/>
    </dgm:pt>
    <dgm:pt modelId="{F535461B-70E1-4791-B0A5-D7C92C1CBEA0}" type="pres">
      <dgm:prSet presAssocID="{57E06C7A-19D5-4B84-A74F-E66881863F3F}" presName="background2" presStyleLbl="node2" presStyleIdx="2" presStyleCnt="3"/>
      <dgm:spPr/>
    </dgm:pt>
    <dgm:pt modelId="{E6956FD7-7F78-42BC-82C4-480C4073F557}" type="pres">
      <dgm:prSet presAssocID="{57E06C7A-19D5-4B84-A74F-E66881863F3F}" presName="text2" presStyleLbl="fgAcc2" presStyleIdx="2" presStyleCnt="3">
        <dgm:presLayoutVars>
          <dgm:chPref val="3"/>
        </dgm:presLayoutVars>
      </dgm:prSet>
      <dgm:spPr/>
    </dgm:pt>
    <dgm:pt modelId="{1FF2B67F-04CE-4DDC-8409-EC660445A3FE}" type="pres">
      <dgm:prSet presAssocID="{57E06C7A-19D5-4B84-A74F-E66881863F3F}" presName="hierChild3" presStyleCnt="0"/>
      <dgm:spPr/>
    </dgm:pt>
  </dgm:ptLst>
  <dgm:cxnLst>
    <dgm:cxn modelId="{DBA5872C-04D0-4012-AC0C-A11B397739E7}" type="presOf" srcId="{E8B68BF1-9186-4807-B917-F34CE575C92E}" destId="{572E97B4-14CF-47B1-9B84-652B6D544A94}" srcOrd="0" destOrd="0" presId="urn:microsoft.com/office/officeart/2005/8/layout/hierarchy1"/>
    <dgm:cxn modelId="{9AAEE33D-6F34-4E3E-AD28-D5132520025D}" type="presOf" srcId="{61EE1C52-2B99-4611-BB53-9AD861F284A4}" destId="{51D6561D-F43D-4AE6-A855-0BC793CC5598}" srcOrd="0" destOrd="0" presId="urn:microsoft.com/office/officeart/2005/8/layout/hierarchy1"/>
    <dgm:cxn modelId="{21155846-F8E2-4E00-9E2A-8B61493520CE}" type="presOf" srcId="{E04B53E6-C8E7-44F3-B434-E16C499DFFE9}" destId="{B68E6C07-3975-4F89-B595-9B103418C5B8}" srcOrd="0" destOrd="0" presId="urn:microsoft.com/office/officeart/2005/8/layout/hierarchy1"/>
    <dgm:cxn modelId="{1C1D4272-F367-45A0-9B6E-00660046032D}" type="presOf" srcId="{34E954E1-35FC-497C-B766-397029686B4D}" destId="{4BBBDBB3-A065-469D-8454-C60E8878EDC1}" srcOrd="0" destOrd="0" presId="urn:microsoft.com/office/officeart/2005/8/layout/hierarchy1"/>
    <dgm:cxn modelId="{76430958-B5FE-4CDB-B7D3-005C97427E1D}" type="presOf" srcId="{BC47B885-DB80-44B2-976A-F27378C6E294}" destId="{C2C0EB4E-71B8-40AB-9CDC-788926DF10DC}" srcOrd="0" destOrd="0" presId="urn:microsoft.com/office/officeart/2005/8/layout/hierarchy1"/>
    <dgm:cxn modelId="{B978695A-F215-4892-8DF0-1159487FBFBA}" srcId="{E04B53E6-C8E7-44F3-B434-E16C499DFFE9}" destId="{14BBF5C2-B754-4D53-87BE-962DE9788027}" srcOrd="0" destOrd="0" parTransId="{BC47B885-DB80-44B2-976A-F27378C6E294}" sibTransId="{4C2021E5-4FA5-4A0E-B20C-DE7473C5CA63}"/>
    <dgm:cxn modelId="{9A59638D-D9F6-421E-8646-99C737D77C66}" type="presOf" srcId="{C03D3B4B-6208-468D-967F-DE4D180D902E}" destId="{B4990F4F-A684-42C0-860F-88F8B5231F1E}" srcOrd="0" destOrd="0" presId="urn:microsoft.com/office/officeart/2005/8/layout/hierarchy1"/>
    <dgm:cxn modelId="{79AE8C8E-DDB3-40CD-AB5F-16F70757B45E}" type="presOf" srcId="{57E06C7A-19D5-4B84-A74F-E66881863F3F}" destId="{E6956FD7-7F78-42BC-82C4-480C4073F557}" srcOrd="0" destOrd="0" presId="urn:microsoft.com/office/officeart/2005/8/layout/hierarchy1"/>
    <dgm:cxn modelId="{FFAA51B7-B7C1-4B11-83F9-99A2EDE5EBE1}" srcId="{61EE1C52-2B99-4611-BB53-9AD861F284A4}" destId="{E04B53E6-C8E7-44F3-B434-E16C499DFFE9}" srcOrd="0" destOrd="0" parTransId="{46489A5E-F246-41D6-B694-D957E392A1BF}" sibTransId="{FF6DD6F6-29B6-4881-9454-8D9B18EB2163}"/>
    <dgm:cxn modelId="{0B9EC7CA-15A8-48DC-89EB-6648802DA9F1}" srcId="{E04B53E6-C8E7-44F3-B434-E16C499DFFE9}" destId="{34E954E1-35FC-497C-B766-397029686B4D}" srcOrd="1" destOrd="0" parTransId="{C03D3B4B-6208-468D-967F-DE4D180D902E}" sibTransId="{1DE87F47-0B3C-4248-BAC3-0AA13553F655}"/>
    <dgm:cxn modelId="{BB8AE9CC-315E-4A62-BCCB-80F3033A010C}" type="presOf" srcId="{14BBF5C2-B754-4D53-87BE-962DE9788027}" destId="{7E72147D-1949-4BB3-9091-F7B0B5F3AA4F}" srcOrd="0" destOrd="0" presId="urn:microsoft.com/office/officeart/2005/8/layout/hierarchy1"/>
    <dgm:cxn modelId="{0EA73EE5-9171-4D98-AF08-DEFD5CDA1C76}" srcId="{E04B53E6-C8E7-44F3-B434-E16C499DFFE9}" destId="{57E06C7A-19D5-4B84-A74F-E66881863F3F}" srcOrd="2" destOrd="0" parTransId="{E8B68BF1-9186-4807-B917-F34CE575C92E}" sibTransId="{FAE2FE50-81EF-4DB8-9732-F45087A00400}"/>
    <dgm:cxn modelId="{65798758-5B35-4C1B-B5AA-B9113CE32D93}" type="presParOf" srcId="{51D6561D-F43D-4AE6-A855-0BC793CC5598}" destId="{B40A9923-AC08-42E8-B0EA-60D72630A27B}" srcOrd="0" destOrd="0" presId="urn:microsoft.com/office/officeart/2005/8/layout/hierarchy1"/>
    <dgm:cxn modelId="{96875B78-1FFD-4A48-9EC7-5DFEC3645C2E}" type="presParOf" srcId="{B40A9923-AC08-42E8-B0EA-60D72630A27B}" destId="{B3020F2D-59BB-4E52-81E5-97D03C503CFC}" srcOrd="0" destOrd="0" presId="urn:microsoft.com/office/officeart/2005/8/layout/hierarchy1"/>
    <dgm:cxn modelId="{2B0D7D58-E229-4828-9934-942BF16818F3}" type="presParOf" srcId="{B3020F2D-59BB-4E52-81E5-97D03C503CFC}" destId="{75517508-DC1E-4A6A-949B-376AFBD3A0D0}" srcOrd="0" destOrd="0" presId="urn:microsoft.com/office/officeart/2005/8/layout/hierarchy1"/>
    <dgm:cxn modelId="{7F3A93B2-4B44-473A-8728-FF1B275C9D42}" type="presParOf" srcId="{B3020F2D-59BB-4E52-81E5-97D03C503CFC}" destId="{B68E6C07-3975-4F89-B595-9B103418C5B8}" srcOrd="1" destOrd="0" presId="urn:microsoft.com/office/officeart/2005/8/layout/hierarchy1"/>
    <dgm:cxn modelId="{E02381A7-E7F8-4F30-BD0F-48759F48DC59}" type="presParOf" srcId="{B40A9923-AC08-42E8-B0EA-60D72630A27B}" destId="{CE42B77C-9C8E-443D-8AA5-28C274F15E3D}" srcOrd="1" destOrd="0" presId="urn:microsoft.com/office/officeart/2005/8/layout/hierarchy1"/>
    <dgm:cxn modelId="{40BA0CB1-BC5D-425E-A282-44F121DCAC4F}" type="presParOf" srcId="{CE42B77C-9C8E-443D-8AA5-28C274F15E3D}" destId="{C2C0EB4E-71B8-40AB-9CDC-788926DF10DC}" srcOrd="0" destOrd="0" presId="urn:microsoft.com/office/officeart/2005/8/layout/hierarchy1"/>
    <dgm:cxn modelId="{6E8ADEC3-D296-444D-95A4-D69D0A77B6FF}" type="presParOf" srcId="{CE42B77C-9C8E-443D-8AA5-28C274F15E3D}" destId="{A9235FC5-0FF9-4763-A2CC-880A965CF535}" srcOrd="1" destOrd="0" presId="urn:microsoft.com/office/officeart/2005/8/layout/hierarchy1"/>
    <dgm:cxn modelId="{3D1F761B-C3ED-4706-812D-AF20B61FA653}" type="presParOf" srcId="{A9235FC5-0FF9-4763-A2CC-880A965CF535}" destId="{09CCAED6-A963-43D4-A349-205E4DE4EA72}" srcOrd="0" destOrd="0" presId="urn:microsoft.com/office/officeart/2005/8/layout/hierarchy1"/>
    <dgm:cxn modelId="{C2BC6446-3938-4331-9C3B-2199A3234F0F}" type="presParOf" srcId="{09CCAED6-A963-43D4-A349-205E4DE4EA72}" destId="{B639D050-643D-45D9-B8ED-412AE53C0A63}" srcOrd="0" destOrd="0" presId="urn:microsoft.com/office/officeart/2005/8/layout/hierarchy1"/>
    <dgm:cxn modelId="{45C10E97-30CD-4A2A-9BF5-F79D74CBA952}" type="presParOf" srcId="{09CCAED6-A963-43D4-A349-205E4DE4EA72}" destId="{7E72147D-1949-4BB3-9091-F7B0B5F3AA4F}" srcOrd="1" destOrd="0" presId="urn:microsoft.com/office/officeart/2005/8/layout/hierarchy1"/>
    <dgm:cxn modelId="{613C0BCC-116B-4BA3-99D3-01974B083A4B}" type="presParOf" srcId="{A9235FC5-0FF9-4763-A2CC-880A965CF535}" destId="{87EE40FC-8F6C-46D5-929C-99E6DDA3443D}" srcOrd="1" destOrd="0" presId="urn:microsoft.com/office/officeart/2005/8/layout/hierarchy1"/>
    <dgm:cxn modelId="{19E1DA3E-E93D-4AEB-AD41-A774A207F729}" type="presParOf" srcId="{CE42B77C-9C8E-443D-8AA5-28C274F15E3D}" destId="{B4990F4F-A684-42C0-860F-88F8B5231F1E}" srcOrd="2" destOrd="0" presId="urn:microsoft.com/office/officeart/2005/8/layout/hierarchy1"/>
    <dgm:cxn modelId="{27C0F8DF-84C0-4DD0-86FE-62344F50C5DF}" type="presParOf" srcId="{CE42B77C-9C8E-443D-8AA5-28C274F15E3D}" destId="{E186966E-93A4-4A20-9C56-27456DD34458}" srcOrd="3" destOrd="0" presId="urn:microsoft.com/office/officeart/2005/8/layout/hierarchy1"/>
    <dgm:cxn modelId="{6E298BE6-6441-44EF-8D0A-1E053D0EF4CE}" type="presParOf" srcId="{E186966E-93A4-4A20-9C56-27456DD34458}" destId="{9F4D7593-4AEA-4F52-B295-73329501BC15}" srcOrd="0" destOrd="0" presId="urn:microsoft.com/office/officeart/2005/8/layout/hierarchy1"/>
    <dgm:cxn modelId="{1C773852-B61D-42E7-9E82-E6093AF672ED}" type="presParOf" srcId="{9F4D7593-4AEA-4F52-B295-73329501BC15}" destId="{F0C121B9-BD6B-4EE1-918B-A8AB70094105}" srcOrd="0" destOrd="0" presId="urn:microsoft.com/office/officeart/2005/8/layout/hierarchy1"/>
    <dgm:cxn modelId="{41E20B3F-96B4-449B-8252-93415CCCDF85}" type="presParOf" srcId="{9F4D7593-4AEA-4F52-B295-73329501BC15}" destId="{4BBBDBB3-A065-469D-8454-C60E8878EDC1}" srcOrd="1" destOrd="0" presId="urn:microsoft.com/office/officeart/2005/8/layout/hierarchy1"/>
    <dgm:cxn modelId="{3A56EA06-DC02-49C8-823B-E8FCB7B87C1C}" type="presParOf" srcId="{E186966E-93A4-4A20-9C56-27456DD34458}" destId="{35DF8568-4C16-4368-9764-9D56D51B1F15}" srcOrd="1" destOrd="0" presId="urn:microsoft.com/office/officeart/2005/8/layout/hierarchy1"/>
    <dgm:cxn modelId="{73A88B23-A16C-4BE4-AA77-5E978E4170E1}" type="presParOf" srcId="{CE42B77C-9C8E-443D-8AA5-28C274F15E3D}" destId="{572E97B4-14CF-47B1-9B84-652B6D544A94}" srcOrd="4" destOrd="0" presId="urn:microsoft.com/office/officeart/2005/8/layout/hierarchy1"/>
    <dgm:cxn modelId="{530342FC-BE70-4283-A3D8-B0C0E246B8B1}" type="presParOf" srcId="{CE42B77C-9C8E-443D-8AA5-28C274F15E3D}" destId="{8E2160E3-8B11-46D1-9AAC-44C5540EF20E}" srcOrd="5" destOrd="0" presId="urn:microsoft.com/office/officeart/2005/8/layout/hierarchy1"/>
    <dgm:cxn modelId="{8C6CAFF8-0293-4850-84B6-9D9C68C48865}" type="presParOf" srcId="{8E2160E3-8B11-46D1-9AAC-44C5540EF20E}" destId="{142F81F7-5AE6-4ABE-820D-3C8A357A500C}" srcOrd="0" destOrd="0" presId="urn:microsoft.com/office/officeart/2005/8/layout/hierarchy1"/>
    <dgm:cxn modelId="{61C8888B-93B1-4D8E-936D-3C3C50F54F51}" type="presParOf" srcId="{142F81F7-5AE6-4ABE-820D-3C8A357A500C}" destId="{F535461B-70E1-4791-B0A5-D7C92C1CBEA0}" srcOrd="0" destOrd="0" presId="urn:microsoft.com/office/officeart/2005/8/layout/hierarchy1"/>
    <dgm:cxn modelId="{D4CC7DDC-3CE0-431B-9503-8231792CB6BA}" type="presParOf" srcId="{142F81F7-5AE6-4ABE-820D-3C8A357A500C}" destId="{E6956FD7-7F78-42BC-82C4-480C4073F557}" srcOrd="1" destOrd="0" presId="urn:microsoft.com/office/officeart/2005/8/layout/hierarchy1"/>
    <dgm:cxn modelId="{47F37183-DA17-41D3-81D0-6F22ABEFDCF3}" type="presParOf" srcId="{8E2160E3-8B11-46D1-9AAC-44C5540EF20E}" destId="{1FF2B67F-04CE-4DDC-8409-EC660445A3F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2E97B4-14CF-47B1-9B84-652B6D544A94}">
      <dsp:nvSpPr>
        <dsp:cNvPr id="0" name=""/>
        <dsp:cNvSpPr/>
      </dsp:nvSpPr>
      <dsp:spPr>
        <a:xfrm>
          <a:off x="3529171" y="824728"/>
          <a:ext cx="1586105" cy="3774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201"/>
              </a:lnTo>
              <a:lnTo>
                <a:pt x="1586105" y="257201"/>
              </a:lnTo>
              <a:lnTo>
                <a:pt x="1586105" y="3774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990F4F-A684-42C0-860F-88F8B5231F1E}">
      <dsp:nvSpPr>
        <dsp:cNvPr id="0" name=""/>
        <dsp:cNvSpPr/>
      </dsp:nvSpPr>
      <dsp:spPr>
        <a:xfrm>
          <a:off x="3483451" y="824728"/>
          <a:ext cx="91440" cy="3774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74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C0EB4E-71B8-40AB-9CDC-788926DF10DC}">
      <dsp:nvSpPr>
        <dsp:cNvPr id="0" name=""/>
        <dsp:cNvSpPr/>
      </dsp:nvSpPr>
      <dsp:spPr>
        <a:xfrm>
          <a:off x="1943066" y="824728"/>
          <a:ext cx="1586105" cy="377420"/>
        </a:xfrm>
        <a:custGeom>
          <a:avLst/>
          <a:gdLst/>
          <a:ahLst/>
          <a:cxnLst/>
          <a:rect l="0" t="0" r="0" b="0"/>
          <a:pathLst>
            <a:path>
              <a:moveTo>
                <a:pt x="1586105" y="0"/>
              </a:moveTo>
              <a:lnTo>
                <a:pt x="1586105" y="257201"/>
              </a:lnTo>
              <a:lnTo>
                <a:pt x="0" y="257201"/>
              </a:lnTo>
              <a:lnTo>
                <a:pt x="0" y="3774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517508-DC1E-4A6A-949B-376AFBD3A0D0}">
      <dsp:nvSpPr>
        <dsp:cNvPr id="0" name=""/>
        <dsp:cNvSpPr/>
      </dsp:nvSpPr>
      <dsp:spPr>
        <a:xfrm>
          <a:off x="2880310" y="674"/>
          <a:ext cx="1297722" cy="824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E6C07-3975-4F89-B595-9B103418C5B8}">
      <dsp:nvSpPr>
        <dsp:cNvPr id="0" name=""/>
        <dsp:cNvSpPr/>
      </dsp:nvSpPr>
      <dsp:spPr>
        <a:xfrm>
          <a:off x="3024502" y="137656"/>
          <a:ext cx="1297722" cy="8240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mbria" panose="02040503050406030204" pitchFamily="18" charset="0"/>
              <a:ea typeface="Cambria" panose="02040503050406030204" pitchFamily="18" charset="0"/>
            </a:rPr>
            <a:t>Vehicle</a:t>
          </a:r>
        </a:p>
      </dsp:txBody>
      <dsp:txXfrm>
        <a:off x="3048638" y="161792"/>
        <a:ext cx="1249450" cy="775781"/>
      </dsp:txXfrm>
    </dsp:sp>
    <dsp:sp modelId="{B639D050-643D-45D9-B8ED-412AE53C0A63}">
      <dsp:nvSpPr>
        <dsp:cNvPr id="0" name=""/>
        <dsp:cNvSpPr/>
      </dsp:nvSpPr>
      <dsp:spPr>
        <a:xfrm>
          <a:off x="1294205" y="1202149"/>
          <a:ext cx="1297722" cy="824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72147D-1949-4BB3-9091-F7B0B5F3AA4F}">
      <dsp:nvSpPr>
        <dsp:cNvPr id="0" name=""/>
        <dsp:cNvSpPr/>
      </dsp:nvSpPr>
      <dsp:spPr>
        <a:xfrm>
          <a:off x="1438396" y="1339131"/>
          <a:ext cx="1297722" cy="8240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mbria" panose="02040503050406030204" pitchFamily="18" charset="0"/>
              <a:ea typeface="Cambria" panose="02040503050406030204" pitchFamily="18" charset="0"/>
            </a:rPr>
            <a:t>Car</a:t>
          </a:r>
        </a:p>
      </dsp:txBody>
      <dsp:txXfrm>
        <a:off x="1462532" y="1363267"/>
        <a:ext cx="1249450" cy="775781"/>
      </dsp:txXfrm>
    </dsp:sp>
    <dsp:sp modelId="{F0C121B9-BD6B-4EE1-918B-A8AB70094105}">
      <dsp:nvSpPr>
        <dsp:cNvPr id="0" name=""/>
        <dsp:cNvSpPr/>
      </dsp:nvSpPr>
      <dsp:spPr>
        <a:xfrm>
          <a:off x="2880310" y="1202149"/>
          <a:ext cx="1297722" cy="824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BDBB3-A065-469D-8454-C60E8878EDC1}">
      <dsp:nvSpPr>
        <dsp:cNvPr id="0" name=""/>
        <dsp:cNvSpPr/>
      </dsp:nvSpPr>
      <dsp:spPr>
        <a:xfrm>
          <a:off x="3024502" y="1339131"/>
          <a:ext cx="1297722" cy="8240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mbria" panose="02040503050406030204" pitchFamily="18" charset="0"/>
              <a:ea typeface="Cambria" panose="02040503050406030204" pitchFamily="18" charset="0"/>
            </a:rPr>
            <a:t>Bus</a:t>
          </a:r>
        </a:p>
      </dsp:txBody>
      <dsp:txXfrm>
        <a:off x="3048638" y="1363267"/>
        <a:ext cx="1249450" cy="775781"/>
      </dsp:txXfrm>
    </dsp:sp>
    <dsp:sp modelId="{F535461B-70E1-4791-B0A5-D7C92C1CBEA0}">
      <dsp:nvSpPr>
        <dsp:cNvPr id="0" name=""/>
        <dsp:cNvSpPr/>
      </dsp:nvSpPr>
      <dsp:spPr>
        <a:xfrm>
          <a:off x="4466415" y="1202149"/>
          <a:ext cx="1297722" cy="824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956FD7-7F78-42BC-82C4-480C4073F557}">
      <dsp:nvSpPr>
        <dsp:cNvPr id="0" name=""/>
        <dsp:cNvSpPr/>
      </dsp:nvSpPr>
      <dsp:spPr>
        <a:xfrm>
          <a:off x="4610607" y="1339131"/>
          <a:ext cx="1297722" cy="8240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mbria" panose="02040503050406030204" pitchFamily="18" charset="0"/>
              <a:ea typeface="Cambria" panose="02040503050406030204" pitchFamily="18" charset="0"/>
            </a:rPr>
            <a:t>Truck</a:t>
          </a:r>
        </a:p>
      </dsp:txBody>
      <dsp:txXfrm>
        <a:off x="4634743" y="1363267"/>
        <a:ext cx="1249450" cy="775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8B8A5-6476-44A5-B993-783261506FA8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FC76B-8324-4BB7-A66C-E73E979F8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07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txBody>
          <a:bodyPr lIns="274320" rIns="274320" anchor="ctr" anchorCtr="1">
            <a:normAutofit/>
          </a:bodyPr>
          <a:lstStyle>
            <a:lvl1pPr algn="ctr">
              <a:defRPr lang="en-US" sz="3200" b="1" kern="1200" cap="all" spc="200" baseline="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lang="en-US" sz="3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054" name="Picture 6" descr="Associate Program Director (Pediatrics Residency) job with VIN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88" y="478590"/>
            <a:ext cx="7794624" cy="163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7F0C9DCE-CBDA-4585-B5D5-F378E2C0A7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296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87400" y="1659466"/>
            <a:ext cx="10718801" cy="207061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1pPr>
            <a:lvl2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2pPr>
            <a:lvl3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3pPr>
            <a:lvl4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4pPr>
            <a:lvl5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787400" y="4224866"/>
            <a:ext cx="10718801" cy="1718733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1pPr>
            <a:lvl2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2pPr>
            <a:lvl3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3pPr>
            <a:lvl4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4pPr>
            <a:lvl5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77332" y="1197801"/>
            <a:ext cx="2762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 Code:</a:t>
            </a:r>
          </a:p>
        </p:txBody>
      </p:sp>
      <p:sp>
        <p:nvSpPr>
          <p:cNvPr id="8" name="Rectangle 7"/>
          <p:cNvSpPr/>
          <p:nvPr/>
        </p:nvSpPr>
        <p:spPr>
          <a:xfrm>
            <a:off x="677332" y="3730076"/>
            <a:ext cx="1688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87401" y="-1"/>
            <a:ext cx="10718800" cy="111104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Class practice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52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87401" y="-1"/>
            <a:ext cx="10718800" cy="111104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Class practice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47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432619" y="2243828"/>
            <a:ext cx="5260257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40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27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8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10643" y="3225120"/>
            <a:ext cx="1869621" cy="816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394954" y="1578603"/>
            <a:ext cx="7729728" cy="14993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3pPr>
            <a:lvl4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4pPr>
            <a:lvl5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2" hasCustomPrompt="1"/>
          </p:nvPr>
        </p:nvSpPr>
        <p:spPr>
          <a:xfrm>
            <a:off x="3406140" y="3434204"/>
            <a:ext cx="7729728" cy="498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kumimoji="0" lang="en-US" sz="28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3pPr>
            <a:lvl4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4pPr>
            <a:lvl5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Subtitle here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3" hasCustomPrompt="1"/>
          </p:nvPr>
        </p:nvSpPr>
        <p:spPr>
          <a:xfrm>
            <a:off x="3394954" y="4086187"/>
            <a:ext cx="7729728" cy="498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3pPr>
            <a:lvl4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4pPr>
            <a:lvl5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Author name | 2020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638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1" y="287358"/>
            <a:ext cx="10718800" cy="76759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401" y="1227668"/>
            <a:ext cx="10718800" cy="4817532"/>
          </a:xfrm>
        </p:spPr>
        <p:txBody>
          <a:bodyPr>
            <a:normAutofit/>
          </a:bodyPr>
          <a:lstStyle>
            <a:lvl1pPr>
              <a:defRPr sz="28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5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7402" y="1551130"/>
            <a:ext cx="5066282" cy="41888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1551130"/>
            <a:ext cx="5167886" cy="41888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87401" y="287358"/>
            <a:ext cx="10718800" cy="76759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45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9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87401" y="287358"/>
            <a:ext cx="10718800" cy="76759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57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87400" y="1227668"/>
            <a:ext cx="5181599" cy="4817532"/>
          </a:xfrm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>
            <a:lvl1pPr>
              <a:defRPr sz="28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6079067" y="1227668"/>
            <a:ext cx="5427134" cy="4817532"/>
          </a:xfrm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>
            <a:lvl1pPr>
              <a:defRPr sz="28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87401" y="287358"/>
            <a:ext cx="10718800" cy="76759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1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87401" y="-1"/>
            <a:ext cx="10718800" cy="111104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Class practice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87400" y="1659466"/>
            <a:ext cx="5181599" cy="4284133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1pPr>
            <a:lvl2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2pPr>
            <a:lvl3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3pPr>
            <a:lvl4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4pPr>
            <a:lvl5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6079067" y="1659466"/>
            <a:ext cx="5427134" cy="4284134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1pPr>
            <a:lvl2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2pPr>
            <a:lvl3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3pPr>
            <a:lvl4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4pPr>
            <a:lvl5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77332" y="1197801"/>
            <a:ext cx="2762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 Code:</a:t>
            </a:r>
          </a:p>
        </p:txBody>
      </p:sp>
      <p:sp>
        <p:nvSpPr>
          <p:cNvPr id="8" name="Rectangle 7"/>
          <p:cNvSpPr/>
          <p:nvPr/>
        </p:nvSpPr>
        <p:spPr>
          <a:xfrm>
            <a:off x="5968999" y="1204149"/>
            <a:ext cx="1688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7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2432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2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springernature.com/original/springer-static/image/chp%3A10.1007%2F978-1-4842-2838-8_5/MediaObjects/447555_1_En_5_Fig5_HTML.jpg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://www.bbc.com/news/world-asia-34568674&amp;psig=AOvVaw1aQFat-dRwkXRiVYxFsMlr&amp;ust=1599571067900000&amp;source=images&amp;cd=vfe&amp;ved=0CA0QjhxqFwoTCMDG8t2Q1-sCFQAAAAAdAAAAABAw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394954" y="1502875"/>
            <a:ext cx="7729728" cy="2317446"/>
          </a:xfrm>
        </p:spPr>
        <p:txBody>
          <a:bodyPr/>
          <a:lstStyle/>
          <a:p>
            <a:r>
              <a:rPr lang="en-US" dirty="0"/>
              <a:t>Lecture 2</a:t>
            </a:r>
            <a:r>
              <a:rPr lang="en-US" altLang="zh-CN" dirty="0"/>
              <a:t>3</a:t>
            </a:r>
            <a:r>
              <a:rPr lang="en-US" dirty="0"/>
              <a:t> - Subclasses and Inheritance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subclasses, and inheritance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>
          <a:xfrm>
            <a:off x="3394954" y="4394004"/>
            <a:ext cx="7729728" cy="498699"/>
          </a:xfrm>
        </p:spPr>
        <p:txBody>
          <a:bodyPr/>
          <a:lstStyle/>
          <a:p>
            <a:r>
              <a:rPr lang="en-US" dirty="0"/>
              <a:t>Kok-Seng Wong | 2021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213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F1865-DAA7-495F-A597-EFE41F796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10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1E3575-60C3-481A-853F-8E06FD35BB8F}"/>
              </a:ext>
            </a:extLst>
          </p:cNvPr>
          <p:cNvSpPr/>
          <p:nvPr/>
        </p:nvSpPr>
        <p:spPr>
          <a:xfrm>
            <a:off x="0" y="0"/>
            <a:ext cx="12192000" cy="4204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76046F-64E6-458C-8E26-319A41BD6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360" y="126400"/>
            <a:ext cx="7381286" cy="6444241"/>
          </a:xfrm>
          <a:prstGeom prst="rect">
            <a:avLst/>
          </a:prstGeom>
        </p:spPr>
      </p:pic>
      <p:sp>
        <p:nvSpPr>
          <p:cNvPr id="2" name="Arrow: U-Turn 1">
            <a:extLst>
              <a:ext uri="{FF2B5EF4-FFF2-40B4-BE49-F238E27FC236}">
                <a16:creationId xmlns:a16="http://schemas.microsoft.com/office/drawing/2014/main" id="{51625A19-A81F-49E1-9314-253197B2C183}"/>
              </a:ext>
            </a:extLst>
          </p:cNvPr>
          <p:cNvSpPr/>
          <p:nvPr/>
        </p:nvSpPr>
        <p:spPr>
          <a:xfrm rot="16200000">
            <a:off x="840283" y="895225"/>
            <a:ext cx="2580155" cy="1953490"/>
          </a:xfrm>
          <a:prstGeom prst="uturnArrow">
            <a:avLst>
              <a:gd name="adj1" fmla="val 6020"/>
              <a:gd name="adj2" fmla="val 10638"/>
              <a:gd name="adj3" fmla="val 23551"/>
              <a:gd name="adj4" fmla="val 43750"/>
              <a:gd name="adj5" fmla="val 7819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284FFA-3769-49CF-A00D-34B66886850E}"/>
              </a:ext>
            </a:extLst>
          </p:cNvPr>
          <p:cNvSpPr/>
          <p:nvPr/>
        </p:nvSpPr>
        <p:spPr>
          <a:xfrm>
            <a:off x="1974273" y="5912427"/>
            <a:ext cx="4966854" cy="658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ular Callout 5">
            <a:extLst>
              <a:ext uri="{FF2B5EF4-FFF2-40B4-BE49-F238E27FC236}">
                <a16:creationId xmlns:a16="http://schemas.microsoft.com/office/drawing/2014/main" id="{671AAC76-6D77-4217-86CB-50201EC42005}"/>
              </a:ext>
            </a:extLst>
          </p:cNvPr>
          <p:cNvSpPr/>
          <p:nvPr/>
        </p:nvSpPr>
        <p:spPr>
          <a:xfrm>
            <a:off x="8390590" y="2784764"/>
            <a:ext cx="3251416" cy="1419591"/>
          </a:xfrm>
          <a:prstGeom prst="wedgeRoundRectCallout">
            <a:avLst>
              <a:gd name="adj1" fmla="val -94364"/>
              <a:gd name="adj2" fmla="val -27215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invoking the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__</a:t>
            </a:r>
            <a:r>
              <a:rPr lang="en-US" sz="2800" dirty="0" err="1">
                <a:solidFill>
                  <a:srgbClr val="FF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init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__ </a:t>
            </a:r>
            <a:r>
              <a:rPr lang="en-US" sz="28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of the base class</a:t>
            </a:r>
          </a:p>
        </p:txBody>
      </p:sp>
    </p:spTree>
    <p:extLst>
      <p:ext uri="{BB962C8B-B14F-4D97-AF65-F5344CB8AC3E}">
        <p14:creationId xmlns:p14="http://schemas.microsoft.com/office/powerpoint/2010/main" val="36876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290" y="1188031"/>
            <a:ext cx="5294643" cy="52854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11</a:t>
            </a:fld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1448555" y="3830772"/>
            <a:ext cx="1873644" cy="1122408"/>
          </a:xfrm>
          <a:prstGeom prst="wedgeRoundRectCallout">
            <a:avLst>
              <a:gd name="adj1" fmla="val 112525"/>
              <a:gd name="adj2" fmla="val -21532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invoking the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__ 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of the base class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8405894" y="2729615"/>
            <a:ext cx="1665413" cy="567824"/>
          </a:xfrm>
          <a:prstGeom prst="wedgeRoundRectCallout">
            <a:avLst>
              <a:gd name="adj1" fmla="val -96887"/>
              <a:gd name="adj2" fmla="val 62971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Inherited / subclass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8657882" y="4765136"/>
            <a:ext cx="1665413" cy="567824"/>
          </a:xfrm>
          <a:prstGeom prst="wedgeRoundRectCallout">
            <a:avLst>
              <a:gd name="adj1" fmla="val -62095"/>
              <a:gd name="adj2" fmla="val -134736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Initialize the value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2C2F14-D24E-4392-949C-96F1224DA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110" y="2060944"/>
            <a:ext cx="731583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8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1792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32E14E-87B9-4832-997F-45D523946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47" y="390599"/>
            <a:ext cx="7490977" cy="55426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118BF7-D38D-427D-BFF1-4269384F0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3999" y="390599"/>
            <a:ext cx="3785102" cy="255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65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1792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32E14E-87B9-4832-997F-45D523946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47" y="390599"/>
            <a:ext cx="7490977" cy="55426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1345D8-DEC0-43CF-9269-CD1EA9D23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671" y="390599"/>
            <a:ext cx="3921569" cy="321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80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1792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00" y="109575"/>
            <a:ext cx="8184333" cy="56689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232" y="5946559"/>
            <a:ext cx="8010525" cy="609600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sp>
        <p:nvSpPr>
          <p:cNvPr id="8" name="Rounded Rectangular Callout 7"/>
          <p:cNvSpPr/>
          <p:nvPr/>
        </p:nvSpPr>
        <p:spPr>
          <a:xfrm>
            <a:off x="8932056" y="2392708"/>
            <a:ext cx="2574145" cy="1680034"/>
          </a:xfrm>
          <a:prstGeom prst="wedgeRoundRectCallout">
            <a:avLst>
              <a:gd name="adj1" fmla="val -38720"/>
              <a:gd name="adj2" fmla="val -11967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Identify the possible error(s)!</a:t>
            </a:r>
          </a:p>
        </p:txBody>
      </p:sp>
    </p:spTree>
    <p:extLst>
      <p:ext uri="{BB962C8B-B14F-4D97-AF65-F5344CB8AC3E}">
        <p14:creationId xmlns:p14="http://schemas.microsoft.com/office/powerpoint/2010/main" val="22405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5BC47-9677-4B9B-9CDA-89E956DA5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D9857-7969-4184-89ED-E63DE3283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Multiple inheritance</a:t>
            </a:r>
            <a:r>
              <a:rPr lang="en-US" sz="3200" dirty="0"/>
              <a:t>: a class is derived from more than one base class.</a:t>
            </a:r>
          </a:p>
          <a:p>
            <a:r>
              <a:rPr lang="en-US" sz="3200" dirty="0"/>
              <a:t>The properties and methods of all the base classes are inherited into the derived class.</a:t>
            </a:r>
          </a:p>
          <a:p>
            <a:r>
              <a:rPr lang="en-US" sz="3200" dirty="0"/>
              <a:t>Syntax: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C1E1E-84FA-4C38-B462-5540A3F5F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407C45-D44F-4987-8418-FDE62A11F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767" y="3605136"/>
            <a:ext cx="8526541" cy="286449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0E52B040-933F-4E89-81B9-4BD0148C310B}"/>
              </a:ext>
            </a:extLst>
          </p:cNvPr>
          <p:cNvGrpSpPr/>
          <p:nvPr/>
        </p:nvGrpSpPr>
        <p:grpSpPr>
          <a:xfrm>
            <a:off x="7054975" y="3736546"/>
            <a:ext cx="3463227" cy="1490415"/>
            <a:chOff x="7054975" y="3736546"/>
            <a:chExt cx="3463227" cy="149041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86FAC7-904F-4FBE-89D1-DFEA10F71B73}"/>
                </a:ext>
              </a:extLst>
            </p:cNvPr>
            <p:cNvSpPr txBox="1"/>
            <p:nvPr/>
          </p:nvSpPr>
          <p:spPr>
            <a:xfrm>
              <a:off x="7054975" y="3749787"/>
              <a:ext cx="1531188" cy="36933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Base_Class_1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B93981A-E67F-4F33-8694-AE660E724AD2}"/>
                </a:ext>
              </a:extLst>
            </p:cNvPr>
            <p:cNvSpPr txBox="1"/>
            <p:nvPr/>
          </p:nvSpPr>
          <p:spPr>
            <a:xfrm>
              <a:off x="8987014" y="3736546"/>
              <a:ext cx="1531188" cy="36933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Base_Class_2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31CF5F-5C11-4A6B-AD5A-4D25E6CE6F01}"/>
                </a:ext>
              </a:extLst>
            </p:cNvPr>
            <p:cNvSpPr txBox="1"/>
            <p:nvPr/>
          </p:nvSpPr>
          <p:spPr>
            <a:xfrm>
              <a:off x="7761165" y="4857629"/>
              <a:ext cx="1991443" cy="36933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accent6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Multiple_Derived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30B159C-8EA2-40FC-ACB0-7769B1B488BC}"/>
                </a:ext>
              </a:extLst>
            </p:cNvPr>
            <p:cNvCxnSpPr/>
            <p:nvPr/>
          </p:nvCxnSpPr>
          <p:spPr>
            <a:xfrm>
              <a:off x="7871272" y="4119119"/>
              <a:ext cx="0" cy="36439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6ADBC94-A4CF-4ECE-B6AF-AD3186D68517}"/>
                </a:ext>
              </a:extLst>
            </p:cNvPr>
            <p:cNvCxnSpPr/>
            <p:nvPr/>
          </p:nvCxnSpPr>
          <p:spPr>
            <a:xfrm>
              <a:off x="9752608" y="4119119"/>
              <a:ext cx="0" cy="36439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C62D91B-29F4-4BE8-BE9B-C4B70649DD3F}"/>
                </a:ext>
              </a:extLst>
            </p:cNvPr>
            <p:cNvCxnSpPr/>
            <p:nvPr/>
          </p:nvCxnSpPr>
          <p:spPr>
            <a:xfrm>
              <a:off x="8751259" y="4484334"/>
              <a:ext cx="0" cy="36439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C3B569C-5361-428D-91F7-9A5B112AA5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1272" y="4483510"/>
              <a:ext cx="188133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130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EB4B3-962B-4DB8-AA48-972F7BE1A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6FED0-2CF4-4990-AB0E-93ADED085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DC74B2-2C1E-44B5-A792-72E31705E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1" y="1143413"/>
            <a:ext cx="5089787" cy="39851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A9B56B-39BF-488F-AB50-0CB0738B8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801" y="1143413"/>
            <a:ext cx="5833123" cy="42535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D43EFB-0926-471E-9540-6D961EB25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755" y="6086984"/>
            <a:ext cx="11179326" cy="385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6BE1A91-C823-4419-AAC7-D08D6CE157C5}"/>
              </a:ext>
            </a:extLst>
          </p:cNvPr>
          <p:cNvSpPr txBox="1"/>
          <p:nvPr/>
        </p:nvSpPr>
        <p:spPr>
          <a:xfrm>
            <a:off x="890755" y="5479283"/>
            <a:ext cx="1355489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Output?</a:t>
            </a:r>
            <a:endParaRPr lang="en-US" sz="24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65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ADC5F-C28F-4FD3-9AFB-64A45F979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87358"/>
            <a:ext cx="11404599" cy="767590"/>
          </a:xfrm>
        </p:spPr>
        <p:txBody>
          <a:bodyPr/>
          <a:lstStyle/>
          <a:p>
            <a:r>
              <a:rPr lang="en-US" sz="4000" dirty="0"/>
              <a:t>Multiple Inheritance Diamond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488D0-290F-4E6A-B4BC-43A829B48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 “</a:t>
            </a:r>
            <a:r>
              <a:rPr lang="en-US" dirty="0">
                <a:solidFill>
                  <a:srgbClr val="FF0000"/>
                </a:solidFill>
              </a:rPr>
              <a:t>Deadly Diamond of Death</a:t>
            </a:r>
            <a:r>
              <a:rPr lang="en-US" dirty="0"/>
              <a:t>”.</a:t>
            </a:r>
          </a:p>
          <a:p>
            <a:r>
              <a:rPr lang="en-US" dirty="0"/>
              <a:t>When two classes B and C inherit from class A, and class D inherits from both B and 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44D25-D763-47D0-A6E7-876E7FF17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17</a:t>
            </a:fld>
            <a:endParaRPr lang="en-US"/>
          </a:p>
        </p:txBody>
      </p:sp>
      <p:pic>
        <p:nvPicPr>
          <p:cNvPr id="2050" name="Picture 2" descr="Inheritance | SpringerLink">
            <a:extLst>
              <a:ext uri="{FF2B5EF4-FFF2-40B4-BE49-F238E27FC236}">
                <a16:creationId xmlns:a16="http://schemas.microsoft.com/office/drawing/2014/main" id="{44D51024-C45E-46F2-A9CC-DEF829225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443" y="2436495"/>
            <a:ext cx="533400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F77559-4C07-4839-A89E-77CBCECE67F0}"/>
              </a:ext>
            </a:extLst>
          </p:cNvPr>
          <p:cNvSpPr txBox="1"/>
          <p:nvPr/>
        </p:nvSpPr>
        <p:spPr>
          <a:xfrm>
            <a:off x="9561443" y="5848588"/>
            <a:ext cx="965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hlinkClick r:id="rId3"/>
              </a:rPr>
              <a:t>source</a:t>
            </a:r>
            <a:r>
              <a:rPr lang="en-US" dirty="0"/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6B6F85-FA59-4118-9FAA-E4E40ADDEC7B}"/>
              </a:ext>
            </a:extLst>
          </p:cNvPr>
          <p:cNvSpPr txBox="1"/>
          <p:nvPr/>
        </p:nvSpPr>
        <p:spPr>
          <a:xfrm>
            <a:off x="787400" y="4005470"/>
            <a:ext cx="279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Why it is bad?</a:t>
            </a:r>
          </a:p>
        </p:txBody>
      </p:sp>
    </p:spTree>
    <p:extLst>
      <p:ext uri="{BB962C8B-B14F-4D97-AF65-F5344CB8AC3E}">
        <p14:creationId xmlns:p14="http://schemas.microsoft.com/office/powerpoint/2010/main" val="82134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8C7A3-4471-485F-B83A-A6E28818F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Diamond problem example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652AC-32A2-4C5A-8744-9ADBFA5D5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361F8-816E-437C-BC3E-CD1899464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304096"/>
            <a:ext cx="5969545" cy="5266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488E5D-980D-4ECE-907D-B5BB9D8D3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684" y="1304096"/>
            <a:ext cx="3918916" cy="399575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4C3A81B-F93A-4789-A009-8A4FD988A6C3}"/>
              </a:ext>
            </a:extLst>
          </p:cNvPr>
          <p:cNvSpPr/>
          <p:nvPr/>
        </p:nvSpPr>
        <p:spPr>
          <a:xfrm>
            <a:off x="7136296" y="4124739"/>
            <a:ext cx="4689944" cy="14242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9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8C7A3-4471-485F-B83A-A6E28818F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Diamond problem example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652AC-32A2-4C5A-8744-9ADBFA5D5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90FEF6-4D79-477B-A31C-96762BB63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350" y="1172569"/>
            <a:ext cx="6079741" cy="54459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4C3A81B-F93A-4789-A009-8A4FD988A6C3}"/>
              </a:ext>
            </a:extLst>
          </p:cNvPr>
          <p:cNvSpPr/>
          <p:nvPr/>
        </p:nvSpPr>
        <p:spPr>
          <a:xfrm>
            <a:off x="2682600" y="6106053"/>
            <a:ext cx="4759601" cy="3598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7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example</a:t>
            </a:r>
          </a:p>
        </p:txBody>
      </p:sp>
      <p:pic>
        <p:nvPicPr>
          <p:cNvPr id="2050" name="Picture 2" descr="Can't hide it forever': The model who became a meme - BBC Ne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893" y="1290466"/>
            <a:ext cx="8140932" cy="457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2301" y="6201310"/>
            <a:ext cx="965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en-US" altLang="ko-KR" dirty="0">
                <a:hlinkClick r:id="rId3"/>
              </a:rPr>
              <a:t>source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2DC3CB-B478-4558-95B0-AD16D784CC22}"/>
              </a:ext>
            </a:extLst>
          </p:cNvPr>
          <p:cNvSpPr txBox="1"/>
          <p:nvPr/>
        </p:nvSpPr>
        <p:spPr>
          <a:xfrm>
            <a:off x="3019429" y="5985589"/>
            <a:ext cx="84867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Child inheriting certain traits from their parent.</a:t>
            </a:r>
            <a:endParaRPr lang="en-US" sz="24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91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8C7A3-4471-485F-B83A-A6E28818F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resolution order (</a:t>
            </a:r>
            <a:r>
              <a:rPr lang="en-US" dirty="0" err="1"/>
              <a:t>Mro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652AC-32A2-4C5A-8744-9ADBFA5D5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20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C3A81B-F93A-4789-A009-8A4FD988A6C3}"/>
              </a:ext>
            </a:extLst>
          </p:cNvPr>
          <p:cNvSpPr/>
          <p:nvPr/>
        </p:nvSpPr>
        <p:spPr>
          <a:xfrm>
            <a:off x="1336399" y="5114228"/>
            <a:ext cx="4759601" cy="3598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AEF58A-C14F-4CE1-92BC-15CA406B6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190" y="1236152"/>
            <a:ext cx="7071619" cy="524523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0F52EE4-FA8D-4F51-B404-11E41B9E81AD}"/>
              </a:ext>
            </a:extLst>
          </p:cNvPr>
          <p:cNvSpPr/>
          <p:nvPr/>
        </p:nvSpPr>
        <p:spPr>
          <a:xfrm>
            <a:off x="2682600" y="5621848"/>
            <a:ext cx="6949209" cy="8440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9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AEAD7-7872-4E6E-96FF-FC6675FDD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46591-D22E-45EF-A7FD-AB45AB59E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Multilevel inheritance</a:t>
            </a:r>
            <a:r>
              <a:rPr lang="en-US" dirty="0"/>
              <a:t>: a class is derived from more than one base class.</a:t>
            </a:r>
          </a:p>
          <a:p>
            <a:r>
              <a:rPr lang="en-US" dirty="0"/>
              <a:t>The properties and methods of the base class and the derived class are inherited into the new derived class.</a:t>
            </a:r>
          </a:p>
          <a:p>
            <a:r>
              <a:rPr lang="en-US" dirty="0"/>
              <a:t>Syntax: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FD35E-6345-4444-9239-7C39A4B77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21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656726D-C846-41D2-A6B1-3F90D6CA6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111" y="3268943"/>
            <a:ext cx="6060513" cy="303025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505571C-2C5D-416E-B899-E30D018CA9BC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0207227" y="3429000"/>
            <a:ext cx="0" cy="12342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EA8989-372D-446F-BDE1-3501AAF1EB8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0207227" y="4663228"/>
            <a:ext cx="0" cy="8739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53F5B3-1EDA-49A9-8B04-981C8EC03223}"/>
              </a:ext>
            </a:extLst>
          </p:cNvPr>
          <p:cNvSpPr txBox="1"/>
          <p:nvPr/>
        </p:nvSpPr>
        <p:spPr>
          <a:xfrm>
            <a:off x="9128598" y="4293896"/>
            <a:ext cx="2157257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Class_2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DC6F57-1EE6-4608-8344-5C629B683542}"/>
              </a:ext>
            </a:extLst>
          </p:cNvPr>
          <p:cNvSpPr txBox="1"/>
          <p:nvPr/>
        </p:nvSpPr>
        <p:spPr>
          <a:xfrm>
            <a:off x="9128598" y="3268943"/>
            <a:ext cx="2157257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Class_1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FD0A9C-0F16-4F95-8AE1-D4FAA0877703}"/>
              </a:ext>
            </a:extLst>
          </p:cNvPr>
          <p:cNvSpPr txBox="1"/>
          <p:nvPr/>
        </p:nvSpPr>
        <p:spPr>
          <a:xfrm>
            <a:off x="9128607" y="5349569"/>
            <a:ext cx="2157257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Multilevel_Derived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084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79C4-CA41-44E5-804F-18DB004B5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inheritance 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6604A3-36C4-44D5-8A4C-4F900C893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410" y="1395723"/>
            <a:ext cx="6040738" cy="469010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2AFD5-08C6-497B-AE63-4ECA2DB58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22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859CE5-6A48-4649-9CC9-DC89DC42D848}"/>
              </a:ext>
            </a:extLst>
          </p:cNvPr>
          <p:cNvSpPr txBox="1"/>
          <p:nvPr/>
        </p:nvSpPr>
        <p:spPr>
          <a:xfrm>
            <a:off x="8036989" y="5200667"/>
            <a:ext cx="2614238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Output?</a:t>
            </a:r>
            <a:endParaRPr lang="en-US" sz="28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51E00C-2E72-472D-B468-11D38502F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096" y="1395723"/>
            <a:ext cx="5330024" cy="33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0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the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issubclass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US" sz="3200" dirty="0">
                <a:cs typeface="Courier New" panose="02070309020205020404" pitchFamily="49" charset="0"/>
              </a:rPr>
              <a:t>used to check class inheritance</a:t>
            </a:r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US" sz="3200" dirty="0">
                <a:cs typeface="Courier New" panose="02070309020205020404" pitchFamily="49" charset="0"/>
              </a:rPr>
              <a:t>used to check instance of class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231" y="4096014"/>
            <a:ext cx="3551487" cy="5026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573" y="2221263"/>
            <a:ext cx="4102069" cy="42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29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methods (next lecture)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Overriding</a:t>
            </a:r>
            <a:r>
              <a:rPr lang="en-US" dirty="0"/>
              <a:t>: to change the functional operation of a method defined in the base class.</a:t>
            </a:r>
          </a:p>
          <a:p>
            <a:r>
              <a:rPr lang="en-US" dirty="0"/>
              <a:t>The base class method is </a:t>
            </a:r>
            <a:r>
              <a:rPr lang="en-US" dirty="0">
                <a:solidFill>
                  <a:srgbClr val="FF0000"/>
                </a:solidFill>
              </a:rPr>
              <a:t>overridden</a:t>
            </a:r>
            <a:r>
              <a:rPr lang="en-US" dirty="0"/>
              <a:t> by the derived class 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75" y="3328515"/>
            <a:ext cx="6610350" cy="2371725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2896695" y="3203938"/>
            <a:ext cx="1437309" cy="432496"/>
          </a:xfrm>
          <a:prstGeom prst="wedgeRoundRectCallout">
            <a:avLst>
              <a:gd name="adj1" fmla="val -78234"/>
              <a:gd name="adj2" fmla="val 27970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Base Class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3615350" y="4643345"/>
            <a:ext cx="1437309" cy="567824"/>
          </a:xfrm>
          <a:prstGeom prst="wedgeRoundRectCallout">
            <a:avLst>
              <a:gd name="adj1" fmla="val -82013"/>
              <a:gd name="adj2" fmla="val -16751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Derived Class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306" y="3203938"/>
            <a:ext cx="2962275" cy="819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704" y="4055999"/>
            <a:ext cx="3771900" cy="4286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6704" y="4881088"/>
            <a:ext cx="2381250" cy="638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3306" y="5560707"/>
            <a:ext cx="4057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9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Learning outcomes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/>
              <a:t>Upon the completion of this lecture, students will be able to:</a:t>
            </a:r>
          </a:p>
          <a:p>
            <a:r>
              <a:rPr lang="en-US" altLang="ko-KR" sz="3200" dirty="0"/>
              <a:t>describe the important of inheritance in object-oriented programming.</a:t>
            </a:r>
          </a:p>
          <a:p>
            <a:r>
              <a:rPr lang="en-US" altLang="ko-KR" sz="3200" dirty="0"/>
              <a:t>implement inheritance in Python by using subclasses and overriding superclass methods.</a:t>
            </a:r>
          </a:p>
          <a:p>
            <a:endParaRPr lang="en-US" altLang="ko-KR" sz="3200" dirty="0"/>
          </a:p>
          <a:p>
            <a:endParaRPr lang="en-US" altLang="ko-KR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2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inheritance</a:t>
            </a:r>
            <a:r>
              <a:rPr lang="en-US" sz="3200" dirty="0"/>
              <a:t>: a process by which one class takes on the attributes and methods of another. </a:t>
            </a:r>
          </a:p>
          <a:p>
            <a:r>
              <a:rPr lang="en-US" sz="3200" dirty="0">
                <a:solidFill>
                  <a:srgbClr val="FF0000"/>
                </a:solidFill>
              </a:rPr>
              <a:t>parent classes (or base classes)</a:t>
            </a:r>
            <a:r>
              <a:rPr lang="en-US" sz="3200" dirty="0"/>
              <a:t>: the classes that child classes are derived from.</a:t>
            </a:r>
          </a:p>
          <a:p>
            <a:r>
              <a:rPr lang="en-US" sz="3200" dirty="0">
                <a:solidFill>
                  <a:srgbClr val="FF0000"/>
                </a:solidFill>
              </a:rPr>
              <a:t>child classes (or subclasses)</a:t>
            </a:r>
            <a:r>
              <a:rPr lang="en-US" sz="3200" dirty="0"/>
              <a:t>: newly formed classes that can override or extend the attributes and methods of parent classes.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05E454-2772-462E-8123-3FF270275A65}"/>
              </a:ext>
            </a:extLst>
          </p:cNvPr>
          <p:cNvSpPr txBox="1"/>
          <p:nvPr/>
        </p:nvSpPr>
        <p:spPr>
          <a:xfrm>
            <a:off x="1676400" y="5406587"/>
            <a:ext cx="8578645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Inheritance allows us to define a class that inherits all the 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properties</a:t>
            </a:r>
            <a:r>
              <a:rPr lang="en-US" sz="2800" b="0" i="0" dirty="0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methods</a:t>
            </a:r>
            <a:r>
              <a:rPr lang="en-US" sz="2800" b="0" i="0" dirty="0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from another class</a:t>
            </a:r>
            <a:endParaRPr lang="en-US" sz="28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12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57667089"/>
              </p:ext>
            </p:extLst>
          </p:nvPr>
        </p:nvGraphicFramePr>
        <p:xfrm>
          <a:off x="2273929" y="1765426"/>
          <a:ext cx="7202535" cy="2163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ounded Rectangular Callout 5"/>
          <p:cNvSpPr/>
          <p:nvPr/>
        </p:nvSpPr>
        <p:spPr>
          <a:xfrm>
            <a:off x="6979899" y="1549178"/>
            <a:ext cx="1437309" cy="432496"/>
          </a:xfrm>
          <a:prstGeom prst="wedgeRoundRectCallout">
            <a:avLst>
              <a:gd name="adj1" fmla="val -70045"/>
              <a:gd name="adj2" fmla="val 101236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Base Class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8757809" y="2563444"/>
            <a:ext cx="1437309" cy="567824"/>
          </a:xfrm>
          <a:prstGeom prst="wedgeRoundRectCallout">
            <a:avLst>
              <a:gd name="adj1" fmla="val -70045"/>
              <a:gd name="adj2" fmla="val 101236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Derived Class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376943" y="2933323"/>
            <a:ext cx="5040265" cy="108641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7401" y="4497018"/>
            <a:ext cx="1052012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33333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derived classes (car, bus, and truck) have inherited all the features of parent class (vehicle)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33333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 the derived class, </a:t>
            </a:r>
            <a:r>
              <a:rPr lang="en-US" sz="26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extra features (e.g., methods) can be added</a:t>
            </a:r>
            <a:r>
              <a:rPr lang="en-US" sz="2600" dirty="0">
                <a:solidFill>
                  <a:srgbClr val="33333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33333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Also, it can </a:t>
            </a:r>
            <a:r>
              <a:rPr lang="en-US" sz="26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override</a:t>
            </a:r>
            <a:r>
              <a:rPr lang="en-US" sz="2600" dirty="0">
                <a:solidFill>
                  <a:srgbClr val="33333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the data members and methods from the parent.</a:t>
            </a:r>
            <a:endParaRPr lang="en-US" sz="2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52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creating parent class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class can be a base class for other classes.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an object and calling the method in the base class: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6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236" y="2031041"/>
            <a:ext cx="4657725" cy="216217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402060" y="5231095"/>
            <a:ext cx="4668901" cy="753984"/>
            <a:chOff x="1402060" y="5231095"/>
            <a:chExt cx="4668901" cy="753984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2060" y="5231095"/>
              <a:ext cx="4668901" cy="753984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80504" y="5290830"/>
              <a:ext cx="1704975" cy="35242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67895" y="5274343"/>
              <a:ext cx="1676400" cy="43815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677DC0D-56D7-4F16-853A-383E053F53AF}"/>
              </a:ext>
            </a:extLst>
          </p:cNvPr>
          <p:cNvSpPr txBox="1"/>
          <p:nvPr/>
        </p:nvSpPr>
        <p:spPr>
          <a:xfrm>
            <a:off x="7721781" y="2928548"/>
            <a:ext cx="2133600" cy="707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REVIEW</a:t>
            </a:r>
          </a:p>
        </p:txBody>
      </p:sp>
      <p:pic>
        <p:nvPicPr>
          <p:cNvPr id="1028" name="Picture 4" descr="White Question Mark Emoji ❔">
            <a:extLst>
              <a:ext uri="{FF2B5EF4-FFF2-40B4-BE49-F238E27FC236}">
                <a16:creationId xmlns:a16="http://schemas.microsoft.com/office/drawing/2014/main" id="{C4438610-A657-4660-80C3-67E72BF9E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691" y="5094953"/>
            <a:ext cx="1096603" cy="109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97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creating Child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66571" y="1425887"/>
            <a:ext cx="9560459" cy="111817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92B2C"/>
                </a:solidFill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Class 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92B2C"/>
                </a:solidFill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derived_class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92B2C"/>
                </a:solidFill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&gt;(&lt;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92B2C"/>
                </a:solidFill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base_class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92B2C"/>
                </a:solidFill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&gt;):  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292B2C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92B2C"/>
                </a:solidFill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#Body of the derived 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050" y="3344784"/>
            <a:ext cx="6667500" cy="2305050"/>
          </a:xfrm>
          <a:prstGeom prst="rect">
            <a:avLst/>
          </a:prstGeom>
        </p:spPr>
      </p:pic>
      <p:cxnSp>
        <p:nvCxnSpPr>
          <p:cNvPr id="9" name="Elbow Connector 8"/>
          <p:cNvCxnSpPr/>
          <p:nvPr/>
        </p:nvCxnSpPr>
        <p:spPr>
          <a:xfrm rot="16200000" flipH="1">
            <a:off x="1125886" y="3138333"/>
            <a:ext cx="2281436" cy="1092892"/>
          </a:xfrm>
          <a:prstGeom prst="bentConnector3">
            <a:avLst>
              <a:gd name="adj1" fmla="val 10012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ular Callout 5"/>
          <p:cNvSpPr/>
          <p:nvPr/>
        </p:nvSpPr>
        <p:spPr>
          <a:xfrm>
            <a:off x="10004453" y="3571407"/>
            <a:ext cx="1698109" cy="728031"/>
          </a:xfrm>
          <a:prstGeom prst="wedgeRoundRectCallout">
            <a:avLst>
              <a:gd name="adj1" fmla="val -1532"/>
              <a:gd name="adj2" fmla="val 36183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Also known as Super Class</a:t>
            </a:r>
          </a:p>
        </p:txBody>
      </p:sp>
      <p:sp>
        <p:nvSpPr>
          <p:cNvPr id="10" name="Rounded Rectangular Callout 5"/>
          <p:cNvSpPr/>
          <p:nvPr/>
        </p:nvSpPr>
        <p:spPr>
          <a:xfrm>
            <a:off x="10004452" y="5085542"/>
            <a:ext cx="1698109" cy="728031"/>
          </a:xfrm>
          <a:prstGeom prst="wedgeRoundRectCallout">
            <a:avLst>
              <a:gd name="adj1" fmla="val -1532"/>
              <a:gd name="adj2" fmla="val 36183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Also known as Sub-Class</a:t>
            </a:r>
          </a:p>
        </p:txBody>
      </p:sp>
    </p:spTree>
    <p:extLst>
      <p:ext uri="{BB962C8B-B14F-4D97-AF65-F5344CB8AC3E}">
        <p14:creationId xmlns:p14="http://schemas.microsoft.com/office/powerpoint/2010/main" val="82381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Simple inheritance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159" y="1306197"/>
            <a:ext cx="6657975" cy="3648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1" y="5326704"/>
            <a:ext cx="4448175" cy="781050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3711921" y="4637697"/>
            <a:ext cx="1665413" cy="567824"/>
          </a:xfrm>
          <a:prstGeom prst="wedgeRoundRectCallout">
            <a:avLst>
              <a:gd name="adj1" fmla="val -97431"/>
              <a:gd name="adj2" fmla="val -21533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Method from the base Class</a:t>
            </a:r>
          </a:p>
        </p:txBody>
      </p:sp>
    </p:spTree>
    <p:extLst>
      <p:ext uri="{BB962C8B-B14F-4D97-AF65-F5344CB8AC3E}">
        <p14:creationId xmlns:p14="http://schemas.microsoft.com/office/powerpoint/2010/main" val="133197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9017E-6439-4B23-B7CE-158EADA66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__</a:t>
            </a:r>
            <a:r>
              <a:rPr lang="en-US" dirty="0" err="1"/>
              <a:t>init</a:t>
            </a:r>
            <a:r>
              <a:rPr lang="en-US" dirty="0"/>
              <a:t>__ of the base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6123F-7F66-42AC-B83D-1048C481C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&gt;.__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__(self)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super()</a:t>
            </a:r>
            <a:r>
              <a:rPr lang="en-US" dirty="0">
                <a:cs typeface="Courier New" panose="02070309020205020404" pitchFamily="49" charset="0"/>
              </a:rPr>
              <a:t>: returns a temporary object of the superclass.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47138-062B-4A9C-9151-2A412EE0F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DE2EB2-F6C0-4B02-BBA6-558951AA6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200" y="1819060"/>
            <a:ext cx="6134371" cy="16990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76798E-48FC-46B4-B1C1-0FA1575A0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201" y="4515765"/>
            <a:ext cx="5784606" cy="185040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449949-D7B5-4CAF-89A6-38E19019C19C}"/>
              </a:ext>
            </a:extLst>
          </p:cNvPr>
          <p:cNvCxnSpPr>
            <a:cxnSpLocks/>
          </p:cNvCxnSpPr>
          <p:nvPr/>
        </p:nvCxnSpPr>
        <p:spPr>
          <a:xfrm>
            <a:off x="5665510" y="2469823"/>
            <a:ext cx="255048" cy="3299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05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nuni ppt template-final" id="{F26EDCBE-B665-4A8C-A825-767C4D079E0D}" vid="{4627A262-9E54-4023-A392-A848229F68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vinuni ppt template-final</Template>
  <TotalTime>29674</TotalTime>
  <Words>567</Words>
  <Application>Microsoft Office PowerPoint</Application>
  <PresentationFormat>Widescreen</PresentationFormat>
  <Paragraphs>113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</vt:lpstr>
      <vt:lpstr>Courier New</vt:lpstr>
      <vt:lpstr>Gill Sans MT</vt:lpstr>
      <vt:lpstr>Parcel</vt:lpstr>
      <vt:lpstr>PowerPoint Presentation</vt:lpstr>
      <vt:lpstr>Motivation example</vt:lpstr>
      <vt:lpstr>Learning outcomes</vt:lpstr>
      <vt:lpstr>inheritance</vt:lpstr>
      <vt:lpstr>Inheritance example</vt:lpstr>
      <vt:lpstr>Inheritance: creating parent class</vt:lpstr>
      <vt:lpstr>Inheritance: creating Child class</vt:lpstr>
      <vt:lpstr>Simple inheritance example</vt:lpstr>
      <vt:lpstr>Invoking __init__ of the base class</vt:lpstr>
      <vt:lpstr>PowerPoint Presentation</vt:lpstr>
      <vt:lpstr>Class practice</vt:lpstr>
      <vt:lpstr>PowerPoint Presentation</vt:lpstr>
      <vt:lpstr>PowerPoint Presentation</vt:lpstr>
      <vt:lpstr>PowerPoint Presentation</vt:lpstr>
      <vt:lpstr>Multiple inheritance</vt:lpstr>
      <vt:lpstr>Multiple inheritance example</vt:lpstr>
      <vt:lpstr>Multiple Inheritance Diamond problem</vt:lpstr>
      <vt:lpstr>Diamond problem example 1</vt:lpstr>
      <vt:lpstr>Diamond problem example 2</vt:lpstr>
      <vt:lpstr>Method resolution order (Mro)</vt:lpstr>
      <vt:lpstr>Multilevel inheritance</vt:lpstr>
      <vt:lpstr>Multilevel inheritance example</vt:lpstr>
      <vt:lpstr>Checking the relationship</vt:lpstr>
      <vt:lpstr>Overriding methods (next lecture)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12</dc:title>
  <dc:creator>wong ks</dc:creator>
  <cp:lastModifiedBy>Wong Kok Seng (CECS)</cp:lastModifiedBy>
  <cp:revision>387</cp:revision>
  <dcterms:created xsi:type="dcterms:W3CDTF">2020-06-14T15:24:39Z</dcterms:created>
  <dcterms:modified xsi:type="dcterms:W3CDTF">2021-12-13T06:24:42Z</dcterms:modified>
</cp:coreProperties>
</file>