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8"/>
  </p:notesMasterIdLst>
  <p:sldIdLst>
    <p:sldId id="256" r:id="rId2"/>
    <p:sldId id="334" r:id="rId3"/>
    <p:sldId id="344" r:id="rId4"/>
    <p:sldId id="335" r:id="rId5"/>
    <p:sldId id="323" r:id="rId6"/>
    <p:sldId id="307" r:id="rId7"/>
    <p:sldId id="310" r:id="rId8"/>
    <p:sldId id="341" r:id="rId9"/>
    <p:sldId id="345" r:id="rId10"/>
    <p:sldId id="346" r:id="rId11"/>
    <p:sldId id="347" r:id="rId12"/>
    <p:sldId id="308" r:id="rId13"/>
    <p:sldId id="311" r:id="rId14"/>
    <p:sldId id="314" r:id="rId15"/>
    <p:sldId id="313" r:id="rId16"/>
    <p:sldId id="315" r:id="rId17"/>
    <p:sldId id="320" r:id="rId18"/>
    <p:sldId id="316" r:id="rId19"/>
    <p:sldId id="321" r:id="rId20"/>
    <p:sldId id="337" r:id="rId21"/>
    <p:sldId id="338" r:id="rId22"/>
    <p:sldId id="336" r:id="rId23"/>
    <p:sldId id="318" r:id="rId24"/>
    <p:sldId id="319" r:id="rId25"/>
    <p:sldId id="317" r:id="rId26"/>
    <p:sldId id="327" r:id="rId27"/>
    <p:sldId id="322" r:id="rId28"/>
    <p:sldId id="328" r:id="rId29"/>
    <p:sldId id="329" r:id="rId30"/>
    <p:sldId id="330" r:id="rId31"/>
    <p:sldId id="331" r:id="rId32"/>
    <p:sldId id="332" r:id="rId33"/>
    <p:sldId id="333" r:id="rId34"/>
    <p:sldId id="340" r:id="rId35"/>
    <p:sldId id="339" r:id="rId36"/>
    <p:sldId id="34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2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2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0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eh.gov/sites/default/files/styles/1000x1000_square/public/2018-10/2018_04_fall_dictionary_34.jpg?h=267c84a2&amp;itok=QzljAJZd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5.imimg.com/data5/MJ/MK/MY-4250503/corporate-identity-cards-500x500.jp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ref_dictionary_get.asp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</a:t>
            </a:r>
            <a:r>
              <a:rPr lang="en-US" altLang="zh-CN" dirty="0"/>
              <a:t>5</a:t>
            </a:r>
            <a:r>
              <a:rPr lang="en-US" dirty="0"/>
              <a:t> – Tuples and Dictionaries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Tuples, keys and values for dictionaries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3470795" y="4191693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DBBDDF-F39D-4971-9448-B203D796B23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231589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DE4C7C-7ED9-4517-9487-4921459B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B61DA-B984-4F10-8573-233695536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3BBDE-A93D-4A81-A4D0-3872B861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006" y="1802444"/>
            <a:ext cx="6743700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BC495-0335-421B-98AA-DB2847C6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4379794"/>
            <a:ext cx="9744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481D0-21A6-4482-BBBF-B0F0861D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E24D1-D06E-4168-8975-279E0D01A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2BE63-CC1F-4E7C-B98D-B217676B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5" y="1885146"/>
            <a:ext cx="5067300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1E3374-1C1A-4079-B9CF-AA8AAC23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2" y="4227739"/>
            <a:ext cx="9629775" cy="2390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C4E6E-C846-4DF5-804C-1F38D3741C63}"/>
              </a:ext>
            </a:extLst>
          </p:cNvPr>
          <p:cNvSpPr txBox="1"/>
          <p:nvPr/>
        </p:nvSpPr>
        <p:spPr>
          <a:xfrm>
            <a:off x="6172387" y="1909941"/>
            <a:ext cx="5590565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eat_total</a:t>
            </a: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(*</a:t>
            </a:r>
            <a:r>
              <a:rPr lang="en-US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 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With * operator, </a:t>
            </a:r>
            <a:r>
              <a:rPr lang="en-US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eat_total</a:t>
            </a: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packs all the arguments into one single variable </a:t>
            </a:r>
          </a:p>
        </p:txBody>
      </p:sp>
    </p:spTree>
    <p:extLst>
      <p:ext uri="{BB962C8B-B14F-4D97-AF65-F5344CB8AC3E}">
        <p14:creationId xmlns:p14="http://schemas.microsoft.com/office/powerpoint/2010/main" val="13809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93" y="4023841"/>
            <a:ext cx="9673281" cy="2449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on tuple: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tuple</a:t>
            </a:r>
            <a:r>
              <a:rPr lang="en-US" dirty="0"/>
              <a:t>: similar to list but it is immutable and we cannot </a:t>
            </a:r>
            <a:r>
              <a:rPr lang="en-US" altLang="zh-CN" dirty="0"/>
              <a:t>add, </a:t>
            </a:r>
            <a:r>
              <a:rPr lang="en-US" dirty="0"/>
              <a:t>remove or change items after the tuple is defined.</a:t>
            </a:r>
          </a:p>
          <a:p>
            <a:r>
              <a:rPr lang="en-US" dirty="0">
                <a:solidFill>
                  <a:srgbClr val="FF0000"/>
                </a:solidFill>
              </a:rPr>
              <a:t>BUT</a:t>
            </a:r>
            <a:r>
              <a:rPr lang="en-US" dirty="0"/>
              <a:t>, we can delete the entire tuple: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93" y="2852266"/>
            <a:ext cx="5724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18" y="4740059"/>
            <a:ext cx="4638675" cy="1438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18" y="2634433"/>
            <a:ext cx="8324850" cy="1666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on tuple: slicing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 range of items in a tuple by using the slicing operator </a:t>
            </a:r>
          </a:p>
          <a:p>
            <a:r>
              <a:rPr lang="en-US" dirty="0"/>
              <a:t>similar to the slicing operators for lists: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52918" y="4662293"/>
            <a:ext cx="4802203" cy="15938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lists in 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4" y="1693209"/>
            <a:ext cx="11246945" cy="454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28" y="2589542"/>
            <a:ext cx="36861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07" y="2580017"/>
            <a:ext cx="2562225" cy="17240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10703" y="2580017"/>
            <a:ext cx="4802203" cy="29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81622" y="2949700"/>
            <a:ext cx="4802203" cy="29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52541" y="3239674"/>
            <a:ext cx="4802203" cy="29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52541" y="3538680"/>
            <a:ext cx="4802203" cy="29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10702" y="3890872"/>
            <a:ext cx="4802203" cy="29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: elements of a tuple cannot be changed once they have been assigned.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56" y="2624476"/>
            <a:ext cx="10628816" cy="31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6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04" y="2344098"/>
            <a:ext cx="5314950" cy="1047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tuples are </a:t>
            </a:r>
            <a:r>
              <a:rPr lang="en-US" dirty="0">
                <a:solidFill>
                  <a:srgbClr val="FF0000"/>
                </a:solidFill>
              </a:rPr>
              <a:t>immutable:</a:t>
            </a:r>
            <a:r>
              <a:rPr lang="en-US" dirty="0">
                <a:solidFill>
                  <a:schemeClr val="tx1"/>
                </a:solidFill>
              </a:rPr>
              <a:t> but we can replace it with a different tuple.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5840574" y="3064775"/>
            <a:ext cx="1682857" cy="464706"/>
          </a:xfrm>
          <a:prstGeom prst="wedgeRoundRectCallout">
            <a:avLst>
              <a:gd name="adj1" fmla="val -74122"/>
              <a:gd name="adj2" fmla="val -5825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single element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854" y="3698438"/>
            <a:ext cx="2638425" cy="44767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857804" y="3698438"/>
            <a:ext cx="8172450" cy="11364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tuples are immutable but the mutable elements can be changed.</a:t>
            </a:r>
          </a:p>
          <a:p>
            <a:r>
              <a:rPr lang="en-US" dirty="0"/>
              <a:t>If a value within a tuple is mutable (e.g., a list), then you can change it: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97" y="2854708"/>
            <a:ext cx="10125075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97" y="4626091"/>
            <a:ext cx="261937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34" y="5321416"/>
            <a:ext cx="8172450" cy="9048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61034" y="5252826"/>
            <a:ext cx="8172450" cy="11364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31" y="4159179"/>
            <a:ext cx="5324475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57" y="4798695"/>
            <a:ext cx="6000750" cy="14192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Tuple()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a sequence (list or string) into a tuple: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31" y="1889434"/>
            <a:ext cx="5314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assignment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Conventional method to the values of two variables: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tuple assignment: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38" y="4261809"/>
            <a:ext cx="2219325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423" y="1798036"/>
            <a:ext cx="2362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2426" y="6255175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2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26" name="Picture 2" descr="If Printed Dictionaries Are History, What Will Children Sit on to Reach the  | The National Endowment for the Humanities">
            <a:extLst>
              <a:ext uri="{FF2B5EF4-FFF2-40B4-BE49-F238E27FC236}">
                <a16:creationId xmlns:a16="http://schemas.microsoft.com/office/drawing/2014/main" id="{3387335C-C94B-4869-BE52-36013A44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60" y="1476043"/>
            <a:ext cx="4804316" cy="480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2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4EF2-5798-4C65-9F31-D0F8964F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65BF-998E-45F1-8098-8E96777F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3200" dirty="0"/>
              <a:t>: returns the sum of all items in an </a:t>
            </a:r>
            <a:r>
              <a:rPr lang="en-US" sz="3200" dirty="0" err="1"/>
              <a:t>iterable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1E06E-B3E5-4718-9CD4-58E48FF73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7EAF1-05F2-48E2-BAC4-B2B6EF1B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83" y="2014884"/>
            <a:ext cx="6563287" cy="1356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A7627E-6C9E-44AA-919C-EA535AE41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446" y="2357695"/>
            <a:ext cx="1270553" cy="736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88D99-1CB9-4DAA-9B95-D565AA929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83" y="4083946"/>
            <a:ext cx="5370591" cy="1416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D3A7CD-D334-47A3-A264-8AF8C077A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371" y="4422913"/>
            <a:ext cx="908322" cy="6206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DE6AE1-EEE0-483B-A262-C6CD0223B5EB}"/>
              </a:ext>
            </a:extLst>
          </p:cNvPr>
          <p:cNvSpPr/>
          <p:nvPr/>
        </p:nvSpPr>
        <p:spPr>
          <a:xfrm>
            <a:off x="8655893" y="2357695"/>
            <a:ext cx="2035277" cy="84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476AF-02AC-403F-81AC-D894647EEE26}"/>
              </a:ext>
            </a:extLst>
          </p:cNvPr>
          <p:cNvSpPr/>
          <p:nvPr/>
        </p:nvSpPr>
        <p:spPr>
          <a:xfrm>
            <a:off x="8655892" y="4367656"/>
            <a:ext cx="2035277" cy="84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6C16B8-7A59-4D08-A59D-C6D4462A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21" y="1943888"/>
            <a:ext cx="10326255" cy="3458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402DE-C731-48BA-ADDF-BFE76A2E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Built-in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42E1B-4A8D-405A-9545-C35F20BD7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6B231-172C-4C20-84EF-E1401BDE6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81" y="4182776"/>
            <a:ext cx="9525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958CE-8F0C-4F97-849C-A656823F4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381" y="4487576"/>
            <a:ext cx="381000" cy="3143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6E3F42-99AC-4C1F-B304-33284B8D85ED}"/>
              </a:ext>
            </a:extLst>
          </p:cNvPr>
          <p:cNvSpPr/>
          <p:nvPr/>
        </p:nvSpPr>
        <p:spPr>
          <a:xfrm>
            <a:off x="1021321" y="4109535"/>
            <a:ext cx="5631871" cy="179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2D4726-C6B5-470E-8A65-0F65C2AA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student = ("Jack", "Ali", "Baba", "James", "Thomas")</a:t>
            </a:r>
          </a:p>
          <a:p>
            <a:r>
              <a:rPr lang="en-US" sz="2400" dirty="0"/>
              <a:t>score = (43, 98, 23, 55, 41)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 {</a:t>
            </a:r>
            <a:r>
              <a:rPr lang="en-US" sz="2400" dirty="0" err="1"/>
              <a:t>len</a:t>
            </a:r>
            <a:r>
              <a:rPr lang="en-US" sz="2400" dirty="0"/>
              <a:t>(student)} students in the student tuple")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f"The</a:t>
            </a:r>
            <a:r>
              <a:rPr lang="en-US" sz="2400" dirty="0"/>
              <a:t> largest item is {max(student)}")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f"The</a:t>
            </a:r>
            <a:r>
              <a:rPr lang="en-US" sz="2400" dirty="0"/>
              <a:t> largest score is {max(score)}")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18D593-A82B-4864-9AB8-10C24AA0873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DD1DB94-FC99-467E-ADDB-E3135B3E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5D342-80E8-4EC2-A39C-EA56B1717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 tuples: 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Lists and tuples are two of the most commonly used data structures in Python (with dictionary being the third).</a:t>
            </a:r>
          </a:p>
          <a:p>
            <a:r>
              <a:rPr lang="en-US" sz="3200" dirty="0"/>
              <a:t>They are both sequence data types that store a collection of items/elements.</a:t>
            </a:r>
          </a:p>
          <a:p>
            <a:r>
              <a:rPr lang="en-US" sz="3200" dirty="0"/>
              <a:t>They can store items of any data type.</a:t>
            </a:r>
          </a:p>
          <a:p>
            <a:r>
              <a:rPr lang="en-US" sz="3200" dirty="0"/>
              <a:t>Any item in the list or tuple is accessible via its index.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 tuples: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Syntax difference: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list -&gt; [], tuple -&gt; ()</a:t>
            </a:r>
          </a:p>
          <a:p>
            <a:r>
              <a:rPr lang="en-US" sz="3200" dirty="0"/>
              <a:t>Lists are mutable while tuples are immutable (“write-protect”).</a:t>
            </a:r>
          </a:p>
          <a:p>
            <a:r>
              <a:rPr lang="en-US" sz="3200" dirty="0"/>
              <a:t>Cannot use list as a key in a dictionary, but tuple can be used as dictionary keys.</a:t>
            </a:r>
          </a:p>
          <a:p>
            <a:r>
              <a:rPr lang="en-US" sz="3200" dirty="0"/>
              <a:t>Tuple is stored in a single block of memory while list is stored in two blocks of memory.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7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Dictionary format: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7566" y="3174769"/>
            <a:ext cx="903324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{"A":90, "B":80, "C":70, "F":40}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727001" y="1800440"/>
            <a:ext cx="2724003" cy="737680"/>
          </a:xfrm>
          <a:prstGeom prst="wedgeRoundRectCallout">
            <a:avLst>
              <a:gd name="adj1" fmla="val -46536"/>
              <a:gd name="adj2" fmla="val 14916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Colon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to separate a key from its value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441949" y="4172053"/>
            <a:ext cx="2724003" cy="737680"/>
          </a:xfrm>
          <a:prstGeom prst="wedgeRoundRectCallout">
            <a:avLst>
              <a:gd name="adj1" fmla="val -72460"/>
              <a:gd name="adj2" fmla="val -13434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separate items with a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comma (,)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654855" y="4160106"/>
            <a:ext cx="2724003" cy="737680"/>
          </a:xfrm>
          <a:prstGeom prst="wedgeRoundRectCallout">
            <a:avLst>
              <a:gd name="adj1" fmla="val 38548"/>
              <a:gd name="adj2" fmla="val -13188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enclose keys and values with a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curly brackets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618287" y="2464095"/>
            <a:ext cx="987246" cy="392349"/>
          </a:xfrm>
          <a:prstGeom prst="wedgeRoundRectCallout">
            <a:avLst>
              <a:gd name="adj1" fmla="val 34046"/>
              <a:gd name="adj2" fmla="val 14837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986534" y="3874809"/>
            <a:ext cx="987246" cy="392349"/>
          </a:xfrm>
          <a:prstGeom prst="wedgeRoundRectCallout">
            <a:avLst>
              <a:gd name="adj1" fmla="val -32898"/>
              <a:gd name="adj2" fmla="val -14006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81" y="3227890"/>
            <a:ext cx="5743575" cy="34099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Keys and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7401" y="3227890"/>
            <a:ext cx="10541764" cy="14799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7401" y="4820860"/>
            <a:ext cx="10541764" cy="154372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81" y="1294315"/>
            <a:ext cx="7686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values from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values are accessed by key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4460" y="2293720"/>
            <a:ext cx="977062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{"A":90, "B":80, "C":70, "F":40}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"A"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["A"]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172021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019300"/>
            <a:ext cx="10458450" cy="281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modifying an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461" y="4401505"/>
            <a:ext cx="10541764" cy="14799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stic MULTICOLOR Corporate Identity Cards, Rs 15 /piece Creation Technics  India Private Limited | ID: 109579948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27" y="1486318"/>
            <a:ext cx="4804316" cy="480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2" y="1690325"/>
            <a:ext cx="5978562" cy="4417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2898" y="522992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4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81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element(s) to the dictionary if the key is not in the dictionary.</a:t>
            </a:r>
          </a:p>
          <a:p>
            <a:r>
              <a:rPr lang="en-US" dirty="0">
                <a:cs typeface="Courier New" panose="02070309020205020404" pitchFamily="49" charset="0"/>
              </a:rPr>
              <a:t>If the key exists, it updates the key with a new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1306" y="1560389"/>
            <a:ext cx="770275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&lt;dictionary1&gt;.update(&lt;dictionary2&gt;)</a:t>
            </a:r>
          </a:p>
        </p:txBody>
      </p:sp>
    </p:spTree>
    <p:extLst>
      <p:ext uri="{BB962C8B-B14F-4D97-AF65-F5344CB8AC3E}">
        <p14:creationId xmlns:p14="http://schemas.microsoft.com/office/powerpoint/2010/main" val="33199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D344D-5438-4B82-BA9A-BC6A70E5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55" y="1594675"/>
            <a:ext cx="6734654" cy="2887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CE778-608E-4B40-ADEA-C73D8116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54" y="4870174"/>
            <a:ext cx="8056993" cy="914515"/>
          </a:xfrm>
          <a:prstGeom prst="rect">
            <a:avLst/>
          </a:prstGeom>
        </p:spPr>
      </p:pic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E53378B7-8530-4018-B604-2DF135DC19AF}"/>
              </a:ext>
            </a:extLst>
          </p:cNvPr>
          <p:cNvSpPr/>
          <p:nvPr/>
        </p:nvSpPr>
        <p:spPr>
          <a:xfrm>
            <a:off x="787401" y="4587475"/>
            <a:ext cx="10541764" cy="14799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41" y="1844587"/>
            <a:ext cx="8477250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and for-loop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32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031802" y="2920276"/>
            <a:ext cx="2002741" cy="547201"/>
          </a:xfrm>
          <a:prstGeom prst="wedgeRoundRectCallout">
            <a:avLst>
              <a:gd name="adj1" fmla="val -57309"/>
              <a:gd name="adj2" fmla="val -12517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Length: the number of items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41" y="3467477"/>
            <a:ext cx="2314575" cy="2352675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3154585" y="4643814"/>
            <a:ext cx="2002741" cy="547201"/>
          </a:xfrm>
          <a:prstGeom prst="wedgeRoundRectCallout">
            <a:avLst>
              <a:gd name="adj1" fmla="val 6052"/>
              <a:gd name="adj2" fmla="val -2627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ordered!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5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31" y="2009870"/>
            <a:ext cx="8610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31" y="3696972"/>
            <a:ext cx="2495550" cy="2524125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154585" y="4643814"/>
            <a:ext cx="2002741" cy="547201"/>
          </a:xfrm>
          <a:prstGeom prst="wedgeRoundRectCallout">
            <a:avLst>
              <a:gd name="adj1" fmla="val 6052"/>
              <a:gd name="adj2" fmla="val -2627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Ordered by keys!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7134-96D7-4773-A70E-46AB32AA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8B2F-58DF-4FD6-814C-D7049216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item()</a:t>
            </a:r>
            <a:r>
              <a:rPr lang="en-US" dirty="0">
                <a:cs typeface="Courier New" panose="02070309020205020404" pitchFamily="49" charset="0"/>
              </a:rPr>
              <a:t>: to get a list of tuples with key-pair values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6FB22-B92F-49B9-A2A4-DEF5F7256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E7D14-9F78-47DB-8979-DDDF62FB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1" y="1814829"/>
            <a:ext cx="3314700" cy="3629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975ED8-F880-4095-BEEA-8553EFADA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14" y="5616574"/>
            <a:ext cx="10582275" cy="85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D4FA1-B9CE-45F2-9EE9-EF21C6194BB1}"/>
              </a:ext>
            </a:extLst>
          </p:cNvPr>
          <p:cNvSpPr txBox="1"/>
          <p:nvPr/>
        </p:nvSpPr>
        <p:spPr>
          <a:xfrm>
            <a:off x="6758884" y="503044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4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339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641EA-8874-4C2C-94A7-7F7D75DB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err="1"/>
              <a:t>my_keys</a:t>
            </a:r>
            <a:r>
              <a:rPr lang="en-US" sz="2200" dirty="0"/>
              <a:t> = ["Staff ID", "Staff Name", "Department", "Office"]</a:t>
            </a:r>
          </a:p>
          <a:p>
            <a:r>
              <a:rPr lang="en-US" sz="2200" dirty="0" err="1"/>
              <a:t>my_values</a:t>
            </a:r>
            <a:r>
              <a:rPr lang="en-US" sz="2200" dirty="0"/>
              <a:t> = ["100955885", "Ali Baba", "Finance", "Room 1002"]</a:t>
            </a:r>
          </a:p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F72ED-791F-471F-91D6-7596CB40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lists into </a:t>
            </a:r>
            <a:r>
              <a:rPr lang="en-US" dirty="0" err="1"/>
              <a:t>key:value</a:t>
            </a:r>
            <a:r>
              <a:rPr lang="en-US" dirty="0"/>
              <a:t> pair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4EE90-5C27-451F-90F8-CB56D12A4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A59C56-18B2-41D4-B492-5CF10BA4C778}"/>
              </a:ext>
            </a:extLst>
          </p:cNvPr>
          <p:cNvSpPr>
            <a:spLocks noGrp="1" noChangeArrowheads="1"/>
          </p:cNvSpPr>
          <p:nvPr>
            <p:ph idx="12"/>
          </p:nvPr>
        </p:nvSpPr>
        <p:spPr bwMode="auto">
          <a:xfrm>
            <a:off x="787400" y="4395127"/>
            <a:ext cx="1076288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dictionary : {'Staff ID': '100955885', 'Staff Name': 'Ali Baba', 'Department': 'Finance', 'Office': 'Room 1002'}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63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38298-A88B-48E6-B13D-850060DA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546BF-8EB9-45BD-BE73-9FCF30F9D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F3E7F-FE76-478E-92CC-4F2B86E5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2" y="1783793"/>
            <a:ext cx="4991962" cy="1528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35A8DF-3AE4-4C44-81C6-A54F0A47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12" y="3124941"/>
            <a:ext cx="8096833" cy="3350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82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altLang="zh-CN" sz="3200" dirty="0"/>
              <a:t>understand the important characteristics of tuples and dictionaries in Python.</a:t>
            </a:r>
          </a:p>
          <a:p>
            <a:r>
              <a:rPr lang="en-US" altLang="ko-KR" sz="3200" dirty="0"/>
              <a:t>define tuples and dictionaries in Python program.</a:t>
            </a:r>
          </a:p>
          <a:p>
            <a:endParaRPr lang="en-US" altLang="ko-KR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Tuple</a:t>
            </a:r>
            <a:r>
              <a:rPr lang="en-US" dirty="0"/>
              <a:t>: placing all elements inside parentheses separated by commas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 with a singe element: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7417" y="2079785"/>
            <a:ext cx="682109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("a", "e",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"o", "u")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0254928" y="1709815"/>
            <a:ext cx="1916309" cy="721606"/>
          </a:xfrm>
          <a:prstGeom prst="wedgeRoundRectCallout">
            <a:avLst>
              <a:gd name="adj1" fmla="val -76838"/>
              <a:gd name="adj2" fmla="val 2978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enclose tuples in parentheses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02" y="4273880"/>
            <a:ext cx="2533650" cy="1419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3" y="4273879"/>
            <a:ext cx="2667000" cy="141922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547702" y="5287223"/>
            <a:ext cx="1091791" cy="4058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8676246" y="4813812"/>
            <a:ext cx="2124538" cy="721606"/>
          </a:xfrm>
          <a:prstGeom prst="wedgeRoundRectCallout">
            <a:avLst>
              <a:gd name="adj1" fmla="val -74122"/>
              <a:gd name="adj2" fmla="val -5825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Must include a comma at the end!</a:t>
            </a:r>
          </a:p>
        </p:txBody>
      </p:sp>
    </p:spTree>
    <p:extLst>
      <p:ext uri="{BB962C8B-B14F-4D97-AF65-F5344CB8AC3E}">
        <p14:creationId xmlns:p14="http://schemas.microsoft.com/office/powerpoint/2010/main" val="10708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Tuple unpacking</a:t>
            </a:r>
            <a:r>
              <a:rPr lang="en-US" dirty="0"/>
              <a:t>: extract tuple elements into a single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00" y="1842569"/>
            <a:ext cx="8124825" cy="300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02" y="3701437"/>
            <a:ext cx="6505575" cy="20097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2575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E35385-1F16-42EF-94E1-E8631AA72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enemy_list</a:t>
            </a:r>
            <a:r>
              <a:rPr lang="en-US" dirty="0"/>
              <a:t> = ("Rohit", "Thomas", "Billy")</a:t>
            </a:r>
          </a:p>
          <a:p>
            <a:r>
              <a:rPr lang="en-US" dirty="0"/>
              <a:t>&gt;&gt;&gt; (e1, e2, e3, e4) = </a:t>
            </a:r>
            <a:r>
              <a:rPr lang="en-US" dirty="0" err="1"/>
              <a:t>enemy_list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5EE661-EFCD-46DC-BA18-71CD1819F28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B297DB-46C5-41C3-8451-CB1C4888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D185-C596-46A3-A8C4-4633FA408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180B6DF-1459-43C3-97D4-E380B1F5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27" y="4838011"/>
            <a:ext cx="1050867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B22B3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ValueError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not enough values to unpack (expected 4, got 3)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0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DBBDDF-F39D-4971-9448-B203D796B23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231589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DE4C7C-7ED9-4517-9487-4921459B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B61DA-B984-4F10-8573-233695536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E8E471-A893-4D85-AA19-A9D312E3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843317"/>
            <a:ext cx="4333875" cy="1781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33B4D-84C6-4EA8-BE42-56F4A66D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59" y="4330299"/>
            <a:ext cx="9744075" cy="2105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BC3480-16C7-4EA3-A12D-6C271D4ABC10}"/>
              </a:ext>
            </a:extLst>
          </p:cNvPr>
          <p:cNvSpPr txBox="1"/>
          <p:nvPr/>
        </p:nvSpPr>
        <p:spPr>
          <a:xfrm>
            <a:off x="5382681" y="1949074"/>
            <a:ext cx="6626439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eat(*foods) 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 * operator to unpack the tuple so that all elements can be passed as different parameters</a:t>
            </a:r>
          </a:p>
        </p:txBody>
      </p:sp>
    </p:spTree>
    <p:extLst>
      <p:ext uri="{BB962C8B-B14F-4D97-AF65-F5344CB8AC3E}">
        <p14:creationId xmlns:p14="http://schemas.microsoft.com/office/powerpoint/2010/main" val="12927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20973</TotalTime>
  <Words>910</Words>
  <Application>Microsoft Office PowerPoint</Application>
  <PresentationFormat>Widescreen</PresentationFormat>
  <Paragraphs>155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 Unicode MS</vt:lpstr>
      <vt:lpstr>Arial</vt:lpstr>
      <vt:lpstr>Calibri</vt:lpstr>
      <vt:lpstr>Cambria</vt:lpstr>
      <vt:lpstr>Courier New</vt:lpstr>
      <vt:lpstr>Gill Sans MT</vt:lpstr>
      <vt:lpstr>Parcel</vt:lpstr>
      <vt:lpstr>PowerPoint Presentation</vt:lpstr>
      <vt:lpstr>Motivation example 1</vt:lpstr>
      <vt:lpstr>Motivation example 2</vt:lpstr>
      <vt:lpstr>Learning outcomes</vt:lpstr>
      <vt:lpstr>tuples</vt:lpstr>
      <vt:lpstr>Creating a tuple</vt:lpstr>
      <vt:lpstr>Tuple unpacking</vt:lpstr>
      <vt:lpstr>Class practice</vt:lpstr>
      <vt:lpstr>Class practice</vt:lpstr>
      <vt:lpstr>Class practice</vt:lpstr>
      <vt:lpstr>Class practice</vt:lpstr>
      <vt:lpstr>Operation on tuple: delete</vt:lpstr>
      <vt:lpstr>Operation on tuple: slicing</vt:lpstr>
      <vt:lpstr>Accessing lists in tuple</vt:lpstr>
      <vt:lpstr>Tuple are immutable</vt:lpstr>
      <vt:lpstr>replacing a tuple</vt:lpstr>
      <vt:lpstr>Changing a tuple</vt:lpstr>
      <vt:lpstr>Tuple() conversion</vt:lpstr>
      <vt:lpstr>Tuple assignment</vt:lpstr>
      <vt:lpstr>Sum() function</vt:lpstr>
      <vt:lpstr>Other Built-in functions</vt:lpstr>
      <vt:lpstr>Class practice</vt:lpstr>
      <vt:lpstr>Lists vs tuples: similarities</vt:lpstr>
      <vt:lpstr>Lists vs tuples: differences</vt:lpstr>
      <vt:lpstr>dictionaries</vt:lpstr>
      <vt:lpstr>Python dictionary</vt:lpstr>
      <vt:lpstr>Keys and values</vt:lpstr>
      <vt:lpstr>Extracting values from dictionary</vt:lpstr>
      <vt:lpstr>Adding and modifying an item</vt:lpstr>
      <vt:lpstr>Dictionary update()</vt:lpstr>
      <vt:lpstr>Update()</vt:lpstr>
      <vt:lpstr>Dictionary and for-loop</vt:lpstr>
      <vt:lpstr>Sorting by keys</vt:lpstr>
      <vt:lpstr>Items() function</vt:lpstr>
      <vt:lpstr>Convert lists into key:value pair</vt:lpstr>
      <vt:lpstr>Class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Wong Kok Seng (CECS)</cp:lastModifiedBy>
  <cp:revision>228</cp:revision>
  <dcterms:created xsi:type="dcterms:W3CDTF">2020-06-14T15:24:39Z</dcterms:created>
  <dcterms:modified xsi:type="dcterms:W3CDTF">2021-11-15T09:52:13Z</dcterms:modified>
</cp:coreProperties>
</file>