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1"/>
  </p:sldMasterIdLst>
  <p:notesMasterIdLst>
    <p:notesMasterId r:id="rId36"/>
  </p:notesMasterIdLst>
  <p:sldIdLst>
    <p:sldId id="256" r:id="rId2"/>
    <p:sldId id="288" r:id="rId3"/>
    <p:sldId id="258" r:id="rId4"/>
    <p:sldId id="259" r:id="rId5"/>
    <p:sldId id="260" r:id="rId6"/>
    <p:sldId id="261" r:id="rId7"/>
    <p:sldId id="262" r:id="rId8"/>
    <p:sldId id="263" r:id="rId9"/>
    <p:sldId id="264" r:id="rId10"/>
    <p:sldId id="289" r:id="rId11"/>
    <p:sldId id="266" r:id="rId12"/>
    <p:sldId id="267" r:id="rId13"/>
    <p:sldId id="290" r:id="rId14"/>
    <p:sldId id="291" r:id="rId15"/>
    <p:sldId id="299" r:id="rId16"/>
    <p:sldId id="270" r:id="rId17"/>
    <p:sldId id="292" r:id="rId18"/>
    <p:sldId id="293" r:id="rId19"/>
    <p:sldId id="294" r:id="rId20"/>
    <p:sldId id="274" r:id="rId21"/>
    <p:sldId id="275" r:id="rId22"/>
    <p:sldId id="276" r:id="rId23"/>
    <p:sldId id="277" r:id="rId24"/>
    <p:sldId id="295" r:id="rId25"/>
    <p:sldId id="279" r:id="rId26"/>
    <p:sldId id="296" r:id="rId27"/>
    <p:sldId id="280" r:id="rId28"/>
    <p:sldId id="281" r:id="rId29"/>
    <p:sldId id="282" r:id="rId30"/>
    <p:sldId id="285" r:id="rId31"/>
    <p:sldId id="283" r:id="rId32"/>
    <p:sldId id="284" r:id="rId33"/>
    <p:sldId id="300" r:id="rId34"/>
    <p:sldId id="297" r:id="rId35"/>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F067E2-09F7-453C-9FDD-70E00E45BC5A}">
  <a:tblStyle styleId="{B8F067E2-09F7-453C-9FDD-70E00E45BC5A}" styleName="Table_0"/>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3"/>
    <p:restoredTop sz="93647"/>
  </p:normalViewPr>
  <p:slideViewPr>
    <p:cSldViewPr snapToGrid="0" snapToObjects="1">
      <p:cViewPr varScale="1">
        <p:scale>
          <a:sx n="49" d="100"/>
          <a:sy n="49" d="100"/>
        </p:scale>
        <p:origin x="800" y="19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24719026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retain the acknowledgement page(s).</a:t>
            </a:r>
          </a:p>
        </p:txBody>
      </p:sp>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477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112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7287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571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974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6735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1018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285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5156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8069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4773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35031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Shape 5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79" name="Shape 5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8567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87" name="Shape 5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754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3" name="Shape 5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0398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3" name="Shape 5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6259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a:headEnd type="none" w="med" len="med"/>
            <a:tailEnd type="none" w="med" len="med"/>
          </a:ln>
        </p:spPr>
      </p:sp>
      <p:sp>
        <p:nvSpPr>
          <p:cNvPr id="612" name="Shape 6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Merriweather Sans"/>
              <a:buNone/>
            </a:pPr>
            <a:r>
              <a:rPr lang="en-US" sz="2000" b="0" i="0" u="none" strike="noStrike" cap="none">
                <a:latin typeface="Merriweather Sans"/>
                <a:ea typeface="Merriweather Sans"/>
                <a:cs typeface="Merriweather Sans"/>
                <a:sym typeface="Merriweather Sans"/>
              </a:rPr>
              <a:t>Who has see a traceback in CTools?</a:t>
            </a:r>
          </a:p>
        </p:txBody>
      </p:sp>
    </p:spTree>
    <p:extLst>
      <p:ext uri="{BB962C8B-B14F-4D97-AF65-F5344CB8AC3E}">
        <p14:creationId xmlns:p14="http://schemas.microsoft.com/office/powerpoint/2010/main" val="6092576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a:headEnd type="none" w="med" len="med"/>
            <a:tailEnd type="none" w="med" len="med"/>
          </a:ln>
        </p:spPr>
      </p:sp>
      <p:sp>
        <p:nvSpPr>
          <p:cNvPr id="612" name="Shape 6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Merriweather Sans"/>
              <a:buNone/>
            </a:pPr>
            <a:r>
              <a:rPr lang="en-US" sz="2000" b="0" i="0" u="none" strike="noStrike" cap="none">
                <a:latin typeface="Merriweather Sans"/>
                <a:ea typeface="Merriweather Sans"/>
                <a:cs typeface="Merriweather Sans"/>
                <a:sym typeface="Merriweather Sans"/>
              </a:rPr>
              <a:t>Who has see a traceback in CTools?</a:t>
            </a:r>
          </a:p>
        </p:txBody>
      </p:sp>
    </p:spTree>
    <p:extLst>
      <p:ext uri="{BB962C8B-B14F-4D97-AF65-F5344CB8AC3E}">
        <p14:creationId xmlns:p14="http://schemas.microsoft.com/office/powerpoint/2010/main" val="15790860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Shape 6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2" name="Shape 6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13450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44" name="Shape 6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572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Shape 6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66" name="Shape 6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4473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86" name="Shape 6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2411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79851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Shape 67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73" name="Shape 6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38906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80" name="Shape 6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95554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336138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5916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8309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768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3832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2" name="Shape 3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8711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1665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1155700" y="745588"/>
            <a:ext cx="13932000" cy="179431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34" name="Shape 234"/>
          <p:cNvSpPr txBox="1">
            <a:spLocks noGrp="1"/>
          </p:cNvSpPr>
          <p:nvPr>
            <p:ph type="body" idx="1"/>
          </p:nvPr>
        </p:nvSpPr>
        <p:spPr>
          <a:xfrm>
            <a:off x="1155700" y="2603501"/>
            <a:ext cx="13932000" cy="5640168"/>
          </a:xfrm>
          <a:prstGeom prst="rect">
            <a:avLst/>
          </a:prstGeom>
          <a:noFill/>
          <a:ln>
            <a:noFill/>
          </a:ln>
        </p:spPr>
        <p:txBody>
          <a:bodyPr lIns="91425" tIns="91425" rIns="91425" bIns="91425" anchor="t"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1155700" y="745588"/>
            <a:ext cx="13932000" cy="179431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499681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32"/>
        <p:cNvGrpSpPr/>
        <p:nvPr/>
      </p:nvGrpSpPr>
      <p:grpSpPr>
        <a:xfrm>
          <a:off x="0" y="0"/>
          <a:ext cx="0" cy="0"/>
          <a:chOff x="0" y="0"/>
          <a:chExt cx="0" cy="0"/>
        </a:xfrm>
      </p:grpSpPr>
    </p:spTree>
    <p:extLst>
      <p:ext uri="{BB962C8B-B14F-4D97-AF65-F5344CB8AC3E}">
        <p14:creationId xmlns:p14="http://schemas.microsoft.com/office/powerpoint/2010/main" val="6158958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712" r:id="rId2"/>
    <p:sldLayoutId id="2147483715" r:id="rId3"/>
    <p:sldLayoutId id="2147483716"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4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5.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Cấu</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trúc</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rẽ</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nhánh</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có</a:t>
            </a:r>
            <a:r>
              <a:rPr lang="en-US" sz="7600"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điều</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kiện</a:t>
            </a:r>
            <a:endParaRPr lang="en-US" sz="7600" u="none" strike="noStrike" cap="none" dirty="0">
              <a:solidFill>
                <a:srgbClr val="FFD966"/>
              </a:solidFill>
              <a:latin typeface="Arial" charset="0"/>
              <a:ea typeface="Arial" charset="0"/>
              <a:cs typeface="Arial" charset="0"/>
              <a:sym typeface="Cabin"/>
            </a:endParaRPr>
          </a:p>
        </p:txBody>
      </p:sp>
      <p:pic>
        <p:nvPicPr>
          <p:cNvPr id="245" name="Shape 245"/>
          <p:cNvPicPr preferRelativeResize="0"/>
          <p:nvPr/>
        </p:nvPicPr>
        <p:blipFill rotWithShape="1">
          <a:blip r:embed="rId3">
            <a:alphaModFix/>
          </a:blip>
          <a:srcRect/>
          <a:stretch/>
        </p:blipFill>
        <p:spPr>
          <a:xfrm>
            <a:off x="13800662" y="7483947"/>
            <a:ext cx="1968599" cy="668400"/>
          </a:xfrm>
          <a:prstGeom prst="rect">
            <a:avLst/>
          </a:prstGeom>
          <a:noFill/>
          <a:ln>
            <a:noFill/>
          </a:ln>
        </p:spPr>
      </p:pic>
      <p:pic>
        <p:nvPicPr>
          <p:cNvPr id="2" name="Picture 7">
            <a:extLst>
              <a:ext uri="{FF2B5EF4-FFF2-40B4-BE49-F238E27FC236}">
                <a16:creationId xmlns:a16="http://schemas.microsoft.com/office/drawing/2014/main" id="{F3CAB6F0-B08A-2703-1B98-93792B06AA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405" y="6868094"/>
            <a:ext cx="929290" cy="123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16" name="Shape 363"/>
          <p:cNvSpPr txBox="1"/>
          <p:nvPr/>
        </p:nvSpPr>
        <p:spPr>
          <a:xfrm>
            <a:off x="4598450" y="5392512"/>
            <a:ext cx="7704000" cy="2421299"/>
          </a:xfrm>
          <a:prstGeom prst="rect">
            <a:avLst/>
          </a:prstGeom>
          <a:noFill/>
          <a:ln w="762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7" name="Shape 364"/>
          <p:cNvSpPr txBox="1"/>
          <p:nvPr/>
        </p:nvSpPr>
        <p:spPr>
          <a:xfrm>
            <a:off x="4576700" y="2941773"/>
            <a:ext cx="7704000" cy="1509299"/>
          </a:xfrm>
          <a:prstGeom prst="rect">
            <a:avLst/>
          </a:prstGeom>
          <a:noFill/>
          <a:ln w="762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8" name="Shape 362"/>
          <p:cNvSpPr txBox="1"/>
          <p:nvPr/>
        </p:nvSpPr>
        <p:spPr>
          <a:xfrm>
            <a:off x="5533200" y="6313475"/>
            <a:ext cx="6377099" cy="1016999"/>
          </a:xfrm>
          <a:prstGeom prst="rect">
            <a:avLst/>
          </a:prstGeom>
          <a:noFill/>
          <a:ln w="762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343" name="Shape 343"/>
          <p:cNvSpPr txBox="1"/>
          <p:nvPr/>
        </p:nvSpPr>
        <p:spPr>
          <a:xfrm>
            <a:off x="4598449" y="2438400"/>
            <a:ext cx="7918337" cy="5854799"/>
          </a:xfrm>
          <a:prstGeom prst="rect">
            <a:avLst/>
          </a:prstGeom>
          <a:noFill/>
          <a:ln w="12700" cap="rnd" cmpd="sng">
            <a:no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x = 5</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if x &gt; 2 :</a:t>
            </a:r>
          </a:p>
          <a:p>
            <a:pPr lvl="0">
              <a:buClr>
                <a:schemeClr val="lt1"/>
              </a:buClr>
              <a:buSzPct val="25000"/>
            </a:pPr>
            <a:r>
              <a:rPr lang="en-US" sz="3200" i="0" u="none" strike="noStrike" cap="none" dirty="0">
                <a:solidFill>
                  <a:schemeClr val="lt1"/>
                </a:solidFill>
                <a:latin typeface="Courier"/>
                <a:ea typeface="Courier"/>
                <a:cs typeface="Courier"/>
                <a:sym typeface="Courier New"/>
              </a:rPr>
              <a:t>    print('Bigger than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lvl="0">
              <a:buClr>
                <a:schemeClr val="lt1"/>
              </a:buClr>
              <a:buSzPct val="25000"/>
            </a:pPr>
            <a:r>
              <a:rPr lang="en-US" sz="3200" i="0" u="none" strike="noStrike" cap="none" dirty="0">
                <a:solidFill>
                  <a:schemeClr val="lt1"/>
                </a:solidFill>
                <a:latin typeface="Courier"/>
                <a:ea typeface="Courier"/>
                <a:cs typeface="Courier"/>
                <a:sym typeface="Courier New"/>
              </a:rPr>
              <a:t>    print('Still </a:t>
            </a:r>
            <a:r>
              <a:rPr lang="en-US" sz="3200" dirty="0">
                <a:solidFill>
                  <a:schemeClr val="lt1"/>
                </a:solidFill>
                <a:latin typeface="Courier"/>
                <a:ea typeface="Courier"/>
                <a:cs typeface="Courier"/>
                <a:sym typeface="Courier New"/>
              </a:rPr>
              <a:t>bigger')</a:t>
            </a:r>
            <a:endParaRPr lang="en-US" sz="3200" i="0" u="none" strike="noStrike" cap="none" dirty="0">
              <a:solidFill>
                <a:schemeClr val="lt1"/>
              </a:solidFill>
              <a:latin typeface="Courier"/>
              <a:ea typeface="Courier"/>
              <a:cs typeface="Courier"/>
              <a:sym typeface="Courier New"/>
            </a:endParaRPr>
          </a:p>
          <a:p>
            <a:pPr lvl="0">
              <a:buClr>
                <a:schemeClr val="lt1"/>
              </a:buClr>
              <a:buSzPct val="25000"/>
            </a:pPr>
            <a:r>
              <a:rPr lang="en-US" sz="3200" i="0" u="none" strike="noStrike" cap="none" dirty="0">
                <a:solidFill>
                  <a:schemeClr val="lt1"/>
                </a:solidFill>
                <a:latin typeface="Courier"/>
                <a:ea typeface="Courier"/>
                <a:cs typeface="Courier"/>
                <a:sym typeface="Courier New"/>
              </a:rPr>
              <a:t>print('Done with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for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in range(5) :</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print(</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if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&gt; 2 : </a:t>
            </a:r>
          </a:p>
          <a:p>
            <a:pPr lvl="0">
              <a:buClr>
                <a:schemeClr val="lt1"/>
              </a:buClr>
              <a:buSzPct val="25000"/>
            </a:pPr>
            <a:r>
              <a:rPr lang="en-US" sz="3200" i="0" u="none" strike="noStrike" cap="none" dirty="0">
                <a:solidFill>
                  <a:schemeClr val="lt1"/>
                </a:solidFill>
                <a:latin typeface="Courier"/>
                <a:ea typeface="Courier"/>
                <a:cs typeface="Courier"/>
                <a:sym typeface="Courier New"/>
              </a:rPr>
              <a:t>        print('Bigger than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print('Done with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dirty="0">
                <a:solidFill>
                  <a:schemeClr val="lt1"/>
                </a:solidFill>
                <a:latin typeface="Courier"/>
                <a:ea typeface="Courier"/>
                <a:cs typeface="Courier"/>
                <a:sym typeface="Courier New"/>
              </a:rPr>
              <a:t>print('All Done')</a:t>
            </a:r>
          </a:p>
        </p:txBody>
      </p:sp>
      <p:sp>
        <p:nvSpPr>
          <p:cNvPr id="15" name="Shape 361"/>
          <p:cNvSpPr txBox="1"/>
          <p:nvPr/>
        </p:nvSpPr>
        <p:spPr>
          <a:xfrm>
            <a:off x="2147475" y="524656"/>
            <a:ext cx="12044775" cy="1494744"/>
          </a:xfrm>
          <a:prstGeom prst="rect">
            <a:avLst/>
          </a:prstGeom>
          <a:noFill/>
          <a:ln>
            <a:noFill/>
          </a:ln>
        </p:spPr>
        <p:txBody>
          <a:bodyPr lIns="0" tIns="0" rIns="0" bIns="0" anchor="ctr" anchorCtr="0">
            <a:noAutofit/>
          </a:bodyPr>
          <a:lstStyle/>
          <a:p>
            <a:pPr lvl="0" algn="ctr">
              <a:buClr>
                <a:srgbClr val="FF00FF"/>
              </a:buClr>
              <a:buSzPct val="25000"/>
            </a:pPr>
            <a:r>
              <a:rPr lang="en-US" sz="6600" dirty="0" err="1">
                <a:solidFill>
                  <a:srgbClr val="FFD966"/>
                </a:solidFill>
                <a:latin typeface="Arial" charset="0"/>
                <a:ea typeface="Arial" charset="0"/>
                <a:cs typeface="Arial" charset="0"/>
                <a:sym typeface="Cabin"/>
              </a:rPr>
              <a:t>Khối</a:t>
            </a:r>
            <a:r>
              <a:rPr lang="en-US" sz="6600" dirty="0">
                <a:solidFill>
                  <a:srgbClr val="FFD966"/>
                </a:solidFill>
                <a:latin typeface="Arial" charset="0"/>
                <a:ea typeface="Arial" charset="0"/>
                <a:cs typeface="Arial" charset="0"/>
                <a:sym typeface="Cabin"/>
              </a:rPr>
              <a:t> </a:t>
            </a:r>
            <a:r>
              <a:rPr lang="en-US" sz="6600" dirty="0" err="1">
                <a:solidFill>
                  <a:srgbClr val="FFD966"/>
                </a:solidFill>
                <a:latin typeface="Arial" charset="0"/>
                <a:ea typeface="Arial" charset="0"/>
                <a:cs typeface="Arial" charset="0"/>
                <a:sym typeface="Cabin"/>
              </a:rPr>
              <a:t>bắt</a:t>
            </a:r>
            <a:r>
              <a:rPr lang="en-US" sz="6600" dirty="0">
                <a:solidFill>
                  <a:srgbClr val="FFD966"/>
                </a:solidFill>
                <a:latin typeface="Arial" charset="0"/>
                <a:ea typeface="Arial" charset="0"/>
                <a:cs typeface="Arial" charset="0"/>
                <a:sym typeface="Cabin"/>
              </a:rPr>
              <a:t> </a:t>
            </a:r>
            <a:r>
              <a:rPr lang="en-US" sz="6600" dirty="0" err="1">
                <a:solidFill>
                  <a:srgbClr val="FFD966"/>
                </a:solidFill>
                <a:latin typeface="Arial" charset="0"/>
                <a:ea typeface="Arial" charset="0"/>
                <a:cs typeface="Arial" charset="0"/>
                <a:sym typeface="Cabin"/>
              </a:rPr>
              <a:t>đầu</a:t>
            </a:r>
            <a:r>
              <a:rPr lang="en-US" sz="6600" dirty="0">
                <a:solidFill>
                  <a:srgbClr val="FFD966"/>
                </a:solidFill>
                <a:latin typeface="Arial" charset="0"/>
                <a:ea typeface="Arial" charset="0"/>
                <a:cs typeface="Arial" charset="0"/>
                <a:sym typeface="Cabin"/>
              </a:rPr>
              <a:t> / </a:t>
            </a:r>
            <a:r>
              <a:rPr lang="en-US" sz="6600" dirty="0" err="1">
                <a:solidFill>
                  <a:srgbClr val="FFD966"/>
                </a:solidFill>
                <a:latin typeface="Arial" charset="0"/>
                <a:ea typeface="Arial" charset="0"/>
                <a:cs typeface="Arial" charset="0"/>
                <a:sym typeface="Cabin"/>
              </a:rPr>
              <a:t>kết</a:t>
            </a:r>
            <a:r>
              <a:rPr lang="en-US" sz="6600" dirty="0">
                <a:solidFill>
                  <a:srgbClr val="FFD966"/>
                </a:solidFill>
                <a:latin typeface="Arial" charset="0"/>
                <a:ea typeface="Arial" charset="0"/>
                <a:cs typeface="Arial" charset="0"/>
                <a:sym typeface="Cabin"/>
              </a:rPr>
              <a:t> </a:t>
            </a:r>
            <a:r>
              <a:rPr lang="en-US" sz="6600" dirty="0" err="1">
                <a:solidFill>
                  <a:srgbClr val="FFD966"/>
                </a:solidFill>
                <a:latin typeface="Arial" charset="0"/>
                <a:ea typeface="Arial" charset="0"/>
                <a:cs typeface="Arial" charset="0"/>
                <a:sym typeface="Cabin"/>
              </a:rPr>
              <a:t>thúc</a:t>
            </a:r>
            <a:endParaRPr lang="en-US" sz="6600" dirty="0">
              <a:solidFill>
                <a:srgbClr val="FFD966"/>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Font typeface="Cabin"/>
              <a:buNone/>
            </a:pPr>
            <a:endParaRPr dirty="0">
              <a:solidFill>
                <a:srgbClr val="FFFF00"/>
              </a:solidFill>
            </a:endParaRPr>
          </a:p>
        </p:txBody>
      </p:sp>
    </p:spTree>
    <p:extLst>
      <p:ext uri="{BB962C8B-B14F-4D97-AF65-F5344CB8AC3E}">
        <p14:creationId xmlns:p14="http://schemas.microsoft.com/office/powerpoint/2010/main" val="1620183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87" name="Shape 387"/>
          <p:cNvSpPr txBox="1"/>
          <p:nvPr/>
        </p:nvSpPr>
        <p:spPr>
          <a:xfrm>
            <a:off x="797475" y="3210450"/>
            <a:ext cx="6953818" cy="3332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x = 42</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x &gt; 1 :</a:t>
            </a:r>
          </a:p>
          <a:p>
            <a:pPr lvl="0">
              <a:buClr>
                <a:srgbClr val="00FF00"/>
              </a:buClr>
              <a:buSzPct val="25000"/>
            </a:pPr>
            <a:r>
              <a:rPr lang="en-US" sz="3000" i="0" u="none" strike="noStrike" cap="none" dirty="0">
                <a:solidFill>
                  <a:srgbClr val="00FF00"/>
                </a:solidFill>
                <a:latin typeface="Courier"/>
                <a:ea typeface="Courier"/>
                <a:cs typeface="Courier"/>
                <a:sym typeface="Courier New"/>
              </a:rPr>
              <a:t>    print('More than one</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if x &lt; 100 : </a:t>
            </a:r>
          </a:p>
          <a:p>
            <a:pPr lvl="0">
              <a:buClr>
                <a:srgbClr val="FF00FF"/>
              </a:buClr>
              <a:buSzPct val="25000"/>
            </a:pPr>
            <a:r>
              <a:rPr lang="en-US" sz="3000" i="0" u="none" strike="noStrike" cap="none" dirty="0">
                <a:solidFill>
                  <a:srgbClr val="FF9900"/>
                </a:solidFill>
                <a:latin typeface="Courier"/>
                <a:ea typeface="Courier"/>
                <a:cs typeface="Courier"/>
                <a:sym typeface="Courier New"/>
              </a:rPr>
              <a:t>        print('Less than 100</a:t>
            </a:r>
            <a:r>
              <a:rPr lang="en-US" sz="3000" dirty="0">
                <a:solidFill>
                  <a:srgbClr val="FF9900"/>
                </a:solidFill>
                <a:latin typeface="Courier"/>
                <a:ea typeface="Courier"/>
                <a:cs typeface="Courier"/>
                <a:sym typeface="Courier New"/>
              </a:rPr>
              <a:t>') </a:t>
            </a:r>
            <a:endParaRPr lang="en-US" sz="3000" i="0" u="none" strike="noStrike" cap="none" dirty="0">
              <a:solidFill>
                <a:srgbClr val="FF9900"/>
              </a:solidFill>
              <a:latin typeface="Courier"/>
              <a:ea typeface="Courier"/>
              <a:cs typeface="Courier"/>
              <a:sym typeface="Courier New"/>
            </a:endParaRPr>
          </a:p>
          <a:p>
            <a:pPr lvl="0">
              <a:buClr>
                <a:srgbClr val="FF7F00"/>
              </a:buClr>
              <a:buSzPct val="25000"/>
            </a:pPr>
            <a:r>
              <a:rPr lang="en-US" sz="3000" i="0" u="none" strike="noStrike" cap="none" dirty="0">
                <a:solidFill>
                  <a:srgbClr val="00FFFF"/>
                </a:solidFill>
                <a:latin typeface="Courier"/>
                <a:ea typeface="Courier"/>
                <a:cs typeface="Courier"/>
                <a:sym typeface="Courier New"/>
              </a:rPr>
              <a:t>print('All done</a:t>
            </a:r>
            <a:r>
              <a:rPr lang="en-US" sz="3000" dirty="0">
                <a:solidFill>
                  <a:srgbClr val="00FFFF"/>
                </a:solidFill>
                <a:latin typeface="Courier"/>
                <a:ea typeface="Courier"/>
                <a:cs typeface="Courier"/>
                <a:sym typeface="Courier New"/>
              </a:rPr>
              <a:t>')</a:t>
            </a:r>
            <a:endParaRPr lang="en-US" sz="3000" i="0" u="none" strike="noStrike" cap="none" dirty="0">
              <a:solidFill>
                <a:srgbClr val="00FFFF"/>
              </a:solidFill>
              <a:latin typeface="Courier"/>
              <a:ea typeface="Courier"/>
              <a:cs typeface="Courier"/>
              <a:sym typeface="Courier New"/>
            </a:endParaRPr>
          </a:p>
        </p:txBody>
      </p:sp>
      <p:sp>
        <p:nvSpPr>
          <p:cNvPr id="388" name="Shape 388"/>
          <p:cNvSpPr txBox="1"/>
          <p:nvPr/>
        </p:nvSpPr>
        <p:spPr>
          <a:xfrm>
            <a:off x="1168400" y="689548"/>
            <a:ext cx="4813299" cy="216795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err="1">
                <a:solidFill>
                  <a:srgbClr val="FFD966"/>
                </a:solidFill>
                <a:latin typeface="Arial" charset="0"/>
                <a:ea typeface="Arial" charset="0"/>
                <a:cs typeface="Arial" charset="0"/>
                <a:sym typeface="Cabin"/>
              </a:rPr>
              <a:t>Khối</a:t>
            </a:r>
            <a:r>
              <a:rPr lang="en-US" sz="6600" u="none" strike="noStrike" cap="none" dirty="0">
                <a:solidFill>
                  <a:srgbClr val="FFD966"/>
                </a:solidFill>
                <a:latin typeface="Arial" charset="0"/>
                <a:ea typeface="Arial" charset="0"/>
                <a:cs typeface="Arial" charset="0"/>
                <a:sym typeface="Cabin"/>
              </a:rPr>
              <a:t> </a:t>
            </a:r>
            <a:r>
              <a:rPr lang="en-US" sz="6600" u="none" strike="noStrike" cap="none" dirty="0" err="1">
                <a:solidFill>
                  <a:srgbClr val="FFD966"/>
                </a:solidFill>
                <a:latin typeface="Arial" charset="0"/>
                <a:ea typeface="Arial" charset="0"/>
                <a:cs typeface="Arial" charset="0"/>
                <a:sym typeface="Cabin"/>
              </a:rPr>
              <a:t>lồng</a:t>
            </a:r>
            <a:r>
              <a:rPr lang="en-US" sz="6600" u="none" strike="noStrike" cap="none" dirty="0">
                <a:solidFill>
                  <a:srgbClr val="FFD966"/>
                </a:solidFill>
                <a:latin typeface="Arial" charset="0"/>
                <a:ea typeface="Arial" charset="0"/>
                <a:cs typeface="Arial" charset="0"/>
                <a:sym typeface="Cabin"/>
              </a:rPr>
              <a:t> </a:t>
            </a:r>
            <a:r>
              <a:rPr lang="en-US" sz="6600" u="none" strike="noStrike" cap="none" dirty="0" err="1">
                <a:solidFill>
                  <a:srgbClr val="FFD966"/>
                </a:solidFill>
                <a:latin typeface="Arial" charset="0"/>
                <a:ea typeface="Arial" charset="0"/>
                <a:cs typeface="Arial" charset="0"/>
                <a:sym typeface="Cabin"/>
              </a:rPr>
              <a:t>nhau</a:t>
            </a:r>
            <a:endParaRPr lang="en-US" sz="6600" u="none" strike="noStrike" cap="none" dirty="0">
              <a:solidFill>
                <a:srgbClr val="FFD966"/>
              </a:solidFill>
              <a:latin typeface="Arial" charset="0"/>
              <a:ea typeface="Arial" charset="0"/>
              <a:cs typeface="Arial" charset="0"/>
              <a:sym typeface="Cabin"/>
            </a:endParaRPr>
          </a:p>
        </p:txBody>
      </p:sp>
      <p:cxnSp>
        <p:nvCxnSpPr>
          <p:cNvPr id="381" name="Shape 381"/>
          <p:cNvCxnSpPr/>
          <p:nvPr/>
        </p:nvCxnSpPr>
        <p:spPr>
          <a:xfrm rot="10800000">
            <a:off x="9451261" y="830128"/>
            <a:ext cx="13265" cy="408228"/>
          </a:xfrm>
          <a:prstGeom prst="straightConnector1">
            <a:avLst/>
          </a:prstGeom>
          <a:noFill/>
          <a:ln w="63500" cap="rnd" cmpd="sng">
            <a:solidFill>
              <a:srgbClr val="00FF00"/>
            </a:solidFill>
            <a:prstDash val="solid"/>
            <a:miter/>
            <a:headEnd type="stealth" w="med" len="med"/>
            <a:tailEnd type="none" w="med" len="med"/>
          </a:ln>
        </p:spPr>
      </p:cxnSp>
      <p:sp>
        <p:nvSpPr>
          <p:cNvPr id="369" name="Shape 369"/>
          <p:cNvSpPr/>
          <p:nvPr/>
        </p:nvSpPr>
        <p:spPr>
          <a:xfrm>
            <a:off x="7986419" y="1182730"/>
            <a:ext cx="2966810" cy="1229106"/>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x &gt; 1</a:t>
            </a:r>
          </a:p>
        </p:txBody>
      </p:sp>
      <p:sp>
        <p:nvSpPr>
          <p:cNvPr id="370" name="Shape 370"/>
          <p:cNvSpPr txBox="1"/>
          <p:nvPr/>
        </p:nvSpPr>
        <p:spPr>
          <a:xfrm>
            <a:off x="10253910" y="2433028"/>
            <a:ext cx="3488651" cy="105957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print('More than one’)</a:t>
            </a:r>
          </a:p>
        </p:txBody>
      </p:sp>
      <p:sp>
        <p:nvSpPr>
          <p:cNvPr id="371" name="Shape 371"/>
          <p:cNvSpPr/>
          <p:nvPr/>
        </p:nvSpPr>
        <p:spPr>
          <a:xfrm>
            <a:off x="10253910" y="3863455"/>
            <a:ext cx="3464810" cy="1229106"/>
          </a:xfrm>
          <a:prstGeom prst="diamond">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x &lt; 100</a:t>
            </a:r>
          </a:p>
        </p:txBody>
      </p:sp>
      <p:sp>
        <p:nvSpPr>
          <p:cNvPr id="372" name="Shape 372"/>
          <p:cNvSpPr txBox="1"/>
          <p:nvPr/>
        </p:nvSpPr>
        <p:spPr>
          <a:xfrm>
            <a:off x="12636709" y="5050179"/>
            <a:ext cx="3327815" cy="1059575"/>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a:solidFill>
                  <a:schemeClr val="lt1"/>
                </a:solidFill>
                <a:latin typeface="Arial" charset="0"/>
                <a:ea typeface="Arial" charset="0"/>
                <a:cs typeface="Arial" charset="0"/>
                <a:sym typeface="Cabin"/>
              </a:rPr>
              <a:t>print('Less </a:t>
            </a:r>
            <a:r>
              <a:rPr lang="en-US" sz="2600" u="none" strike="noStrike" cap="none" dirty="0">
                <a:solidFill>
                  <a:schemeClr val="lt1"/>
                </a:solidFill>
                <a:latin typeface="Arial" charset="0"/>
                <a:ea typeface="Arial" charset="0"/>
                <a:cs typeface="Arial" charset="0"/>
                <a:sym typeface="Cabin"/>
              </a:rPr>
              <a:t>than </a:t>
            </a:r>
            <a:r>
              <a:rPr lang="en-US" sz="2600" u="none" strike="noStrike" cap="none">
                <a:solidFill>
                  <a:schemeClr val="lt1"/>
                </a:solidFill>
                <a:latin typeface="Arial" charset="0"/>
                <a:ea typeface="Arial" charset="0"/>
                <a:cs typeface="Arial" charset="0"/>
                <a:sym typeface="Cabin"/>
              </a:rPr>
              <a:t>100')</a:t>
            </a:r>
            <a:endParaRPr lang="en-US" sz="2600" u="none" strike="noStrike" cap="none" dirty="0">
              <a:solidFill>
                <a:schemeClr val="lt1"/>
              </a:solidFill>
              <a:latin typeface="Arial" charset="0"/>
              <a:ea typeface="Arial" charset="0"/>
              <a:cs typeface="Arial" charset="0"/>
              <a:sym typeface="Cabin"/>
            </a:endParaRPr>
          </a:p>
        </p:txBody>
      </p:sp>
      <p:sp>
        <p:nvSpPr>
          <p:cNvPr id="373" name="Shape 373"/>
          <p:cNvSpPr txBox="1"/>
          <p:nvPr/>
        </p:nvSpPr>
        <p:spPr>
          <a:xfrm>
            <a:off x="8018206" y="7095158"/>
            <a:ext cx="2892639" cy="1059491"/>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print('All Done')</a:t>
            </a:r>
          </a:p>
        </p:txBody>
      </p:sp>
      <p:cxnSp>
        <p:nvCxnSpPr>
          <p:cNvPr id="374" name="Shape 374"/>
          <p:cNvCxnSpPr/>
          <p:nvPr/>
        </p:nvCxnSpPr>
        <p:spPr>
          <a:xfrm rot="10800000" flipH="1">
            <a:off x="10932038" y="1782610"/>
            <a:ext cx="1127071" cy="2752"/>
          </a:xfrm>
          <a:prstGeom prst="straightConnector1">
            <a:avLst/>
          </a:prstGeom>
          <a:noFill/>
          <a:ln w="63500" cap="rnd" cmpd="sng">
            <a:solidFill>
              <a:srgbClr val="00FF00"/>
            </a:solidFill>
            <a:prstDash val="solid"/>
            <a:miter/>
            <a:headEnd type="none" w="med" len="med"/>
            <a:tailEnd type="none" w="med" len="med"/>
          </a:ln>
        </p:spPr>
      </p:cxnSp>
      <p:cxnSp>
        <p:nvCxnSpPr>
          <p:cNvPr id="375" name="Shape 375"/>
          <p:cNvCxnSpPr/>
          <p:nvPr/>
        </p:nvCxnSpPr>
        <p:spPr>
          <a:xfrm rot="10800000" flipH="1">
            <a:off x="12049889" y="1782495"/>
            <a:ext cx="9261" cy="631990"/>
          </a:xfrm>
          <a:prstGeom prst="straightConnector1">
            <a:avLst/>
          </a:prstGeom>
          <a:noFill/>
          <a:ln w="63500" cap="rnd" cmpd="sng">
            <a:solidFill>
              <a:srgbClr val="00FF00"/>
            </a:solidFill>
            <a:prstDash val="solid"/>
            <a:miter/>
            <a:headEnd type="stealth" w="med" len="med"/>
            <a:tailEnd type="none" w="med" len="med"/>
          </a:ln>
        </p:spPr>
      </p:cxnSp>
      <p:cxnSp>
        <p:nvCxnSpPr>
          <p:cNvPr id="376" name="Shape 376"/>
          <p:cNvCxnSpPr/>
          <p:nvPr/>
        </p:nvCxnSpPr>
        <p:spPr>
          <a:xfrm rot="10800000" flipH="1">
            <a:off x="9434062" y="2399916"/>
            <a:ext cx="30462" cy="4684645"/>
          </a:xfrm>
          <a:prstGeom prst="straightConnector1">
            <a:avLst/>
          </a:prstGeom>
          <a:noFill/>
          <a:ln w="63500" cap="rnd" cmpd="sng">
            <a:solidFill>
              <a:srgbClr val="00FF00"/>
            </a:solidFill>
            <a:prstDash val="solid"/>
            <a:miter/>
            <a:headEnd type="stealth" w="med" len="med"/>
            <a:tailEnd type="none" w="med" len="med"/>
          </a:ln>
        </p:spPr>
      </p:cxnSp>
      <p:cxnSp>
        <p:nvCxnSpPr>
          <p:cNvPr id="377" name="Shape 377"/>
          <p:cNvCxnSpPr/>
          <p:nvPr/>
        </p:nvCxnSpPr>
        <p:spPr>
          <a:xfrm>
            <a:off x="13697529" y="4456817"/>
            <a:ext cx="610580" cy="11920"/>
          </a:xfrm>
          <a:prstGeom prst="straightConnector1">
            <a:avLst/>
          </a:prstGeom>
          <a:noFill/>
          <a:ln w="63500" cap="rnd" cmpd="sng">
            <a:solidFill>
              <a:srgbClr val="FF9900"/>
            </a:solidFill>
            <a:prstDash val="solid"/>
            <a:miter/>
            <a:headEnd type="none" w="med" len="med"/>
            <a:tailEnd type="none" w="med" len="med"/>
          </a:ln>
        </p:spPr>
      </p:cxnSp>
      <p:cxnSp>
        <p:nvCxnSpPr>
          <p:cNvPr id="378" name="Shape 378"/>
          <p:cNvCxnSpPr/>
          <p:nvPr/>
        </p:nvCxnSpPr>
        <p:spPr>
          <a:xfrm rot="10800000" flipH="1">
            <a:off x="14274997" y="4510191"/>
            <a:ext cx="6758" cy="542636"/>
          </a:xfrm>
          <a:prstGeom prst="straightConnector1">
            <a:avLst/>
          </a:prstGeom>
          <a:noFill/>
          <a:ln w="63500" cap="rnd" cmpd="sng">
            <a:solidFill>
              <a:srgbClr val="FF9900"/>
            </a:solidFill>
            <a:prstDash val="solid"/>
            <a:miter/>
            <a:headEnd type="stealth" w="med" len="med"/>
            <a:tailEnd type="none" w="med" len="med"/>
          </a:ln>
        </p:spPr>
      </p:cxnSp>
      <p:cxnSp>
        <p:nvCxnSpPr>
          <p:cNvPr id="379" name="Shape 379"/>
          <p:cNvCxnSpPr>
            <a:stCxn id="371" idx="0"/>
            <a:endCxn id="370" idx="2"/>
          </p:cNvCxnSpPr>
          <p:nvPr/>
        </p:nvCxnSpPr>
        <p:spPr>
          <a:xfrm flipV="1">
            <a:off x="11986315" y="3492603"/>
            <a:ext cx="11921" cy="370852"/>
          </a:xfrm>
          <a:prstGeom prst="straightConnector1">
            <a:avLst/>
          </a:prstGeom>
          <a:noFill/>
          <a:ln w="63500" cap="rnd" cmpd="sng">
            <a:solidFill>
              <a:srgbClr val="00FF00"/>
            </a:solidFill>
            <a:prstDash val="solid"/>
            <a:miter/>
            <a:headEnd type="stealth" w="med" len="med"/>
            <a:tailEnd type="none" w="med" len="med"/>
          </a:ln>
        </p:spPr>
      </p:cxnSp>
      <p:cxnSp>
        <p:nvCxnSpPr>
          <p:cNvPr id="380" name="Shape 380"/>
          <p:cNvCxnSpPr/>
          <p:nvPr/>
        </p:nvCxnSpPr>
        <p:spPr>
          <a:xfrm>
            <a:off x="9496313" y="6618350"/>
            <a:ext cx="4749545" cy="0"/>
          </a:xfrm>
          <a:prstGeom prst="straightConnector1">
            <a:avLst/>
          </a:prstGeom>
          <a:noFill/>
          <a:ln w="63500" cap="rnd" cmpd="sng">
            <a:solidFill>
              <a:srgbClr val="00FF00"/>
            </a:solidFill>
            <a:prstDash val="solid"/>
            <a:miter/>
            <a:headEnd type="stealth" w="med" len="med"/>
            <a:tailEnd type="none" w="med" len="med"/>
          </a:ln>
        </p:spPr>
      </p:cxnSp>
      <p:sp>
        <p:nvSpPr>
          <p:cNvPr id="382" name="Shape 382"/>
          <p:cNvSpPr txBox="1"/>
          <p:nvPr/>
        </p:nvSpPr>
        <p:spPr>
          <a:xfrm>
            <a:off x="11358517" y="1230411"/>
            <a:ext cx="918430"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yes</a:t>
            </a:r>
          </a:p>
        </p:txBody>
      </p:sp>
      <p:sp>
        <p:nvSpPr>
          <p:cNvPr id="383" name="Shape 383"/>
          <p:cNvSpPr txBox="1"/>
          <p:nvPr/>
        </p:nvSpPr>
        <p:spPr>
          <a:xfrm>
            <a:off x="13742561" y="3921731"/>
            <a:ext cx="917822"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yes</a:t>
            </a:r>
          </a:p>
        </p:txBody>
      </p:sp>
      <p:cxnSp>
        <p:nvCxnSpPr>
          <p:cNvPr id="384" name="Shape 384"/>
          <p:cNvCxnSpPr/>
          <p:nvPr/>
        </p:nvCxnSpPr>
        <p:spPr>
          <a:xfrm rot="10800000">
            <a:off x="12003532" y="5123024"/>
            <a:ext cx="0" cy="1495324"/>
          </a:xfrm>
          <a:prstGeom prst="straightConnector1">
            <a:avLst/>
          </a:prstGeom>
          <a:noFill/>
          <a:ln w="63500" cap="rnd" cmpd="sng">
            <a:solidFill>
              <a:srgbClr val="FF9900"/>
            </a:solidFill>
            <a:prstDash val="solid"/>
            <a:miter/>
            <a:headEnd type="stealth" w="med" len="med"/>
            <a:tailEnd type="none" w="med" len="med"/>
          </a:ln>
        </p:spPr>
      </p:cxnSp>
      <p:sp>
        <p:nvSpPr>
          <p:cNvPr id="385" name="Shape 385"/>
          <p:cNvSpPr txBox="1"/>
          <p:nvPr/>
        </p:nvSpPr>
        <p:spPr>
          <a:xfrm>
            <a:off x="11386329" y="5066072"/>
            <a:ext cx="451643"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sp>
        <p:nvSpPr>
          <p:cNvPr id="386" name="Shape 386"/>
          <p:cNvSpPr txBox="1"/>
          <p:nvPr/>
        </p:nvSpPr>
        <p:spPr>
          <a:xfrm>
            <a:off x="8801078" y="2544284"/>
            <a:ext cx="451643"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389" name="Shape 389"/>
          <p:cNvCxnSpPr/>
          <p:nvPr/>
        </p:nvCxnSpPr>
        <p:spPr>
          <a:xfrm rot="10800000" flipH="1">
            <a:off x="14274997" y="6163128"/>
            <a:ext cx="6758" cy="542636"/>
          </a:xfrm>
          <a:prstGeom prst="straightConnector1">
            <a:avLst/>
          </a:prstGeom>
          <a:noFill/>
          <a:ln w="63500" cap="rnd" cmpd="sng">
            <a:solidFill>
              <a:srgbClr val="FF9900"/>
            </a:solidFill>
            <a:prstDash val="solid"/>
            <a:miter/>
            <a:headEnd type="stealth"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1155700" y="745588"/>
            <a:ext cx="7758111" cy="1651537"/>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err="1">
                <a:solidFill>
                  <a:srgbClr val="FFD966"/>
                </a:solidFill>
                <a:latin typeface="Arial" charset="0"/>
                <a:ea typeface="Arial" charset="0"/>
                <a:cs typeface="Arial" charset="0"/>
                <a:sym typeface="Cabin"/>
              </a:rPr>
              <a:t>Rẽ</a:t>
            </a:r>
            <a:r>
              <a:rPr lang="en-US" sz="6600" u="none" strike="noStrike" cap="none" dirty="0">
                <a:solidFill>
                  <a:srgbClr val="FFD966"/>
                </a:solidFill>
                <a:latin typeface="Arial" charset="0"/>
                <a:ea typeface="Arial" charset="0"/>
                <a:cs typeface="Arial" charset="0"/>
                <a:sym typeface="Cabin"/>
              </a:rPr>
              <a:t> </a:t>
            </a:r>
            <a:r>
              <a:rPr lang="en-US" sz="6600" u="none" strike="noStrike" cap="none" dirty="0" err="1">
                <a:solidFill>
                  <a:srgbClr val="FFD966"/>
                </a:solidFill>
                <a:latin typeface="Arial" charset="0"/>
                <a:ea typeface="Arial" charset="0"/>
                <a:cs typeface="Arial" charset="0"/>
                <a:sym typeface="Cabin"/>
              </a:rPr>
              <a:t>nhánh</a:t>
            </a:r>
            <a:r>
              <a:rPr lang="en-US" sz="6600" u="none" strike="noStrike" cap="none" dirty="0">
                <a:solidFill>
                  <a:srgbClr val="FFD966"/>
                </a:solidFill>
                <a:latin typeface="Arial" charset="0"/>
                <a:ea typeface="Arial" charset="0"/>
                <a:cs typeface="Arial" charset="0"/>
                <a:sym typeface="Cabin"/>
              </a:rPr>
              <a:t> 2 </a:t>
            </a:r>
            <a:r>
              <a:rPr lang="en-US" sz="6600" u="none" strike="noStrike" cap="none" dirty="0" err="1">
                <a:solidFill>
                  <a:srgbClr val="FFD966"/>
                </a:solidFill>
                <a:latin typeface="Arial" charset="0"/>
                <a:ea typeface="Arial" charset="0"/>
                <a:cs typeface="Arial" charset="0"/>
                <a:sym typeface="Cabin"/>
              </a:rPr>
              <a:t>chiều</a:t>
            </a:r>
            <a:endParaRPr lang="en-US" sz="6600" u="none" strike="noStrike" cap="none" dirty="0">
              <a:solidFill>
                <a:srgbClr val="FFD966"/>
              </a:solidFill>
              <a:latin typeface="Arial" charset="0"/>
              <a:ea typeface="Arial" charset="0"/>
              <a:cs typeface="Arial" charset="0"/>
              <a:sym typeface="Cabin"/>
            </a:endParaRPr>
          </a:p>
        </p:txBody>
      </p:sp>
      <p:sp>
        <p:nvSpPr>
          <p:cNvPr id="395" name="Shape 395"/>
          <p:cNvSpPr txBox="1">
            <a:spLocks noGrp="1"/>
          </p:cNvSpPr>
          <p:nvPr>
            <p:ph type="body" idx="1"/>
          </p:nvPr>
        </p:nvSpPr>
        <p:spPr>
          <a:xfrm>
            <a:off x="1155700" y="2603501"/>
            <a:ext cx="5874687" cy="5640168"/>
          </a:xfrm>
          <a:prstGeom prst="rect">
            <a:avLst/>
          </a:prstGeom>
          <a:noFill/>
          <a:ln>
            <a:noFill/>
          </a:ln>
        </p:spPr>
        <p:txBody>
          <a:bodyPr lIns="38100" tIns="38100" rIns="38100" bIns="38100" anchor="ctr" anchorCtr="0">
            <a:noAutofit/>
          </a:bodyPr>
          <a:lstStyle/>
          <a:p>
            <a:pPr marL="749300" lvl="0" indent="-371094">
              <a:spcBef>
                <a:spcPts val="0"/>
              </a:spcBef>
              <a:buSzPct val="100000"/>
            </a:pPr>
            <a:r>
              <a:rPr lang="en-US" sz="3600" dirty="0" err="1">
                <a:solidFill>
                  <a:schemeClr val="lt1"/>
                </a:solidFill>
                <a:latin typeface="Arial" charset="0"/>
                <a:ea typeface="Arial" charset="0"/>
                <a:cs typeface="Arial" charset="0"/>
                <a:sym typeface="Cabin"/>
              </a:rPr>
              <a:t>Rẽ</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nhánh</a:t>
            </a:r>
            <a:r>
              <a:rPr lang="en-US" sz="3600" dirty="0">
                <a:solidFill>
                  <a:schemeClr val="lt1"/>
                </a:solidFill>
                <a:latin typeface="Arial" charset="0"/>
                <a:ea typeface="Arial" charset="0"/>
                <a:cs typeface="Arial" charset="0"/>
                <a:sym typeface="Cabin"/>
              </a:rPr>
              <a:t> 1 </a:t>
            </a:r>
            <a:r>
              <a:rPr lang="en-US" sz="3600" dirty="0" err="1">
                <a:solidFill>
                  <a:schemeClr val="lt1"/>
                </a:solidFill>
                <a:latin typeface="Arial" charset="0"/>
                <a:ea typeface="Arial" charset="0"/>
                <a:cs typeface="Arial" charset="0"/>
                <a:sym typeface="Cabin"/>
              </a:rPr>
              <a:t>nếu</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biểu</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thức</a:t>
            </a:r>
            <a:r>
              <a:rPr lang="en-US" sz="3600" dirty="0">
                <a:solidFill>
                  <a:schemeClr val="lt1"/>
                </a:solidFill>
                <a:latin typeface="Arial" charset="0"/>
                <a:ea typeface="Arial" charset="0"/>
                <a:cs typeface="Arial" charset="0"/>
                <a:sym typeface="Cabin"/>
              </a:rPr>
              <a:t> logic </a:t>
            </a:r>
            <a:r>
              <a:rPr lang="en-US" sz="3600" dirty="0" err="1">
                <a:solidFill>
                  <a:schemeClr val="lt1"/>
                </a:solidFill>
                <a:latin typeface="Arial" charset="0"/>
                <a:ea typeface="Arial" charset="0"/>
                <a:cs typeface="Arial" charset="0"/>
                <a:sym typeface="Cabin"/>
              </a:rPr>
              <a:t>đúng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và</a:t>
            </a:r>
            <a:r>
              <a:rPr lang="en-US" sz="3600" dirty="0">
                <a:solidFill>
                  <a:schemeClr val="lt1"/>
                </a:solidFill>
                <a:latin typeface="Arial" charset="0"/>
                <a:ea typeface="Arial" charset="0"/>
                <a:cs typeface="Arial" charset="0"/>
                <a:sym typeface="Cabin"/>
              </a:rPr>
              <a:t> 2 </a:t>
            </a:r>
            <a:r>
              <a:rPr lang="en-US" sz="3600" dirty="0" err="1">
                <a:solidFill>
                  <a:schemeClr val="lt1"/>
                </a:solidFill>
                <a:latin typeface="Arial" charset="0"/>
                <a:ea typeface="Arial" charset="0"/>
                <a:cs typeface="Arial" charset="0"/>
                <a:sym typeface="Cabin"/>
              </a:rPr>
              <a:t>nếu</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biểu</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thức</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là</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sai</a:t>
            </a:r>
            <a:endParaRPr lang="en-US" sz="3600" u="none" strike="noStrike" cap="none" dirty="0">
              <a:solidFill>
                <a:schemeClr val="lt1"/>
              </a:solidFill>
              <a:latin typeface="Arial" charset="0"/>
              <a:ea typeface="Arial" charset="0"/>
              <a:cs typeface="Arial" charset="0"/>
              <a:sym typeface="Cabin"/>
            </a:endParaRPr>
          </a:p>
        </p:txBody>
      </p:sp>
      <p:sp>
        <p:nvSpPr>
          <p:cNvPr id="396" name="Shape 396"/>
          <p:cNvSpPr/>
          <p:nvPr/>
        </p:nvSpPr>
        <p:spPr>
          <a:xfrm>
            <a:off x="9980540" y="3241114"/>
            <a:ext cx="3257489" cy="1349530"/>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&gt; 2</a:t>
            </a:r>
          </a:p>
        </p:txBody>
      </p:sp>
      <p:sp>
        <p:nvSpPr>
          <p:cNvPr id="397" name="Shape 397"/>
          <p:cNvSpPr txBox="1"/>
          <p:nvPr/>
        </p:nvSpPr>
        <p:spPr>
          <a:xfrm>
            <a:off x="12784308" y="4613913"/>
            <a:ext cx="3176051" cy="116338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print('Bigger')</a:t>
            </a:r>
          </a:p>
        </p:txBody>
      </p:sp>
      <p:cxnSp>
        <p:nvCxnSpPr>
          <p:cNvPr id="398" name="Shape 398"/>
          <p:cNvCxnSpPr/>
          <p:nvPr/>
        </p:nvCxnSpPr>
        <p:spPr>
          <a:xfrm rot="10800000" flipH="1">
            <a:off x="13214762" y="3892612"/>
            <a:ext cx="1278272" cy="11633"/>
          </a:xfrm>
          <a:prstGeom prst="straightConnector1">
            <a:avLst/>
          </a:prstGeom>
          <a:noFill/>
          <a:ln w="63500" cap="rnd" cmpd="sng">
            <a:solidFill>
              <a:srgbClr val="00FF00"/>
            </a:solidFill>
            <a:prstDash val="solid"/>
            <a:miter/>
            <a:headEnd type="none" w="med" len="med"/>
            <a:tailEnd type="none" w="med" len="med"/>
          </a:ln>
        </p:spPr>
      </p:cxnSp>
      <p:cxnSp>
        <p:nvCxnSpPr>
          <p:cNvPr id="399" name="Shape 399"/>
          <p:cNvCxnSpPr/>
          <p:nvPr/>
        </p:nvCxnSpPr>
        <p:spPr>
          <a:xfrm rot="10800000" flipH="1">
            <a:off x="14442137" y="3910062"/>
            <a:ext cx="17450" cy="683491"/>
          </a:xfrm>
          <a:prstGeom prst="straightConnector1">
            <a:avLst/>
          </a:prstGeom>
          <a:noFill/>
          <a:ln w="63500" cap="rnd" cmpd="sng">
            <a:solidFill>
              <a:srgbClr val="00FF00"/>
            </a:solidFill>
            <a:prstDash val="solid"/>
            <a:miter/>
            <a:headEnd type="stealth" w="med" len="med"/>
            <a:tailEnd type="none" w="med" len="med"/>
          </a:ln>
        </p:spPr>
      </p:cxnSp>
      <p:cxnSp>
        <p:nvCxnSpPr>
          <p:cNvPr id="400" name="Shape 400"/>
          <p:cNvCxnSpPr/>
          <p:nvPr/>
        </p:nvCxnSpPr>
        <p:spPr>
          <a:xfrm rot="10800000" flipH="1">
            <a:off x="11638370" y="6213572"/>
            <a:ext cx="2822672" cy="29085"/>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3683026" y="3293467"/>
            <a:ext cx="81000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yes</a:t>
            </a:r>
          </a:p>
        </p:txBody>
      </p:sp>
      <p:sp>
        <p:nvSpPr>
          <p:cNvPr id="402" name="Shape 402"/>
          <p:cNvSpPr txBox="1"/>
          <p:nvPr/>
        </p:nvSpPr>
        <p:spPr>
          <a:xfrm>
            <a:off x="9560265" y="3293467"/>
            <a:ext cx="495894"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403" name="Shape 403"/>
          <p:cNvCxnSpPr/>
          <p:nvPr/>
        </p:nvCxnSpPr>
        <p:spPr>
          <a:xfrm rot="10800000">
            <a:off x="14434866" y="5765668"/>
            <a:ext cx="8725" cy="423181"/>
          </a:xfrm>
          <a:prstGeom prst="straightConnector1">
            <a:avLst/>
          </a:prstGeom>
          <a:noFill/>
          <a:ln w="63500" cap="rnd" cmpd="sng">
            <a:solidFill>
              <a:srgbClr val="00FF00"/>
            </a:solidFill>
            <a:prstDash val="solid"/>
            <a:miter/>
            <a:headEnd type="none" w="med" len="med"/>
            <a:tailEnd type="none" w="med" len="med"/>
          </a:ln>
        </p:spPr>
      </p:cxnSp>
      <p:cxnSp>
        <p:nvCxnSpPr>
          <p:cNvPr id="404" name="Shape 404"/>
          <p:cNvCxnSpPr/>
          <p:nvPr/>
        </p:nvCxnSpPr>
        <p:spPr>
          <a:xfrm rot="10800000">
            <a:off x="11622373" y="2649239"/>
            <a:ext cx="4362" cy="629684"/>
          </a:xfrm>
          <a:prstGeom prst="straightConnector1">
            <a:avLst/>
          </a:prstGeom>
          <a:noFill/>
          <a:ln w="63500" cap="rnd" cmpd="sng">
            <a:solidFill>
              <a:srgbClr val="FFFFFF"/>
            </a:solidFill>
            <a:prstDash val="solid"/>
            <a:miter/>
            <a:headEnd type="stealth" w="med" len="med"/>
            <a:tailEnd type="none" w="med" len="med"/>
          </a:ln>
        </p:spPr>
      </p:cxnSp>
      <p:sp>
        <p:nvSpPr>
          <p:cNvPr id="405" name="Shape 405"/>
          <p:cNvSpPr txBox="1"/>
          <p:nvPr/>
        </p:nvSpPr>
        <p:spPr>
          <a:xfrm>
            <a:off x="10061978" y="1751976"/>
            <a:ext cx="3176051" cy="884175"/>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 4</a:t>
            </a:r>
          </a:p>
        </p:txBody>
      </p:sp>
      <p:cxnSp>
        <p:nvCxnSpPr>
          <p:cNvPr id="406" name="Shape 406"/>
          <p:cNvCxnSpPr/>
          <p:nvPr/>
        </p:nvCxnSpPr>
        <p:spPr>
          <a:xfrm>
            <a:off x="8805517" y="3910062"/>
            <a:ext cx="1209925" cy="5819"/>
          </a:xfrm>
          <a:prstGeom prst="straightConnector1">
            <a:avLst/>
          </a:prstGeom>
          <a:noFill/>
          <a:ln w="63500" cap="rnd" cmpd="sng">
            <a:solidFill>
              <a:srgbClr val="FF9900"/>
            </a:solidFill>
            <a:prstDash val="solid"/>
            <a:miter/>
            <a:headEnd type="none" w="med" len="med"/>
            <a:tailEnd type="none" w="med" len="med"/>
          </a:ln>
        </p:spPr>
      </p:cxnSp>
      <p:cxnSp>
        <p:nvCxnSpPr>
          <p:cNvPr id="407" name="Shape 407"/>
          <p:cNvCxnSpPr/>
          <p:nvPr/>
        </p:nvCxnSpPr>
        <p:spPr>
          <a:xfrm rot="10800000" flipH="1">
            <a:off x="8788067" y="3910062"/>
            <a:ext cx="17450" cy="683491"/>
          </a:xfrm>
          <a:prstGeom prst="straightConnector1">
            <a:avLst/>
          </a:prstGeom>
          <a:noFill/>
          <a:ln w="63500" cap="rnd" cmpd="sng">
            <a:solidFill>
              <a:srgbClr val="FF9900"/>
            </a:solidFill>
            <a:prstDash val="solid"/>
            <a:miter/>
            <a:headEnd type="stealth" w="med" len="med"/>
            <a:tailEnd type="none" w="med" len="med"/>
          </a:ln>
        </p:spPr>
      </p:cxnSp>
      <p:sp>
        <p:nvSpPr>
          <p:cNvPr id="408" name="Shape 408"/>
          <p:cNvSpPr txBox="1"/>
          <p:nvPr/>
        </p:nvSpPr>
        <p:spPr>
          <a:xfrm>
            <a:off x="7083585" y="4602279"/>
            <a:ext cx="3393915" cy="116338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print('Not bigger')</a:t>
            </a:r>
          </a:p>
        </p:txBody>
      </p:sp>
      <p:cxnSp>
        <p:nvCxnSpPr>
          <p:cNvPr id="409" name="Shape 409"/>
          <p:cNvCxnSpPr/>
          <p:nvPr/>
        </p:nvCxnSpPr>
        <p:spPr>
          <a:xfrm flipH="1">
            <a:off x="8783702" y="6222298"/>
            <a:ext cx="2856119" cy="2908"/>
          </a:xfrm>
          <a:prstGeom prst="straightConnector1">
            <a:avLst/>
          </a:prstGeom>
          <a:noFill/>
          <a:ln w="63500" cap="rnd" cmpd="sng">
            <a:solidFill>
              <a:srgbClr val="FF9900"/>
            </a:solidFill>
            <a:prstDash val="solid"/>
            <a:miter/>
            <a:headEnd type="stealth" w="med" len="med"/>
            <a:tailEnd type="none" w="med" len="med"/>
          </a:ln>
        </p:spPr>
      </p:cxnSp>
      <p:cxnSp>
        <p:nvCxnSpPr>
          <p:cNvPr id="410" name="Shape 410"/>
          <p:cNvCxnSpPr/>
          <p:nvPr/>
        </p:nvCxnSpPr>
        <p:spPr>
          <a:xfrm rot="10800000">
            <a:off x="8757526" y="5777302"/>
            <a:ext cx="8725" cy="423181"/>
          </a:xfrm>
          <a:prstGeom prst="straightConnector1">
            <a:avLst/>
          </a:prstGeom>
          <a:noFill/>
          <a:ln w="63500" cap="rnd" cmpd="sng">
            <a:solidFill>
              <a:srgbClr val="FF9900"/>
            </a:solidFill>
            <a:prstDash val="solid"/>
            <a:miter/>
            <a:headEnd type="none" w="med" len="med"/>
            <a:tailEnd type="none" w="med" len="med"/>
          </a:ln>
        </p:spPr>
      </p:cxnSp>
      <p:cxnSp>
        <p:nvCxnSpPr>
          <p:cNvPr id="411" name="Shape 411"/>
          <p:cNvCxnSpPr/>
          <p:nvPr/>
        </p:nvCxnSpPr>
        <p:spPr>
          <a:xfrm rot="10800000" flipH="1">
            <a:off x="11650004" y="6283375"/>
            <a:ext cx="17450" cy="683491"/>
          </a:xfrm>
          <a:prstGeom prst="straightConnector1">
            <a:avLst/>
          </a:prstGeom>
          <a:noFill/>
          <a:ln w="63500" cap="rnd" cmpd="sng">
            <a:solidFill>
              <a:srgbClr val="00FFFF"/>
            </a:solidFill>
            <a:prstDash val="solid"/>
            <a:miter/>
            <a:headEnd type="stealth" w="med" len="med"/>
            <a:tailEnd type="none" w="med" len="med"/>
          </a:ln>
        </p:spPr>
      </p:cxnSp>
      <p:sp>
        <p:nvSpPr>
          <p:cNvPr id="412" name="Shape 412"/>
          <p:cNvSpPr txBox="1"/>
          <p:nvPr/>
        </p:nvSpPr>
        <p:spPr>
          <a:xfrm>
            <a:off x="10015442" y="6940691"/>
            <a:ext cx="3176051" cy="884175"/>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print('All Done')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1155700" y="1126051"/>
            <a:ext cx="7758111"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D966"/>
                </a:solidFill>
                <a:latin typeface="Arial" charset="0"/>
                <a:ea typeface="Arial" charset="0"/>
                <a:cs typeface="Arial" charset="0"/>
                <a:sym typeface="Cabin"/>
              </a:rPr>
              <a:t>else:</a:t>
            </a:r>
          </a:p>
        </p:txBody>
      </p:sp>
      <p:sp>
        <p:nvSpPr>
          <p:cNvPr id="396" name="Shape 396"/>
          <p:cNvSpPr/>
          <p:nvPr/>
        </p:nvSpPr>
        <p:spPr>
          <a:xfrm>
            <a:off x="9980540" y="3241114"/>
            <a:ext cx="3257489" cy="1349530"/>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&gt; 2</a:t>
            </a:r>
          </a:p>
        </p:txBody>
      </p:sp>
      <p:sp>
        <p:nvSpPr>
          <p:cNvPr id="397" name="Shape 397"/>
          <p:cNvSpPr txBox="1"/>
          <p:nvPr/>
        </p:nvSpPr>
        <p:spPr>
          <a:xfrm>
            <a:off x="12784308" y="4613913"/>
            <a:ext cx="3176051" cy="116338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print('Bigger')</a:t>
            </a:r>
          </a:p>
        </p:txBody>
      </p:sp>
      <p:cxnSp>
        <p:nvCxnSpPr>
          <p:cNvPr id="398" name="Shape 398"/>
          <p:cNvCxnSpPr/>
          <p:nvPr/>
        </p:nvCxnSpPr>
        <p:spPr>
          <a:xfrm rot="10800000" flipH="1">
            <a:off x="13214762" y="3892612"/>
            <a:ext cx="1278272" cy="11633"/>
          </a:xfrm>
          <a:prstGeom prst="straightConnector1">
            <a:avLst/>
          </a:prstGeom>
          <a:noFill/>
          <a:ln w="63500" cap="rnd" cmpd="sng">
            <a:solidFill>
              <a:srgbClr val="00FF00"/>
            </a:solidFill>
            <a:prstDash val="solid"/>
            <a:miter/>
            <a:headEnd type="none" w="med" len="med"/>
            <a:tailEnd type="none" w="med" len="med"/>
          </a:ln>
        </p:spPr>
      </p:cxnSp>
      <p:cxnSp>
        <p:nvCxnSpPr>
          <p:cNvPr id="399" name="Shape 399"/>
          <p:cNvCxnSpPr/>
          <p:nvPr/>
        </p:nvCxnSpPr>
        <p:spPr>
          <a:xfrm rot="10800000" flipH="1">
            <a:off x="14442137" y="3910062"/>
            <a:ext cx="17450" cy="683491"/>
          </a:xfrm>
          <a:prstGeom prst="straightConnector1">
            <a:avLst/>
          </a:prstGeom>
          <a:noFill/>
          <a:ln w="63500" cap="rnd" cmpd="sng">
            <a:solidFill>
              <a:srgbClr val="00FF00"/>
            </a:solidFill>
            <a:prstDash val="solid"/>
            <a:miter/>
            <a:headEnd type="stealth" w="med" len="med"/>
            <a:tailEnd type="none" w="med" len="med"/>
          </a:ln>
        </p:spPr>
      </p:cxnSp>
      <p:cxnSp>
        <p:nvCxnSpPr>
          <p:cNvPr id="400" name="Shape 400"/>
          <p:cNvCxnSpPr/>
          <p:nvPr/>
        </p:nvCxnSpPr>
        <p:spPr>
          <a:xfrm rot="10800000" flipH="1">
            <a:off x="11638370" y="6213572"/>
            <a:ext cx="2822672" cy="29085"/>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3683026" y="3293467"/>
            <a:ext cx="81000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yes</a:t>
            </a:r>
          </a:p>
        </p:txBody>
      </p:sp>
      <p:sp>
        <p:nvSpPr>
          <p:cNvPr id="402" name="Shape 402"/>
          <p:cNvSpPr txBox="1"/>
          <p:nvPr/>
        </p:nvSpPr>
        <p:spPr>
          <a:xfrm>
            <a:off x="9560265" y="3293467"/>
            <a:ext cx="495894"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403" name="Shape 403"/>
          <p:cNvCxnSpPr/>
          <p:nvPr/>
        </p:nvCxnSpPr>
        <p:spPr>
          <a:xfrm rot="10800000">
            <a:off x="14434866" y="5765668"/>
            <a:ext cx="8725" cy="423181"/>
          </a:xfrm>
          <a:prstGeom prst="straightConnector1">
            <a:avLst/>
          </a:prstGeom>
          <a:noFill/>
          <a:ln w="63500" cap="rnd" cmpd="sng">
            <a:solidFill>
              <a:srgbClr val="00FF00"/>
            </a:solidFill>
            <a:prstDash val="solid"/>
            <a:miter/>
            <a:headEnd type="none" w="med" len="med"/>
            <a:tailEnd type="none" w="med" len="med"/>
          </a:ln>
        </p:spPr>
      </p:cxnSp>
      <p:cxnSp>
        <p:nvCxnSpPr>
          <p:cNvPr id="404" name="Shape 404"/>
          <p:cNvCxnSpPr/>
          <p:nvPr/>
        </p:nvCxnSpPr>
        <p:spPr>
          <a:xfrm rot="10800000">
            <a:off x="11622373" y="2649239"/>
            <a:ext cx="4362" cy="629684"/>
          </a:xfrm>
          <a:prstGeom prst="straightConnector1">
            <a:avLst/>
          </a:prstGeom>
          <a:noFill/>
          <a:ln w="63500" cap="rnd" cmpd="sng">
            <a:solidFill>
              <a:srgbClr val="FFFFFF"/>
            </a:solidFill>
            <a:prstDash val="solid"/>
            <a:miter/>
            <a:headEnd type="stealth" w="med" len="med"/>
            <a:tailEnd type="none" w="med" len="med"/>
          </a:ln>
        </p:spPr>
      </p:cxnSp>
      <p:sp>
        <p:nvSpPr>
          <p:cNvPr id="405" name="Shape 405"/>
          <p:cNvSpPr txBox="1"/>
          <p:nvPr/>
        </p:nvSpPr>
        <p:spPr>
          <a:xfrm>
            <a:off x="10061978" y="1751976"/>
            <a:ext cx="3176051" cy="884175"/>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 4</a:t>
            </a:r>
          </a:p>
        </p:txBody>
      </p:sp>
      <p:cxnSp>
        <p:nvCxnSpPr>
          <p:cNvPr id="406" name="Shape 406"/>
          <p:cNvCxnSpPr/>
          <p:nvPr/>
        </p:nvCxnSpPr>
        <p:spPr>
          <a:xfrm rot="10800000" flipH="1">
            <a:off x="8805517" y="3915880"/>
            <a:ext cx="1278272" cy="11633"/>
          </a:xfrm>
          <a:prstGeom prst="straightConnector1">
            <a:avLst/>
          </a:prstGeom>
          <a:noFill/>
          <a:ln w="63500" cap="rnd" cmpd="sng">
            <a:solidFill>
              <a:srgbClr val="FF9900"/>
            </a:solidFill>
            <a:prstDash val="solid"/>
            <a:miter/>
            <a:headEnd type="none" w="med" len="med"/>
            <a:tailEnd type="none" w="med" len="med"/>
          </a:ln>
        </p:spPr>
      </p:cxnSp>
      <p:cxnSp>
        <p:nvCxnSpPr>
          <p:cNvPr id="407" name="Shape 407"/>
          <p:cNvCxnSpPr/>
          <p:nvPr/>
        </p:nvCxnSpPr>
        <p:spPr>
          <a:xfrm rot="10800000" flipH="1">
            <a:off x="8788067" y="3910062"/>
            <a:ext cx="17450" cy="683491"/>
          </a:xfrm>
          <a:prstGeom prst="straightConnector1">
            <a:avLst/>
          </a:prstGeom>
          <a:noFill/>
          <a:ln w="63500" cap="rnd" cmpd="sng">
            <a:solidFill>
              <a:srgbClr val="FF9900"/>
            </a:solidFill>
            <a:prstDash val="solid"/>
            <a:miter/>
            <a:headEnd type="stealth" w="med" len="med"/>
            <a:tailEnd type="none" w="med" len="med"/>
          </a:ln>
        </p:spPr>
      </p:cxnSp>
      <p:cxnSp>
        <p:nvCxnSpPr>
          <p:cNvPr id="409" name="Shape 409"/>
          <p:cNvCxnSpPr/>
          <p:nvPr/>
        </p:nvCxnSpPr>
        <p:spPr>
          <a:xfrm flipH="1">
            <a:off x="8783702" y="6222298"/>
            <a:ext cx="2856119" cy="2908"/>
          </a:xfrm>
          <a:prstGeom prst="straightConnector1">
            <a:avLst/>
          </a:prstGeom>
          <a:noFill/>
          <a:ln w="63500" cap="rnd" cmpd="sng">
            <a:solidFill>
              <a:srgbClr val="FF9900"/>
            </a:solidFill>
            <a:prstDash val="solid"/>
            <a:miter/>
            <a:headEnd type="stealth" w="med" len="med"/>
            <a:tailEnd type="none" w="med" len="med"/>
          </a:ln>
        </p:spPr>
      </p:cxnSp>
      <p:cxnSp>
        <p:nvCxnSpPr>
          <p:cNvPr id="410" name="Shape 410"/>
          <p:cNvCxnSpPr/>
          <p:nvPr/>
        </p:nvCxnSpPr>
        <p:spPr>
          <a:xfrm rot="10800000">
            <a:off x="8757526" y="5777302"/>
            <a:ext cx="8725" cy="423181"/>
          </a:xfrm>
          <a:prstGeom prst="straightConnector1">
            <a:avLst/>
          </a:prstGeom>
          <a:noFill/>
          <a:ln w="63500" cap="rnd" cmpd="sng">
            <a:solidFill>
              <a:srgbClr val="FF9900"/>
            </a:solidFill>
            <a:prstDash val="solid"/>
            <a:miter/>
            <a:headEnd type="none" w="med" len="med"/>
            <a:tailEnd type="none" w="med" len="med"/>
          </a:ln>
        </p:spPr>
      </p:cxnSp>
      <p:cxnSp>
        <p:nvCxnSpPr>
          <p:cNvPr id="411" name="Shape 411"/>
          <p:cNvCxnSpPr/>
          <p:nvPr/>
        </p:nvCxnSpPr>
        <p:spPr>
          <a:xfrm rot="10800000" flipH="1">
            <a:off x="11650004" y="6283375"/>
            <a:ext cx="17450" cy="683491"/>
          </a:xfrm>
          <a:prstGeom prst="straightConnector1">
            <a:avLst/>
          </a:prstGeom>
          <a:noFill/>
          <a:ln w="63500" cap="rnd" cmpd="sng">
            <a:solidFill>
              <a:srgbClr val="00FFFF"/>
            </a:solidFill>
            <a:prstDash val="solid"/>
            <a:miter/>
            <a:headEnd type="stealth" w="med" len="med"/>
            <a:tailEnd type="none" w="med" len="med"/>
          </a:ln>
        </p:spPr>
      </p:cxnSp>
      <p:sp>
        <p:nvSpPr>
          <p:cNvPr id="412" name="Shape 412"/>
          <p:cNvSpPr txBox="1"/>
          <p:nvPr/>
        </p:nvSpPr>
        <p:spPr>
          <a:xfrm>
            <a:off x="10015442" y="6940691"/>
            <a:ext cx="3176051" cy="884175"/>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print('All Done')</a:t>
            </a:r>
          </a:p>
        </p:txBody>
      </p:sp>
      <p:sp>
        <p:nvSpPr>
          <p:cNvPr id="22" name="Shape 418"/>
          <p:cNvSpPr txBox="1"/>
          <p:nvPr/>
        </p:nvSpPr>
        <p:spPr>
          <a:xfrm>
            <a:off x="1109119" y="3549412"/>
            <a:ext cx="4814099" cy="4009665"/>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FFFF"/>
                </a:solidFill>
                <a:latin typeface="Courier"/>
                <a:ea typeface="Courier"/>
                <a:cs typeface="Courier"/>
                <a:sym typeface="Courier New"/>
              </a:rPr>
              <a:t>x = 4</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x &gt; 2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    print('Bigger')</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9900"/>
                </a:solidFill>
                <a:latin typeface="Courier"/>
                <a:ea typeface="Courier"/>
                <a:cs typeface="Courier"/>
                <a:sym typeface="Courier New"/>
              </a:rPr>
              <a:t>else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9900"/>
                </a:solidFill>
                <a:latin typeface="Courier"/>
                <a:ea typeface="Courier"/>
                <a:cs typeface="Courier"/>
                <a:sym typeface="Courier New"/>
              </a:rPr>
              <a:t>    print('Smaller')</a:t>
            </a:r>
          </a:p>
          <a:p>
            <a:pPr marL="0" marR="0" lvl="0" indent="0" algn="ctr" rtl="0">
              <a:lnSpc>
                <a:spcPct val="100000"/>
              </a:lnSpc>
              <a:spcBef>
                <a:spcPts val="0"/>
              </a:spcBef>
              <a:spcAft>
                <a:spcPts val="0"/>
              </a:spcAft>
              <a:buNone/>
            </a:pPr>
            <a:endParaRPr sz="30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00FFFF"/>
                </a:solidFill>
                <a:latin typeface="Courier"/>
                <a:ea typeface="Courier"/>
                <a:cs typeface="Courier"/>
                <a:sym typeface="Courier New"/>
              </a:rPr>
              <a:t>print('All done')</a:t>
            </a:r>
          </a:p>
        </p:txBody>
      </p:sp>
      <p:sp>
        <p:nvSpPr>
          <p:cNvPr id="21" name="Shape 408"/>
          <p:cNvSpPr txBox="1"/>
          <p:nvPr/>
        </p:nvSpPr>
        <p:spPr>
          <a:xfrm>
            <a:off x="7083585" y="4602279"/>
            <a:ext cx="3393915" cy="116338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print('Not bigger')</a:t>
            </a:r>
          </a:p>
        </p:txBody>
      </p:sp>
    </p:spTree>
    <p:extLst>
      <p:ext uri="{BB962C8B-B14F-4D97-AF65-F5344CB8AC3E}">
        <p14:creationId xmlns:p14="http://schemas.microsoft.com/office/powerpoint/2010/main" val="1065842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23" name="Shape 458"/>
          <p:cNvSpPr txBox="1"/>
          <p:nvPr/>
        </p:nvSpPr>
        <p:spPr>
          <a:xfrm>
            <a:off x="955900" y="4404944"/>
            <a:ext cx="4726519" cy="2298600"/>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394" name="Shape 394"/>
          <p:cNvSpPr txBox="1">
            <a:spLocks noGrp="1"/>
          </p:cNvSpPr>
          <p:nvPr>
            <p:ph type="title"/>
          </p:nvPr>
        </p:nvSpPr>
        <p:spPr>
          <a:xfrm>
            <a:off x="1155700" y="745588"/>
            <a:ext cx="7758111"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D966"/>
                </a:solidFill>
                <a:latin typeface="Arial" charset="0"/>
                <a:ea typeface="Arial" charset="0"/>
                <a:cs typeface="Arial" charset="0"/>
                <a:sym typeface="Cabin"/>
              </a:rPr>
              <a:t>Minh </a:t>
            </a:r>
            <a:r>
              <a:rPr lang="en-US" sz="6600" u="none" strike="noStrike" cap="none" dirty="0" err="1">
                <a:solidFill>
                  <a:srgbClr val="FFD966"/>
                </a:solidFill>
                <a:latin typeface="Arial" charset="0"/>
                <a:ea typeface="Arial" charset="0"/>
                <a:cs typeface="Arial" charset="0"/>
                <a:sym typeface="Cabin"/>
              </a:rPr>
              <a:t>họa</a:t>
            </a:r>
            <a:endParaRPr lang="en-US" sz="6600" u="none" strike="noStrike" cap="none" dirty="0">
              <a:solidFill>
                <a:srgbClr val="FFD966"/>
              </a:solidFill>
              <a:latin typeface="Arial" charset="0"/>
              <a:ea typeface="Arial" charset="0"/>
              <a:cs typeface="Arial" charset="0"/>
              <a:sym typeface="Cabin"/>
            </a:endParaRPr>
          </a:p>
        </p:txBody>
      </p:sp>
      <p:sp>
        <p:nvSpPr>
          <p:cNvPr id="22" name="Shape 418"/>
          <p:cNvSpPr txBox="1"/>
          <p:nvPr/>
        </p:nvSpPr>
        <p:spPr>
          <a:xfrm>
            <a:off x="1109119" y="3549412"/>
            <a:ext cx="4814099" cy="4009665"/>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FFFF"/>
                </a:solidFill>
                <a:latin typeface="Courier"/>
                <a:ea typeface="Courier"/>
                <a:cs typeface="Courier"/>
                <a:sym typeface="Courier New"/>
              </a:rPr>
              <a:t>x = 4</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x &gt; 2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    print('Bigger')</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9900"/>
                </a:solidFill>
                <a:latin typeface="Courier"/>
                <a:ea typeface="Courier"/>
                <a:cs typeface="Courier"/>
                <a:sym typeface="Courier New"/>
              </a:rPr>
              <a:t>else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9900"/>
                </a:solidFill>
                <a:latin typeface="Courier"/>
                <a:ea typeface="Courier"/>
                <a:cs typeface="Courier"/>
                <a:sym typeface="Courier New"/>
              </a:rPr>
              <a:t>    print('Smaller')</a:t>
            </a:r>
          </a:p>
          <a:p>
            <a:pPr marL="0" marR="0" lvl="0" indent="0" algn="ctr" rtl="0">
              <a:lnSpc>
                <a:spcPct val="100000"/>
              </a:lnSpc>
              <a:spcBef>
                <a:spcPts val="0"/>
              </a:spcBef>
              <a:spcAft>
                <a:spcPts val="0"/>
              </a:spcAft>
              <a:buNone/>
            </a:pPr>
            <a:endParaRPr sz="30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00FFFF"/>
                </a:solidFill>
                <a:latin typeface="Courier"/>
                <a:ea typeface="Courier"/>
                <a:cs typeface="Courier"/>
                <a:sym typeface="Courier New"/>
              </a:rPr>
              <a:t>print('All done')</a:t>
            </a:r>
          </a:p>
        </p:txBody>
      </p:sp>
      <p:sp>
        <p:nvSpPr>
          <p:cNvPr id="21" name="Shape 440"/>
          <p:cNvSpPr txBox="1"/>
          <p:nvPr/>
        </p:nvSpPr>
        <p:spPr>
          <a:xfrm>
            <a:off x="6891553" y="3024705"/>
            <a:ext cx="9189198" cy="3378200"/>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solidFill>
                <a:srgbClr val="FFFF00"/>
              </a:solidFill>
            </a:endParaRPr>
          </a:p>
        </p:txBody>
      </p:sp>
      <p:sp>
        <p:nvSpPr>
          <p:cNvPr id="24" name="Shape 396"/>
          <p:cNvSpPr/>
          <p:nvPr/>
        </p:nvSpPr>
        <p:spPr>
          <a:xfrm>
            <a:off x="9980540" y="3241114"/>
            <a:ext cx="3257489" cy="1349530"/>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&gt; 2</a:t>
            </a:r>
          </a:p>
        </p:txBody>
      </p:sp>
      <p:sp>
        <p:nvSpPr>
          <p:cNvPr id="25" name="Shape 397"/>
          <p:cNvSpPr txBox="1"/>
          <p:nvPr/>
        </p:nvSpPr>
        <p:spPr>
          <a:xfrm>
            <a:off x="12784308" y="4613913"/>
            <a:ext cx="3176051" cy="116338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print('Bigger')</a:t>
            </a:r>
          </a:p>
        </p:txBody>
      </p:sp>
      <p:cxnSp>
        <p:nvCxnSpPr>
          <p:cNvPr id="26" name="Shape 398"/>
          <p:cNvCxnSpPr/>
          <p:nvPr/>
        </p:nvCxnSpPr>
        <p:spPr>
          <a:xfrm rot="10800000" flipH="1">
            <a:off x="13214762" y="3892612"/>
            <a:ext cx="1278272" cy="11633"/>
          </a:xfrm>
          <a:prstGeom prst="straightConnector1">
            <a:avLst/>
          </a:prstGeom>
          <a:noFill/>
          <a:ln w="63500" cap="rnd" cmpd="sng">
            <a:solidFill>
              <a:srgbClr val="00FF00"/>
            </a:solidFill>
            <a:prstDash val="solid"/>
            <a:miter/>
            <a:headEnd type="none" w="med" len="med"/>
            <a:tailEnd type="none" w="med" len="med"/>
          </a:ln>
        </p:spPr>
      </p:cxnSp>
      <p:cxnSp>
        <p:nvCxnSpPr>
          <p:cNvPr id="27" name="Shape 399"/>
          <p:cNvCxnSpPr/>
          <p:nvPr/>
        </p:nvCxnSpPr>
        <p:spPr>
          <a:xfrm rot="10800000" flipH="1">
            <a:off x="14442137" y="3910062"/>
            <a:ext cx="17450" cy="683491"/>
          </a:xfrm>
          <a:prstGeom prst="straightConnector1">
            <a:avLst/>
          </a:prstGeom>
          <a:noFill/>
          <a:ln w="63500" cap="rnd" cmpd="sng">
            <a:solidFill>
              <a:srgbClr val="00FF00"/>
            </a:solidFill>
            <a:prstDash val="solid"/>
            <a:miter/>
            <a:headEnd type="stealth" w="med" len="med"/>
            <a:tailEnd type="none" w="med" len="med"/>
          </a:ln>
        </p:spPr>
      </p:cxnSp>
      <p:cxnSp>
        <p:nvCxnSpPr>
          <p:cNvPr id="28" name="Shape 400"/>
          <p:cNvCxnSpPr/>
          <p:nvPr/>
        </p:nvCxnSpPr>
        <p:spPr>
          <a:xfrm rot="10800000" flipH="1">
            <a:off x="11638370" y="6213572"/>
            <a:ext cx="2822672" cy="29085"/>
          </a:xfrm>
          <a:prstGeom prst="straightConnector1">
            <a:avLst/>
          </a:prstGeom>
          <a:noFill/>
          <a:ln w="63500" cap="rnd" cmpd="sng">
            <a:solidFill>
              <a:srgbClr val="00FF00"/>
            </a:solidFill>
            <a:prstDash val="solid"/>
            <a:miter/>
            <a:headEnd type="stealth" w="med" len="med"/>
            <a:tailEnd type="none" w="med" len="med"/>
          </a:ln>
        </p:spPr>
      </p:cxnSp>
      <p:sp>
        <p:nvSpPr>
          <p:cNvPr id="29" name="Shape 401"/>
          <p:cNvSpPr txBox="1"/>
          <p:nvPr/>
        </p:nvSpPr>
        <p:spPr>
          <a:xfrm>
            <a:off x="13683026" y="3293467"/>
            <a:ext cx="81000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yes</a:t>
            </a:r>
          </a:p>
        </p:txBody>
      </p:sp>
      <p:sp>
        <p:nvSpPr>
          <p:cNvPr id="30" name="Shape 402"/>
          <p:cNvSpPr txBox="1"/>
          <p:nvPr/>
        </p:nvSpPr>
        <p:spPr>
          <a:xfrm>
            <a:off x="9560265" y="3293467"/>
            <a:ext cx="495894"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31" name="Shape 403"/>
          <p:cNvCxnSpPr/>
          <p:nvPr/>
        </p:nvCxnSpPr>
        <p:spPr>
          <a:xfrm rot="10800000">
            <a:off x="14434866" y="5765668"/>
            <a:ext cx="8725" cy="423181"/>
          </a:xfrm>
          <a:prstGeom prst="straightConnector1">
            <a:avLst/>
          </a:prstGeom>
          <a:noFill/>
          <a:ln w="63500" cap="rnd" cmpd="sng">
            <a:solidFill>
              <a:srgbClr val="00FF00"/>
            </a:solidFill>
            <a:prstDash val="solid"/>
            <a:miter/>
            <a:headEnd type="none" w="med" len="med"/>
            <a:tailEnd type="none" w="med" len="med"/>
          </a:ln>
        </p:spPr>
      </p:cxnSp>
      <p:cxnSp>
        <p:nvCxnSpPr>
          <p:cNvPr id="32" name="Shape 404"/>
          <p:cNvCxnSpPr/>
          <p:nvPr/>
        </p:nvCxnSpPr>
        <p:spPr>
          <a:xfrm rot="10800000">
            <a:off x="11622373" y="2649239"/>
            <a:ext cx="4362" cy="629684"/>
          </a:xfrm>
          <a:prstGeom prst="straightConnector1">
            <a:avLst/>
          </a:prstGeom>
          <a:noFill/>
          <a:ln w="63500" cap="rnd" cmpd="sng">
            <a:solidFill>
              <a:srgbClr val="FFFFFF"/>
            </a:solidFill>
            <a:prstDash val="solid"/>
            <a:miter/>
            <a:headEnd type="stealth" w="med" len="med"/>
            <a:tailEnd type="none" w="med" len="med"/>
          </a:ln>
        </p:spPr>
      </p:cxnSp>
      <p:sp>
        <p:nvSpPr>
          <p:cNvPr id="33" name="Shape 405"/>
          <p:cNvSpPr txBox="1"/>
          <p:nvPr/>
        </p:nvSpPr>
        <p:spPr>
          <a:xfrm>
            <a:off x="10061978" y="1751976"/>
            <a:ext cx="3176051" cy="884175"/>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 4</a:t>
            </a:r>
          </a:p>
        </p:txBody>
      </p:sp>
      <p:cxnSp>
        <p:nvCxnSpPr>
          <p:cNvPr id="34" name="Shape 406"/>
          <p:cNvCxnSpPr/>
          <p:nvPr/>
        </p:nvCxnSpPr>
        <p:spPr>
          <a:xfrm rot="10800000" flipH="1">
            <a:off x="8805517" y="3915880"/>
            <a:ext cx="1278272" cy="11633"/>
          </a:xfrm>
          <a:prstGeom prst="straightConnector1">
            <a:avLst/>
          </a:prstGeom>
          <a:noFill/>
          <a:ln w="63500" cap="rnd" cmpd="sng">
            <a:solidFill>
              <a:srgbClr val="FF9900"/>
            </a:solidFill>
            <a:prstDash val="solid"/>
            <a:miter/>
            <a:headEnd type="none" w="med" len="med"/>
            <a:tailEnd type="none" w="med" len="med"/>
          </a:ln>
        </p:spPr>
      </p:cxnSp>
      <p:cxnSp>
        <p:nvCxnSpPr>
          <p:cNvPr id="35" name="Shape 407"/>
          <p:cNvCxnSpPr/>
          <p:nvPr/>
        </p:nvCxnSpPr>
        <p:spPr>
          <a:xfrm rot="10800000" flipH="1">
            <a:off x="8788067" y="3910062"/>
            <a:ext cx="17450" cy="683491"/>
          </a:xfrm>
          <a:prstGeom prst="straightConnector1">
            <a:avLst/>
          </a:prstGeom>
          <a:noFill/>
          <a:ln w="63500" cap="rnd" cmpd="sng">
            <a:solidFill>
              <a:srgbClr val="FF9900"/>
            </a:solidFill>
            <a:prstDash val="solid"/>
            <a:miter/>
            <a:headEnd type="stealth" w="med" len="med"/>
            <a:tailEnd type="none" w="med" len="med"/>
          </a:ln>
        </p:spPr>
      </p:cxnSp>
      <p:cxnSp>
        <p:nvCxnSpPr>
          <p:cNvPr id="36" name="Shape 409"/>
          <p:cNvCxnSpPr/>
          <p:nvPr/>
        </p:nvCxnSpPr>
        <p:spPr>
          <a:xfrm flipH="1">
            <a:off x="8783702" y="6222298"/>
            <a:ext cx="2856119" cy="2908"/>
          </a:xfrm>
          <a:prstGeom prst="straightConnector1">
            <a:avLst/>
          </a:prstGeom>
          <a:noFill/>
          <a:ln w="63500" cap="rnd" cmpd="sng">
            <a:solidFill>
              <a:srgbClr val="FF9900"/>
            </a:solidFill>
            <a:prstDash val="solid"/>
            <a:miter/>
            <a:headEnd type="stealth" w="med" len="med"/>
            <a:tailEnd type="none" w="med" len="med"/>
          </a:ln>
        </p:spPr>
      </p:cxnSp>
      <p:cxnSp>
        <p:nvCxnSpPr>
          <p:cNvPr id="37" name="Shape 410"/>
          <p:cNvCxnSpPr/>
          <p:nvPr/>
        </p:nvCxnSpPr>
        <p:spPr>
          <a:xfrm rot="10800000">
            <a:off x="8757526" y="5777302"/>
            <a:ext cx="8725" cy="423181"/>
          </a:xfrm>
          <a:prstGeom prst="straightConnector1">
            <a:avLst/>
          </a:prstGeom>
          <a:noFill/>
          <a:ln w="63500" cap="rnd" cmpd="sng">
            <a:solidFill>
              <a:srgbClr val="FF9900"/>
            </a:solidFill>
            <a:prstDash val="solid"/>
            <a:miter/>
            <a:headEnd type="none" w="med" len="med"/>
            <a:tailEnd type="none" w="med" len="med"/>
          </a:ln>
        </p:spPr>
      </p:cxnSp>
      <p:cxnSp>
        <p:nvCxnSpPr>
          <p:cNvPr id="38" name="Shape 411"/>
          <p:cNvCxnSpPr/>
          <p:nvPr/>
        </p:nvCxnSpPr>
        <p:spPr>
          <a:xfrm rot="10800000" flipH="1">
            <a:off x="11650004" y="6283375"/>
            <a:ext cx="17450" cy="683491"/>
          </a:xfrm>
          <a:prstGeom prst="straightConnector1">
            <a:avLst/>
          </a:prstGeom>
          <a:noFill/>
          <a:ln w="63500" cap="rnd" cmpd="sng">
            <a:solidFill>
              <a:srgbClr val="00FFFF"/>
            </a:solidFill>
            <a:prstDash val="solid"/>
            <a:miter/>
            <a:headEnd type="stealth" w="med" len="med"/>
            <a:tailEnd type="none" w="med" len="med"/>
          </a:ln>
        </p:spPr>
      </p:cxnSp>
      <p:sp>
        <p:nvSpPr>
          <p:cNvPr id="39" name="Shape 412"/>
          <p:cNvSpPr txBox="1"/>
          <p:nvPr/>
        </p:nvSpPr>
        <p:spPr>
          <a:xfrm>
            <a:off x="10015442" y="6940691"/>
            <a:ext cx="3176051" cy="884175"/>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print('All Done')</a:t>
            </a:r>
          </a:p>
        </p:txBody>
      </p:sp>
      <p:sp>
        <p:nvSpPr>
          <p:cNvPr id="40" name="Shape 408"/>
          <p:cNvSpPr txBox="1"/>
          <p:nvPr/>
        </p:nvSpPr>
        <p:spPr>
          <a:xfrm>
            <a:off x="7083585" y="4602279"/>
            <a:ext cx="3393915" cy="116338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print('Not bigger')</a:t>
            </a:r>
          </a:p>
        </p:txBody>
      </p:sp>
    </p:spTree>
    <p:extLst>
      <p:ext uri="{BB962C8B-B14F-4D97-AF65-F5344CB8AC3E}">
        <p14:creationId xmlns:p14="http://schemas.microsoft.com/office/powerpoint/2010/main" val="898307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7200" dirty="0">
                <a:solidFill>
                  <a:srgbClr val="FFD966"/>
                </a:solidFill>
              </a:rPr>
              <a:t>Nhiều cấu trúc có điều kiện hơn...</a:t>
            </a:r>
            <a:endParaRPr lang="en-US" sz="7200" dirty="0">
              <a:solidFill>
                <a:srgbClr val="FFD966"/>
              </a:solidFill>
            </a:endParaRPr>
          </a:p>
        </p:txBody>
      </p:sp>
    </p:spTree>
    <p:extLst>
      <p:ext uri="{BB962C8B-B14F-4D97-AF65-F5344CB8AC3E}">
        <p14:creationId xmlns:p14="http://schemas.microsoft.com/office/powerpoint/2010/main" val="873316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155700" y="745588"/>
            <a:ext cx="5759363"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err="1">
                <a:solidFill>
                  <a:srgbClr val="FFD966"/>
                </a:solidFill>
                <a:latin typeface="Arial" charset="0"/>
                <a:ea typeface="Arial" charset="0"/>
                <a:cs typeface="Arial" charset="0"/>
                <a:sym typeface="Cabin"/>
              </a:rPr>
              <a:t>Nhiều</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nhánh</a:t>
            </a:r>
            <a:endParaRPr lang="en-US" sz="7600" u="none" strike="noStrike" cap="none" dirty="0">
              <a:solidFill>
                <a:srgbClr val="FFD966"/>
              </a:solidFill>
              <a:latin typeface="Arial" charset="0"/>
              <a:ea typeface="Arial" charset="0"/>
              <a:cs typeface="Arial" charset="0"/>
              <a:sym typeface="Cabin"/>
            </a:endParaRPr>
          </a:p>
        </p:txBody>
      </p:sp>
      <p:sp>
        <p:nvSpPr>
          <p:cNvPr id="466" name="Shape 466"/>
          <p:cNvSpPr txBox="1"/>
          <p:nvPr/>
        </p:nvSpPr>
        <p:spPr>
          <a:xfrm>
            <a:off x="1023921" y="2933700"/>
            <a:ext cx="5102699" cy="4457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endParaRPr lang="en-US" sz="30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00FF00"/>
                </a:solidFill>
                <a:latin typeface="Courier"/>
                <a:ea typeface="Courier"/>
                <a:cs typeface="Courier"/>
                <a:sym typeface="Courier New"/>
              </a:rPr>
              <a:t>if</a:t>
            </a:r>
            <a:r>
              <a:rPr lang="en-US" sz="3000" i="0" u="none" strike="noStrike" cap="none" dirty="0">
                <a:solidFill>
                  <a:schemeClr val="lt1"/>
                </a:solidFill>
                <a:latin typeface="Courier"/>
                <a:ea typeface="Courier"/>
                <a:cs typeface="Courier"/>
                <a:sym typeface="Courier New"/>
              </a:rPr>
              <a:t> x &lt; 2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n-US" sz="3000" dirty="0">
                <a:solidFill>
                  <a:schemeClr val="lt1"/>
                </a:solidFill>
                <a:latin typeface="Courier"/>
                <a:ea typeface="Courier"/>
                <a:cs typeface="Courier"/>
                <a:sym typeface="Courier New"/>
              </a:rPr>
              <a:t>s</a:t>
            </a:r>
            <a:r>
              <a:rPr lang="en-US" sz="3000" i="0" u="none" strike="noStrike" cap="none" dirty="0">
                <a:solidFill>
                  <a:schemeClr val="lt1"/>
                </a:solidFill>
                <a:latin typeface="Courier"/>
                <a:ea typeface="Courier"/>
                <a:cs typeface="Courier"/>
                <a:sym typeface="Courier New"/>
              </a:rPr>
              <a:t>mall'</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00FF00"/>
                </a:solidFill>
                <a:latin typeface="Courier"/>
                <a:ea typeface="Courier"/>
                <a:cs typeface="Courier"/>
                <a:sym typeface="Courier New"/>
              </a:rPr>
              <a:t>elif</a:t>
            </a:r>
            <a:r>
              <a:rPr lang="en-US" sz="3000" i="0" u="none" strike="noStrike" cap="none" dirty="0">
                <a:solidFill>
                  <a:schemeClr val="lt1"/>
                </a:solidFill>
                <a:latin typeface="Courier"/>
                <a:ea typeface="Courier"/>
                <a:cs typeface="Courier"/>
                <a:sym typeface="Courier New"/>
              </a:rPr>
              <a:t> x &lt; 10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n-US" sz="3000" dirty="0">
                <a:solidFill>
                  <a:schemeClr val="lt1"/>
                </a:solidFill>
                <a:latin typeface="Courier"/>
                <a:ea typeface="Courier"/>
                <a:cs typeface="Courier"/>
                <a:sym typeface="Courier New"/>
              </a:rPr>
              <a:t>Medium'</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00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'LARGE'</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lvl="0">
              <a:buClr>
                <a:srgbClr val="FFFF00"/>
              </a:buClr>
              <a:buSzPct val="25000"/>
            </a:pPr>
            <a:r>
              <a:rPr lang="en-US" sz="3000" i="0" u="none" strike="noStrike" cap="none" dirty="0">
                <a:solidFill>
                  <a:srgbClr val="00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'All done'</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p:txBody>
      </p:sp>
      <p:sp>
        <p:nvSpPr>
          <p:cNvPr id="467" name="Shape 467"/>
          <p:cNvSpPr/>
          <p:nvPr/>
        </p:nvSpPr>
        <p:spPr>
          <a:xfrm>
            <a:off x="7796412" y="2286710"/>
            <a:ext cx="3139423" cy="1300743"/>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52613" y="2376410"/>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dirty="0">
                <a:solidFill>
                  <a:schemeClr val="lt1"/>
                </a:solidFill>
                <a:latin typeface="Arial" charset="0"/>
                <a:ea typeface="Arial" charset="0"/>
                <a:cs typeface="Arial" charset="0"/>
                <a:sym typeface="Cabin"/>
              </a:rPr>
              <a:t>s</a:t>
            </a:r>
            <a:r>
              <a:rPr lang="en-US" sz="3200" u="none" strike="noStrike" cap="none" dirty="0">
                <a:solidFill>
                  <a:schemeClr val="lt1"/>
                </a:solidFill>
                <a:latin typeface="Arial" charset="0"/>
                <a:ea typeface="Arial" charset="0"/>
                <a:cs typeface="Arial" charset="0"/>
                <a:sym typeface="Cabin"/>
              </a:rPr>
              <a:t>mall')</a:t>
            </a:r>
          </a:p>
        </p:txBody>
      </p:sp>
      <p:cxnSp>
        <p:nvCxnSpPr>
          <p:cNvPr id="469" name="Shape 469"/>
          <p:cNvCxnSpPr/>
          <p:nvPr/>
        </p:nvCxnSpPr>
        <p:spPr>
          <a:xfrm rot="10800000">
            <a:off x="10986368" y="2939840"/>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70" name="Shape 470"/>
          <p:cNvCxnSpPr/>
          <p:nvPr/>
        </p:nvCxnSpPr>
        <p:spPr>
          <a:xfrm rot="10800000" flipH="1">
            <a:off x="9427836" y="6893651"/>
            <a:ext cx="5728196" cy="91113"/>
          </a:xfrm>
          <a:prstGeom prst="straightConnector1">
            <a:avLst/>
          </a:prstGeom>
          <a:noFill/>
          <a:ln w="63500" cap="rnd" cmpd="sng">
            <a:solidFill>
              <a:srgbClr val="00FF00"/>
            </a:solidFill>
            <a:prstDash val="solid"/>
            <a:miter/>
            <a:headEnd type="stealth" w="med" len="med"/>
            <a:tailEnd type="none" w="med" len="med"/>
          </a:ln>
        </p:spPr>
      </p:cxnSp>
      <p:sp>
        <p:nvSpPr>
          <p:cNvPr id="471" name="Shape 471"/>
          <p:cNvSpPr txBox="1"/>
          <p:nvPr/>
        </p:nvSpPr>
        <p:spPr>
          <a:xfrm>
            <a:off x="10389312" y="2202616"/>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yes</a:t>
            </a:r>
          </a:p>
        </p:txBody>
      </p:sp>
      <p:sp>
        <p:nvSpPr>
          <p:cNvPr id="472" name="Shape 472"/>
          <p:cNvSpPr txBox="1"/>
          <p:nvPr/>
        </p:nvSpPr>
        <p:spPr>
          <a:xfrm>
            <a:off x="8658374" y="3503271"/>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473" name="Shape 473"/>
          <p:cNvCxnSpPr/>
          <p:nvPr/>
        </p:nvCxnSpPr>
        <p:spPr>
          <a:xfrm rot="10800000">
            <a:off x="15139225" y="2955278"/>
            <a:ext cx="33637" cy="3955201"/>
          </a:xfrm>
          <a:prstGeom prst="straightConnector1">
            <a:avLst/>
          </a:prstGeom>
          <a:noFill/>
          <a:ln w="63500" cap="rnd" cmpd="sng">
            <a:solidFill>
              <a:srgbClr val="00FF00"/>
            </a:solidFill>
            <a:prstDash val="solid"/>
            <a:miter/>
            <a:headEnd type="none" w="med" len="med"/>
            <a:tailEnd type="none" w="med" len="med"/>
          </a:ln>
        </p:spPr>
      </p:cxnSp>
      <p:cxnSp>
        <p:nvCxnSpPr>
          <p:cNvPr id="474" name="Shape 474"/>
          <p:cNvCxnSpPr/>
          <p:nvPr/>
        </p:nvCxnSpPr>
        <p:spPr>
          <a:xfrm rot="10800000">
            <a:off x="9378748" y="1716348"/>
            <a:ext cx="4237" cy="606802"/>
          </a:xfrm>
          <a:prstGeom prst="straightConnector1">
            <a:avLst/>
          </a:prstGeom>
          <a:noFill/>
          <a:ln w="63500" cap="rnd" cmpd="sng">
            <a:solidFill>
              <a:srgbClr val="00FF00"/>
            </a:solidFill>
            <a:prstDash val="solid"/>
            <a:miter/>
            <a:headEnd type="stealth" w="med" len="med"/>
            <a:tailEnd type="none" w="med" len="med"/>
          </a:ln>
        </p:spPr>
      </p:cxnSp>
      <p:cxnSp>
        <p:nvCxnSpPr>
          <p:cNvPr id="475" name="Shape 475"/>
          <p:cNvCxnSpPr/>
          <p:nvPr/>
        </p:nvCxnSpPr>
        <p:spPr>
          <a:xfrm rot="10800000" flipH="1">
            <a:off x="9382986" y="6743717"/>
            <a:ext cx="16686" cy="658714"/>
          </a:xfrm>
          <a:prstGeom prst="straightConnector1">
            <a:avLst/>
          </a:prstGeom>
          <a:noFill/>
          <a:ln w="63500" cap="rnd" cmpd="sng">
            <a:solidFill>
              <a:srgbClr val="00FF00"/>
            </a:solidFill>
            <a:prstDash val="solid"/>
            <a:miter/>
            <a:headEnd type="stealth" w="med" len="med"/>
            <a:tailEnd type="none" w="med" len="med"/>
          </a:ln>
        </p:spPr>
      </p:cxnSp>
      <p:sp>
        <p:nvSpPr>
          <p:cNvPr id="476" name="Shape 476"/>
          <p:cNvSpPr txBox="1"/>
          <p:nvPr/>
        </p:nvSpPr>
        <p:spPr>
          <a:xfrm>
            <a:off x="7807624" y="7377204"/>
            <a:ext cx="3061023" cy="8520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print('All Done')</a:t>
            </a:r>
          </a:p>
        </p:txBody>
      </p:sp>
      <p:sp>
        <p:nvSpPr>
          <p:cNvPr id="477" name="Shape 477"/>
          <p:cNvSpPr/>
          <p:nvPr/>
        </p:nvSpPr>
        <p:spPr>
          <a:xfrm>
            <a:off x="7785199" y="4002229"/>
            <a:ext cx="3139423" cy="1300743"/>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41401" y="4091929"/>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print('Medium')</a:t>
            </a:r>
          </a:p>
        </p:txBody>
      </p:sp>
      <p:cxnSp>
        <p:nvCxnSpPr>
          <p:cNvPr id="479" name="Shape 479"/>
          <p:cNvCxnSpPr/>
          <p:nvPr/>
        </p:nvCxnSpPr>
        <p:spPr>
          <a:xfrm rot="10800000">
            <a:off x="10975155" y="4655359"/>
            <a:ext cx="528401" cy="0"/>
          </a:xfrm>
          <a:prstGeom prst="straightConnector1">
            <a:avLst/>
          </a:prstGeom>
          <a:noFill/>
          <a:ln w="63500" cap="rnd" cmpd="sng">
            <a:solidFill>
              <a:srgbClr val="00FF00"/>
            </a:solidFill>
            <a:prstDash val="solid"/>
            <a:miter/>
            <a:headEnd type="stealth" w="med" len="med"/>
            <a:tailEnd type="none" w="med" len="med"/>
          </a:ln>
        </p:spPr>
      </p:cxnSp>
      <p:sp>
        <p:nvSpPr>
          <p:cNvPr id="480" name="Shape 480"/>
          <p:cNvSpPr txBox="1"/>
          <p:nvPr/>
        </p:nvSpPr>
        <p:spPr>
          <a:xfrm>
            <a:off x="10523862" y="3974197"/>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yes</a:t>
            </a:r>
          </a:p>
        </p:txBody>
      </p:sp>
      <p:cxnSp>
        <p:nvCxnSpPr>
          <p:cNvPr id="481" name="Shape 481"/>
          <p:cNvCxnSpPr/>
          <p:nvPr/>
        </p:nvCxnSpPr>
        <p:spPr>
          <a:xfrm rot="10800000">
            <a:off x="14652870" y="2939840"/>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2" name="Shape 482"/>
          <p:cNvCxnSpPr/>
          <p:nvPr/>
        </p:nvCxnSpPr>
        <p:spPr>
          <a:xfrm rot="10800000">
            <a:off x="14619232" y="4644147"/>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3" name="Shape 483"/>
          <p:cNvCxnSpPr/>
          <p:nvPr/>
        </p:nvCxnSpPr>
        <p:spPr>
          <a:xfrm rot="10800000">
            <a:off x="9338212" y="3578833"/>
            <a:ext cx="1324" cy="497678"/>
          </a:xfrm>
          <a:prstGeom prst="straightConnector1">
            <a:avLst/>
          </a:prstGeom>
          <a:noFill/>
          <a:ln w="63500" cap="rnd" cmpd="sng">
            <a:solidFill>
              <a:srgbClr val="00FF00"/>
            </a:solidFill>
            <a:prstDash val="solid"/>
            <a:miter/>
            <a:headEnd type="stealth" w="med" len="med"/>
            <a:tailEnd type="none" w="med" len="med"/>
          </a:ln>
        </p:spPr>
      </p:cxnSp>
      <p:sp>
        <p:nvSpPr>
          <p:cNvPr id="484" name="Shape 484"/>
          <p:cNvSpPr txBox="1"/>
          <p:nvPr/>
        </p:nvSpPr>
        <p:spPr>
          <a:xfrm>
            <a:off x="7818837" y="5616835"/>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print('LARGE')</a:t>
            </a:r>
          </a:p>
        </p:txBody>
      </p:sp>
      <p:cxnSp>
        <p:nvCxnSpPr>
          <p:cNvPr id="485" name="Shape 485"/>
          <p:cNvCxnSpPr/>
          <p:nvPr/>
        </p:nvCxnSpPr>
        <p:spPr>
          <a:xfrm rot="10800000" flipH="1">
            <a:off x="9384387" y="5295942"/>
            <a:ext cx="4237" cy="361538"/>
          </a:xfrm>
          <a:prstGeom prst="straightConnector1">
            <a:avLst/>
          </a:prstGeom>
          <a:noFill/>
          <a:ln w="63500" cap="rnd" cmpd="sng">
            <a:solidFill>
              <a:srgbClr val="00FF00"/>
            </a:solidFill>
            <a:prstDash val="solid"/>
            <a:miter/>
            <a:headEnd type="stealth" w="med" len="med"/>
            <a:tailEnd type="none" w="med" len="med"/>
          </a:ln>
        </p:spPr>
      </p:cxnSp>
      <p:sp>
        <p:nvSpPr>
          <p:cNvPr id="486" name="Shape 486"/>
          <p:cNvSpPr txBox="1"/>
          <p:nvPr/>
        </p:nvSpPr>
        <p:spPr>
          <a:xfrm>
            <a:off x="8478974" y="5073027"/>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155700" y="745588"/>
            <a:ext cx="5759363"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err="1">
                <a:solidFill>
                  <a:srgbClr val="FFD966"/>
                </a:solidFill>
                <a:latin typeface="Arial" charset="0"/>
                <a:ea typeface="Arial" charset="0"/>
                <a:cs typeface="Arial" charset="0"/>
                <a:sym typeface="Cabin"/>
              </a:rPr>
              <a:t>Nhiều</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nhánh</a:t>
            </a:r>
            <a:endParaRPr lang="en-US" sz="7600" u="none" strike="noStrike" cap="none" dirty="0">
              <a:solidFill>
                <a:srgbClr val="FFD966"/>
              </a:solidFill>
              <a:latin typeface="Arial" charset="0"/>
              <a:ea typeface="Arial" charset="0"/>
              <a:cs typeface="Arial" charset="0"/>
              <a:sym typeface="Cabin"/>
            </a:endParaRPr>
          </a:p>
        </p:txBody>
      </p:sp>
      <p:sp>
        <p:nvSpPr>
          <p:cNvPr id="466" name="Shape 466"/>
          <p:cNvSpPr txBox="1"/>
          <p:nvPr/>
        </p:nvSpPr>
        <p:spPr>
          <a:xfrm>
            <a:off x="1023921" y="2933700"/>
            <a:ext cx="5102699" cy="4457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chemeClr val="bg1"/>
                </a:solidFill>
                <a:latin typeface="Courier"/>
                <a:ea typeface="Courier"/>
                <a:cs typeface="Courier"/>
                <a:sym typeface="Courier New"/>
              </a:rPr>
              <a:t>x = 0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C000"/>
                </a:solidFill>
                <a:latin typeface="Courier"/>
                <a:ea typeface="Courier"/>
                <a:cs typeface="Courier"/>
                <a:sym typeface="Courier New"/>
              </a:rPr>
              <a:t>if x &lt; 2 :</a:t>
            </a:r>
          </a:p>
          <a:p>
            <a:pPr lvl="0">
              <a:buClr>
                <a:schemeClr val="lt1"/>
              </a:buClr>
              <a:buSzPct val="25000"/>
            </a:pPr>
            <a:r>
              <a:rPr lang="en-US" sz="3000" i="0" u="none" strike="noStrike" cap="none" dirty="0">
                <a:solidFill>
                  <a:srgbClr val="FFC000"/>
                </a:solidFill>
                <a:latin typeface="Courier"/>
                <a:ea typeface="Courier"/>
                <a:cs typeface="Courier"/>
                <a:sym typeface="Courier New"/>
              </a:rPr>
              <a:t>    print('</a:t>
            </a:r>
            <a:r>
              <a:rPr lang="en-US" sz="3000" dirty="0">
                <a:solidFill>
                  <a:srgbClr val="FFC000"/>
                </a:solidFill>
                <a:latin typeface="Courier"/>
                <a:ea typeface="Courier"/>
                <a:cs typeface="Courier"/>
                <a:sym typeface="Courier New"/>
              </a:rPr>
              <a:t>s</a:t>
            </a:r>
            <a:r>
              <a:rPr lang="en-US" sz="3000" i="0" u="none" strike="noStrike" cap="none" dirty="0">
                <a:solidFill>
                  <a:srgbClr val="FFC000"/>
                </a:solidFill>
                <a:latin typeface="Courier"/>
                <a:ea typeface="Courier"/>
                <a:cs typeface="Courier"/>
                <a:sym typeface="Courier New"/>
              </a:rPr>
              <a:t>mall'</a:t>
            </a:r>
            <a:r>
              <a:rPr lang="en-US" sz="3000" dirty="0">
                <a:solidFill>
                  <a:srgbClr val="FFC000"/>
                </a:solidFill>
                <a:latin typeface="Courier"/>
                <a:ea typeface="Courier"/>
                <a:cs typeface="Courier"/>
                <a:sym typeface="Courier New"/>
              </a:rPr>
              <a:t>)</a:t>
            </a:r>
            <a:endParaRPr lang="en-US" sz="3000" i="0" u="none" strike="noStrike" cap="none" dirty="0">
              <a:solidFill>
                <a:srgbClr val="FFC0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00FF00"/>
                </a:solidFill>
                <a:latin typeface="Courier"/>
                <a:ea typeface="Courier"/>
                <a:cs typeface="Courier"/>
                <a:sym typeface="Courier New"/>
              </a:rPr>
              <a:t>elif</a:t>
            </a:r>
            <a:r>
              <a:rPr lang="en-US" sz="3000" i="0" u="none" strike="noStrike" cap="none" dirty="0">
                <a:solidFill>
                  <a:schemeClr val="lt1"/>
                </a:solidFill>
                <a:latin typeface="Courier"/>
                <a:ea typeface="Courier"/>
                <a:cs typeface="Courier"/>
                <a:sym typeface="Courier New"/>
              </a:rPr>
              <a:t> x &lt; 10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n-US" sz="3000" dirty="0">
                <a:solidFill>
                  <a:schemeClr val="lt1"/>
                </a:solidFill>
                <a:latin typeface="Courier"/>
                <a:ea typeface="Courier"/>
                <a:cs typeface="Courier"/>
                <a:sym typeface="Courier New"/>
              </a:rPr>
              <a:t>Medium'</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00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'LARGE'</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lvl="0">
              <a:buClr>
                <a:srgbClr val="FFFF00"/>
              </a:buClr>
              <a:buSzPct val="25000"/>
            </a:pPr>
            <a:r>
              <a:rPr lang="en-US" sz="3000" i="0" u="none" strike="noStrike" cap="none" dirty="0">
                <a:solidFill>
                  <a:srgbClr val="FFC000"/>
                </a:solidFill>
                <a:latin typeface="Courier"/>
                <a:ea typeface="Courier"/>
                <a:cs typeface="Courier"/>
                <a:sym typeface="Courier New"/>
              </a:rPr>
              <a:t>print</a:t>
            </a:r>
            <a:r>
              <a:rPr lang="en-US" sz="3000" dirty="0">
                <a:solidFill>
                  <a:srgbClr val="FFC000"/>
                </a:solidFill>
                <a:latin typeface="Courier"/>
                <a:ea typeface="Courier"/>
                <a:cs typeface="Courier"/>
                <a:sym typeface="Courier New"/>
              </a:rPr>
              <a:t>(</a:t>
            </a:r>
            <a:r>
              <a:rPr lang="en-US" sz="3000" i="0" u="none" strike="noStrike" cap="none" dirty="0">
                <a:solidFill>
                  <a:srgbClr val="FFC000"/>
                </a:solidFill>
                <a:latin typeface="Courier"/>
                <a:ea typeface="Courier"/>
                <a:cs typeface="Courier"/>
                <a:sym typeface="Courier New"/>
              </a:rPr>
              <a:t>'All done'</a:t>
            </a:r>
            <a:r>
              <a:rPr lang="en-US" sz="3000" dirty="0">
                <a:solidFill>
                  <a:srgbClr val="FFC000"/>
                </a:solidFill>
                <a:latin typeface="Courier"/>
                <a:ea typeface="Courier"/>
                <a:cs typeface="Courier"/>
                <a:sym typeface="Courier New"/>
              </a:rPr>
              <a:t>)</a:t>
            </a:r>
            <a:endParaRPr lang="en-US" sz="3000" i="0" u="none" strike="noStrike" cap="none" dirty="0">
              <a:solidFill>
                <a:srgbClr val="FFC000"/>
              </a:solidFill>
              <a:latin typeface="Courier"/>
              <a:ea typeface="Courier"/>
              <a:cs typeface="Courier"/>
              <a:sym typeface="Courier New"/>
            </a:endParaRPr>
          </a:p>
        </p:txBody>
      </p:sp>
      <p:sp>
        <p:nvSpPr>
          <p:cNvPr id="467" name="Shape 467"/>
          <p:cNvSpPr/>
          <p:nvPr/>
        </p:nvSpPr>
        <p:spPr>
          <a:xfrm>
            <a:off x="7794315" y="2283417"/>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50516" y="2373117"/>
            <a:ext cx="3061023" cy="11211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dirty="0">
                <a:solidFill>
                  <a:schemeClr val="lt1"/>
                </a:solidFill>
                <a:latin typeface="Arial" charset="0"/>
                <a:ea typeface="Arial" charset="0"/>
                <a:cs typeface="Arial" charset="0"/>
                <a:sym typeface="Cabin"/>
              </a:rPr>
              <a:t>s</a:t>
            </a:r>
            <a:r>
              <a:rPr lang="en-US" sz="3200" u="none" strike="noStrike" cap="none" dirty="0">
                <a:solidFill>
                  <a:schemeClr val="lt1"/>
                </a:solidFill>
                <a:latin typeface="Arial" charset="0"/>
                <a:ea typeface="Arial" charset="0"/>
                <a:cs typeface="Arial" charset="0"/>
                <a:sym typeface="Cabin"/>
              </a:rPr>
              <a:t>mall')</a:t>
            </a:r>
          </a:p>
        </p:txBody>
      </p:sp>
      <p:cxnSp>
        <p:nvCxnSpPr>
          <p:cNvPr id="469" name="Shape 469"/>
          <p:cNvCxnSpPr/>
          <p:nvPr/>
        </p:nvCxnSpPr>
        <p:spPr>
          <a:xfrm rot="10800000">
            <a:off x="10984271" y="2936547"/>
            <a:ext cx="528401" cy="0"/>
          </a:xfrm>
          <a:prstGeom prst="straightConnector1">
            <a:avLst/>
          </a:prstGeom>
          <a:noFill/>
          <a:ln w="63500" cap="rnd" cmpd="sng">
            <a:solidFill>
              <a:srgbClr val="FFC000"/>
            </a:solidFill>
            <a:prstDash val="solid"/>
            <a:miter/>
            <a:headEnd type="stealth" w="med" len="med"/>
            <a:tailEnd type="none" w="med" len="med"/>
          </a:ln>
        </p:spPr>
      </p:cxnSp>
      <p:cxnSp>
        <p:nvCxnSpPr>
          <p:cNvPr id="470" name="Shape 470"/>
          <p:cNvCxnSpPr/>
          <p:nvPr/>
        </p:nvCxnSpPr>
        <p:spPr>
          <a:xfrm rot="10800000" flipH="1">
            <a:off x="9425739" y="6890358"/>
            <a:ext cx="5728196" cy="91113"/>
          </a:xfrm>
          <a:prstGeom prst="straightConnector1">
            <a:avLst/>
          </a:prstGeom>
          <a:noFill/>
          <a:ln w="63500" cap="rnd" cmpd="sng">
            <a:solidFill>
              <a:srgbClr val="FFC000"/>
            </a:solidFill>
            <a:prstDash val="solid"/>
            <a:miter/>
            <a:headEnd type="stealth" w="med" len="med"/>
            <a:tailEnd type="none" w="med" len="med"/>
          </a:ln>
        </p:spPr>
      </p:cxnSp>
      <p:sp>
        <p:nvSpPr>
          <p:cNvPr id="471" name="Shape 471"/>
          <p:cNvSpPr txBox="1"/>
          <p:nvPr/>
        </p:nvSpPr>
        <p:spPr>
          <a:xfrm>
            <a:off x="10387215" y="2199323"/>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yes</a:t>
            </a:r>
          </a:p>
        </p:txBody>
      </p:sp>
      <p:sp>
        <p:nvSpPr>
          <p:cNvPr id="472" name="Shape 472"/>
          <p:cNvSpPr txBox="1"/>
          <p:nvPr/>
        </p:nvSpPr>
        <p:spPr>
          <a:xfrm>
            <a:off x="8656277" y="3499978"/>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473" name="Shape 473"/>
          <p:cNvCxnSpPr/>
          <p:nvPr/>
        </p:nvCxnSpPr>
        <p:spPr>
          <a:xfrm rot="10800000">
            <a:off x="15137128" y="2951985"/>
            <a:ext cx="33637" cy="3955201"/>
          </a:xfrm>
          <a:prstGeom prst="straightConnector1">
            <a:avLst/>
          </a:prstGeom>
          <a:noFill/>
          <a:ln w="63500" cap="rnd" cmpd="sng">
            <a:solidFill>
              <a:srgbClr val="FFC000"/>
            </a:solidFill>
            <a:prstDash val="solid"/>
            <a:miter/>
            <a:headEnd type="none" w="med" len="med"/>
            <a:tailEnd type="none" w="med" len="med"/>
          </a:ln>
        </p:spPr>
      </p:cxnSp>
      <p:cxnSp>
        <p:nvCxnSpPr>
          <p:cNvPr id="474" name="Shape 474"/>
          <p:cNvCxnSpPr/>
          <p:nvPr/>
        </p:nvCxnSpPr>
        <p:spPr>
          <a:xfrm rot="10800000">
            <a:off x="9376651" y="1713055"/>
            <a:ext cx="4237" cy="606802"/>
          </a:xfrm>
          <a:prstGeom prst="straightConnector1">
            <a:avLst/>
          </a:prstGeom>
          <a:noFill/>
          <a:ln w="63500" cap="rnd" cmpd="sng">
            <a:solidFill>
              <a:srgbClr val="00FF00"/>
            </a:solidFill>
            <a:prstDash val="solid"/>
            <a:miter/>
            <a:headEnd type="stealth" w="med" len="med"/>
            <a:tailEnd type="none" w="med" len="med"/>
          </a:ln>
        </p:spPr>
      </p:cxnSp>
      <p:cxnSp>
        <p:nvCxnSpPr>
          <p:cNvPr id="475" name="Shape 475"/>
          <p:cNvCxnSpPr/>
          <p:nvPr/>
        </p:nvCxnSpPr>
        <p:spPr>
          <a:xfrm rot="10800000" flipH="1">
            <a:off x="9380889" y="6740424"/>
            <a:ext cx="16686" cy="658714"/>
          </a:xfrm>
          <a:prstGeom prst="straightConnector1">
            <a:avLst/>
          </a:prstGeom>
          <a:noFill/>
          <a:ln w="63500" cap="rnd" cmpd="sng">
            <a:solidFill>
              <a:srgbClr val="00FF00"/>
            </a:solidFill>
            <a:prstDash val="solid"/>
            <a:miter/>
            <a:headEnd type="stealth" w="med" len="med"/>
            <a:tailEnd type="none" w="med" len="med"/>
          </a:ln>
        </p:spPr>
      </p:cxnSp>
      <p:sp>
        <p:nvSpPr>
          <p:cNvPr id="476" name="Shape 476"/>
          <p:cNvSpPr txBox="1"/>
          <p:nvPr/>
        </p:nvSpPr>
        <p:spPr>
          <a:xfrm>
            <a:off x="7805527" y="7373911"/>
            <a:ext cx="3061023" cy="8520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print('All Done')</a:t>
            </a:r>
          </a:p>
        </p:txBody>
      </p:sp>
      <p:sp>
        <p:nvSpPr>
          <p:cNvPr id="477" name="Shape 477"/>
          <p:cNvSpPr/>
          <p:nvPr/>
        </p:nvSpPr>
        <p:spPr>
          <a:xfrm>
            <a:off x="7783102" y="3998936"/>
            <a:ext cx="3139423" cy="1300743"/>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39304" y="4088636"/>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print('Medium')</a:t>
            </a:r>
          </a:p>
        </p:txBody>
      </p:sp>
      <p:cxnSp>
        <p:nvCxnSpPr>
          <p:cNvPr id="479" name="Shape 479"/>
          <p:cNvCxnSpPr/>
          <p:nvPr/>
        </p:nvCxnSpPr>
        <p:spPr>
          <a:xfrm rot="10800000">
            <a:off x="10973058" y="4652066"/>
            <a:ext cx="528401" cy="0"/>
          </a:xfrm>
          <a:prstGeom prst="straightConnector1">
            <a:avLst/>
          </a:prstGeom>
          <a:noFill/>
          <a:ln w="63500" cap="rnd" cmpd="sng">
            <a:solidFill>
              <a:srgbClr val="00FF00"/>
            </a:solidFill>
            <a:prstDash val="solid"/>
            <a:miter/>
            <a:headEnd type="stealth" w="med" len="med"/>
            <a:tailEnd type="none" w="med" len="med"/>
          </a:ln>
        </p:spPr>
      </p:cxnSp>
      <p:sp>
        <p:nvSpPr>
          <p:cNvPr id="480" name="Shape 480"/>
          <p:cNvSpPr txBox="1"/>
          <p:nvPr/>
        </p:nvSpPr>
        <p:spPr>
          <a:xfrm>
            <a:off x="10521765" y="3970904"/>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yes</a:t>
            </a:r>
          </a:p>
        </p:txBody>
      </p:sp>
      <p:cxnSp>
        <p:nvCxnSpPr>
          <p:cNvPr id="481" name="Shape 481"/>
          <p:cNvCxnSpPr/>
          <p:nvPr/>
        </p:nvCxnSpPr>
        <p:spPr>
          <a:xfrm rot="10800000">
            <a:off x="14650773" y="2936547"/>
            <a:ext cx="528401" cy="0"/>
          </a:xfrm>
          <a:prstGeom prst="straightConnector1">
            <a:avLst/>
          </a:prstGeom>
          <a:noFill/>
          <a:ln w="63500" cap="rnd" cmpd="sng">
            <a:solidFill>
              <a:srgbClr val="FFC000"/>
            </a:solidFill>
            <a:prstDash val="solid"/>
            <a:miter/>
            <a:headEnd type="stealth" w="med" len="med"/>
            <a:tailEnd type="none" w="med" len="med"/>
          </a:ln>
        </p:spPr>
      </p:cxnSp>
      <p:cxnSp>
        <p:nvCxnSpPr>
          <p:cNvPr id="482" name="Shape 482"/>
          <p:cNvCxnSpPr/>
          <p:nvPr/>
        </p:nvCxnSpPr>
        <p:spPr>
          <a:xfrm rot="10800000">
            <a:off x="14617135" y="4640854"/>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3" name="Shape 483"/>
          <p:cNvCxnSpPr/>
          <p:nvPr/>
        </p:nvCxnSpPr>
        <p:spPr>
          <a:xfrm rot="10800000">
            <a:off x="9336115" y="3575540"/>
            <a:ext cx="1324" cy="497678"/>
          </a:xfrm>
          <a:prstGeom prst="straightConnector1">
            <a:avLst/>
          </a:prstGeom>
          <a:noFill/>
          <a:ln w="63500" cap="rnd" cmpd="sng">
            <a:solidFill>
              <a:srgbClr val="00FF00"/>
            </a:solidFill>
            <a:prstDash val="solid"/>
            <a:miter/>
            <a:headEnd type="stealth" w="med" len="med"/>
            <a:tailEnd type="none" w="med" len="med"/>
          </a:ln>
        </p:spPr>
      </p:cxnSp>
      <p:sp>
        <p:nvSpPr>
          <p:cNvPr id="484" name="Shape 484"/>
          <p:cNvSpPr txBox="1"/>
          <p:nvPr/>
        </p:nvSpPr>
        <p:spPr>
          <a:xfrm>
            <a:off x="7816740" y="5613542"/>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print('LARGE')</a:t>
            </a:r>
          </a:p>
        </p:txBody>
      </p:sp>
      <p:cxnSp>
        <p:nvCxnSpPr>
          <p:cNvPr id="485" name="Shape 485"/>
          <p:cNvCxnSpPr/>
          <p:nvPr/>
        </p:nvCxnSpPr>
        <p:spPr>
          <a:xfrm rot="10800000" flipH="1">
            <a:off x="9382290" y="5292649"/>
            <a:ext cx="4237" cy="361538"/>
          </a:xfrm>
          <a:prstGeom prst="straightConnector1">
            <a:avLst/>
          </a:prstGeom>
          <a:noFill/>
          <a:ln w="63500" cap="rnd" cmpd="sng">
            <a:solidFill>
              <a:srgbClr val="00FF00"/>
            </a:solidFill>
            <a:prstDash val="solid"/>
            <a:miter/>
            <a:headEnd type="stealth" w="med" len="med"/>
            <a:tailEnd type="none" w="med" len="med"/>
          </a:ln>
        </p:spPr>
      </p:cxnSp>
      <p:sp>
        <p:nvSpPr>
          <p:cNvPr id="486" name="Shape 486"/>
          <p:cNvSpPr txBox="1"/>
          <p:nvPr/>
        </p:nvSpPr>
        <p:spPr>
          <a:xfrm>
            <a:off x="8476877" y="5069734"/>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sp>
        <p:nvSpPr>
          <p:cNvPr id="24" name="Shape 501"/>
          <p:cNvSpPr txBox="1"/>
          <p:nvPr/>
        </p:nvSpPr>
        <p:spPr>
          <a:xfrm>
            <a:off x="7602488" y="972862"/>
            <a:ext cx="3467099" cy="691062"/>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dirty="0">
                <a:solidFill>
                  <a:srgbClr val="FFFFFF"/>
                </a:solidFill>
                <a:latin typeface="Arial" charset="0"/>
                <a:ea typeface="Arial" charset="0"/>
                <a:cs typeface="Arial" charset="0"/>
                <a:sym typeface="Cabin"/>
              </a:rPr>
              <a:t>x</a:t>
            </a:r>
            <a:r>
              <a:rPr lang="en-US" sz="3600" u="none" strike="noStrike" cap="none" dirty="0">
                <a:solidFill>
                  <a:srgbClr val="FFFFFF"/>
                </a:solidFill>
                <a:latin typeface="Arial" charset="0"/>
                <a:ea typeface="Arial" charset="0"/>
                <a:cs typeface="Arial" charset="0"/>
                <a:sym typeface="Cabin"/>
              </a:rPr>
              <a:t> = 0</a:t>
            </a:r>
          </a:p>
        </p:txBody>
      </p:sp>
    </p:spTree>
    <p:extLst>
      <p:ext uri="{BB962C8B-B14F-4D97-AF65-F5344CB8AC3E}">
        <p14:creationId xmlns:p14="http://schemas.microsoft.com/office/powerpoint/2010/main" val="657155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155700" y="745588"/>
            <a:ext cx="5759363"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err="1">
                <a:solidFill>
                  <a:srgbClr val="FFD966"/>
                </a:solidFill>
                <a:latin typeface="Arial" charset="0"/>
                <a:ea typeface="Arial" charset="0"/>
                <a:cs typeface="Arial" charset="0"/>
                <a:sym typeface="Cabin"/>
              </a:rPr>
              <a:t>Nhiều</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nhánh</a:t>
            </a:r>
            <a:endParaRPr lang="en-US" sz="7600" u="none" strike="noStrike" cap="none" dirty="0">
              <a:solidFill>
                <a:srgbClr val="FFD966"/>
              </a:solidFill>
              <a:latin typeface="Arial" charset="0"/>
              <a:ea typeface="Arial" charset="0"/>
              <a:cs typeface="Arial" charset="0"/>
              <a:sym typeface="Cabin"/>
            </a:endParaRPr>
          </a:p>
        </p:txBody>
      </p:sp>
      <p:sp>
        <p:nvSpPr>
          <p:cNvPr id="466" name="Shape 466"/>
          <p:cNvSpPr txBox="1"/>
          <p:nvPr/>
        </p:nvSpPr>
        <p:spPr>
          <a:xfrm>
            <a:off x="1023921" y="2933700"/>
            <a:ext cx="5102699" cy="4457700"/>
          </a:xfrm>
          <a:prstGeom prst="rect">
            <a:avLst/>
          </a:prstGeom>
          <a:noFill/>
          <a:ln>
            <a:noFill/>
          </a:ln>
        </p:spPr>
        <p:txBody>
          <a:bodyPr lIns="0" tIns="0" rIns="0" bIns="0" anchor="ctr" anchorCtr="0">
            <a:noAutofit/>
          </a:bodyPr>
          <a:lstStyle/>
          <a:p>
            <a:pPr>
              <a:buClr>
                <a:srgbClr val="FFFF00"/>
              </a:buClr>
              <a:buSzPct val="25000"/>
            </a:pPr>
            <a:r>
              <a:rPr lang="en-US" sz="3000" dirty="0">
                <a:solidFill>
                  <a:schemeClr val="bg1"/>
                </a:solidFill>
                <a:latin typeface="Courier"/>
                <a:ea typeface="Courier"/>
                <a:cs typeface="Courier"/>
                <a:sym typeface="Courier New"/>
              </a:rPr>
              <a:t>x = 5 </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C000"/>
                </a:solidFill>
                <a:latin typeface="Courier"/>
                <a:ea typeface="Courier"/>
                <a:cs typeface="Courier"/>
                <a:sym typeface="Courier New"/>
              </a:rPr>
              <a:t>if x &lt; 2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n-US" sz="3000" dirty="0">
                <a:solidFill>
                  <a:schemeClr val="lt1"/>
                </a:solidFill>
                <a:latin typeface="Courier"/>
                <a:ea typeface="Courier"/>
                <a:cs typeface="Courier"/>
                <a:sym typeface="Courier New"/>
              </a:rPr>
              <a:t>s</a:t>
            </a:r>
            <a:r>
              <a:rPr lang="en-US" sz="3000" i="0" u="none" strike="noStrike" cap="none" dirty="0">
                <a:solidFill>
                  <a:schemeClr val="lt1"/>
                </a:solidFill>
                <a:latin typeface="Courier"/>
                <a:ea typeface="Courier"/>
                <a:cs typeface="Courier"/>
                <a:sym typeface="Courier New"/>
              </a:rPr>
              <a:t>mall'</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C000"/>
                </a:solidFill>
                <a:latin typeface="Courier"/>
                <a:ea typeface="Courier"/>
                <a:cs typeface="Courier"/>
                <a:sym typeface="Courier New"/>
              </a:rPr>
              <a:t>elif</a:t>
            </a:r>
            <a:r>
              <a:rPr lang="en-US" sz="3000" i="0" u="none" strike="noStrike" cap="none" dirty="0">
                <a:solidFill>
                  <a:srgbClr val="FFC000"/>
                </a:solidFill>
                <a:latin typeface="Courier"/>
                <a:ea typeface="Courier"/>
                <a:cs typeface="Courier"/>
                <a:sym typeface="Courier New"/>
              </a:rPr>
              <a:t> x &lt; 10 :</a:t>
            </a:r>
          </a:p>
          <a:p>
            <a:pPr lvl="0">
              <a:buClr>
                <a:schemeClr val="lt1"/>
              </a:buClr>
              <a:buSzPct val="25000"/>
            </a:pPr>
            <a:r>
              <a:rPr lang="en-US" sz="3000" i="0" u="none" strike="noStrike" cap="none" dirty="0">
                <a:solidFill>
                  <a:srgbClr val="FFC000"/>
                </a:solidFill>
                <a:latin typeface="Courier"/>
                <a:ea typeface="Courier"/>
                <a:cs typeface="Courier"/>
                <a:sym typeface="Courier New"/>
              </a:rPr>
              <a:t>    print('</a:t>
            </a:r>
            <a:r>
              <a:rPr lang="en-US" sz="3000" dirty="0">
                <a:solidFill>
                  <a:srgbClr val="FFC000"/>
                </a:solidFill>
                <a:latin typeface="Courier"/>
                <a:ea typeface="Courier"/>
                <a:cs typeface="Courier"/>
                <a:sym typeface="Courier New"/>
              </a:rPr>
              <a:t>Medium')</a:t>
            </a:r>
            <a:endParaRPr lang="en-US" sz="3000" i="0" u="none" strike="noStrike" cap="none" dirty="0">
              <a:solidFill>
                <a:srgbClr val="FFC0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00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'LARGE'</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lvl="0">
              <a:buClr>
                <a:srgbClr val="FFFF00"/>
              </a:buClr>
              <a:buSzPct val="25000"/>
            </a:pPr>
            <a:r>
              <a:rPr lang="en-US" sz="3000" i="0" u="none" strike="noStrike" cap="none" dirty="0">
                <a:solidFill>
                  <a:srgbClr val="FFC000"/>
                </a:solidFill>
                <a:latin typeface="Courier"/>
                <a:ea typeface="Courier"/>
                <a:cs typeface="Courier"/>
                <a:sym typeface="Courier New"/>
              </a:rPr>
              <a:t>print</a:t>
            </a:r>
            <a:r>
              <a:rPr lang="en-US" sz="3000" dirty="0">
                <a:solidFill>
                  <a:srgbClr val="FFC000"/>
                </a:solidFill>
                <a:latin typeface="Courier"/>
                <a:ea typeface="Courier"/>
                <a:cs typeface="Courier"/>
                <a:sym typeface="Courier New"/>
              </a:rPr>
              <a:t>(</a:t>
            </a:r>
            <a:r>
              <a:rPr lang="en-US" sz="3000" i="0" u="none" strike="noStrike" cap="none" dirty="0">
                <a:solidFill>
                  <a:srgbClr val="FFC000"/>
                </a:solidFill>
                <a:latin typeface="Courier"/>
                <a:ea typeface="Courier"/>
                <a:cs typeface="Courier"/>
                <a:sym typeface="Courier New"/>
              </a:rPr>
              <a:t>'All done'</a:t>
            </a:r>
            <a:r>
              <a:rPr lang="en-US" sz="3000" dirty="0">
                <a:solidFill>
                  <a:srgbClr val="FFC000"/>
                </a:solidFill>
                <a:latin typeface="Courier"/>
                <a:ea typeface="Courier"/>
                <a:cs typeface="Courier"/>
                <a:sym typeface="Courier New"/>
              </a:rPr>
              <a:t>)</a:t>
            </a:r>
            <a:endParaRPr lang="en-US" sz="3000" i="0" u="none" strike="noStrike" cap="none" dirty="0">
              <a:solidFill>
                <a:srgbClr val="FFC000"/>
              </a:solidFill>
              <a:latin typeface="Courier"/>
              <a:ea typeface="Courier"/>
              <a:cs typeface="Courier"/>
              <a:sym typeface="Courier New"/>
            </a:endParaRPr>
          </a:p>
        </p:txBody>
      </p:sp>
      <p:sp>
        <p:nvSpPr>
          <p:cNvPr id="467" name="Shape 467"/>
          <p:cNvSpPr/>
          <p:nvPr/>
        </p:nvSpPr>
        <p:spPr>
          <a:xfrm>
            <a:off x="7788036" y="2276842"/>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44237" y="2366542"/>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dirty="0">
                <a:solidFill>
                  <a:schemeClr val="lt1"/>
                </a:solidFill>
                <a:latin typeface="Arial" charset="0"/>
                <a:ea typeface="Arial" charset="0"/>
                <a:cs typeface="Arial" charset="0"/>
                <a:sym typeface="Cabin"/>
              </a:rPr>
              <a:t>s</a:t>
            </a:r>
            <a:r>
              <a:rPr lang="en-US" sz="3200" u="none" strike="noStrike" cap="none" dirty="0">
                <a:solidFill>
                  <a:schemeClr val="lt1"/>
                </a:solidFill>
                <a:latin typeface="Arial" charset="0"/>
                <a:ea typeface="Arial" charset="0"/>
                <a:cs typeface="Arial" charset="0"/>
                <a:sym typeface="Cabin"/>
              </a:rPr>
              <a:t>mall')</a:t>
            </a:r>
          </a:p>
        </p:txBody>
      </p:sp>
      <p:cxnSp>
        <p:nvCxnSpPr>
          <p:cNvPr id="469" name="Shape 469"/>
          <p:cNvCxnSpPr/>
          <p:nvPr/>
        </p:nvCxnSpPr>
        <p:spPr>
          <a:xfrm rot="10800000">
            <a:off x="10977992" y="2929972"/>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70" name="Shape 470"/>
          <p:cNvCxnSpPr/>
          <p:nvPr/>
        </p:nvCxnSpPr>
        <p:spPr>
          <a:xfrm rot="10800000" flipH="1">
            <a:off x="9419460" y="6883783"/>
            <a:ext cx="5728196" cy="91113"/>
          </a:xfrm>
          <a:prstGeom prst="straightConnector1">
            <a:avLst/>
          </a:prstGeom>
          <a:noFill/>
          <a:ln w="63500" cap="rnd" cmpd="sng">
            <a:solidFill>
              <a:srgbClr val="FFC000"/>
            </a:solidFill>
            <a:prstDash val="solid"/>
            <a:miter/>
            <a:headEnd type="stealth" w="med" len="med"/>
            <a:tailEnd type="none" w="med" len="med"/>
          </a:ln>
        </p:spPr>
      </p:cxnSp>
      <p:sp>
        <p:nvSpPr>
          <p:cNvPr id="471" name="Shape 471"/>
          <p:cNvSpPr txBox="1"/>
          <p:nvPr/>
        </p:nvSpPr>
        <p:spPr>
          <a:xfrm>
            <a:off x="10380936" y="2192748"/>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yes</a:t>
            </a:r>
          </a:p>
        </p:txBody>
      </p:sp>
      <p:sp>
        <p:nvSpPr>
          <p:cNvPr id="472" name="Shape 472"/>
          <p:cNvSpPr txBox="1"/>
          <p:nvPr/>
        </p:nvSpPr>
        <p:spPr>
          <a:xfrm>
            <a:off x="8649998" y="3493403"/>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473" name="Shape 473"/>
          <p:cNvCxnSpPr/>
          <p:nvPr/>
        </p:nvCxnSpPr>
        <p:spPr>
          <a:xfrm rot="10800000">
            <a:off x="15130849" y="2945410"/>
            <a:ext cx="33637" cy="3955201"/>
          </a:xfrm>
          <a:prstGeom prst="straightConnector1">
            <a:avLst/>
          </a:prstGeom>
          <a:noFill/>
          <a:ln w="63500" cap="rnd" cmpd="sng">
            <a:solidFill>
              <a:srgbClr val="FFC000"/>
            </a:solidFill>
            <a:prstDash val="solid"/>
            <a:miter/>
            <a:headEnd type="none" w="med" len="med"/>
            <a:tailEnd type="none" w="med" len="med"/>
          </a:ln>
        </p:spPr>
      </p:cxnSp>
      <p:cxnSp>
        <p:nvCxnSpPr>
          <p:cNvPr id="474" name="Shape 474"/>
          <p:cNvCxnSpPr/>
          <p:nvPr/>
        </p:nvCxnSpPr>
        <p:spPr>
          <a:xfrm rot="10800000">
            <a:off x="9370372" y="1706480"/>
            <a:ext cx="4237" cy="606802"/>
          </a:xfrm>
          <a:prstGeom prst="straightConnector1">
            <a:avLst/>
          </a:prstGeom>
          <a:noFill/>
          <a:ln w="63500" cap="rnd" cmpd="sng">
            <a:solidFill>
              <a:srgbClr val="FFC000"/>
            </a:solidFill>
            <a:prstDash val="solid"/>
            <a:miter/>
            <a:headEnd type="stealth" w="med" len="med"/>
            <a:tailEnd type="none" w="med" len="med"/>
          </a:ln>
        </p:spPr>
      </p:cxnSp>
      <p:cxnSp>
        <p:nvCxnSpPr>
          <p:cNvPr id="475" name="Shape 475"/>
          <p:cNvCxnSpPr/>
          <p:nvPr/>
        </p:nvCxnSpPr>
        <p:spPr>
          <a:xfrm rot="10800000" flipH="1">
            <a:off x="9374610" y="6733849"/>
            <a:ext cx="16686" cy="658714"/>
          </a:xfrm>
          <a:prstGeom prst="straightConnector1">
            <a:avLst/>
          </a:prstGeom>
          <a:noFill/>
          <a:ln w="63500" cap="rnd" cmpd="sng">
            <a:solidFill>
              <a:srgbClr val="00FF00"/>
            </a:solidFill>
            <a:prstDash val="solid"/>
            <a:miter/>
            <a:headEnd type="stealth" w="med" len="med"/>
            <a:tailEnd type="none" w="med" len="med"/>
          </a:ln>
        </p:spPr>
      </p:cxnSp>
      <p:sp>
        <p:nvSpPr>
          <p:cNvPr id="476" name="Shape 476"/>
          <p:cNvSpPr txBox="1"/>
          <p:nvPr/>
        </p:nvSpPr>
        <p:spPr>
          <a:xfrm>
            <a:off x="7799248" y="7367336"/>
            <a:ext cx="3061023" cy="8520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print('All Done')</a:t>
            </a:r>
          </a:p>
        </p:txBody>
      </p:sp>
      <p:sp>
        <p:nvSpPr>
          <p:cNvPr id="477" name="Shape 477"/>
          <p:cNvSpPr/>
          <p:nvPr/>
        </p:nvSpPr>
        <p:spPr>
          <a:xfrm>
            <a:off x="7776823" y="3992361"/>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33025" y="4082061"/>
            <a:ext cx="3061023" cy="11211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print('Medium')</a:t>
            </a:r>
          </a:p>
        </p:txBody>
      </p:sp>
      <p:cxnSp>
        <p:nvCxnSpPr>
          <p:cNvPr id="479" name="Shape 479"/>
          <p:cNvCxnSpPr/>
          <p:nvPr/>
        </p:nvCxnSpPr>
        <p:spPr>
          <a:xfrm rot="10800000">
            <a:off x="10966779" y="4645491"/>
            <a:ext cx="528401" cy="0"/>
          </a:xfrm>
          <a:prstGeom prst="straightConnector1">
            <a:avLst/>
          </a:prstGeom>
          <a:noFill/>
          <a:ln w="63500" cap="rnd" cmpd="sng">
            <a:solidFill>
              <a:srgbClr val="FFC000"/>
            </a:solidFill>
            <a:prstDash val="solid"/>
            <a:miter/>
            <a:headEnd type="stealth" w="med" len="med"/>
            <a:tailEnd type="none" w="med" len="med"/>
          </a:ln>
        </p:spPr>
      </p:cxnSp>
      <p:sp>
        <p:nvSpPr>
          <p:cNvPr id="480" name="Shape 480"/>
          <p:cNvSpPr txBox="1"/>
          <p:nvPr/>
        </p:nvSpPr>
        <p:spPr>
          <a:xfrm>
            <a:off x="10515486" y="3964329"/>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yes</a:t>
            </a:r>
          </a:p>
        </p:txBody>
      </p:sp>
      <p:cxnSp>
        <p:nvCxnSpPr>
          <p:cNvPr id="481" name="Shape 481"/>
          <p:cNvCxnSpPr/>
          <p:nvPr/>
        </p:nvCxnSpPr>
        <p:spPr>
          <a:xfrm rot="10800000">
            <a:off x="14644494" y="2929972"/>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2" name="Shape 482"/>
          <p:cNvCxnSpPr/>
          <p:nvPr/>
        </p:nvCxnSpPr>
        <p:spPr>
          <a:xfrm rot="10800000">
            <a:off x="14610856" y="4634279"/>
            <a:ext cx="528401" cy="0"/>
          </a:xfrm>
          <a:prstGeom prst="straightConnector1">
            <a:avLst/>
          </a:prstGeom>
          <a:noFill/>
          <a:ln w="63500" cap="rnd" cmpd="sng">
            <a:solidFill>
              <a:srgbClr val="FFC000"/>
            </a:solidFill>
            <a:prstDash val="solid"/>
            <a:miter/>
            <a:headEnd type="stealth" w="med" len="med"/>
            <a:tailEnd type="none" w="med" len="med"/>
          </a:ln>
        </p:spPr>
      </p:cxnSp>
      <p:cxnSp>
        <p:nvCxnSpPr>
          <p:cNvPr id="483" name="Shape 483"/>
          <p:cNvCxnSpPr/>
          <p:nvPr/>
        </p:nvCxnSpPr>
        <p:spPr>
          <a:xfrm rot="10800000">
            <a:off x="9329836" y="3568965"/>
            <a:ext cx="1324" cy="497678"/>
          </a:xfrm>
          <a:prstGeom prst="straightConnector1">
            <a:avLst/>
          </a:prstGeom>
          <a:noFill/>
          <a:ln w="63500" cap="rnd" cmpd="sng">
            <a:solidFill>
              <a:srgbClr val="FFC000"/>
            </a:solidFill>
            <a:prstDash val="solid"/>
            <a:miter/>
            <a:headEnd type="stealth" w="med" len="med"/>
            <a:tailEnd type="none" w="med" len="med"/>
          </a:ln>
        </p:spPr>
      </p:cxnSp>
      <p:sp>
        <p:nvSpPr>
          <p:cNvPr id="484" name="Shape 484"/>
          <p:cNvSpPr txBox="1"/>
          <p:nvPr/>
        </p:nvSpPr>
        <p:spPr>
          <a:xfrm>
            <a:off x="7810461" y="5606967"/>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print('LARGE')</a:t>
            </a:r>
          </a:p>
        </p:txBody>
      </p:sp>
      <p:cxnSp>
        <p:nvCxnSpPr>
          <p:cNvPr id="485" name="Shape 485"/>
          <p:cNvCxnSpPr/>
          <p:nvPr/>
        </p:nvCxnSpPr>
        <p:spPr>
          <a:xfrm rot="10800000" flipH="1">
            <a:off x="9376011" y="5286074"/>
            <a:ext cx="4237" cy="361538"/>
          </a:xfrm>
          <a:prstGeom prst="straightConnector1">
            <a:avLst/>
          </a:prstGeom>
          <a:noFill/>
          <a:ln w="63500" cap="rnd" cmpd="sng">
            <a:solidFill>
              <a:srgbClr val="00FF00"/>
            </a:solidFill>
            <a:prstDash val="solid"/>
            <a:miter/>
            <a:headEnd type="stealth" w="med" len="med"/>
            <a:tailEnd type="none" w="med" len="med"/>
          </a:ln>
        </p:spPr>
      </p:cxnSp>
      <p:sp>
        <p:nvSpPr>
          <p:cNvPr id="486" name="Shape 486"/>
          <p:cNvSpPr txBox="1"/>
          <p:nvPr/>
        </p:nvSpPr>
        <p:spPr>
          <a:xfrm>
            <a:off x="8470598" y="5063159"/>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sp>
        <p:nvSpPr>
          <p:cNvPr id="24" name="Shape 501"/>
          <p:cNvSpPr txBox="1"/>
          <p:nvPr/>
        </p:nvSpPr>
        <p:spPr>
          <a:xfrm>
            <a:off x="7596209" y="966287"/>
            <a:ext cx="3467099" cy="691062"/>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dirty="0">
                <a:solidFill>
                  <a:srgbClr val="FFFFFF"/>
                </a:solidFill>
                <a:latin typeface="Arial" charset="0"/>
                <a:ea typeface="Arial" charset="0"/>
                <a:cs typeface="Arial" charset="0"/>
                <a:sym typeface="Cabin"/>
              </a:rPr>
              <a:t>x</a:t>
            </a:r>
            <a:r>
              <a:rPr lang="en-US" sz="3600" u="none" strike="noStrike" cap="none" dirty="0">
                <a:solidFill>
                  <a:srgbClr val="FFFFFF"/>
                </a:solidFill>
                <a:latin typeface="Arial" charset="0"/>
                <a:ea typeface="Arial" charset="0"/>
                <a:cs typeface="Arial" charset="0"/>
                <a:sym typeface="Cabin"/>
              </a:rPr>
              <a:t> = 5</a:t>
            </a:r>
          </a:p>
        </p:txBody>
      </p:sp>
    </p:spTree>
    <p:extLst>
      <p:ext uri="{BB962C8B-B14F-4D97-AF65-F5344CB8AC3E}">
        <p14:creationId xmlns:p14="http://schemas.microsoft.com/office/powerpoint/2010/main" val="689330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155700" y="745588"/>
            <a:ext cx="5759363"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err="1">
                <a:solidFill>
                  <a:srgbClr val="FFD966"/>
                </a:solidFill>
                <a:latin typeface="Arial" charset="0"/>
                <a:ea typeface="Arial" charset="0"/>
                <a:cs typeface="Arial" charset="0"/>
                <a:sym typeface="Cabin"/>
              </a:rPr>
              <a:t>Nhiều</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nhánh</a:t>
            </a:r>
            <a:endParaRPr lang="en-US" sz="7600" u="none" strike="noStrike" cap="none" dirty="0">
              <a:solidFill>
                <a:srgbClr val="FFD966"/>
              </a:solidFill>
              <a:latin typeface="Arial" charset="0"/>
              <a:ea typeface="Arial" charset="0"/>
              <a:cs typeface="Arial" charset="0"/>
              <a:sym typeface="Cabin"/>
            </a:endParaRPr>
          </a:p>
        </p:txBody>
      </p:sp>
      <p:sp>
        <p:nvSpPr>
          <p:cNvPr id="466" name="Shape 466"/>
          <p:cNvSpPr txBox="1"/>
          <p:nvPr/>
        </p:nvSpPr>
        <p:spPr>
          <a:xfrm>
            <a:off x="1033161" y="2935664"/>
            <a:ext cx="5102699" cy="4457700"/>
          </a:xfrm>
          <a:prstGeom prst="rect">
            <a:avLst/>
          </a:prstGeom>
          <a:noFill/>
          <a:ln>
            <a:noFill/>
          </a:ln>
        </p:spPr>
        <p:txBody>
          <a:bodyPr lIns="0" tIns="0" rIns="0" bIns="0" anchor="ctr" anchorCtr="0">
            <a:noAutofit/>
          </a:bodyPr>
          <a:lstStyle/>
          <a:p>
            <a:pPr>
              <a:buClr>
                <a:srgbClr val="FFFF00"/>
              </a:buClr>
              <a:buSzPct val="25000"/>
            </a:pPr>
            <a:r>
              <a:rPr lang="en-US" sz="3000" dirty="0">
                <a:solidFill>
                  <a:schemeClr val="bg1"/>
                </a:solidFill>
                <a:latin typeface="Courier"/>
                <a:ea typeface="Courier"/>
                <a:cs typeface="Courier"/>
                <a:sym typeface="Courier New"/>
              </a:rPr>
              <a:t>x = 20</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C000"/>
                </a:solidFill>
                <a:latin typeface="Courier"/>
                <a:ea typeface="Courier"/>
                <a:cs typeface="Courier"/>
                <a:sym typeface="Courier New"/>
              </a:rPr>
              <a:t>if x &lt; 2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n-US" sz="3000" dirty="0">
                <a:solidFill>
                  <a:schemeClr val="lt1"/>
                </a:solidFill>
                <a:latin typeface="Courier"/>
                <a:ea typeface="Courier"/>
                <a:cs typeface="Courier"/>
                <a:sym typeface="Courier New"/>
              </a:rPr>
              <a:t>s</a:t>
            </a:r>
            <a:r>
              <a:rPr lang="en-US" sz="3000" i="0" u="none" strike="noStrike" cap="none" dirty="0">
                <a:solidFill>
                  <a:schemeClr val="lt1"/>
                </a:solidFill>
                <a:latin typeface="Courier"/>
                <a:ea typeface="Courier"/>
                <a:cs typeface="Courier"/>
                <a:sym typeface="Courier New"/>
              </a:rPr>
              <a:t>mall'</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C000"/>
                </a:solidFill>
                <a:latin typeface="Courier"/>
                <a:ea typeface="Courier"/>
                <a:cs typeface="Courier"/>
                <a:sym typeface="Courier New"/>
              </a:rPr>
              <a:t>elif</a:t>
            </a:r>
            <a:r>
              <a:rPr lang="en-US" sz="3000" i="0" u="none" strike="noStrike" cap="none" dirty="0">
                <a:solidFill>
                  <a:srgbClr val="FFC000"/>
                </a:solidFill>
                <a:latin typeface="Courier"/>
                <a:ea typeface="Courier"/>
                <a:cs typeface="Courier"/>
                <a:sym typeface="Courier New"/>
              </a:rPr>
              <a:t> x &lt; 10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n-US" sz="3000" dirty="0">
                <a:solidFill>
                  <a:schemeClr val="lt1"/>
                </a:solidFill>
                <a:latin typeface="Courier"/>
                <a:ea typeface="Courier"/>
                <a:cs typeface="Courier"/>
                <a:sym typeface="Courier New"/>
              </a:rPr>
              <a:t>Medium'</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C000"/>
                </a:solidFill>
                <a:latin typeface="Courier"/>
                <a:ea typeface="Courier"/>
                <a:cs typeface="Courier"/>
                <a:sym typeface="Courier New"/>
              </a:rPr>
              <a:t>else :</a:t>
            </a:r>
          </a:p>
          <a:p>
            <a:pPr lvl="0">
              <a:buClr>
                <a:schemeClr val="lt1"/>
              </a:buClr>
              <a:buSzPct val="25000"/>
            </a:pPr>
            <a:r>
              <a:rPr lang="en-US" sz="3000" i="0" u="none" strike="noStrike" cap="none" dirty="0">
                <a:solidFill>
                  <a:srgbClr val="FFC000"/>
                </a:solidFill>
                <a:latin typeface="Courier"/>
                <a:ea typeface="Courier"/>
                <a:cs typeface="Courier"/>
                <a:sym typeface="Courier New"/>
              </a:rPr>
              <a:t>    print('LARGE'</a:t>
            </a:r>
            <a:r>
              <a:rPr lang="en-US" sz="3000" dirty="0">
                <a:solidFill>
                  <a:srgbClr val="FFC000"/>
                </a:solidFill>
                <a:latin typeface="Courier"/>
                <a:ea typeface="Courier"/>
                <a:cs typeface="Courier"/>
                <a:sym typeface="Courier New"/>
              </a:rPr>
              <a:t>)</a:t>
            </a:r>
            <a:endParaRPr lang="en-US" sz="3000" i="0" u="none" strike="noStrike" cap="none" dirty="0">
              <a:solidFill>
                <a:srgbClr val="FFC000"/>
              </a:solidFill>
              <a:latin typeface="Courier"/>
              <a:ea typeface="Courier"/>
              <a:cs typeface="Courier"/>
              <a:sym typeface="Courier New"/>
            </a:endParaRPr>
          </a:p>
          <a:p>
            <a:pPr lvl="0">
              <a:buClr>
                <a:srgbClr val="FFFF00"/>
              </a:buClr>
              <a:buSzPct val="25000"/>
            </a:pPr>
            <a:r>
              <a:rPr lang="en-US" sz="3000" i="0" u="none" strike="noStrike" cap="none" dirty="0">
                <a:solidFill>
                  <a:srgbClr val="FFC000"/>
                </a:solidFill>
                <a:latin typeface="Courier"/>
                <a:ea typeface="Courier"/>
                <a:cs typeface="Courier"/>
                <a:sym typeface="Courier New"/>
              </a:rPr>
              <a:t>print</a:t>
            </a:r>
            <a:r>
              <a:rPr lang="en-US" sz="3000" dirty="0">
                <a:solidFill>
                  <a:srgbClr val="FFC000"/>
                </a:solidFill>
                <a:latin typeface="Courier"/>
                <a:ea typeface="Courier"/>
                <a:cs typeface="Courier"/>
                <a:sym typeface="Courier New"/>
              </a:rPr>
              <a:t>(</a:t>
            </a:r>
            <a:r>
              <a:rPr lang="en-US" sz="3000" i="0" u="none" strike="noStrike" cap="none" dirty="0">
                <a:solidFill>
                  <a:srgbClr val="FFC000"/>
                </a:solidFill>
                <a:latin typeface="Courier"/>
                <a:ea typeface="Courier"/>
                <a:cs typeface="Courier"/>
                <a:sym typeface="Courier New"/>
              </a:rPr>
              <a:t>'All done'</a:t>
            </a:r>
            <a:r>
              <a:rPr lang="en-US" sz="3000" b="1" dirty="0">
                <a:solidFill>
                  <a:srgbClr val="FFC000"/>
                </a:solidFill>
                <a:latin typeface="Courier"/>
                <a:ea typeface="Courier"/>
                <a:cs typeface="Courier"/>
                <a:sym typeface="Courier New"/>
              </a:rPr>
              <a:t>)</a:t>
            </a:r>
            <a:endParaRPr lang="en-US" sz="3000" b="1" i="0" u="none" strike="noStrike" cap="none" dirty="0">
              <a:solidFill>
                <a:srgbClr val="FFC000"/>
              </a:solidFill>
              <a:latin typeface="Courier"/>
              <a:ea typeface="Courier"/>
              <a:cs typeface="Courier"/>
              <a:sym typeface="Courier New"/>
            </a:endParaRPr>
          </a:p>
        </p:txBody>
      </p:sp>
      <p:sp>
        <p:nvSpPr>
          <p:cNvPr id="467" name="Shape 467"/>
          <p:cNvSpPr/>
          <p:nvPr/>
        </p:nvSpPr>
        <p:spPr>
          <a:xfrm>
            <a:off x="7776941" y="2267096"/>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33142" y="2356796"/>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dirty="0">
                <a:solidFill>
                  <a:schemeClr val="lt1"/>
                </a:solidFill>
                <a:latin typeface="Arial" charset="0"/>
                <a:ea typeface="Arial" charset="0"/>
                <a:cs typeface="Arial" charset="0"/>
                <a:sym typeface="Cabin"/>
              </a:rPr>
              <a:t>s</a:t>
            </a:r>
            <a:r>
              <a:rPr lang="en-US" sz="3200" u="none" strike="noStrike" cap="none" dirty="0">
                <a:solidFill>
                  <a:schemeClr val="lt1"/>
                </a:solidFill>
                <a:latin typeface="Arial" charset="0"/>
                <a:ea typeface="Arial" charset="0"/>
                <a:cs typeface="Arial" charset="0"/>
                <a:sym typeface="Cabin"/>
              </a:rPr>
              <a:t>mall')</a:t>
            </a:r>
          </a:p>
        </p:txBody>
      </p:sp>
      <p:cxnSp>
        <p:nvCxnSpPr>
          <p:cNvPr id="469" name="Shape 469"/>
          <p:cNvCxnSpPr/>
          <p:nvPr/>
        </p:nvCxnSpPr>
        <p:spPr>
          <a:xfrm rot="10800000">
            <a:off x="10966897" y="2920226"/>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70" name="Shape 470"/>
          <p:cNvCxnSpPr/>
          <p:nvPr/>
        </p:nvCxnSpPr>
        <p:spPr>
          <a:xfrm rot="10800000" flipH="1">
            <a:off x="9408365" y="6874037"/>
            <a:ext cx="5728196" cy="91113"/>
          </a:xfrm>
          <a:prstGeom prst="straightConnector1">
            <a:avLst/>
          </a:prstGeom>
          <a:noFill/>
          <a:ln w="63500" cap="rnd" cmpd="sng">
            <a:solidFill>
              <a:srgbClr val="00FF00"/>
            </a:solidFill>
            <a:prstDash val="solid"/>
            <a:miter/>
            <a:headEnd type="stealth" w="med" len="med"/>
            <a:tailEnd type="none" w="med" len="med"/>
          </a:ln>
        </p:spPr>
      </p:cxnSp>
      <p:sp>
        <p:nvSpPr>
          <p:cNvPr id="471" name="Shape 471"/>
          <p:cNvSpPr txBox="1"/>
          <p:nvPr/>
        </p:nvSpPr>
        <p:spPr>
          <a:xfrm>
            <a:off x="10369841" y="2183002"/>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yes</a:t>
            </a:r>
          </a:p>
        </p:txBody>
      </p:sp>
      <p:sp>
        <p:nvSpPr>
          <p:cNvPr id="472" name="Shape 472"/>
          <p:cNvSpPr txBox="1"/>
          <p:nvPr/>
        </p:nvSpPr>
        <p:spPr>
          <a:xfrm>
            <a:off x="8638903" y="3483657"/>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473" name="Shape 473"/>
          <p:cNvCxnSpPr/>
          <p:nvPr/>
        </p:nvCxnSpPr>
        <p:spPr>
          <a:xfrm rot="10800000">
            <a:off x="15119754" y="2935664"/>
            <a:ext cx="33637" cy="3955201"/>
          </a:xfrm>
          <a:prstGeom prst="straightConnector1">
            <a:avLst/>
          </a:prstGeom>
          <a:noFill/>
          <a:ln w="63500" cap="rnd" cmpd="sng">
            <a:solidFill>
              <a:srgbClr val="00FF00"/>
            </a:solidFill>
            <a:prstDash val="solid"/>
            <a:miter/>
            <a:headEnd type="none" w="med" len="med"/>
            <a:tailEnd type="none" w="med" len="med"/>
          </a:ln>
        </p:spPr>
      </p:cxnSp>
      <p:cxnSp>
        <p:nvCxnSpPr>
          <p:cNvPr id="474" name="Shape 474"/>
          <p:cNvCxnSpPr/>
          <p:nvPr/>
        </p:nvCxnSpPr>
        <p:spPr>
          <a:xfrm rot="10800000">
            <a:off x="9359277" y="1696734"/>
            <a:ext cx="4237" cy="606802"/>
          </a:xfrm>
          <a:prstGeom prst="straightConnector1">
            <a:avLst/>
          </a:prstGeom>
          <a:noFill/>
          <a:ln w="63500" cap="rnd" cmpd="sng">
            <a:solidFill>
              <a:srgbClr val="FFC000"/>
            </a:solidFill>
            <a:prstDash val="solid"/>
            <a:miter/>
            <a:headEnd type="stealth" w="med" len="med"/>
            <a:tailEnd type="none" w="med" len="med"/>
          </a:ln>
        </p:spPr>
      </p:cxnSp>
      <p:cxnSp>
        <p:nvCxnSpPr>
          <p:cNvPr id="475" name="Shape 475"/>
          <p:cNvCxnSpPr/>
          <p:nvPr/>
        </p:nvCxnSpPr>
        <p:spPr>
          <a:xfrm rot="10800000" flipH="1">
            <a:off x="9363515" y="6724103"/>
            <a:ext cx="16686" cy="658714"/>
          </a:xfrm>
          <a:prstGeom prst="straightConnector1">
            <a:avLst/>
          </a:prstGeom>
          <a:noFill/>
          <a:ln w="63500" cap="rnd" cmpd="sng">
            <a:solidFill>
              <a:srgbClr val="FFC000"/>
            </a:solidFill>
            <a:prstDash val="solid"/>
            <a:miter/>
            <a:headEnd type="stealth" w="med" len="med"/>
            <a:tailEnd type="none" w="med" len="med"/>
          </a:ln>
        </p:spPr>
      </p:cxnSp>
      <p:sp>
        <p:nvSpPr>
          <p:cNvPr id="476" name="Shape 476"/>
          <p:cNvSpPr txBox="1"/>
          <p:nvPr/>
        </p:nvSpPr>
        <p:spPr>
          <a:xfrm>
            <a:off x="7788153" y="7357590"/>
            <a:ext cx="3061023" cy="8520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print('All Done')</a:t>
            </a:r>
          </a:p>
        </p:txBody>
      </p:sp>
      <p:sp>
        <p:nvSpPr>
          <p:cNvPr id="477" name="Shape 477"/>
          <p:cNvSpPr/>
          <p:nvPr/>
        </p:nvSpPr>
        <p:spPr>
          <a:xfrm>
            <a:off x="7765728" y="3982615"/>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21930" y="4072315"/>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print('Medium')</a:t>
            </a:r>
          </a:p>
        </p:txBody>
      </p:sp>
      <p:cxnSp>
        <p:nvCxnSpPr>
          <p:cNvPr id="479" name="Shape 479"/>
          <p:cNvCxnSpPr/>
          <p:nvPr/>
        </p:nvCxnSpPr>
        <p:spPr>
          <a:xfrm rot="10800000">
            <a:off x="10955684" y="4635745"/>
            <a:ext cx="528401" cy="0"/>
          </a:xfrm>
          <a:prstGeom prst="straightConnector1">
            <a:avLst/>
          </a:prstGeom>
          <a:noFill/>
          <a:ln w="63500" cap="rnd" cmpd="sng">
            <a:solidFill>
              <a:srgbClr val="00FF00"/>
            </a:solidFill>
            <a:prstDash val="solid"/>
            <a:miter/>
            <a:headEnd type="stealth" w="med" len="med"/>
            <a:tailEnd type="none" w="med" len="med"/>
          </a:ln>
        </p:spPr>
      </p:cxnSp>
      <p:sp>
        <p:nvSpPr>
          <p:cNvPr id="480" name="Shape 480"/>
          <p:cNvSpPr txBox="1"/>
          <p:nvPr/>
        </p:nvSpPr>
        <p:spPr>
          <a:xfrm>
            <a:off x="10504391" y="3954583"/>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yes</a:t>
            </a:r>
          </a:p>
        </p:txBody>
      </p:sp>
      <p:cxnSp>
        <p:nvCxnSpPr>
          <p:cNvPr id="481" name="Shape 481"/>
          <p:cNvCxnSpPr/>
          <p:nvPr/>
        </p:nvCxnSpPr>
        <p:spPr>
          <a:xfrm rot="10800000">
            <a:off x="14633399" y="2920226"/>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2" name="Shape 482"/>
          <p:cNvCxnSpPr/>
          <p:nvPr/>
        </p:nvCxnSpPr>
        <p:spPr>
          <a:xfrm rot="10800000">
            <a:off x="14599761" y="4624533"/>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3" name="Shape 483"/>
          <p:cNvCxnSpPr/>
          <p:nvPr/>
        </p:nvCxnSpPr>
        <p:spPr>
          <a:xfrm rot="10800000">
            <a:off x="9318741" y="3559219"/>
            <a:ext cx="1324" cy="497678"/>
          </a:xfrm>
          <a:prstGeom prst="straightConnector1">
            <a:avLst/>
          </a:prstGeom>
          <a:noFill/>
          <a:ln w="63500" cap="rnd" cmpd="sng">
            <a:solidFill>
              <a:srgbClr val="FFC000"/>
            </a:solidFill>
            <a:prstDash val="solid"/>
            <a:miter/>
            <a:headEnd type="stealth" w="med" len="med"/>
            <a:tailEnd type="none" w="med" len="med"/>
          </a:ln>
        </p:spPr>
      </p:cxnSp>
      <p:sp>
        <p:nvSpPr>
          <p:cNvPr id="484" name="Shape 484"/>
          <p:cNvSpPr txBox="1"/>
          <p:nvPr/>
        </p:nvSpPr>
        <p:spPr>
          <a:xfrm>
            <a:off x="7799366" y="5597221"/>
            <a:ext cx="3061023" cy="11211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print('LARGE')</a:t>
            </a:r>
          </a:p>
        </p:txBody>
      </p:sp>
      <p:cxnSp>
        <p:nvCxnSpPr>
          <p:cNvPr id="485" name="Shape 485"/>
          <p:cNvCxnSpPr/>
          <p:nvPr/>
        </p:nvCxnSpPr>
        <p:spPr>
          <a:xfrm rot="10800000" flipH="1">
            <a:off x="9364916" y="5276328"/>
            <a:ext cx="4237" cy="361538"/>
          </a:xfrm>
          <a:prstGeom prst="straightConnector1">
            <a:avLst/>
          </a:prstGeom>
          <a:noFill/>
          <a:ln w="63500" cap="rnd" cmpd="sng">
            <a:solidFill>
              <a:srgbClr val="FFC000"/>
            </a:solidFill>
            <a:prstDash val="solid"/>
            <a:miter/>
            <a:headEnd type="stealth" w="med" len="med"/>
            <a:tailEnd type="none" w="med" len="med"/>
          </a:ln>
        </p:spPr>
      </p:cxnSp>
      <p:sp>
        <p:nvSpPr>
          <p:cNvPr id="486" name="Shape 486"/>
          <p:cNvSpPr txBox="1"/>
          <p:nvPr/>
        </p:nvSpPr>
        <p:spPr>
          <a:xfrm>
            <a:off x="8459503" y="5053413"/>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sp>
        <p:nvSpPr>
          <p:cNvPr id="24" name="Shape 501"/>
          <p:cNvSpPr txBox="1"/>
          <p:nvPr/>
        </p:nvSpPr>
        <p:spPr>
          <a:xfrm>
            <a:off x="7585114" y="956541"/>
            <a:ext cx="3467099" cy="691062"/>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dirty="0">
                <a:solidFill>
                  <a:srgbClr val="FFFFFF"/>
                </a:solidFill>
                <a:latin typeface="Arial" charset="0"/>
                <a:ea typeface="Arial" charset="0"/>
                <a:cs typeface="Arial" charset="0"/>
                <a:sym typeface="Cabin"/>
              </a:rPr>
              <a:t>x</a:t>
            </a:r>
            <a:r>
              <a:rPr lang="en-US" sz="3600" u="none" strike="noStrike" cap="none" dirty="0">
                <a:solidFill>
                  <a:srgbClr val="FFFFFF"/>
                </a:solidFill>
                <a:latin typeface="Arial" charset="0"/>
                <a:ea typeface="Arial" charset="0"/>
                <a:cs typeface="Arial" charset="0"/>
                <a:sym typeface="Cabin"/>
              </a:rPr>
              <a:t> = 20</a:t>
            </a:r>
          </a:p>
        </p:txBody>
      </p:sp>
    </p:spTree>
    <p:extLst>
      <p:ext uri="{BB962C8B-B14F-4D97-AF65-F5344CB8AC3E}">
        <p14:creationId xmlns:p14="http://schemas.microsoft.com/office/powerpoint/2010/main" val="2069969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856782" cy="1365504"/>
          </a:xfrm>
          <a:prstGeom prst="rect">
            <a:avLst/>
          </a:prstGeom>
          <a:noFill/>
          <a:ln>
            <a:noFill/>
          </a:ln>
        </p:spPr>
        <p:txBody>
          <a:bodyPr lIns="38100" tIns="38100" rIns="38100" bIns="38100" anchor="ctr" anchorCtr="0">
            <a:noAutofit/>
          </a:bodyPr>
          <a:lstStyle/>
          <a:p>
            <a:pPr lvl="0">
              <a:buClr>
                <a:schemeClr val="lt1"/>
              </a:buClr>
              <a:buSzPct val="25000"/>
            </a:pPr>
            <a:r>
              <a:rPr lang="vi-VN" sz="7600" dirty="0">
                <a:solidFill>
                  <a:srgbClr val="FFD966"/>
                </a:solidFill>
                <a:latin typeface="Arial" charset="0"/>
                <a:ea typeface="Arial" charset="0"/>
                <a:cs typeface="Arial" charset="0"/>
                <a:sym typeface="Cabin"/>
              </a:rPr>
              <a:t>Các bước có điều kiện</a:t>
            </a:r>
            <a:endParaRPr lang="en-US" sz="7600" u="none" strike="noStrike" cap="none" dirty="0">
              <a:solidFill>
                <a:srgbClr val="FFD966"/>
              </a:solidFill>
              <a:latin typeface="Arial" charset="0"/>
              <a:ea typeface="Arial" charset="0"/>
              <a:cs typeface="Arial" charset="0"/>
              <a:sym typeface="Cabin"/>
            </a:endParaRPr>
          </a:p>
        </p:txBody>
      </p:sp>
      <p:sp>
        <p:nvSpPr>
          <p:cNvPr id="568" name="Shape 568"/>
          <p:cNvSpPr txBox="1"/>
          <p:nvPr/>
        </p:nvSpPr>
        <p:spPr>
          <a:xfrm>
            <a:off x="13684013"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Smaller</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Finis</a:t>
            </a:r>
          </a:p>
        </p:txBody>
      </p:sp>
      <p:sp>
        <p:nvSpPr>
          <p:cNvPr id="569" name="Shape 569"/>
          <p:cNvSpPr txBox="1"/>
          <p:nvPr/>
        </p:nvSpPr>
        <p:spPr>
          <a:xfrm>
            <a:off x="7799386" y="2873375"/>
            <a:ext cx="45352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&lt; 10: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n-US" sz="2800" dirty="0">
                <a:solidFill>
                  <a:srgbClr val="00FF00"/>
                </a:solidFill>
                <a:latin typeface="Courier" charset="0"/>
                <a:ea typeface="Courier" charset="0"/>
                <a:cs typeface="Courier" charset="0"/>
                <a:sym typeface="Cabin"/>
              </a:rPr>
              <a:t>Smaller'</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&gt; 20: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n-US" sz="2800" dirty="0">
                <a:solidFill>
                  <a:srgbClr val="00FF00"/>
                </a:solidFill>
                <a:latin typeface="Courier" charset="0"/>
                <a:ea typeface="Courier" charset="0"/>
                <a:cs typeface="Courier" charset="0"/>
                <a:sym typeface="Cabin"/>
              </a:rPr>
              <a:t>Bigger'</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sz="2800" u="none" strike="noStrike" cap="none" dirty="0">
              <a:solidFill>
                <a:srgbClr val="00FF00"/>
              </a:solidFill>
              <a:latin typeface="Courier" charset="0"/>
              <a:ea typeface="Courier" charset="0"/>
              <a:cs typeface="Courier" charset="0"/>
              <a:sym typeface="Cabin"/>
            </a:endParaRPr>
          </a:p>
          <a:p>
            <a:pPr lvl="0">
              <a:buClr>
                <a:srgbClr val="FFFF00"/>
              </a:buClr>
              <a:buSzPct val="25000"/>
            </a:pPr>
            <a:r>
              <a:rPr lang="en-US" sz="2800" dirty="0">
                <a:solidFill>
                  <a:srgbClr val="FFFF00"/>
                </a:solidFill>
                <a:latin typeface="Courier" charset="0"/>
                <a:ea typeface="Courier" charset="0"/>
                <a:cs typeface="Courier" charset="0"/>
                <a:sym typeface="Cabin"/>
              </a:rPr>
              <a:t>p</a:t>
            </a:r>
            <a:r>
              <a:rPr lang="en-US" sz="2800" u="none" strike="noStrike" cap="none" dirty="0">
                <a:solidFill>
                  <a:srgbClr val="FFFF00"/>
                </a:solidFill>
                <a:latin typeface="Courier" charset="0"/>
                <a:ea typeface="Courier" charset="0"/>
                <a:cs typeface="Courier" charset="0"/>
                <a:sym typeface="Cabin"/>
              </a:rPr>
              <a:t>rint(</a:t>
            </a:r>
            <a:r>
              <a:rPr lang="en-US" sz="2800" u="none" strike="noStrike" cap="none" dirty="0">
                <a:solidFill>
                  <a:srgbClr val="00FF00"/>
                </a:solidFill>
                <a:latin typeface="Courier" charset="0"/>
                <a:ea typeface="Courier" charset="0"/>
                <a:cs typeface="Courier" charset="0"/>
                <a:sym typeface="Cabin"/>
              </a:rPr>
              <a:t>'Finis'</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6051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2334672" y="4948237"/>
            <a:ext cx="1206230" cy="417513"/>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Smaller')</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81711"/>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Bigger')</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1431588" y="5508625"/>
            <a:ext cx="2109314" cy="16541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Finis')</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549262" y="6097586"/>
            <a:ext cx="725399" cy="527763"/>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
        <p:nvSpPr>
          <p:cNvPr id="27" name="Shape 589"/>
          <p:cNvSpPr txBox="1"/>
          <p:nvPr/>
        </p:nvSpPr>
        <p:spPr>
          <a:xfrm>
            <a:off x="4436269" y="4765676"/>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
        <p:nvSpPr>
          <p:cNvPr id="28" name="Shape 591"/>
          <p:cNvSpPr txBox="1"/>
          <p:nvPr/>
        </p:nvSpPr>
        <p:spPr>
          <a:xfrm>
            <a:off x="1590537" y="3394076"/>
            <a:ext cx="725399" cy="708023"/>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Tree>
    <p:extLst>
      <p:ext uri="{BB962C8B-B14F-4D97-AF65-F5344CB8AC3E}">
        <p14:creationId xmlns:p14="http://schemas.microsoft.com/office/powerpoint/2010/main" val="1504472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1060450" y="745588"/>
            <a:ext cx="5934648"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err="1">
                <a:solidFill>
                  <a:srgbClr val="FFD966"/>
                </a:solidFill>
                <a:latin typeface="Arial" charset="0"/>
                <a:ea typeface="Arial" charset="0"/>
                <a:cs typeface="Arial" charset="0"/>
                <a:sym typeface="Cabin"/>
              </a:rPr>
              <a:t>Nhiều</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nhánh</a:t>
            </a:r>
            <a:endParaRPr lang="en-US" sz="7600" u="none" strike="noStrike" cap="none" dirty="0">
              <a:solidFill>
                <a:srgbClr val="FFD966"/>
              </a:solidFill>
              <a:latin typeface="Arial" charset="0"/>
              <a:ea typeface="Arial" charset="0"/>
              <a:cs typeface="Arial" charset="0"/>
              <a:sym typeface="Cabin"/>
            </a:endParaRPr>
          </a:p>
        </p:txBody>
      </p:sp>
      <p:sp>
        <p:nvSpPr>
          <p:cNvPr id="575" name="Shape 575"/>
          <p:cNvSpPr txBox="1"/>
          <p:nvPr/>
        </p:nvSpPr>
        <p:spPr>
          <a:xfrm>
            <a:off x="1243605" y="3121862"/>
            <a:ext cx="5311799" cy="418705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FFFF"/>
                </a:solidFill>
                <a:latin typeface="Courier"/>
                <a:ea typeface="Courier"/>
                <a:cs typeface="Courier"/>
                <a:sym typeface="Courier New"/>
              </a:rPr>
              <a:t># No Else</a:t>
            </a: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9900"/>
                </a:solidFill>
                <a:latin typeface="Courier"/>
                <a:ea typeface="Courier"/>
                <a:cs typeface="Courier"/>
                <a:sym typeface="Courier New"/>
              </a:rPr>
              <a:t>x = 5</a:t>
            </a: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9900"/>
                </a:solidFill>
                <a:latin typeface="Courier"/>
                <a:ea typeface="Courier"/>
                <a:cs typeface="Courier"/>
                <a:sym typeface="Courier New"/>
              </a:rPr>
              <a:t>if x &lt; 2 :</a:t>
            </a:r>
          </a:p>
          <a:p>
            <a:pPr lvl="0">
              <a:buClr>
                <a:srgbClr val="00FF00"/>
              </a:buClr>
              <a:buSzPct val="25000"/>
            </a:pPr>
            <a:r>
              <a:rPr lang="en-US" sz="3000" i="0" u="none" strike="noStrike" cap="none" dirty="0">
                <a:solidFill>
                  <a:srgbClr val="00FF00"/>
                </a:solidFill>
                <a:latin typeface="Courier"/>
                <a:ea typeface="Courier"/>
                <a:cs typeface="Courier"/>
                <a:sym typeface="Courier New"/>
              </a:rPr>
              <a:t>    </a:t>
            </a:r>
            <a:r>
              <a:rPr lang="en-US" sz="3000" dirty="0">
                <a:solidFill>
                  <a:srgbClr val="00FF00"/>
                </a:solidFill>
                <a:latin typeface="Courier"/>
                <a:ea typeface="Courier"/>
                <a:cs typeface="Courier"/>
                <a:sym typeface="Courier New"/>
              </a:rPr>
              <a:t>print('Small')</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err="1">
                <a:solidFill>
                  <a:srgbClr val="FF9900"/>
                </a:solidFill>
                <a:latin typeface="Courier"/>
                <a:ea typeface="Courier"/>
                <a:cs typeface="Courier"/>
                <a:sym typeface="Courier New"/>
              </a:rPr>
              <a:t>elif</a:t>
            </a:r>
            <a:r>
              <a:rPr lang="en-US" sz="3000" i="0" u="none" strike="noStrike" cap="none" dirty="0">
                <a:solidFill>
                  <a:srgbClr val="FF9900"/>
                </a:solidFill>
                <a:latin typeface="Courier"/>
                <a:ea typeface="Courier"/>
                <a:cs typeface="Courier"/>
                <a:sym typeface="Courier New"/>
              </a:rPr>
              <a:t> x &lt; 10 :</a:t>
            </a:r>
          </a:p>
          <a:p>
            <a:pPr lvl="0">
              <a:buClr>
                <a:srgbClr val="FF7F00"/>
              </a:buClr>
              <a:buSzPct val="25000"/>
            </a:pP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 </a:t>
            </a:r>
            <a:r>
              <a:rPr lang="en-US" sz="3000" dirty="0">
                <a:solidFill>
                  <a:srgbClr val="00FF00"/>
                </a:solidFill>
                <a:latin typeface="Courier"/>
                <a:ea typeface="Courier"/>
                <a:cs typeface="Courier"/>
                <a:sym typeface="Courier New"/>
              </a:rPr>
              <a:t>print('Medium')</a:t>
            </a:r>
            <a:endParaRPr lang="en-US" sz="3000" i="0" u="none" strike="noStrike" cap="none" dirty="0">
              <a:solidFill>
                <a:srgbClr val="00FF00"/>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9900"/>
                </a:solidFill>
                <a:latin typeface="Courier"/>
                <a:ea typeface="Courier"/>
                <a:cs typeface="Courier"/>
                <a:sym typeface="Courier New"/>
              </a:rPr>
              <a:t>print('All done')</a:t>
            </a:r>
          </a:p>
        </p:txBody>
      </p:sp>
      <p:sp>
        <p:nvSpPr>
          <p:cNvPr id="576" name="Shape 576"/>
          <p:cNvSpPr txBox="1"/>
          <p:nvPr/>
        </p:nvSpPr>
        <p:spPr>
          <a:xfrm>
            <a:off x="8707420" y="1563873"/>
            <a:ext cx="6437700" cy="617771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if x &lt; 2 :</a:t>
            </a:r>
          </a:p>
          <a:p>
            <a:pPr lvl="0">
              <a:buClr>
                <a:srgbClr val="FFFF00"/>
              </a:buClr>
              <a:buSzPct val="25000"/>
            </a:pPr>
            <a:r>
              <a:rPr lang="en-US" sz="3000" i="0" u="none" strike="noStrike" cap="none" dirty="0">
                <a:solidFill>
                  <a:srgbClr val="FFFF00"/>
                </a:solidFill>
                <a:latin typeface="Courier"/>
                <a:ea typeface="Courier"/>
                <a:cs typeface="Courier"/>
                <a:sym typeface="Courier New"/>
              </a:rPr>
              <a:t>    </a:t>
            </a:r>
            <a:r>
              <a:rPr lang="en-US" sz="3000" dirty="0">
                <a:solidFill>
                  <a:srgbClr val="FFFF00"/>
                </a:solidFill>
                <a:latin typeface="Courier"/>
                <a:ea typeface="Courier"/>
                <a:cs typeface="Courier"/>
                <a:sym typeface="Courier New"/>
              </a:rPr>
              <a:t>print('Small')</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elif</a:t>
            </a:r>
            <a:r>
              <a:rPr lang="en-US" sz="3000" i="0" u="none" strike="noStrike" cap="none" dirty="0">
                <a:solidFill>
                  <a:srgbClr val="FFFF00"/>
                </a:solidFill>
                <a:latin typeface="Courier"/>
                <a:ea typeface="Courier"/>
                <a:cs typeface="Courier"/>
                <a:sym typeface="Courier New"/>
              </a:rPr>
              <a:t> x &lt; 10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print('Medium</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elif</a:t>
            </a:r>
            <a:r>
              <a:rPr lang="en-US" sz="3000" i="0" u="none" strike="noStrike" cap="none" dirty="0">
                <a:solidFill>
                  <a:srgbClr val="FFFF00"/>
                </a:solidFill>
                <a:latin typeface="Courier"/>
                <a:ea typeface="Courier"/>
                <a:cs typeface="Courier"/>
                <a:sym typeface="Courier New"/>
              </a:rPr>
              <a:t> x &lt; 20 :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print('Big</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elif</a:t>
            </a:r>
            <a:r>
              <a:rPr lang="en-US" sz="3000" i="0" u="none" strike="noStrike" cap="none" dirty="0">
                <a:solidFill>
                  <a:srgbClr val="FFFF00"/>
                </a:solidFill>
                <a:latin typeface="Courier"/>
                <a:ea typeface="Courier"/>
                <a:cs typeface="Courier"/>
                <a:sym typeface="Courier New"/>
              </a:rPr>
              <a:t> x &lt; 40 :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print('Large</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elif</a:t>
            </a:r>
            <a:r>
              <a:rPr lang="en-US" sz="3000" i="0" u="none" strike="noStrike" cap="none" dirty="0">
                <a:solidFill>
                  <a:srgbClr val="FFFF00"/>
                </a:solidFill>
                <a:latin typeface="Courier"/>
                <a:ea typeface="Courier"/>
                <a:cs typeface="Courier"/>
                <a:sym typeface="Courier New"/>
              </a:rPr>
              <a:t> x &lt; 100:</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print('Huge</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else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print('Ginormous</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Shape 581"/>
          <p:cNvSpPr txBox="1">
            <a:spLocks noGrp="1"/>
          </p:cNvSpPr>
          <p:nvPr>
            <p:ph type="title"/>
          </p:nvPr>
        </p:nvSpPr>
        <p:spPr>
          <a:xfrm>
            <a:off x="1155700" y="745588"/>
            <a:ext cx="13211175"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err="1">
                <a:solidFill>
                  <a:srgbClr val="FFD966"/>
                </a:solidFill>
                <a:latin typeface="Arial" charset="0"/>
                <a:ea typeface="Arial" charset="0"/>
                <a:cs typeface="Arial" charset="0"/>
                <a:sym typeface="Cabin"/>
              </a:rPr>
              <a:t>Nhiều</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nhánh</a:t>
            </a:r>
            <a:endParaRPr lang="en-US" sz="7600" u="none" strike="noStrike" cap="none" dirty="0">
              <a:solidFill>
                <a:srgbClr val="FFD966"/>
              </a:solidFill>
              <a:latin typeface="Arial" charset="0"/>
              <a:ea typeface="Arial" charset="0"/>
              <a:cs typeface="Arial" charset="0"/>
              <a:sym typeface="Cabin"/>
            </a:endParaRPr>
          </a:p>
        </p:txBody>
      </p:sp>
      <p:sp>
        <p:nvSpPr>
          <p:cNvPr id="582" name="Shape 582"/>
          <p:cNvSpPr txBox="1"/>
          <p:nvPr/>
        </p:nvSpPr>
        <p:spPr>
          <a:xfrm>
            <a:off x="8677001" y="3640379"/>
            <a:ext cx="6410699" cy="404640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9900"/>
                </a:solidFill>
                <a:latin typeface="Courier"/>
                <a:ea typeface="Courier"/>
                <a:cs typeface="Courier"/>
                <a:sym typeface="Courier New"/>
              </a:rPr>
              <a:t>if x &lt; 2 :</a:t>
            </a:r>
          </a:p>
          <a:p>
            <a:pPr lvl="0">
              <a:buClr>
                <a:srgbClr val="FFFF00"/>
              </a:buClr>
              <a:buSzPct val="25000"/>
            </a:pPr>
            <a:r>
              <a:rPr lang="en-US" sz="3000" i="0" u="none" strike="noStrike" cap="none" dirty="0">
                <a:solidFill>
                  <a:srgbClr val="FF9900"/>
                </a:solidFill>
                <a:latin typeface="Courier"/>
                <a:ea typeface="Courier"/>
                <a:cs typeface="Courier"/>
                <a:sym typeface="Courier New"/>
              </a:rPr>
              <a:t>    </a:t>
            </a:r>
            <a:r>
              <a:rPr lang="en-US" sz="3000" dirty="0">
                <a:solidFill>
                  <a:srgbClr val="FF9900"/>
                </a:solidFill>
                <a:latin typeface="Courier"/>
                <a:ea typeface="Courier"/>
                <a:cs typeface="Courier"/>
                <a:sym typeface="Courier New"/>
              </a:rPr>
              <a:t>print('Below 2')</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9900"/>
                </a:solidFill>
                <a:latin typeface="Courier"/>
                <a:ea typeface="Courier"/>
                <a:cs typeface="Courier"/>
                <a:sym typeface="Courier New"/>
              </a:rPr>
              <a:t>elif</a:t>
            </a:r>
            <a:r>
              <a:rPr lang="en-US" sz="3000" i="0" u="none" strike="noStrike" cap="none" dirty="0">
                <a:solidFill>
                  <a:srgbClr val="FF9900"/>
                </a:solidFill>
                <a:latin typeface="Courier"/>
                <a:ea typeface="Courier"/>
                <a:cs typeface="Courier"/>
                <a:sym typeface="Courier New"/>
              </a:rPr>
              <a:t> x &lt; 20 :</a:t>
            </a:r>
          </a:p>
          <a:p>
            <a:pPr lvl="0">
              <a:buClr>
                <a:srgbClr val="FFFF00"/>
              </a:buClr>
              <a:buSzPct val="25000"/>
            </a:pPr>
            <a:r>
              <a:rPr lang="en-US" sz="3000" i="0" u="none" strike="noStrike" cap="none" dirty="0">
                <a:solidFill>
                  <a:srgbClr val="FF9900"/>
                </a:solidFill>
                <a:latin typeface="Courier"/>
                <a:ea typeface="Courier"/>
                <a:cs typeface="Courier"/>
                <a:sym typeface="Courier New"/>
              </a:rPr>
              <a:t>    print('Below 20</a:t>
            </a:r>
            <a:r>
              <a:rPr lang="en-US" sz="3000" dirty="0">
                <a:solidFill>
                  <a:srgbClr val="FF99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9900"/>
                </a:solidFill>
                <a:latin typeface="Courier"/>
                <a:ea typeface="Courier"/>
                <a:cs typeface="Courier"/>
                <a:sym typeface="Courier New"/>
              </a:rPr>
              <a:t>elif</a:t>
            </a:r>
            <a:r>
              <a:rPr lang="en-US" sz="3000" i="0" u="none" strike="noStrike" cap="none" dirty="0">
                <a:solidFill>
                  <a:srgbClr val="FF9900"/>
                </a:solidFill>
                <a:latin typeface="Courier"/>
                <a:ea typeface="Courier"/>
                <a:cs typeface="Courier"/>
                <a:sym typeface="Courier New"/>
              </a:rPr>
              <a:t> x &lt; 10 : </a:t>
            </a:r>
          </a:p>
          <a:p>
            <a:pPr lvl="0">
              <a:buClr>
                <a:srgbClr val="FFFF00"/>
              </a:buClr>
              <a:buSzPct val="25000"/>
            </a:pPr>
            <a:r>
              <a:rPr lang="en-US" sz="3000" i="0" u="none" strike="noStrike" cap="none" dirty="0">
                <a:solidFill>
                  <a:srgbClr val="FF9900"/>
                </a:solidFill>
                <a:latin typeface="Courier"/>
                <a:ea typeface="Courier"/>
                <a:cs typeface="Courier"/>
                <a:sym typeface="Courier New"/>
              </a:rPr>
              <a:t>    print('Below 10</a:t>
            </a:r>
            <a:r>
              <a:rPr lang="en-US" sz="3000" dirty="0">
                <a:solidFill>
                  <a:srgbClr val="FF99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9900"/>
                </a:solidFill>
                <a:latin typeface="Courier"/>
                <a:ea typeface="Courier"/>
                <a:cs typeface="Courier"/>
                <a:sym typeface="Courier New"/>
              </a:rPr>
              <a:t>else :</a:t>
            </a:r>
          </a:p>
          <a:p>
            <a:pPr lvl="0">
              <a:buClr>
                <a:srgbClr val="FFFF00"/>
              </a:buClr>
              <a:buSzPct val="25000"/>
            </a:pPr>
            <a:r>
              <a:rPr lang="en-US" sz="3000" i="0" u="none" strike="noStrike" cap="none" dirty="0">
                <a:solidFill>
                  <a:srgbClr val="FF9900"/>
                </a:solidFill>
                <a:latin typeface="Courier"/>
                <a:ea typeface="Courier"/>
                <a:cs typeface="Courier"/>
                <a:sym typeface="Courier New"/>
              </a:rPr>
              <a:t>    print('Something </a:t>
            </a:r>
            <a:r>
              <a:rPr lang="en-US" sz="3000" dirty="0">
                <a:solidFill>
                  <a:srgbClr val="FF9900"/>
                </a:solidFill>
                <a:latin typeface="Courier"/>
                <a:ea typeface="Courier"/>
                <a:cs typeface="Courier"/>
                <a:sym typeface="Courier New"/>
              </a:rPr>
              <a:t>else')</a:t>
            </a:r>
            <a:endParaRPr lang="en-US" sz="3000" i="0" u="none" strike="noStrike" cap="none" dirty="0">
              <a:solidFill>
                <a:srgbClr val="FF9900"/>
              </a:solidFill>
              <a:latin typeface="Courier"/>
              <a:ea typeface="Courier"/>
              <a:cs typeface="Courier"/>
              <a:sym typeface="Courier New"/>
            </a:endParaRPr>
          </a:p>
        </p:txBody>
      </p:sp>
      <p:sp>
        <p:nvSpPr>
          <p:cNvPr id="583" name="Shape 583"/>
          <p:cNvSpPr txBox="1"/>
          <p:nvPr/>
        </p:nvSpPr>
        <p:spPr>
          <a:xfrm>
            <a:off x="1404925" y="4496066"/>
            <a:ext cx="6554852" cy="322090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if x &lt; 2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print('Below 2</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elif</a:t>
            </a:r>
            <a:r>
              <a:rPr lang="en-US" sz="3000" i="0" u="none" strike="noStrike" cap="none" dirty="0">
                <a:solidFill>
                  <a:srgbClr val="FFFF00"/>
                </a:solidFill>
                <a:latin typeface="Courier"/>
                <a:ea typeface="Courier"/>
                <a:cs typeface="Courier"/>
                <a:sym typeface="Courier New"/>
              </a:rPr>
              <a:t> x &gt;= 2 :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print('Two or more</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else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print('Something else</a:t>
            </a:r>
            <a:r>
              <a:rPr lang="en-US" sz="3000" dirty="0">
                <a:solidFill>
                  <a:srgbClr val="FFFF00"/>
                </a:solidFill>
                <a:latin typeface="Courier"/>
                <a:ea typeface="Courier"/>
                <a:cs typeface="Courier"/>
                <a:sym typeface="Courier New"/>
              </a:rPr>
              <a:t>'</a:t>
            </a:r>
            <a:r>
              <a:rPr lang="en-US" sz="3000" b="1" dirty="0">
                <a:solidFill>
                  <a:srgbClr val="FFFF00"/>
                </a:solidFill>
                <a:latin typeface="Courier"/>
                <a:ea typeface="Courier"/>
                <a:cs typeface="Courier"/>
                <a:sym typeface="Courier New"/>
              </a:rPr>
              <a:t>)</a:t>
            </a:r>
            <a:endParaRPr lang="en-US" sz="3000" b="1" i="0" u="none" strike="noStrike" cap="none" dirty="0">
              <a:solidFill>
                <a:srgbClr val="FFFF00"/>
              </a:solidFill>
              <a:latin typeface="Courier"/>
              <a:ea typeface="Courier"/>
              <a:cs typeface="Courier"/>
              <a:sym typeface="Courier New"/>
            </a:endParaRPr>
          </a:p>
        </p:txBody>
      </p:sp>
      <p:sp>
        <p:nvSpPr>
          <p:cNvPr id="584" name="Shape 584"/>
          <p:cNvSpPr txBox="1"/>
          <p:nvPr/>
        </p:nvSpPr>
        <p:spPr>
          <a:xfrm>
            <a:off x="925250" y="2981784"/>
            <a:ext cx="6429707" cy="968374"/>
          </a:xfrm>
          <a:prstGeom prst="rect">
            <a:avLst/>
          </a:prstGeom>
          <a:noFill/>
          <a:ln>
            <a:noFill/>
          </a:ln>
        </p:spPr>
        <p:txBody>
          <a:bodyPr lIns="0" tIns="0" rIns="0" bIns="0" anchor="ctr" anchorCtr="0">
            <a:noAutofit/>
          </a:bodyPr>
          <a:lstStyle/>
          <a:p>
            <a:pPr lvl="0" algn="ctr">
              <a:buClr>
                <a:schemeClr val="lt1"/>
              </a:buClr>
              <a:buSzPct val="25000"/>
            </a:pPr>
            <a:r>
              <a:rPr lang="en-US" sz="3600" dirty="0" err="1">
                <a:solidFill>
                  <a:srgbClr val="00FF00"/>
                </a:solidFill>
                <a:latin typeface="Arial" charset="0"/>
                <a:ea typeface="Arial" charset="0"/>
                <a:cs typeface="Arial" charset="0"/>
                <a:sym typeface="Cabin"/>
              </a:rPr>
              <a:t>Cái</a:t>
            </a:r>
            <a:r>
              <a:rPr lang="en-US" sz="3600" dirty="0">
                <a:solidFill>
                  <a:srgbClr val="00FF00"/>
                </a:solidFill>
                <a:latin typeface="Arial" charset="0"/>
                <a:ea typeface="Arial" charset="0"/>
                <a:cs typeface="Arial" charset="0"/>
                <a:sym typeface="Cabin"/>
              </a:rPr>
              <a:t> </a:t>
            </a:r>
            <a:r>
              <a:rPr lang="en-US" sz="3600" dirty="0" err="1">
                <a:solidFill>
                  <a:srgbClr val="00FF00"/>
                </a:solidFill>
                <a:latin typeface="Arial" charset="0"/>
                <a:ea typeface="Arial" charset="0"/>
                <a:cs typeface="Arial" charset="0"/>
                <a:sym typeface="Cabin"/>
              </a:rPr>
              <a:t>nào</a:t>
            </a:r>
            <a:r>
              <a:rPr lang="en-US" sz="3600" dirty="0">
                <a:solidFill>
                  <a:srgbClr val="00FF00"/>
                </a:solidFill>
                <a:latin typeface="Arial" charset="0"/>
                <a:ea typeface="Arial" charset="0"/>
                <a:cs typeface="Arial" charset="0"/>
                <a:sym typeface="Cabin"/>
              </a:rPr>
              <a:t> </a:t>
            </a:r>
            <a:r>
              <a:rPr lang="en-US" sz="3600" dirty="0" err="1">
                <a:solidFill>
                  <a:srgbClr val="00FF00"/>
                </a:solidFill>
                <a:latin typeface="Arial" charset="0"/>
                <a:ea typeface="Arial" charset="0"/>
                <a:cs typeface="Arial" charset="0"/>
                <a:sym typeface="Cabin"/>
              </a:rPr>
              <a:t>sẽ</a:t>
            </a:r>
            <a:r>
              <a:rPr lang="en-US" sz="3600" dirty="0">
                <a:solidFill>
                  <a:srgbClr val="00FF00"/>
                </a:solidFill>
                <a:latin typeface="Arial" charset="0"/>
                <a:ea typeface="Arial" charset="0"/>
                <a:cs typeface="Arial" charset="0"/>
                <a:sym typeface="Cabin"/>
              </a:rPr>
              <a:t> </a:t>
            </a:r>
            <a:r>
              <a:rPr lang="en-US" sz="3600" dirty="0" err="1">
                <a:solidFill>
                  <a:srgbClr val="00FF00"/>
                </a:solidFill>
                <a:latin typeface="Arial" charset="0"/>
                <a:ea typeface="Arial" charset="0"/>
                <a:cs typeface="Arial" charset="0"/>
                <a:sym typeface="Cabin"/>
              </a:rPr>
              <a:t>không</a:t>
            </a:r>
            <a:r>
              <a:rPr lang="en-US" sz="3600" dirty="0">
                <a:solidFill>
                  <a:srgbClr val="00FF00"/>
                </a:solidFill>
                <a:latin typeface="Arial" charset="0"/>
                <a:ea typeface="Arial" charset="0"/>
                <a:cs typeface="Arial" charset="0"/>
                <a:sym typeface="Cabin"/>
              </a:rPr>
              <a:t> bao </a:t>
            </a:r>
            <a:r>
              <a:rPr lang="en-US" sz="3600" dirty="0" err="1">
                <a:solidFill>
                  <a:srgbClr val="00FF00"/>
                </a:solidFill>
                <a:latin typeface="Arial" charset="0"/>
                <a:ea typeface="Arial" charset="0"/>
                <a:cs typeface="Arial" charset="0"/>
                <a:sym typeface="Cabin"/>
              </a:rPr>
              <a:t>giờ</a:t>
            </a:r>
            <a:r>
              <a:rPr lang="en-US" sz="3600" dirty="0">
                <a:solidFill>
                  <a:srgbClr val="00FF00"/>
                </a:solidFill>
                <a:latin typeface="Arial" charset="0"/>
                <a:ea typeface="Arial" charset="0"/>
                <a:cs typeface="Arial" charset="0"/>
                <a:sym typeface="Cabin"/>
              </a:rPr>
              <a:t> in </a:t>
            </a:r>
            <a:r>
              <a:rPr lang="en-US" sz="3600" dirty="0" err="1">
                <a:solidFill>
                  <a:srgbClr val="00FF00"/>
                </a:solidFill>
                <a:latin typeface="Arial" charset="0"/>
                <a:ea typeface="Arial" charset="0"/>
                <a:cs typeface="Arial" charset="0"/>
                <a:sym typeface="Cabin"/>
              </a:rPr>
              <a:t>bất</a:t>
            </a:r>
            <a:r>
              <a:rPr lang="en-US" sz="3600" dirty="0">
                <a:solidFill>
                  <a:srgbClr val="00FF00"/>
                </a:solidFill>
                <a:latin typeface="Arial" charset="0"/>
                <a:ea typeface="Arial" charset="0"/>
                <a:cs typeface="Arial" charset="0"/>
                <a:sym typeface="Cabin"/>
              </a:rPr>
              <a:t> </a:t>
            </a:r>
            <a:r>
              <a:rPr lang="en-US" sz="3600" dirty="0" err="1">
                <a:solidFill>
                  <a:srgbClr val="00FF00"/>
                </a:solidFill>
                <a:latin typeface="Arial" charset="0"/>
                <a:ea typeface="Arial" charset="0"/>
                <a:cs typeface="Arial" charset="0"/>
                <a:sym typeface="Cabin"/>
              </a:rPr>
              <a:t>kể</a:t>
            </a:r>
            <a:r>
              <a:rPr lang="en-US" sz="3600" dirty="0">
                <a:solidFill>
                  <a:srgbClr val="00FF00"/>
                </a:solidFill>
                <a:latin typeface="Arial" charset="0"/>
                <a:ea typeface="Arial" charset="0"/>
                <a:cs typeface="Arial" charset="0"/>
                <a:sym typeface="Cabin"/>
              </a:rPr>
              <a:t> </a:t>
            </a:r>
            <a:r>
              <a:rPr lang="en-US" sz="3600" dirty="0" err="1">
                <a:solidFill>
                  <a:srgbClr val="00FF00"/>
                </a:solidFill>
                <a:latin typeface="Arial" charset="0"/>
                <a:ea typeface="Arial" charset="0"/>
                <a:cs typeface="Arial" charset="0"/>
                <a:sym typeface="Cabin"/>
              </a:rPr>
              <a:t>giá</a:t>
            </a:r>
            <a:r>
              <a:rPr lang="en-US" sz="3600" dirty="0">
                <a:solidFill>
                  <a:srgbClr val="00FF00"/>
                </a:solidFill>
                <a:latin typeface="Arial" charset="0"/>
                <a:ea typeface="Arial" charset="0"/>
                <a:cs typeface="Arial" charset="0"/>
                <a:sym typeface="Cabin"/>
              </a:rPr>
              <a:t> </a:t>
            </a:r>
            <a:r>
              <a:rPr lang="en-US" sz="3600" dirty="0" err="1">
                <a:solidFill>
                  <a:srgbClr val="00FF00"/>
                </a:solidFill>
                <a:latin typeface="Arial" charset="0"/>
                <a:ea typeface="Arial" charset="0"/>
                <a:cs typeface="Arial" charset="0"/>
                <a:sym typeface="Cabin"/>
              </a:rPr>
              <a:t>trị</a:t>
            </a:r>
            <a:r>
              <a:rPr lang="en-US" sz="3600" dirty="0">
                <a:solidFill>
                  <a:srgbClr val="00FF00"/>
                </a:solidFill>
                <a:latin typeface="Arial" charset="0"/>
                <a:ea typeface="Arial" charset="0"/>
                <a:cs typeface="Arial" charset="0"/>
                <a:sym typeface="Cabin"/>
              </a:rPr>
              <a:t> </a:t>
            </a:r>
            <a:r>
              <a:rPr lang="en-US" sz="3600" dirty="0" err="1">
                <a:solidFill>
                  <a:srgbClr val="00FF00"/>
                </a:solidFill>
                <a:latin typeface="Arial" charset="0"/>
                <a:ea typeface="Arial" charset="0"/>
                <a:cs typeface="Arial" charset="0"/>
                <a:sym typeface="Cabin"/>
              </a:rPr>
              <a:t>cho</a:t>
            </a:r>
            <a:r>
              <a:rPr lang="en-US" sz="3600" dirty="0">
                <a:solidFill>
                  <a:srgbClr val="00FF00"/>
                </a:solidFill>
                <a:latin typeface="Arial" charset="0"/>
                <a:ea typeface="Arial" charset="0"/>
                <a:cs typeface="Arial" charset="0"/>
                <a:sym typeface="Cabin"/>
              </a:rPr>
              <a:t> x?</a:t>
            </a:r>
            <a:endParaRPr lang="en-US" sz="3600" u="none" strike="noStrike" cap="none" dirty="0">
              <a:solidFill>
                <a:srgbClr val="00FF00"/>
              </a:solidFill>
              <a:latin typeface="Arial" charset="0"/>
              <a:ea typeface="Arial" charset="0"/>
              <a:cs typeface="Arial" charset="0"/>
              <a:sym typeface="Cabi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Shape 589"/>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n-US" sz="7600" dirty="0" err="1">
                <a:solidFill>
                  <a:srgbClr val="FFD966"/>
                </a:solidFill>
                <a:latin typeface="Arial" charset="0"/>
                <a:ea typeface="Arial" charset="0"/>
                <a:cs typeface="Arial" charset="0"/>
                <a:sym typeface="Cabin"/>
              </a:rPr>
              <a:t>Cấu</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trúc</a:t>
            </a:r>
            <a:r>
              <a:rPr lang="en-US" sz="7600" dirty="0">
                <a:solidFill>
                  <a:srgbClr val="FFD966"/>
                </a:solidFill>
                <a:latin typeface="Arial" charset="0"/>
                <a:ea typeface="Arial" charset="0"/>
                <a:cs typeface="Arial" charset="0"/>
                <a:sym typeface="Cabin"/>
              </a:rPr>
              <a:t> try / except</a:t>
            </a:r>
            <a:endParaRPr lang="en-US" sz="7600" u="none" strike="noStrike" cap="none" dirty="0">
              <a:solidFill>
                <a:srgbClr val="FFD966"/>
              </a:solidFill>
              <a:latin typeface="Arial" charset="0"/>
              <a:ea typeface="Arial" charset="0"/>
              <a:cs typeface="Arial" charset="0"/>
              <a:sym typeface="Cabin"/>
            </a:endParaRPr>
          </a:p>
        </p:txBody>
      </p:sp>
      <p:sp>
        <p:nvSpPr>
          <p:cNvPr id="590" name="Shape 590"/>
          <p:cNvSpPr txBox="1">
            <a:spLocks noGrp="1"/>
          </p:cNvSpPr>
          <p:nvPr>
            <p:ph type="body" idx="1"/>
          </p:nvPr>
        </p:nvSpPr>
        <p:spPr>
          <a:xfrm>
            <a:off x="1155700" y="2603501"/>
            <a:ext cx="13932000" cy="4545516"/>
          </a:xfrm>
          <a:prstGeom prst="rect">
            <a:avLst/>
          </a:prstGeom>
          <a:noFill/>
          <a:ln>
            <a:noFill/>
          </a:ln>
        </p:spPr>
        <p:txBody>
          <a:bodyPr lIns="38100" tIns="38100" rIns="38100" bIns="38100" anchor="ctr" anchorCtr="0">
            <a:noAutofit/>
          </a:bodyPr>
          <a:lstStyle/>
          <a:p>
            <a:pPr marL="749300" lvl="0" indent="-533400">
              <a:spcBef>
                <a:spcPts val="1200"/>
              </a:spcBef>
              <a:spcAft>
                <a:spcPts val="1200"/>
              </a:spcAft>
              <a:buSzPct val="171000"/>
            </a:pPr>
            <a:r>
              <a:rPr lang="en-US" sz="3600" dirty="0">
                <a:solidFill>
                  <a:schemeClr val="lt1"/>
                </a:solidFill>
                <a:latin typeface="Arial" charset="0"/>
                <a:ea typeface="Arial" charset="0"/>
                <a:cs typeface="Arial" charset="0"/>
                <a:sym typeface="Cabin"/>
              </a:rPr>
              <a:t>Bao </a:t>
            </a:r>
            <a:r>
              <a:rPr lang="en-US" sz="3600" dirty="0" err="1">
                <a:solidFill>
                  <a:schemeClr val="lt1"/>
                </a:solidFill>
                <a:latin typeface="Arial" charset="0"/>
                <a:ea typeface="Arial" charset="0"/>
                <a:cs typeface="Arial" charset="0"/>
                <a:sym typeface="Cabin"/>
              </a:rPr>
              <a:t>quanh</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một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phần</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mã</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nguy</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hiểm</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với</a:t>
            </a:r>
            <a:r>
              <a:rPr lang="en-US" sz="3600" dirty="0">
                <a:solidFill>
                  <a:schemeClr val="lt1"/>
                </a:solidFill>
                <a:latin typeface="Arial" charset="0"/>
                <a:ea typeface="Arial" charset="0"/>
                <a:cs typeface="Arial" charset="0"/>
                <a:sym typeface="Cabin"/>
              </a:rPr>
              <a:t> try </a:t>
            </a:r>
            <a:r>
              <a:rPr lang="en-US" sz="3600" dirty="0" err="1">
                <a:solidFill>
                  <a:schemeClr val="lt1"/>
                </a:solidFill>
                <a:latin typeface="Arial" charset="0"/>
                <a:ea typeface="Arial" charset="0"/>
                <a:cs typeface="Arial" charset="0"/>
                <a:sym typeface="Cabin"/>
              </a:rPr>
              <a:t>và</a:t>
            </a:r>
            <a:r>
              <a:rPr lang="en-US" sz="3600" dirty="0">
                <a:solidFill>
                  <a:schemeClr val="lt1"/>
                </a:solidFill>
                <a:latin typeface="Arial" charset="0"/>
                <a:ea typeface="Arial" charset="0"/>
                <a:cs typeface="Arial" charset="0"/>
                <a:sym typeface="Cabin"/>
              </a:rPr>
              <a:t> except
</a:t>
            </a:r>
            <a:r>
              <a:rPr lang="en-US" sz="3600" dirty="0" err="1">
                <a:solidFill>
                  <a:schemeClr val="lt1"/>
                </a:solidFill>
                <a:latin typeface="Arial" charset="0"/>
                <a:ea typeface="Arial" charset="0"/>
                <a:cs typeface="Arial" charset="0"/>
                <a:sym typeface="Cabin"/>
              </a:rPr>
              <a:t>Nếu</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mã</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trong</a:t>
            </a:r>
            <a:r>
              <a:rPr lang="en-US" sz="3600" dirty="0">
                <a:solidFill>
                  <a:schemeClr val="lt1"/>
                </a:solidFill>
                <a:latin typeface="Arial" charset="0"/>
                <a:ea typeface="Arial" charset="0"/>
                <a:cs typeface="Arial" charset="0"/>
                <a:sym typeface="Cabin"/>
              </a:rPr>
              <a:t> try </a:t>
            </a:r>
            <a:r>
              <a:rPr lang="en-US" sz="3600" dirty="0" err="1">
                <a:solidFill>
                  <a:schemeClr val="lt1"/>
                </a:solidFill>
                <a:latin typeface="Arial" charset="0"/>
                <a:ea typeface="Arial" charset="0"/>
                <a:cs typeface="Arial" charset="0"/>
                <a:sym typeface="Cabin"/>
              </a:rPr>
              <a:t>hoạt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động</a:t>
            </a:r>
            <a:r>
              <a:rPr lang="en-US" sz="3600" dirty="0">
                <a:solidFill>
                  <a:schemeClr val="lt1"/>
                </a:solidFill>
                <a:latin typeface="Arial" charset="0"/>
                <a:ea typeface="Arial" charset="0"/>
                <a:cs typeface="Arial" charset="0"/>
                <a:sym typeface="Cabin"/>
              </a:rPr>
              <a:t> - except </a:t>
            </a:r>
            <a:r>
              <a:rPr lang="en-US" sz="3600" dirty="0" err="1">
                <a:solidFill>
                  <a:schemeClr val="lt1"/>
                </a:solidFill>
                <a:latin typeface="Arial" charset="0"/>
                <a:ea typeface="Arial" charset="0"/>
                <a:cs typeface="Arial" charset="0"/>
                <a:sym typeface="Cabin"/>
              </a:rPr>
              <a:t>bị</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bỏ</a:t>
            </a:r>
            <a:r>
              <a:rPr lang="en-US" sz="3600" dirty="0">
                <a:solidFill>
                  <a:schemeClr val="lt1"/>
                </a:solidFill>
                <a:latin typeface="Arial" charset="0"/>
                <a:ea typeface="Arial" charset="0"/>
                <a:cs typeface="Arial" charset="0"/>
                <a:sym typeface="Cabin"/>
              </a:rPr>
              <a:t> qua
</a:t>
            </a:r>
            <a:r>
              <a:rPr lang="en-US" sz="3600" dirty="0" err="1">
                <a:solidFill>
                  <a:schemeClr val="lt1"/>
                </a:solidFill>
                <a:latin typeface="Arial" charset="0"/>
                <a:ea typeface="Arial" charset="0"/>
                <a:cs typeface="Arial" charset="0"/>
                <a:sym typeface="Cabin"/>
              </a:rPr>
              <a:t>Nếu</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mã</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trong</a:t>
            </a:r>
            <a:r>
              <a:rPr lang="en-US" sz="3600" dirty="0">
                <a:solidFill>
                  <a:schemeClr val="lt1"/>
                </a:solidFill>
                <a:latin typeface="Arial" charset="0"/>
                <a:ea typeface="Arial" charset="0"/>
                <a:cs typeface="Arial" charset="0"/>
                <a:sym typeface="Cabin"/>
              </a:rPr>
              <a:t> try </a:t>
            </a:r>
            <a:r>
              <a:rPr lang="en-US" sz="3600" dirty="0" err="1">
                <a:solidFill>
                  <a:schemeClr val="lt1"/>
                </a:solidFill>
                <a:latin typeface="Arial" charset="0"/>
                <a:ea typeface="Arial" charset="0"/>
                <a:cs typeface="Arial" charset="0"/>
                <a:sym typeface="Cabin"/>
              </a:rPr>
              <a:t>không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thành</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công</a:t>
            </a:r>
            <a:r>
              <a:rPr lang="en-US" sz="3600" dirty="0">
                <a:solidFill>
                  <a:schemeClr val="lt1"/>
                </a:solidFill>
                <a:latin typeface="Arial" charset="0"/>
                <a:ea typeface="Arial" charset="0"/>
                <a:cs typeface="Arial" charset="0"/>
                <a:sym typeface="Cabin"/>
              </a:rPr>
              <a:t> - </a:t>
            </a:r>
            <a:r>
              <a:rPr lang="en-US" sz="3600" dirty="0" err="1">
                <a:solidFill>
                  <a:schemeClr val="lt1"/>
                </a:solidFill>
                <a:latin typeface="Arial" charset="0"/>
                <a:ea typeface="Arial" charset="0"/>
                <a:cs typeface="Arial" charset="0"/>
                <a:sym typeface="Cabin"/>
              </a:rPr>
              <a:t>nó</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sẽ</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chuyển</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đến</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phần</a:t>
            </a:r>
            <a:r>
              <a:rPr lang="en-US" sz="3600" dirty="0">
                <a:solidFill>
                  <a:schemeClr val="lt1"/>
                </a:solidFill>
                <a:latin typeface="Arial" charset="0"/>
                <a:ea typeface="Arial" charset="0"/>
                <a:cs typeface="Arial" charset="0"/>
                <a:sym typeface="Cabin"/>
              </a:rPr>
              <a:t> except</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p:nvPr/>
        </p:nvSpPr>
        <p:spPr>
          <a:xfrm>
            <a:off x="2468884" y="4147704"/>
            <a:ext cx="51587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cat </a:t>
            </a:r>
            <a:r>
              <a:rPr lang="en-US" sz="3000" i="0" u="none" strike="noStrike" cap="none" dirty="0" err="1">
                <a:solidFill>
                  <a:srgbClr val="FFFF00"/>
                </a:solidFill>
                <a:latin typeface="Courier"/>
                <a:ea typeface="Courier"/>
                <a:cs typeface="Courier"/>
                <a:sym typeface="Courier New"/>
              </a:rPr>
              <a:t>notry.py</a:t>
            </a:r>
            <a:r>
              <a:rPr lang="en-US" sz="30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'Hello Bob</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a:t>
            </a:r>
            <a:r>
              <a:rPr lang="en-US" sz="3000" i="0" u="none" strike="noStrike" cap="none" dirty="0" err="1">
                <a:solidFill>
                  <a:srgbClr val="FFFF00"/>
                </a:solidFill>
                <a:latin typeface="Courier"/>
                <a:ea typeface="Courier"/>
                <a:cs typeface="Courier"/>
                <a:sym typeface="Courier New"/>
              </a:rPr>
              <a:t>int</a:t>
            </a:r>
            <a:r>
              <a:rPr lang="en-US" sz="3000" i="0" u="none" strike="noStrike" cap="none" dirty="0">
                <a:solidFill>
                  <a:srgbClr val="FFFF00"/>
                </a:solidFill>
                <a:latin typeface="Courier"/>
                <a:ea typeface="Courier"/>
                <a:cs typeface="Courier"/>
                <a:sym typeface="Courier New"/>
              </a:rPr>
              <a:t>(</a:t>
            </a: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print('First',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'123</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a:t>
            </a:r>
            <a:r>
              <a:rPr lang="en-US" sz="3000" i="0" u="none" strike="noStrike" cap="none" dirty="0" err="1">
                <a:solidFill>
                  <a:srgbClr val="FFFF00"/>
                </a:solidFill>
                <a:latin typeface="Courier"/>
                <a:ea typeface="Courier"/>
                <a:cs typeface="Courier"/>
                <a:sym typeface="Courier New"/>
              </a:rPr>
              <a:t>int</a:t>
            </a:r>
            <a:r>
              <a:rPr lang="en-US" sz="3000" i="0" u="none" strike="noStrike" cap="none" dirty="0">
                <a:solidFill>
                  <a:srgbClr val="FFFF00"/>
                </a:solidFill>
                <a:latin typeface="Courier"/>
                <a:ea typeface="Courier"/>
                <a:cs typeface="Courier"/>
                <a:sym typeface="Courier New"/>
              </a:rPr>
              <a:t>(</a:t>
            </a: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print('Second',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a:t>
            </a:r>
          </a:p>
        </p:txBody>
      </p:sp>
      <p:sp>
        <p:nvSpPr>
          <p:cNvPr id="596" name="Shape 596"/>
          <p:cNvSpPr txBox="1"/>
          <p:nvPr/>
        </p:nvSpPr>
        <p:spPr>
          <a:xfrm>
            <a:off x="8039653" y="1046297"/>
            <a:ext cx="7660182"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 python3 </a:t>
            </a:r>
            <a:r>
              <a:rPr lang="en-US" sz="3600" u="none" strike="noStrike" cap="none" dirty="0" err="1">
                <a:solidFill>
                  <a:schemeClr val="lt1"/>
                </a:solidFill>
                <a:latin typeface="Arial" charset="0"/>
                <a:ea typeface="Arial" charset="0"/>
                <a:cs typeface="Arial" charset="0"/>
                <a:sym typeface="Cabin"/>
              </a:rPr>
              <a:t>notry.py</a:t>
            </a:r>
            <a:r>
              <a:rPr lang="en-US" sz="3600" u="none" strike="noStrike" cap="none" dirty="0">
                <a:solidFill>
                  <a:schemeClr val="lt1"/>
                </a:solidFill>
                <a:latin typeface="Arial" charset="0"/>
                <a:ea typeface="Arial" charset="0"/>
                <a:cs typeface="Arial" charset="0"/>
                <a:sym typeface="Cabin"/>
              </a:rPr>
              <a:t> </a:t>
            </a:r>
          </a:p>
          <a:p>
            <a:pPr lvl="0">
              <a:buClr>
                <a:schemeClr val="lt1"/>
              </a:buClr>
              <a:buSzPct val="25000"/>
            </a:pPr>
            <a:r>
              <a:rPr lang="en-US" sz="3600" dirty="0" err="1">
                <a:solidFill>
                  <a:srgbClr val="E06666"/>
                </a:solidFill>
                <a:latin typeface="Arial" charset="0"/>
                <a:ea typeface="Arial" charset="0"/>
                <a:cs typeface="Arial" charset="0"/>
                <a:sym typeface="Cabin"/>
              </a:rPr>
              <a:t>Traceback</a:t>
            </a:r>
            <a:r>
              <a:rPr lang="en-US" sz="3600" dirty="0">
                <a:solidFill>
                  <a:srgbClr val="E06666"/>
                </a:solidFill>
                <a:latin typeface="Arial" charset="0"/>
                <a:ea typeface="Arial" charset="0"/>
                <a:cs typeface="Arial" charset="0"/>
                <a:sym typeface="Cabin"/>
              </a:rPr>
              <a:t> (most recent call last):  File "</a:t>
            </a:r>
            <a:r>
              <a:rPr lang="en-US" sz="3600" dirty="0" err="1">
                <a:solidFill>
                  <a:srgbClr val="E06666"/>
                </a:solidFill>
                <a:latin typeface="Arial" charset="0"/>
                <a:ea typeface="Arial" charset="0"/>
                <a:cs typeface="Arial" charset="0"/>
                <a:sym typeface="Cabin"/>
              </a:rPr>
              <a:t>notry.py</a:t>
            </a:r>
            <a:r>
              <a:rPr lang="en-US" sz="3600" dirty="0">
                <a:solidFill>
                  <a:srgbClr val="E06666"/>
                </a:solidFill>
                <a:latin typeface="Arial" charset="0"/>
                <a:ea typeface="Arial" charset="0"/>
                <a:cs typeface="Arial" charset="0"/>
                <a:sym typeface="Cabin"/>
              </a:rPr>
              <a:t>", line 2, in &lt;module&gt;    </a:t>
            </a:r>
            <a:r>
              <a:rPr lang="en-US" sz="3600" dirty="0" err="1">
                <a:solidFill>
                  <a:srgbClr val="E06666"/>
                </a:solidFill>
                <a:latin typeface="Arial" charset="0"/>
                <a:ea typeface="Arial" charset="0"/>
                <a:cs typeface="Arial" charset="0"/>
                <a:sym typeface="Cabin"/>
              </a:rPr>
              <a:t>istr</a:t>
            </a:r>
            <a:r>
              <a:rPr lang="en-US" sz="3600" dirty="0">
                <a:solidFill>
                  <a:srgbClr val="E06666"/>
                </a:solidFill>
                <a:latin typeface="Arial" charset="0"/>
                <a:ea typeface="Arial" charset="0"/>
                <a:cs typeface="Arial" charset="0"/>
                <a:sym typeface="Cabin"/>
              </a:rPr>
              <a:t> = </a:t>
            </a:r>
            <a:r>
              <a:rPr lang="en-US" sz="3600" dirty="0" err="1">
                <a:solidFill>
                  <a:srgbClr val="E06666"/>
                </a:solidFill>
                <a:latin typeface="Arial" charset="0"/>
                <a:ea typeface="Arial" charset="0"/>
                <a:cs typeface="Arial" charset="0"/>
                <a:sym typeface="Cabin"/>
              </a:rPr>
              <a:t>int</a:t>
            </a:r>
            <a:r>
              <a:rPr lang="en-US" sz="3600" dirty="0">
                <a:solidFill>
                  <a:srgbClr val="E06666"/>
                </a:solidFill>
                <a:latin typeface="Arial" charset="0"/>
                <a:ea typeface="Arial" charset="0"/>
                <a:cs typeface="Arial" charset="0"/>
                <a:sym typeface="Cabin"/>
              </a:rPr>
              <a:t>(</a:t>
            </a:r>
            <a:r>
              <a:rPr lang="en-US" sz="3600" dirty="0" err="1">
                <a:solidFill>
                  <a:srgbClr val="E06666"/>
                </a:solidFill>
                <a:latin typeface="Arial" charset="0"/>
                <a:ea typeface="Arial" charset="0"/>
                <a:cs typeface="Arial" charset="0"/>
                <a:sym typeface="Cabin"/>
              </a:rPr>
              <a:t>astr</a:t>
            </a:r>
            <a:r>
              <a:rPr lang="en-US" sz="3600" dirty="0">
                <a:solidFill>
                  <a:srgbClr val="E06666"/>
                </a:solidFill>
                <a:latin typeface="Arial" charset="0"/>
                <a:ea typeface="Arial" charset="0"/>
                <a:cs typeface="Arial" charset="0"/>
                <a:sym typeface="Cabin"/>
              </a:rPr>
              <a:t>)</a:t>
            </a:r>
            <a:r>
              <a:rPr lang="en-US" sz="3600" dirty="0" err="1">
                <a:solidFill>
                  <a:srgbClr val="E06666"/>
                </a:solidFill>
                <a:latin typeface="Arial" charset="0"/>
                <a:ea typeface="Arial" charset="0"/>
                <a:cs typeface="Arial" charset="0"/>
                <a:sym typeface="Cabin"/>
              </a:rPr>
              <a:t>ValueError</a:t>
            </a:r>
            <a:r>
              <a:rPr lang="en-US" sz="3600" dirty="0">
                <a:solidFill>
                  <a:srgbClr val="E06666"/>
                </a:solidFill>
                <a:latin typeface="Arial" charset="0"/>
                <a:ea typeface="Arial" charset="0"/>
                <a:cs typeface="Arial" charset="0"/>
                <a:sym typeface="Cabin"/>
              </a:rPr>
              <a:t>: invalid literal for </a:t>
            </a:r>
            <a:r>
              <a:rPr lang="en-US" sz="3600" dirty="0" err="1">
                <a:solidFill>
                  <a:srgbClr val="E06666"/>
                </a:solidFill>
                <a:latin typeface="Arial" charset="0"/>
                <a:ea typeface="Arial" charset="0"/>
                <a:cs typeface="Arial" charset="0"/>
                <a:sym typeface="Cabin"/>
              </a:rPr>
              <a:t>int</a:t>
            </a:r>
            <a:r>
              <a:rPr lang="en-US" sz="3600" dirty="0">
                <a:solidFill>
                  <a:srgbClr val="E06666"/>
                </a:solidFill>
                <a:latin typeface="Arial" charset="0"/>
                <a:ea typeface="Arial" charset="0"/>
                <a:cs typeface="Arial" charset="0"/>
                <a:sym typeface="Cabin"/>
              </a:rPr>
              <a:t>() with base 10: 'Hello Bob'</a:t>
            </a:r>
            <a:endParaRPr lang="en-US" sz="3600" u="none" strike="noStrike" cap="none" dirty="0">
              <a:solidFill>
                <a:srgbClr val="E06666"/>
              </a:solidFill>
              <a:latin typeface="Arial" charset="0"/>
              <a:ea typeface="Arial" charset="0"/>
              <a:cs typeface="Arial" charset="0"/>
              <a:sym typeface="Cabin"/>
            </a:endParaRPr>
          </a:p>
        </p:txBody>
      </p:sp>
      <p:cxnSp>
        <p:nvCxnSpPr>
          <p:cNvPr id="597" name="Shape 597"/>
          <p:cNvCxnSpPr>
            <a:endCxn id="598" idx="1"/>
          </p:cNvCxnSpPr>
          <p:nvPr/>
        </p:nvCxnSpPr>
        <p:spPr>
          <a:xfrm>
            <a:off x="10837890" y="4272196"/>
            <a:ext cx="1855586" cy="1122385"/>
          </a:xfrm>
          <a:prstGeom prst="straightConnector1">
            <a:avLst/>
          </a:prstGeom>
          <a:noFill/>
          <a:ln w="76200" cap="rnd" cmpd="sng">
            <a:solidFill>
              <a:srgbClr val="E06666"/>
            </a:solidFill>
            <a:prstDash val="solid"/>
            <a:miter/>
            <a:headEnd type="stealth" w="med" len="med"/>
            <a:tailEnd type="none" w="med" len="med"/>
          </a:ln>
        </p:spPr>
      </p:cxnSp>
      <p:sp>
        <p:nvSpPr>
          <p:cNvPr id="598" name="Shape 598"/>
          <p:cNvSpPr txBox="1"/>
          <p:nvPr/>
        </p:nvSpPr>
        <p:spPr>
          <a:xfrm>
            <a:off x="12693476" y="4823081"/>
            <a:ext cx="19049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dirty="0">
                <a:solidFill>
                  <a:srgbClr val="E06666"/>
                </a:solidFill>
                <a:latin typeface="Arial" charset="0"/>
                <a:ea typeface="Arial" charset="0"/>
                <a:cs typeface="Arial" charset="0"/>
                <a:sym typeface="Cabin"/>
              </a:rPr>
              <a:t>All</a:t>
            </a:r>
          </a:p>
          <a:p>
            <a:pPr marL="0" marR="0" lvl="0" indent="0" algn="ctr" rtl="0">
              <a:lnSpc>
                <a:spcPct val="100000"/>
              </a:lnSpc>
              <a:spcBef>
                <a:spcPts val="0"/>
              </a:spcBef>
              <a:spcAft>
                <a:spcPts val="0"/>
              </a:spcAft>
              <a:buClr>
                <a:srgbClr val="FF0000"/>
              </a:buClr>
              <a:buSzPct val="25000"/>
              <a:buFont typeface="Cabin"/>
              <a:buNone/>
            </a:pPr>
            <a:r>
              <a:rPr lang="en-US" sz="3600" u="none" strike="noStrike" cap="none" dirty="0">
                <a:solidFill>
                  <a:srgbClr val="E06666"/>
                </a:solidFill>
                <a:latin typeface="Arial" charset="0"/>
                <a:ea typeface="Arial" charset="0"/>
                <a:cs typeface="Arial" charset="0"/>
                <a:sym typeface="Cabin"/>
              </a:rPr>
              <a:t>Done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p:nvPr/>
        </p:nvSpPr>
        <p:spPr>
          <a:xfrm>
            <a:off x="2468884" y="4091999"/>
            <a:ext cx="51587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cat </a:t>
            </a:r>
            <a:r>
              <a:rPr lang="en-US" sz="3000" i="0" u="none" strike="noStrike" cap="none" dirty="0" err="1">
                <a:solidFill>
                  <a:srgbClr val="FFFF00"/>
                </a:solidFill>
                <a:latin typeface="Courier"/>
                <a:ea typeface="Courier"/>
                <a:cs typeface="Courier"/>
                <a:sym typeface="Courier New"/>
              </a:rPr>
              <a:t>notry.py</a:t>
            </a:r>
            <a:r>
              <a:rPr lang="en-US" sz="30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'Hello Bob</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a:t>
            </a:r>
            <a:r>
              <a:rPr lang="en-US" sz="3000" i="0" u="none" strike="noStrike" cap="none" dirty="0" err="1">
                <a:solidFill>
                  <a:srgbClr val="FFFF00"/>
                </a:solidFill>
                <a:latin typeface="Courier"/>
                <a:ea typeface="Courier"/>
                <a:cs typeface="Courier"/>
                <a:sym typeface="Courier New"/>
              </a:rPr>
              <a:t>int</a:t>
            </a:r>
            <a:r>
              <a:rPr lang="en-US" sz="3000" i="0" u="none" strike="noStrike" cap="none" dirty="0">
                <a:solidFill>
                  <a:srgbClr val="FFFF00"/>
                </a:solidFill>
                <a:latin typeface="Courier"/>
                <a:ea typeface="Courier"/>
                <a:cs typeface="Courier"/>
                <a:sym typeface="Courier New"/>
              </a:rPr>
              <a:t>(</a:t>
            </a: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print('First',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'123</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a:t>
            </a:r>
            <a:r>
              <a:rPr lang="en-US" sz="3000" i="0" u="none" strike="noStrike" cap="none" dirty="0" err="1">
                <a:solidFill>
                  <a:srgbClr val="FFFF00"/>
                </a:solidFill>
                <a:latin typeface="Courier"/>
                <a:ea typeface="Courier"/>
                <a:cs typeface="Courier"/>
                <a:sym typeface="Courier New"/>
              </a:rPr>
              <a:t>int</a:t>
            </a:r>
            <a:r>
              <a:rPr lang="en-US" sz="3000" i="0" u="none" strike="noStrike" cap="none" dirty="0">
                <a:solidFill>
                  <a:srgbClr val="FFFF00"/>
                </a:solidFill>
                <a:latin typeface="Courier"/>
                <a:ea typeface="Courier"/>
                <a:cs typeface="Courier"/>
                <a:sym typeface="Courier New"/>
              </a:rPr>
              <a:t>(</a:t>
            </a: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print('Second',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a:t>
            </a:r>
          </a:p>
        </p:txBody>
      </p:sp>
      <p:sp>
        <p:nvSpPr>
          <p:cNvPr id="596" name="Shape 596"/>
          <p:cNvSpPr txBox="1"/>
          <p:nvPr/>
        </p:nvSpPr>
        <p:spPr>
          <a:xfrm>
            <a:off x="8039653" y="1046297"/>
            <a:ext cx="7660182"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 python3 </a:t>
            </a:r>
            <a:r>
              <a:rPr lang="en-US" sz="3600" u="none" strike="noStrike" cap="none" dirty="0" err="1">
                <a:solidFill>
                  <a:schemeClr val="lt1"/>
                </a:solidFill>
                <a:latin typeface="Arial" charset="0"/>
                <a:ea typeface="Arial" charset="0"/>
                <a:cs typeface="Arial" charset="0"/>
                <a:sym typeface="Cabin"/>
              </a:rPr>
              <a:t>notry.py</a:t>
            </a:r>
            <a:r>
              <a:rPr lang="en-US" sz="3600" u="none" strike="noStrike" cap="none" dirty="0">
                <a:solidFill>
                  <a:schemeClr val="lt1"/>
                </a:solidFill>
                <a:latin typeface="Arial" charset="0"/>
                <a:ea typeface="Arial" charset="0"/>
                <a:cs typeface="Arial" charset="0"/>
                <a:sym typeface="Cabin"/>
              </a:rPr>
              <a:t> </a:t>
            </a:r>
          </a:p>
          <a:p>
            <a:pPr lvl="0">
              <a:buClr>
                <a:schemeClr val="lt1"/>
              </a:buClr>
              <a:buSzPct val="25000"/>
            </a:pPr>
            <a:r>
              <a:rPr lang="en-US" sz="3600" dirty="0" err="1">
                <a:solidFill>
                  <a:srgbClr val="E06666"/>
                </a:solidFill>
                <a:latin typeface="Arial" charset="0"/>
                <a:ea typeface="Arial" charset="0"/>
                <a:cs typeface="Arial" charset="0"/>
                <a:sym typeface="Cabin"/>
              </a:rPr>
              <a:t>Traceback</a:t>
            </a:r>
            <a:r>
              <a:rPr lang="en-US" sz="3600" dirty="0">
                <a:solidFill>
                  <a:srgbClr val="E06666"/>
                </a:solidFill>
                <a:latin typeface="Arial" charset="0"/>
                <a:ea typeface="Arial" charset="0"/>
                <a:cs typeface="Arial" charset="0"/>
                <a:sym typeface="Cabin"/>
              </a:rPr>
              <a:t> (most recent call last):  File "</a:t>
            </a:r>
            <a:r>
              <a:rPr lang="en-US" sz="3600" dirty="0" err="1">
                <a:solidFill>
                  <a:srgbClr val="E06666"/>
                </a:solidFill>
                <a:latin typeface="Arial" charset="0"/>
                <a:ea typeface="Arial" charset="0"/>
                <a:cs typeface="Arial" charset="0"/>
                <a:sym typeface="Cabin"/>
              </a:rPr>
              <a:t>notry.py</a:t>
            </a:r>
            <a:r>
              <a:rPr lang="en-US" sz="3600" dirty="0">
                <a:solidFill>
                  <a:srgbClr val="E06666"/>
                </a:solidFill>
                <a:latin typeface="Arial" charset="0"/>
                <a:ea typeface="Arial" charset="0"/>
                <a:cs typeface="Arial" charset="0"/>
                <a:sym typeface="Cabin"/>
              </a:rPr>
              <a:t>", line 2, in &lt;module&gt;    </a:t>
            </a:r>
            <a:r>
              <a:rPr lang="en-US" sz="3600" dirty="0" err="1">
                <a:solidFill>
                  <a:srgbClr val="E06666"/>
                </a:solidFill>
                <a:latin typeface="Arial" charset="0"/>
                <a:ea typeface="Arial" charset="0"/>
                <a:cs typeface="Arial" charset="0"/>
                <a:sym typeface="Cabin"/>
              </a:rPr>
              <a:t>istr</a:t>
            </a:r>
            <a:r>
              <a:rPr lang="en-US" sz="3600" dirty="0">
                <a:solidFill>
                  <a:srgbClr val="E06666"/>
                </a:solidFill>
                <a:latin typeface="Arial" charset="0"/>
                <a:ea typeface="Arial" charset="0"/>
                <a:cs typeface="Arial" charset="0"/>
                <a:sym typeface="Cabin"/>
              </a:rPr>
              <a:t> = </a:t>
            </a:r>
            <a:r>
              <a:rPr lang="en-US" sz="3600" dirty="0" err="1">
                <a:solidFill>
                  <a:srgbClr val="E06666"/>
                </a:solidFill>
                <a:latin typeface="Arial" charset="0"/>
                <a:ea typeface="Arial" charset="0"/>
                <a:cs typeface="Arial" charset="0"/>
                <a:sym typeface="Cabin"/>
              </a:rPr>
              <a:t>int</a:t>
            </a:r>
            <a:r>
              <a:rPr lang="en-US" sz="3600" dirty="0">
                <a:solidFill>
                  <a:srgbClr val="E06666"/>
                </a:solidFill>
                <a:latin typeface="Arial" charset="0"/>
                <a:ea typeface="Arial" charset="0"/>
                <a:cs typeface="Arial" charset="0"/>
                <a:sym typeface="Cabin"/>
              </a:rPr>
              <a:t>(</a:t>
            </a:r>
            <a:r>
              <a:rPr lang="en-US" sz="3600" dirty="0" err="1">
                <a:solidFill>
                  <a:srgbClr val="E06666"/>
                </a:solidFill>
                <a:latin typeface="Arial" charset="0"/>
                <a:ea typeface="Arial" charset="0"/>
                <a:cs typeface="Arial" charset="0"/>
                <a:sym typeface="Cabin"/>
              </a:rPr>
              <a:t>astr</a:t>
            </a:r>
            <a:r>
              <a:rPr lang="en-US" sz="3600" dirty="0">
                <a:solidFill>
                  <a:srgbClr val="E06666"/>
                </a:solidFill>
                <a:latin typeface="Arial" charset="0"/>
                <a:ea typeface="Arial" charset="0"/>
                <a:cs typeface="Arial" charset="0"/>
                <a:sym typeface="Cabin"/>
              </a:rPr>
              <a:t>)</a:t>
            </a:r>
            <a:r>
              <a:rPr lang="en-US" sz="3600" dirty="0" err="1">
                <a:solidFill>
                  <a:srgbClr val="E06666"/>
                </a:solidFill>
                <a:latin typeface="Arial" charset="0"/>
                <a:ea typeface="Arial" charset="0"/>
                <a:cs typeface="Arial" charset="0"/>
                <a:sym typeface="Cabin"/>
              </a:rPr>
              <a:t>ValueError</a:t>
            </a:r>
            <a:r>
              <a:rPr lang="en-US" sz="3600" dirty="0">
                <a:solidFill>
                  <a:srgbClr val="E06666"/>
                </a:solidFill>
                <a:latin typeface="Arial" charset="0"/>
                <a:ea typeface="Arial" charset="0"/>
                <a:cs typeface="Arial" charset="0"/>
                <a:sym typeface="Cabin"/>
              </a:rPr>
              <a:t>: invalid literal for </a:t>
            </a:r>
            <a:r>
              <a:rPr lang="en-US" sz="3600" dirty="0" err="1">
                <a:solidFill>
                  <a:srgbClr val="E06666"/>
                </a:solidFill>
                <a:latin typeface="Arial" charset="0"/>
                <a:ea typeface="Arial" charset="0"/>
                <a:cs typeface="Arial" charset="0"/>
                <a:sym typeface="Cabin"/>
              </a:rPr>
              <a:t>int</a:t>
            </a:r>
            <a:r>
              <a:rPr lang="en-US" sz="3600" dirty="0">
                <a:solidFill>
                  <a:srgbClr val="E06666"/>
                </a:solidFill>
                <a:latin typeface="Arial" charset="0"/>
                <a:ea typeface="Arial" charset="0"/>
                <a:cs typeface="Arial" charset="0"/>
                <a:sym typeface="Cabin"/>
              </a:rPr>
              <a:t>() with base 10: 'Hello Bob'</a:t>
            </a:r>
            <a:endParaRPr lang="en-US" sz="3600" u="none" strike="noStrike" cap="none" dirty="0">
              <a:solidFill>
                <a:srgbClr val="E06666"/>
              </a:solidFill>
              <a:latin typeface="Arial" charset="0"/>
              <a:ea typeface="Arial" charset="0"/>
              <a:cs typeface="Arial" charset="0"/>
              <a:sym typeface="Cabin"/>
            </a:endParaRPr>
          </a:p>
        </p:txBody>
      </p:sp>
      <p:cxnSp>
        <p:nvCxnSpPr>
          <p:cNvPr id="597" name="Shape 597"/>
          <p:cNvCxnSpPr>
            <a:endCxn id="598" idx="1"/>
          </p:cNvCxnSpPr>
          <p:nvPr/>
        </p:nvCxnSpPr>
        <p:spPr>
          <a:xfrm>
            <a:off x="10837890" y="4272196"/>
            <a:ext cx="1855586" cy="1122385"/>
          </a:xfrm>
          <a:prstGeom prst="straightConnector1">
            <a:avLst/>
          </a:prstGeom>
          <a:noFill/>
          <a:ln w="76200" cap="rnd" cmpd="sng">
            <a:solidFill>
              <a:srgbClr val="E06666"/>
            </a:solidFill>
            <a:prstDash val="solid"/>
            <a:miter/>
            <a:headEnd type="stealth" w="med" len="med"/>
            <a:tailEnd type="none" w="med" len="med"/>
          </a:ln>
        </p:spPr>
      </p:cxnSp>
      <p:sp>
        <p:nvSpPr>
          <p:cNvPr id="598" name="Shape 598"/>
          <p:cNvSpPr txBox="1"/>
          <p:nvPr/>
        </p:nvSpPr>
        <p:spPr>
          <a:xfrm>
            <a:off x="12693476" y="4823081"/>
            <a:ext cx="19049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dirty="0">
                <a:solidFill>
                  <a:srgbClr val="E06666"/>
                </a:solidFill>
                <a:latin typeface="Arial" charset="0"/>
                <a:ea typeface="Arial" charset="0"/>
                <a:cs typeface="Arial" charset="0"/>
                <a:sym typeface="Cabin"/>
              </a:rPr>
              <a:t>All</a:t>
            </a:r>
          </a:p>
          <a:p>
            <a:pPr marL="0" marR="0" lvl="0" indent="0" algn="ctr" rtl="0">
              <a:lnSpc>
                <a:spcPct val="100000"/>
              </a:lnSpc>
              <a:spcBef>
                <a:spcPts val="0"/>
              </a:spcBef>
              <a:spcAft>
                <a:spcPts val="0"/>
              </a:spcAft>
              <a:buClr>
                <a:srgbClr val="FF0000"/>
              </a:buClr>
              <a:buSzPct val="25000"/>
              <a:buFont typeface="Cabin"/>
              <a:buNone/>
            </a:pPr>
            <a:r>
              <a:rPr lang="en-US" sz="3600" u="none" strike="noStrike" cap="none" dirty="0">
                <a:solidFill>
                  <a:srgbClr val="E06666"/>
                </a:solidFill>
                <a:latin typeface="Arial" charset="0"/>
                <a:ea typeface="Arial" charset="0"/>
                <a:cs typeface="Arial" charset="0"/>
                <a:sym typeface="Cabin"/>
              </a:rPr>
              <a:t>Done</a:t>
            </a:r>
          </a:p>
        </p:txBody>
      </p:sp>
      <p:cxnSp>
        <p:nvCxnSpPr>
          <p:cNvPr id="6" name="Shape 604"/>
          <p:cNvCxnSpPr/>
          <p:nvPr/>
        </p:nvCxnSpPr>
        <p:spPr>
          <a:xfrm rot="10800000">
            <a:off x="1127215" y="5574171"/>
            <a:ext cx="1217400" cy="13499"/>
          </a:xfrm>
          <a:prstGeom prst="straightConnector1">
            <a:avLst/>
          </a:prstGeom>
          <a:noFill/>
          <a:ln w="76200" cap="rnd" cmpd="sng">
            <a:solidFill>
              <a:srgbClr val="E06666"/>
            </a:solidFill>
            <a:prstDash val="solid"/>
            <a:miter/>
            <a:headEnd type="stealth" w="med" len="med"/>
            <a:tailEnd type="none" w="med" len="med"/>
          </a:ln>
        </p:spPr>
      </p:cxnSp>
      <p:sp>
        <p:nvSpPr>
          <p:cNvPr id="7" name="Shape 605"/>
          <p:cNvSpPr txBox="1"/>
          <p:nvPr/>
        </p:nvSpPr>
        <p:spPr>
          <a:xfrm>
            <a:off x="174715" y="3120844"/>
            <a:ext cx="1904999" cy="2184300"/>
          </a:xfrm>
          <a:prstGeom prst="rect">
            <a:avLst/>
          </a:prstGeom>
          <a:noFill/>
          <a:ln w="9525" cap="flat" cmpd="sng">
            <a:noFill/>
            <a:prstDash val="solid"/>
            <a:round/>
            <a:headEnd type="none" w="med" len="med"/>
            <a:tailEnd type="none" w="med" len="med"/>
          </a:ln>
        </p:spPr>
        <p:txBody>
          <a:bodyPr lIns="0" tIns="0" rIns="0" bIns="0" anchor="ctr" anchorCtr="0">
            <a:noAutofit/>
          </a:bodyPr>
          <a:lstStyle/>
          <a:p>
            <a:pPr lvl="0" algn="ctr">
              <a:buClr>
                <a:srgbClr val="FF0000"/>
              </a:buClr>
              <a:buSzPct val="25000"/>
            </a:pPr>
            <a:r>
              <a:rPr lang="vi-VN" sz="3600" dirty="0">
                <a:solidFill>
                  <a:srgbClr val="E06666"/>
                </a:solidFill>
                <a:latin typeface="Arial" charset="0"/>
                <a:ea typeface="Arial" charset="0"/>
                <a:cs typeface="Arial" charset="0"/>
                <a:sym typeface="Cabin"/>
              </a:rPr>
              <a:t>Chương trình dừng lại ở đây
</a:t>
            </a:r>
            <a:endParaRPr lang="en-US" sz="3600" u="none" strike="noStrike" cap="none" dirty="0">
              <a:solidFill>
                <a:srgbClr val="E06666"/>
              </a:solidFill>
              <a:latin typeface="Arial" charset="0"/>
              <a:ea typeface="Arial" charset="0"/>
              <a:cs typeface="Arial" charset="0"/>
              <a:sym typeface="Cabin"/>
            </a:endParaRPr>
          </a:p>
        </p:txBody>
      </p:sp>
      <p:sp>
        <p:nvSpPr>
          <p:cNvPr id="8" name="Shape 609"/>
          <p:cNvSpPr txBox="1"/>
          <p:nvPr/>
        </p:nvSpPr>
        <p:spPr>
          <a:xfrm>
            <a:off x="2344618" y="5934684"/>
            <a:ext cx="4819500" cy="2028130"/>
          </a:xfrm>
          <a:prstGeom prst="rect">
            <a:avLst/>
          </a:prstGeom>
          <a:solidFill>
            <a:srgbClr val="E06666"/>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solidFill>
                <a:srgbClr val="E06666"/>
              </a:solidFill>
            </a:endParaRPr>
          </a:p>
        </p:txBody>
      </p:sp>
    </p:spTree>
    <p:extLst>
      <p:ext uri="{BB962C8B-B14F-4D97-AF65-F5344CB8AC3E}">
        <p14:creationId xmlns:p14="http://schemas.microsoft.com/office/powerpoint/2010/main" val="547044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p:nvPr/>
        </p:nvSpPr>
        <p:spPr>
          <a:xfrm>
            <a:off x="6096000" y="1386171"/>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 </a:t>
            </a:r>
            <a:r>
              <a:rPr lang="en-US" sz="3200" u="none" strike="noStrike" cap="none" dirty="0">
                <a:solidFill>
                  <a:srgbClr val="00FFFF"/>
                </a:solidFill>
                <a:latin typeface="Arial" charset="0"/>
                <a:ea typeface="Arial" charset="0"/>
                <a:cs typeface="Arial" charset="0"/>
                <a:sym typeface="Cabin"/>
              </a:rPr>
              <a:t> Software</a:t>
            </a:r>
          </a:p>
        </p:txBody>
      </p:sp>
      <p:sp>
        <p:nvSpPr>
          <p:cNvPr id="615" name="Shape 615"/>
          <p:cNvSpPr txBox="1"/>
          <p:nvPr/>
        </p:nvSpPr>
        <p:spPr>
          <a:xfrm>
            <a:off x="2794000" y="16655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Devices</a:t>
            </a:r>
          </a:p>
        </p:txBody>
      </p:sp>
      <p:sp>
        <p:nvSpPr>
          <p:cNvPr id="616" name="Shape 616"/>
          <p:cNvSpPr txBox="1"/>
          <p:nvPr/>
        </p:nvSpPr>
        <p:spPr>
          <a:xfrm>
            <a:off x="6731000" y="2237071"/>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Unit</a:t>
            </a:r>
          </a:p>
        </p:txBody>
      </p:sp>
      <p:sp>
        <p:nvSpPr>
          <p:cNvPr id="617" name="Shape 617"/>
          <p:cNvSpPr txBox="1"/>
          <p:nvPr/>
        </p:nvSpPr>
        <p:spPr>
          <a:xfrm>
            <a:off x="6731000" y="5272371"/>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Memory</a:t>
            </a:r>
          </a:p>
        </p:txBody>
      </p:sp>
      <p:sp>
        <p:nvSpPr>
          <p:cNvPr id="618" name="Shape 618"/>
          <p:cNvSpPr txBox="1"/>
          <p:nvPr/>
        </p:nvSpPr>
        <p:spPr>
          <a:xfrm>
            <a:off x="2794000" y="52469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Devices</a:t>
            </a:r>
          </a:p>
        </p:txBody>
      </p:sp>
      <p:sp>
        <p:nvSpPr>
          <p:cNvPr id="619" name="Shape 619"/>
          <p:cNvSpPr txBox="1"/>
          <p:nvPr/>
        </p:nvSpPr>
        <p:spPr>
          <a:xfrm>
            <a:off x="11264900" y="34435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Memory</a:t>
            </a:r>
          </a:p>
        </p:txBody>
      </p:sp>
      <p:cxnSp>
        <p:nvCxnSpPr>
          <p:cNvPr id="620" name="Shape 620"/>
          <p:cNvCxnSpPr/>
          <p:nvPr/>
        </p:nvCxnSpPr>
        <p:spPr>
          <a:xfrm flipH="1">
            <a:off x="4992686" y="2792696"/>
            <a:ext cx="1058862" cy="17461"/>
          </a:xfrm>
          <a:prstGeom prst="straightConnector1">
            <a:avLst/>
          </a:prstGeom>
          <a:noFill/>
          <a:ln w="88900" cap="rnd" cmpd="sng">
            <a:solidFill>
              <a:srgbClr val="FFFF00"/>
            </a:solidFill>
            <a:prstDash val="solid"/>
            <a:miter/>
            <a:headEnd type="stealth" w="med" len="med"/>
            <a:tailEnd type="none" w="med" len="med"/>
          </a:ln>
        </p:spPr>
      </p:cxnSp>
      <p:cxnSp>
        <p:nvCxnSpPr>
          <p:cNvPr id="621" name="Shape 621"/>
          <p:cNvCxnSpPr/>
          <p:nvPr/>
        </p:nvCxnSpPr>
        <p:spPr>
          <a:xfrm rot="10800000">
            <a:off x="7391400" y="4246845"/>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622" name="Shape 622"/>
          <p:cNvCxnSpPr/>
          <p:nvPr/>
        </p:nvCxnSpPr>
        <p:spPr>
          <a:xfrm>
            <a:off x="8345486" y="4264308"/>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623" name="Shape 623"/>
          <p:cNvCxnSpPr/>
          <p:nvPr/>
        </p:nvCxnSpPr>
        <p:spPr>
          <a:xfrm rot="10800000" flipH="1">
            <a:off x="5024437" y="6288371"/>
            <a:ext cx="989012" cy="19049"/>
          </a:xfrm>
          <a:prstGeom prst="straightConnector1">
            <a:avLst/>
          </a:prstGeom>
          <a:noFill/>
          <a:ln w="88900" cap="rnd" cmpd="sng">
            <a:solidFill>
              <a:srgbClr val="FFFF00"/>
            </a:solidFill>
            <a:prstDash val="solid"/>
            <a:miter/>
            <a:headEnd type="stealth" w="med" len="med"/>
            <a:tailEnd type="none" w="med" len="med"/>
          </a:ln>
        </p:spPr>
      </p:cxnSp>
      <p:cxnSp>
        <p:nvCxnSpPr>
          <p:cNvPr id="624" name="Shape 624"/>
          <p:cNvCxnSpPr/>
          <p:nvPr/>
        </p:nvCxnSpPr>
        <p:spPr>
          <a:xfrm flipH="1">
            <a:off x="9655175" y="3886483"/>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625" name="Shape 625"/>
          <p:cNvCxnSpPr/>
          <p:nvPr/>
        </p:nvCxnSpPr>
        <p:spPr>
          <a:xfrm>
            <a:off x="9620250" y="4891371"/>
            <a:ext cx="1579562" cy="0"/>
          </a:xfrm>
          <a:prstGeom prst="straightConnector1">
            <a:avLst/>
          </a:prstGeom>
          <a:noFill/>
          <a:ln w="88900" cap="rnd" cmpd="sng">
            <a:solidFill>
              <a:srgbClr val="FFFF00"/>
            </a:solidFill>
            <a:prstDash val="solid"/>
            <a:miter/>
            <a:headEnd type="stealth" w="med" len="med"/>
            <a:tailEnd type="none" w="med" len="med"/>
          </a:ln>
        </p:spPr>
      </p:cxnSp>
      <p:sp>
        <p:nvSpPr>
          <p:cNvPr id="626" name="Shape 626"/>
          <p:cNvSpPr txBox="1"/>
          <p:nvPr/>
        </p:nvSpPr>
        <p:spPr>
          <a:xfrm>
            <a:off x="12438061" y="1036921"/>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Computer</a:t>
            </a:r>
          </a:p>
        </p:txBody>
      </p:sp>
      <p:grpSp>
        <p:nvGrpSpPr>
          <p:cNvPr id="627" name="Shape 627"/>
          <p:cNvGrpSpPr/>
          <p:nvPr/>
        </p:nvGrpSpPr>
        <p:grpSpPr>
          <a:xfrm>
            <a:off x="8556625" y="3745196"/>
            <a:ext cx="814387" cy="1300161"/>
            <a:chOff x="0" y="0"/>
            <a:chExt cx="812800" cy="1300161"/>
          </a:xfrm>
        </p:grpSpPr>
        <p:pic>
          <p:nvPicPr>
            <p:cNvPr id="628" name="Shape 628"/>
            <p:cNvPicPr preferRelativeResize="0"/>
            <p:nvPr/>
          </p:nvPicPr>
          <p:blipFill rotWithShape="1">
            <a:blip r:embed="rId3">
              <a:alphaModFix/>
            </a:blip>
            <a:srcRect/>
            <a:stretch/>
          </p:blipFill>
          <p:spPr>
            <a:xfrm>
              <a:off x="355600" y="649287"/>
              <a:ext cx="457200" cy="650874"/>
            </a:xfrm>
            <a:prstGeom prst="rect">
              <a:avLst/>
            </a:prstGeom>
            <a:noFill/>
            <a:ln>
              <a:noFill/>
            </a:ln>
          </p:spPr>
        </p:pic>
        <p:cxnSp>
          <p:nvCxnSpPr>
            <p:cNvPr id="629" name="Shape 629"/>
            <p:cNvCxnSpPr/>
            <p:nvPr/>
          </p:nvCxnSpPr>
          <p:spPr>
            <a:xfrm>
              <a:off x="0" y="0"/>
              <a:ext cx="428625" cy="709612"/>
            </a:xfrm>
            <a:prstGeom prst="straightConnector1">
              <a:avLst/>
            </a:prstGeom>
            <a:noFill/>
            <a:ln w="76200" cap="rnd" cmpd="sng">
              <a:solidFill>
                <a:schemeClr val="lt1"/>
              </a:solidFill>
              <a:prstDash val="solid"/>
              <a:miter/>
              <a:headEnd type="stealth" w="med" len="med"/>
              <a:tailEnd type="none" w="med" len="med"/>
            </a:ln>
          </p:spPr>
        </p:cxn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p:nvPr/>
        </p:nvSpPr>
        <p:spPr>
          <a:xfrm>
            <a:off x="6096000" y="1386171"/>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 </a:t>
            </a:r>
            <a:r>
              <a:rPr lang="en-US" sz="3200" u="none" strike="noStrike" cap="none" dirty="0">
                <a:solidFill>
                  <a:srgbClr val="00FFFF"/>
                </a:solidFill>
                <a:latin typeface="Arial" charset="0"/>
                <a:ea typeface="Arial" charset="0"/>
                <a:cs typeface="Arial" charset="0"/>
                <a:sym typeface="Cabin"/>
              </a:rPr>
              <a:t> Software</a:t>
            </a:r>
          </a:p>
        </p:txBody>
      </p:sp>
      <p:sp>
        <p:nvSpPr>
          <p:cNvPr id="615" name="Shape 615"/>
          <p:cNvSpPr txBox="1"/>
          <p:nvPr/>
        </p:nvSpPr>
        <p:spPr>
          <a:xfrm>
            <a:off x="2794000" y="16655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Devices</a:t>
            </a:r>
          </a:p>
        </p:txBody>
      </p:sp>
      <p:sp>
        <p:nvSpPr>
          <p:cNvPr id="616" name="Shape 616"/>
          <p:cNvSpPr txBox="1"/>
          <p:nvPr/>
        </p:nvSpPr>
        <p:spPr>
          <a:xfrm>
            <a:off x="6731000" y="2237071"/>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Unit</a:t>
            </a:r>
          </a:p>
        </p:txBody>
      </p:sp>
      <p:sp>
        <p:nvSpPr>
          <p:cNvPr id="617" name="Shape 617"/>
          <p:cNvSpPr txBox="1"/>
          <p:nvPr/>
        </p:nvSpPr>
        <p:spPr>
          <a:xfrm>
            <a:off x="6731000" y="5272371"/>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Memory</a:t>
            </a:r>
          </a:p>
        </p:txBody>
      </p:sp>
      <p:sp>
        <p:nvSpPr>
          <p:cNvPr id="618" name="Shape 618"/>
          <p:cNvSpPr txBox="1"/>
          <p:nvPr/>
        </p:nvSpPr>
        <p:spPr>
          <a:xfrm>
            <a:off x="2794000" y="52469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Devices</a:t>
            </a:r>
          </a:p>
        </p:txBody>
      </p:sp>
      <p:sp>
        <p:nvSpPr>
          <p:cNvPr id="619" name="Shape 619"/>
          <p:cNvSpPr txBox="1"/>
          <p:nvPr/>
        </p:nvSpPr>
        <p:spPr>
          <a:xfrm>
            <a:off x="11264900" y="34435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Memory</a:t>
            </a:r>
          </a:p>
        </p:txBody>
      </p:sp>
      <p:cxnSp>
        <p:nvCxnSpPr>
          <p:cNvPr id="620" name="Shape 620"/>
          <p:cNvCxnSpPr/>
          <p:nvPr/>
        </p:nvCxnSpPr>
        <p:spPr>
          <a:xfrm flipH="1">
            <a:off x="4992686" y="2792696"/>
            <a:ext cx="1058862" cy="17461"/>
          </a:xfrm>
          <a:prstGeom prst="straightConnector1">
            <a:avLst/>
          </a:prstGeom>
          <a:noFill/>
          <a:ln w="88900" cap="rnd" cmpd="sng">
            <a:solidFill>
              <a:srgbClr val="FFFF00"/>
            </a:solidFill>
            <a:prstDash val="solid"/>
            <a:miter/>
            <a:headEnd type="stealth" w="med" len="med"/>
            <a:tailEnd type="none" w="med" len="med"/>
          </a:ln>
        </p:spPr>
      </p:cxnSp>
      <p:cxnSp>
        <p:nvCxnSpPr>
          <p:cNvPr id="621" name="Shape 621"/>
          <p:cNvCxnSpPr/>
          <p:nvPr/>
        </p:nvCxnSpPr>
        <p:spPr>
          <a:xfrm rot="10800000">
            <a:off x="7391400" y="4246845"/>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622" name="Shape 622"/>
          <p:cNvCxnSpPr/>
          <p:nvPr/>
        </p:nvCxnSpPr>
        <p:spPr>
          <a:xfrm>
            <a:off x="8345486" y="4264308"/>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623" name="Shape 623"/>
          <p:cNvCxnSpPr/>
          <p:nvPr/>
        </p:nvCxnSpPr>
        <p:spPr>
          <a:xfrm rot="10800000" flipH="1">
            <a:off x="5024437" y="6288371"/>
            <a:ext cx="989012" cy="19049"/>
          </a:xfrm>
          <a:prstGeom prst="straightConnector1">
            <a:avLst/>
          </a:prstGeom>
          <a:noFill/>
          <a:ln w="88900" cap="rnd" cmpd="sng">
            <a:solidFill>
              <a:srgbClr val="FFFF00"/>
            </a:solidFill>
            <a:prstDash val="solid"/>
            <a:miter/>
            <a:headEnd type="stealth" w="med" len="med"/>
            <a:tailEnd type="none" w="med" len="med"/>
          </a:ln>
        </p:spPr>
      </p:cxnSp>
      <p:cxnSp>
        <p:nvCxnSpPr>
          <p:cNvPr id="624" name="Shape 624"/>
          <p:cNvCxnSpPr/>
          <p:nvPr/>
        </p:nvCxnSpPr>
        <p:spPr>
          <a:xfrm flipH="1">
            <a:off x="9655175" y="3886483"/>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625" name="Shape 625"/>
          <p:cNvCxnSpPr/>
          <p:nvPr/>
        </p:nvCxnSpPr>
        <p:spPr>
          <a:xfrm>
            <a:off x="9620250" y="4891371"/>
            <a:ext cx="1579562" cy="0"/>
          </a:xfrm>
          <a:prstGeom prst="straightConnector1">
            <a:avLst/>
          </a:prstGeom>
          <a:noFill/>
          <a:ln w="88900" cap="rnd" cmpd="sng">
            <a:solidFill>
              <a:srgbClr val="FFFF00"/>
            </a:solidFill>
            <a:prstDash val="solid"/>
            <a:miter/>
            <a:headEnd type="stealth" w="med" len="med"/>
            <a:tailEnd type="none" w="med" len="med"/>
          </a:ln>
        </p:spPr>
      </p:cxnSp>
      <p:sp>
        <p:nvSpPr>
          <p:cNvPr id="626" name="Shape 626"/>
          <p:cNvSpPr txBox="1"/>
          <p:nvPr/>
        </p:nvSpPr>
        <p:spPr>
          <a:xfrm>
            <a:off x="12438061" y="1036921"/>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Computer</a:t>
            </a:r>
          </a:p>
        </p:txBody>
      </p:sp>
      <p:grpSp>
        <p:nvGrpSpPr>
          <p:cNvPr id="627" name="Shape 627"/>
          <p:cNvGrpSpPr/>
          <p:nvPr/>
        </p:nvGrpSpPr>
        <p:grpSpPr>
          <a:xfrm>
            <a:off x="8556625" y="3745196"/>
            <a:ext cx="814387" cy="1300161"/>
            <a:chOff x="0" y="0"/>
            <a:chExt cx="812800" cy="1300161"/>
          </a:xfrm>
        </p:grpSpPr>
        <p:pic>
          <p:nvPicPr>
            <p:cNvPr id="628" name="Shape 628"/>
            <p:cNvPicPr preferRelativeResize="0"/>
            <p:nvPr/>
          </p:nvPicPr>
          <p:blipFill rotWithShape="1">
            <a:blip r:embed="rId3">
              <a:alphaModFix/>
            </a:blip>
            <a:srcRect/>
            <a:stretch/>
          </p:blipFill>
          <p:spPr>
            <a:xfrm>
              <a:off x="355600" y="649287"/>
              <a:ext cx="457200" cy="650874"/>
            </a:xfrm>
            <a:prstGeom prst="rect">
              <a:avLst/>
            </a:prstGeom>
            <a:noFill/>
            <a:ln>
              <a:noFill/>
            </a:ln>
          </p:spPr>
        </p:pic>
        <p:cxnSp>
          <p:nvCxnSpPr>
            <p:cNvPr id="629" name="Shape 629"/>
            <p:cNvCxnSpPr/>
            <p:nvPr/>
          </p:nvCxnSpPr>
          <p:spPr>
            <a:xfrm>
              <a:off x="0" y="0"/>
              <a:ext cx="428625" cy="709612"/>
            </a:xfrm>
            <a:prstGeom prst="straightConnector1">
              <a:avLst/>
            </a:prstGeom>
            <a:noFill/>
            <a:ln w="76200" cap="rnd" cmpd="sng">
              <a:solidFill>
                <a:schemeClr val="lt1"/>
              </a:solidFill>
              <a:prstDash val="solid"/>
              <a:miter/>
              <a:headEnd type="stealth" w="med" len="med"/>
              <a:tailEnd type="none" w="med" len="med"/>
            </a:ln>
          </p:spPr>
        </p:cxnSp>
      </p:grpSp>
      <p:sp>
        <p:nvSpPr>
          <p:cNvPr id="18" name="Shape 609"/>
          <p:cNvSpPr txBox="1"/>
          <p:nvPr/>
        </p:nvSpPr>
        <p:spPr>
          <a:xfrm>
            <a:off x="8775215" y="4303110"/>
            <a:ext cx="687873" cy="880360"/>
          </a:xfrm>
          <a:prstGeom prst="rect">
            <a:avLst/>
          </a:prstGeom>
          <a:solidFill>
            <a:srgbClr val="E06666"/>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solidFill>
                <a:srgbClr val="E06666"/>
              </a:solidFill>
            </a:endParaRPr>
          </a:p>
        </p:txBody>
      </p:sp>
    </p:spTree>
    <p:extLst>
      <p:ext uri="{BB962C8B-B14F-4D97-AF65-F5344CB8AC3E}">
        <p14:creationId xmlns:p14="http://schemas.microsoft.com/office/powerpoint/2010/main" val="118923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Shape 634"/>
          <p:cNvSpPr txBox="1"/>
          <p:nvPr/>
        </p:nvSpPr>
        <p:spPr>
          <a:xfrm>
            <a:off x="2882900" y="1130300"/>
            <a:ext cx="5204399" cy="718924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'Hello Bob'</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try:</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istr</a:t>
            </a:r>
            <a:r>
              <a:rPr lang="en-US" sz="3000" i="0" u="none" strike="noStrike" cap="none" dirty="0">
                <a:solidFill>
                  <a:srgbClr val="FF9900"/>
                </a:solidFill>
                <a:latin typeface="Courier"/>
                <a:ea typeface="Courier"/>
                <a:cs typeface="Courier"/>
                <a:sym typeface="Courier New"/>
              </a:rPr>
              <a:t> = </a:t>
            </a:r>
            <a:r>
              <a:rPr lang="en-US" sz="3000" i="0" u="none" strike="noStrike" cap="none" dirty="0" err="1">
                <a:solidFill>
                  <a:srgbClr val="FF9900"/>
                </a:solidFill>
                <a:latin typeface="Courier"/>
                <a:ea typeface="Courier"/>
                <a:cs typeface="Courier"/>
                <a:sym typeface="Courier New"/>
              </a:rPr>
              <a:t>int</a:t>
            </a:r>
            <a:r>
              <a:rPr lang="en-US" sz="3000" i="0" u="none" strike="noStrike" cap="none" dirty="0">
                <a:solidFill>
                  <a:srgbClr val="FF9900"/>
                </a:solidFill>
                <a:latin typeface="Courier"/>
                <a:ea typeface="Courier"/>
                <a:cs typeface="Courier"/>
                <a:sym typeface="Courier New"/>
              </a:rPr>
              <a:t>(</a:t>
            </a:r>
            <a:r>
              <a:rPr lang="en-US" sz="3000" i="0" u="none" strike="noStrike" cap="none" dirty="0" err="1">
                <a:solidFill>
                  <a:srgbClr val="FF9900"/>
                </a:solidFill>
                <a:latin typeface="Courier"/>
                <a:ea typeface="Courier"/>
                <a:cs typeface="Courier"/>
                <a:sym typeface="Courier New"/>
              </a:rPr>
              <a:t>astr</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except: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-1</a:t>
            </a: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lvl="0">
              <a:buClr>
                <a:srgbClr val="FFFF00"/>
              </a:buClr>
              <a:buSzPct val="25000"/>
            </a:pPr>
            <a:r>
              <a:rPr lang="en-US" sz="3000" i="0" u="none" strike="noStrike" cap="none" dirty="0">
                <a:solidFill>
                  <a:srgbClr val="FFFF00"/>
                </a:solidFill>
                <a:latin typeface="Courier"/>
                <a:ea typeface="Courier"/>
                <a:cs typeface="Courier"/>
                <a:sym typeface="Courier New"/>
              </a:rPr>
              <a:t>print('First', </a:t>
            </a:r>
            <a:r>
              <a:rPr lang="en-US" sz="3000" dirty="0" err="1">
                <a:solidFill>
                  <a:srgbClr val="FFFF00"/>
                </a:solidFill>
                <a:latin typeface="Courier"/>
                <a:ea typeface="Courier"/>
                <a:cs typeface="Courier"/>
                <a:sym typeface="Courier New"/>
              </a:rPr>
              <a:t>istr</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'123'</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try:</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istr</a:t>
            </a:r>
            <a:r>
              <a:rPr lang="en-US" sz="3000" i="0" u="none" strike="noStrike" cap="none" dirty="0">
                <a:solidFill>
                  <a:srgbClr val="00FF00"/>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int</a:t>
            </a:r>
            <a:r>
              <a:rPr lang="en-US" sz="3000" i="0" u="none" strike="noStrike" cap="none" dirty="0">
                <a:solidFill>
                  <a:srgbClr val="00FF00"/>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astr</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except: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-1</a:t>
            </a: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lvl="0">
              <a:buClr>
                <a:srgbClr val="FFFF00"/>
              </a:buClr>
              <a:buSzPct val="25000"/>
            </a:pPr>
            <a:r>
              <a:rPr lang="en-US" sz="3000" i="0" u="none" strike="noStrike" cap="none" dirty="0">
                <a:solidFill>
                  <a:srgbClr val="FFFF00"/>
                </a:solidFill>
                <a:latin typeface="Courier"/>
                <a:ea typeface="Courier"/>
                <a:cs typeface="Courier"/>
                <a:sym typeface="Courier New"/>
              </a:rPr>
              <a:t>print('Second', </a:t>
            </a:r>
            <a:r>
              <a:rPr lang="en-US" sz="3000" dirty="0" err="1">
                <a:solidFill>
                  <a:srgbClr val="FFFF00"/>
                </a:solidFill>
                <a:latin typeface="Courier"/>
                <a:ea typeface="Courier"/>
                <a:cs typeface="Courier"/>
                <a:sym typeface="Courier New"/>
              </a:rPr>
              <a:t>istr</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p:txBody>
      </p:sp>
      <p:sp>
        <p:nvSpPr>
          <p:cNvPr id="635" name="Shape 635"/>
          <p:cNvSpPr txBox="1"/>
          <p:nvPr/>
        </p:nvSpPr>
        <p:spPr>
          <a:xfrm>
            <a:off x="9926612" y="3460549"/>
            <a:ext cx="52043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dirty="0">
                <a:solidFill>
                  <a:schemeClr val="lt1"/>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 python </a:t>
            </a:r>
            <a:r>
              <a:rPr lang="en-US" sz="3000" i="0" u="none" strike="noStrike" cap="none" dirty="0" err="1">
                <a:solidFill>
                  <a:schemeClr val="lt1"/>
                </a:solidFill>
                <a:latin typeface="Courier"/>
                <a:ea typeface="Courier"/>
                <a:cs typeface="Courier"/>
                <a:sym typeface="Courier New"/>
              </a:rPr>
              <a:t>tryexcept.py</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dirty="0">
                <a:solidFill>
                  <a:schemeClr val="lt1"/>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First -1</a:t>
            </a:r>
          </a:p>
          <a:p>
            <a:pPr marL="0" marR="0" lvl="0" indent="0" algn="l" rtl="0">
              <a:lnSpc>
                <a:spcPct val="100000"/>
              </a:lnSpc>
              <a:spcBef>
                <a:spcPts val="0"/>
              </a:spcBef>
              <a:spcAft>
                <a:spcPts val="0"/>
              </a:spcAft>
              <a:buClr>
                <a:schemeClr val="lt1"/>
              </a:buClr>
              <a:buSzPct val="25000"/>
              <a:buFont typeface="Cabin"/>
              <a:buNone/>
            </a:pPr>
            <a:r>
              <a:rPr lang="en-US" sz="3000" dirty="0">
                <a:solidFill>
                  <a:schemeClr val="lt1"/>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Second 123</a:t>
            </a:r>
          </a:p>
        </p:txBody>
      </p:sp>
      <p:sp>
        <p:nvSpPr>
          <p:cNvPr id="636" name="Shape 636"/>
          <p:cNvSpPr txBox="1"/>
          <p:nvPr/>
        </p:nvSpPr>
        <p:spPr>
          <a:xfrm>
            <a:off x="8836025" y="1130300"/>
            <a:ext cx="6499225" cy="1435100"/>
          </a:xfrm>
          <a:prstGeom prst="rect">
            <a:avLst/>
          </a:prstGeom>
          <a:noFill/>
          <a:ln>
            <a:noFill/>
          </a:ln>
        </p:spPr>
        <p:txBody>
          <a:bodyPr lIns="0" tIns="0" rIns="0" bIns="0" anchor="ctr" anchorCtr="0">
            <a:noAutofit/>
          </a:bodyPr>
          <a:lstStyle/>
          <a:p>
            <a:pPr lvl="0" algn="ctr">
              <a:buClr>
                <a:srgbClr val="FF0000"/>
              </a:buClr>
              <a:buSzPct val="25000"/>
            </a:pPr>
            <a:r>
              <a:rPr lang="vi-VN" sz="3000" dirty="0">
                <a:solidFill>
                  <a:srgbClr val="FF9900"/>
                </a:solidFill>
                <a:latin typeface="Arial" charset="0"/>
                <a:ea typeface="Arial" charset="0"/>
                <a:cs typeface="Arial" charset="0"/>
                <a:sym typeface="Cabin"/>
              </a:rPr>
              <a:t>Khi chuyển đổi đầu tiên không thành công – chương trình nhảy vào except: và tiếp tục.
</a:t>
            </a:r>
            <a:endParaRPr lang="en-US" sz="3000" u="none" strike="noStrike" cap="none" dirty="0">
              <a:solidFill>
                <a:srgbClr val="FF9900"/>
              </a:solidFill>
              <a:latin typeface="Arial" charset="0"/>
              <a:ea typeface="Arial" charset="0"/>
              <a:cs typeface="Arial" charset="0"/>
              <a:sym typeface="Cabin"/>
            </a:endParaRPr>
          </a:p>
        </p:txBody>
      </p:sp>
      <p:cxnSp>
        <p:nvCxnSpPr>
          <p:cNvPr id="637" name="Shape 637"/>
          <p:cNvCxnSpPr/>
          <p:nvPr/>
        </p:nvCxnSpPr>
        <p:spPr>
          <a:xfrm flipH="1">
            <a:off x="1469169" y="2565411"/>
            <a:ext cx="1241400" cy="18900"/>
          </a:xfrm>
          <a:prstGeom prst="straightConnector1">
            <a:avLst/>
          </a:prstGeom>
          <a:noFill/>
          <a:ln w="76200" cap="rnd" cmpd="sng">
            <a:solidFill>
              <a:srgbClr val="FF9900"/>
            </a:solidFill>
            <a:prstDash val="solid"/>
            <a:miter/>
            <a:headEnd type="stealth" w="med" len="med"/>
            <a:tailEnd type="none" w="med" len="med"/>
          </a:ln>
        </p:spPr>
      </p:cxnSp>
      <p:sp>
        <p:nvSpPr>
          <p:cNvPr id="638" name="Shape 638"/>
          <p:cNvSpPr txBox="1"/>
          <p:nvPr/>
        </p:nvSpPr>
        <p:spPr>
          <a:xfrm>
            <a:off x="9582411" y="6787409"/>
            <a:ext cx="5892799" cy="1435100"/>
          </a:xfrm>
          <a:prstGeom prst="rect">
            <a:avLst/>
          </a:prstGeom>
          <a:noFill/>
          <a:ln>
            <a:noFill/>
          </a:ln>
        </p:spPr>
        <p:txBody>
          <a:bodyPr lIns="0" tIns="0" rIns="0" bIns="0" anchor="ctr" anchorCtr="0">
            <a:noAutofit/>
          </a:bodyPr>
          <a:lstStyle/>
          <a:p>
            <a:pPr lvl="0" algn="ctr">
              <a:buClr>
                <a:srgbClr val="00FF00"/>
              </a:buClr>
              <a:buSzPct val="25000"/>
            </a:pPr>
            <a:r>
              <a:rPr lang="vi-VN" sz="3000" dirty="0">
                <a:solidFill>
                  <a:srgbClr val="00FF00"/>
                </a:solidFill>
                <a:latin typeface="Arial" charset="0"/>
                <a:ea typeface="Arial" charset="0"/>
                <a:cs typeface="Arial" charset="0"/>
                <a:sym typeface="Cabin"/>
              </a:rPr>
              <a:t>Khi chuyển đổi thứ hai thành công – chương trình bỏ qua except: và tiếp tục.</a:t>
            </a:r>
            <a:endParaRPr lang="en-US" sz="3000" u="none" strike="noStrike" cap="none" dirty="0">
              <a:solidFill>
                <a:srgbClr val="00FF00"/>
              </a:solidFill>
              <a:latin typeface="Arial" charset="0"/>
              <a:ea typeface="Arial" charset="0"/>
              <a:cs typeface="Arial" charset="0"/>
              <a:sym typeface="Cabin"/>
            </a:endParaRPr>
          </a:p>
        </p:txBody>
      </p:sp>
      <p:cxnSp>
        <p:nvCxnSpPr>
          <p:cNvPr id="639" name="Shape 639"/>
          <p:cNvCxnSpPr/>
          <p:nvPr/>
        </p:nvCxnSpPr>
        <p:spPr>
          <a:xfrm>
            <a:off x="6301625" y="3443150"/>
            <a:ext cx="903299" cy="17399"/>
          </a:xfrm>
          <a:prstGeom prst="straightConnector1">
            <a:avLst/>
          </a:prstGeom>
          <a:noFill/>
          <a:ln w="76200" cap="rnd" cmpd="sng">
            <a:solidFill>
              <a:srgbClr val="FF9900"/>
            </a:solidFill>
            <a:prstDash val="solid"/>
            <a:miter/>
            <a:headEnd type="stealth" w="med" len="med"/>
            <a:tailEnd type="none" w="med" len="med"/>
          </a:ln>
        </p:spPr>
      </p:cxnSp>
      <p:cxnSp>
        <p:nvCxnSpPr>
          <p:cNvPr id="640" name="Shape 640"/>
          <p:cNvCxnSpPr/>
          <p:nvPr/>
        </p:nvCxnSpPr>
        <p:spPr>
          <a:xfrm flipH="1">
            <a:off x="1390096" y="6179937"/>
            <a:ext cx="1241400" cy="18900"/>
          </a:xfrm>
          <a:prstGeom prst="straightConnector1">
            <a:avLst/>
          </a:prstGeom>
          <a:noFill/>
          <a:ln w="76200" cap="rnd" cmpd="sng">
            <a:solidFill>
              <a:srgbClr val="00FF00"/>
            </a:solidFill>
            <a:prstDash val="solid"/>
            <a:miter/>
            <a:headEnd type="stealth" w="med" len="med"/>
            <a:tailEnd type="none" w="med" len="med"/>
          </a:ln>
        </p:spPr>
      </p:cxnSp>
      <p:cxnSp>
        <p:nvCxnSpPr>
          <p:cNvPr id="641" name="Shape 641"/>
          <p:cNvCxnSpPr/>
          <p:nvPr/>
        </p:nvCxnSpPr>
        <p:spPr>
          <a:xfrm rot="10800000" flipH="1">
            <a:off x="7866125" y="7987829"/>
            <a:ext cx="969900" cy="14400"/>
          </a:xfrm>
          <a:prstGeom prst="straightConnector1">
            <a:avLst/>
          </a:prstGeom>
          <a:noFill/>
          <a:ln w="76200" cap="rnd" cmpd="sng">
            <a:solidFill>
              <a:srgbClr val="00FF00"/>
            </a:solidFill>
            <a:prstDash val="solid"/>
            <a:miter/>
            <a:headEnd type="stealth"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xfrm>
            <a:off x="1155700" y="745588"/>
            <a:ext cx="5983900"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FF00"/>
                </a:solidFill>
                <a:latin typeface="Arial" charset="0"/>
                <a:ea typeface="Arial" charset="0"/>
                <a:cs typeface="Arial" charset="0"/>
                <a:sym typeface="Cabin"/>
              </a:rPr>
              <a:t>try / except</a:t>
            </a:r>
          </a:p>
        </p:txBody>
      </p:sp>
      <p:sp>
        <p:nvSpPr>
          <p:cNvPr id="647" name="Shape 647"/>
          <p:cNvSpPr txBox="1"/>
          <p:nvPr/>
        </p:nvSpPr>
        <p:spPr>
          <a:xfrm>
            <a:off x="7581900" y="952500"/>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err="1">
                <a:solidFill>
                  <a:schemeClr val="lt1"/>
                </a:solidFill>
                <a:latin typeface="Arial" charset="0"/>
                <a:ea typeface="Arial" charset="0"/>
                <a:cs typeface="Arial" charset="0"/>
                <a:sym typeface="Cabin"/>
              </a:rPr>
              <a:t>astr</a:t>
            </a:r>
            <a:r>
              <a:rPr lang="en-US" sz="3200" u="none" strike="noStrike" cap="none" dirty="0">
                <a:solidFill>
                  <a:schemeClr val="lt1"/>
                </a:solidFill>
                <a:latin typeface="Arial" charset="0"/>
                <a:ea typeface="Arial" charset="0"/>
                <a:cs typeface="Arial" charset="0"/>
                <a:sym typeface="Cabin"/>
              </a:rPr>
              <a:t> = 'Bob'</a:t>
            </a:r>
          </a:p>
        </p:txBody>
      </p:sp>
      <p:cxnSp>
        <p:nvCxnSpPr>
          <p:cNvPr id="648" name="Shape 648"/>
          <p:cNvCxnSpPr/>
          <p:nvPr/>
        </p:nvCxnSpPr>
        <p:spPr>
          <a:xfrm rot="10800000">
            <a:off x="11690350" y="2797174"/>
            <a:ext cx="2417761" cy="20636"/>
          </a:xfrm>
          <a:prstGeom prst="straightConnector1">
            <a:avLst/>
          </a:prstGeom>
          <a:noFill/>
          <a:ln w="63500" cap="rnd" cmpd="sng">
            <a:solidFill>
              <a:srgbClr val="FF9900"/>
            </a:solidFill>
            <a:prstDash val="dash"/>
            <a:miter/>
            <a:headEnd type="stealth" w="med" len="med"/>
            <a:tailEnd type="none" w="med" len="med"/>
          </a:ln>
        </p:spPr>
      </p:cxnSp>
      <p:sp>
        <p:nvSpPr>
          <p:cNvPr id="649" name="Shape 649"/>
          <p:cNvSpPr txBox="1"/>
          <p:nvPr/>
        </p:nvSpPr>
        <p:spPr>
          <a:xfrm>
            <a:off x="1328126" y="2840245"/>
            <a:ext cx="5171100" cy="475115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'Bob'</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try:</a:t>
            </a:r>
          </a:p>
          <a:p>
            <a:pPr lvl="0">
              <a:buClr>
                <a:srgbClr val="FF7F00"/>
              </a:buClr>
              <a:buSzPct val="25000"/>
            </a:pPr>
            <a:r>
              <a:rPr lang="en-US" sz="3000" i="0" u="none" strike="noStrike" cap="none" dirty="0">
                <a:solidFill>
                  <a:srgbClr val="FF7F00"/>
                </a:solidFill>
                <a:latin typeface="Courier"/>
                <a:ea typeface="Courier"/>
                <a:cs typeface="Courier"/>
                <a:sym typeface="Courier New"/>
              </a:rPr>
              <a:t>    </a:t>
            </a:r>
            <a:r>
              <a:rPr lang="en-US" sz="3000" dirty="0">
                <a:solidFill>
                  <a:srgbClr val="FF9900"/>
                </a:solidFill>
                <a:latin typeface="Courier"/>
                <a:ea typeface="Courier"/>
                <a:cs typeface="Courier"/>
                <a:sym typeface="Courier New"/>
              </a:rPr>
              <a:t>print('Hello') </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9900"/>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istr</a:t>
            </a:r>
            <a:r>
              <a:rPr lang="en-US" sz="3000" i="0" u="none" strike="noStrike" cap="none" dirty="0">
                <a:solidFill>
                  <a:srgbClr val="FF9900"/>
                </a:solidFill>
                <a:latin typeface="Courier"/>
                <a:ea typeface="Courier"/>
                <a:cs typeface="Courier"/>
                <a:sym typeface="Courier New"/>
              </a:rPr>
              <a:t> = </a:t>
            </a:r>
            <a:r>
              <a:rPr lang="en-US" sz="3000" i="0" u="none" strike="noStrike" cap="none" dirty="0" err="1">
                <a:solidFill>
                  <a:srgbClr val="FF9900"/>
                </a:solidFill>
                <a:latin typeface="Courier"/>
                <a:ea typeface="Courier"/>
                <a:cs typeface="Courier"/>
                <a:sym typeface="Courier New"/>
              </a:rPr>
              <a:t>int</a:t>
            </a:r>
            <a:r>
              <a:rPr lang="en-US" sz="3000" i="0" u="none" strike="noStrike" cap="none" dirty="0">
                <a:solidFill>
                  <a:srgbClr val="FF9900"/>
                </a:solidFill>
                <a:latin typeface="Courier"/>
                <a:ea typeface="Courier"/>
                <a:cs typeface="Courier"/>
                <a:sym typeface="Courier New"/>
              </a:rPr>
              <a:t>(</a:t>
            </a:r>
            <a:r>
              <a:rPr lang="en-US" sz="3000" i="0" u="none" strike="noStrike" cap="none" dirty="0" err="1">
                <a:solidFill>
                  <a:srgbClr val="FF9900"/>
                </a:solidFill>
                <a:latin typeface="Courier"/>
                <a:ea typeface="Courier"/>
                <a:cs typeface="Courier"/>
                <a:sym typeface="Courier New"/>
              </a:rPr>
              <a:t>astr</a:t>
            </a:r>
            <a:r>
              <a:rPr lang="en-US" sz="3000" i="0" u="none" strike="noStrike" cap="none" dirty="0">
                <a:solidFill>
                  <a:srgbClr val="FF9900"/>
                </a:solidFill>
                <a:latin typeface="Courier"/>
                <a:ea typeface="Courier"/>
                <a:cs typeface="Courier"/>
                <a:sym typeface="Courier New"/>
              </a:rPr>
              <a:t>)</a:t>
            </a:r>
          </a:p>
          <a:p>
            <a:pPr lvl="0">
              <a:buClr>
                <a:srgbClr val="FF7F00"/>
              </a:buClr>
              <a:buSzPct val="25000"/>
            </a:pPr>
            <a:r>
              <a:rPr lang="en-US" sz="3000" i="0" u="none" strike="noStrike" cap="none" dirty="0">
                <a:solidFill>
                  <a:srgbClr val="FF9900"/>
                </a:solidFill>
                <a:latin typeface="Courier"/>
                <a:ea typeface="Courier"/>
                <a:cs typeface="Courier"/>
                <a:sym typeface="Courier New"/>
              </a:rPr>
              <a:t>    print('There</a:t>
            </a:r>
            <a:r>
              <a:rPr lang="en-US" sz="3000" dirty="0">
                <a:solidFill>
                  <a:srgbClr val="FF9900"/>
                </a:solidFill>
                <a:latin typeface="Courier"/>
                <a:ea typeface="Courier"/>
                <a:cs typeface="Courier"/>
                <a:sym typeface="Courier New"/>
              </a:rPr>
              <a:t>') </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except: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istr</a:t>
            </a:r>
            <a:r>
              <a:rPr lang="en-US" sz="3000" i="0" u="none" strike="noStrike" cap="none" dirty="0">
                <a:solidFill>
                  <a:srgbClr val="FF9900"/>
                </a:solidFill>
                <a:latin typeface="Courier"/>
                <a:ea typeface="Courier"/>
                <a:cs typeface="Courier"/>
                <a:sym typeface="Courier New"/>
              </a:rPr>
              <a:t> = -1</a:t>
            </a: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lvl="0">
              <a:buClr>
                <a:srgbClr val="FFFF00"/>
              </a:buClr>
              <a:buSzPct val="25000"/>
            </a:pPr>
            <a:r>
              <a:rPr lang="en-US" sz="3000" i="0" u="none" strike="noStrike" cap="none" dirty="0">
                <a:solidFill>
                  <a:srgbClr val="FFFF00"/>
                </a:solidFill>
                <a:latin typeface="Courier"/>
                <a:ea typeface="Courier"/>
                <a:cs typeface="Courier"/>
                <a:sym typeface="Courier New"/>
              </a:rPr>
              <a:t>print('Done', </a:t>
            </a:r>
            <a:r>
              <a:rPr lang="en-US" sz="3000" dirty="0" err="1">
                <a:solidFill>
                  <a:srgbClr val="FFFF00"/>
                </a:solidFill>
                <a:latin typeface="Courier"/>
                <a:ea typeface="Courier"/>
                <a:cs typeface="Courier"/>
                <a:sym typeface="Courier New"/>
              </a:rPr>
              <a:t>istr</a:t>
            </a:r>
            <a:r>
              <a:rPr lang="en-US" sz="3000" dirty="0">
                <a:solidFill>
                  <a:srgbClr val="FFFF00"/>
                </a:solidFill>
                <a:latin typeface="Courier"/>
                <a:ea typeface="Courier"/>
                <a:cs typeface="Courier"/>
                <a:sym typeface="Courier New"/>
              </a:rPr>
              <a:t>) </a:t>
            </a:r>
            <a:endParaRPr lang="en-US" sz="3000" i="0" u="none" strike="noStrike" cap="none" dirty="0">
              <a:solidFill>
                <a:srgbClr val="FFFF00"/>
              </a:solidFill>
              <a:latin typeface="Courier"/>
              <a:ea typeface="Courier"/>
              <a:cs typeface="Courier"/>
              <a:sym typeface="Courier New"/>
            </a:endParaRPr>
          </a:p>
        </p:txBody>
      </p:sp>
      <p:sp>
        <p:nvSpPr>
          <p:cNvPr id="650" name="Shape 650"/>
          <p:cNvSpPr txBox="1"/>
          <p:nvPr/>
        </p:nvSpPr>
        <p:spPr>
          <a:xfrm>
            <a:off x="8229600" y="2387600"/>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print('Hello')</a:t>
            </a:r>
          </a:p>
        </p:txBody>
      </p:sp>
      <p:sp>
        <p:nvSpPr>
          <p:cNvPr id="651" name="Shape 651"/>
          <p:cNvSpPr txBox="1"/>
          <p:nvPr/>
        </p:nvSpPr>
        <p:spPr>
          <a:xfrm>
            <a:off x="8229600" y="5080000"/>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print('There')</a:t>
            </a:r>
          </a:p>
        </p:txBody>
      </p:sp>
      <p:sp>
        <p:nvSpPr>
          <p:cNvPr id="652" name="Shape 652"/>
          <p:cNvSpPr txBox="1"/>
          <p:nvPr/>
        </p:nvSpPr>
        <p:spPr>
          <a:xfrm>
            <a:off x="8229600" y="3771900"/>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err="1">
                <a:solidFill>
                  <a:schemeClr val="lt1"/>
                </a:solidFill>
                <a:latin typeface="Arial" charset="0"/>
                <a:ea typeface="Arial" charset="0"/>
                <a:cs typeface="Arial" charset="0"/>
                <a:sym typeface="Cabin"/>
              </a:rPr>
              <a:t>istr</a:t>
            </a:r>
            <a:r>
              <a:rPr lang="en-US" sz="3200" u="none" strike="noStrike" cap="none" dirty="0">
                <a:solidFill>
                  <a:schemeClr val="lt1"/>
                </a:solidFill>
                <a:latin typeface="Arial" charset="0"/>
                <a:ea typeface="Arial" charset="0"/>
                <a:cs typeface="Arial" charset="0"/>
                <a:sym typeface="Cabin"/>
              </a:rPr>
              <a:t> = </a:t>
            </a:r>
            <a:r>
              <a:rPr lang="en-US" sz="3200" u="none" strike="noStrike" cap="none" dirty="0" err="1">
                <a:solidFill>
                  <a:schemeClr val="lt1"/>
                </a:solidFill>
                <a:latin typeface="Arial" charset="0"/>
                <a:ea typeface="Arial" charset="0"/>
                <a:cs typeface="Arial" charset="0"/>
                <a:sym typeface="Cabin"/>
              </a:rPr>
              <a:t>int</a:t>
            </a:r>
            <a:r>
              <a:rPr lang="en-US" sz="3200" u="none" strike="noStrike" cap="none" dirty="0">
                <a:solidFill>
                  <a:schemeClr val="lt1"/>
                </a:solidFill>
                <a:latin typeface="Arial" charset="0"/>
                <a:ea typeface="Arial" charset="0"/>
                <a:cs typeface="Arial" charset="0"/>
                <a:sym typeface="Cabin"/>
              </a:rPr>
              <a:t>(</a:t>
            </a:r>
            <a:r>
              <a:rPr lang="en-US" sz="3200" u="none" strike="noStrike" cap="none" dirty="0" err="1">
                <a:solidFill>
                  <a:schemeClr val="lt1"/>
                </a:solidFill>
                <a:latin typeface="Arial" charset="0"/>
                <a:ea typeface="Arial" charset="0"/>
                <a:cs typeface="Arial" charset="0"/>
                <a:sym typeface="Cabin"/>
              </a:rPr>
              <a:t>astr</a:t>
            </a:r>
            <a:r>
              <a:rPr lang="en-US" sz="3200" u="none" strike="noStrike" cap="none" dirty="0">
                <a:solidFill>
                  <a:schemeClr val="lt1"/>
                </a:solidFill>
                <a:latin typeface="Arial" charset="0"/>
                <a:ea typeface="Arial" charset="0"/>
                <a:cs typeface="Arial" charset="0"/>
                <a:sym typeface="Cabin"/>
              </a:rPr>
              <a:t>)</a:t>
            </a:r>
          </a:p>
        </p:txBody>
      </p:sp>
      <p:sp>
        <p:nvSpPr>
          <p:cNvPr id="653" name="Shape 653"/>
          <p:cNvSpPr txBox="1"/>
          <p:nvPr/>
        </p:nvSpPr>
        <p:spPr>
          <a:xfrm>
            <a:off x="8153400" y="7442200"/>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print('Done', </a:t>
            </a:r>
            <a:r>
              <a:rPr lang="en-US" sz="3200" u="none" strike="noStrike" cap="none" dirty="0" err="1">
                <a:solidFill>
                  <a:schemeClr val="lt1"/>
                </a:solidFill>
                <a:latin typeface="Arial" charset="0"/>
                <a:ea typeface="Arial" charset="0"/>
                <a:cs typeface="Arial" charset="0"/>
                <a:sym typeface="Cabin"/>
              </a:rPr>
              <a:t>istr</a:t>
            </a:r>
            <a:r>
              <a:rPr lang="en-US" sz="3200" u="none" strike="noStrike" cap="none" dirty="0">
                <a:solidFill>
                  <a:schemeClr val="lt1"/>
                </a:solidFill>
                <a:latin typeface="Arial" charset="0"/>
                <a:ea typeface="Arial" charset="0"/>
                <a:cs typeface="Arial" charset="0"/>
                <a:sym typeface="Cabin"/>
              </a:rPr>
              <a:t>)</a:t>
            </a:r>
          </a:p>
        </p:txBody>
      </p:sp>
      <p:cxnSp>
        <p:nvCxnSpPr>
          <p:cNvPr id="654" name="Shape 654"/>
          <p:cNvCxnSpPr/>
          <p:nvPr/>
        </p:nvCxnSpPr>
        <p:spPr>
          <a:xfrm rot="10800000">
            <a:off x="9947275" y="3227386"/>
            <a:ext cx="19049" cy="541337"/>
          </a:xfrm>
          <a:prstGeom prst="straightConnector1">
            <a:avLst/>
          </a:prstGeom>
          <a:noFill/>
          <a:ln w="63500" cap="rnd" cmpd="sng">
            <a:solidFill>
              <a:srgbClr val="00FF00"/>
            </a:solidFill>
            <a:prstDash val="solid"/>
            <a:miter/>
            <a:headEnd type="stealth" w="med" len="med"/>
            <a:tailEnd type="none" w="med" len="med"/>
          </a:ln>
        </p:spPr>
      </p:cxnSp>
      <p:cxnSp>
        <p:nvCxnSpPr>
          <p:cNvPr id="655" name="Shape 655"/>
          <p:cNvCxnSpPr/>
          <p:nvPr/>
        </p:nvCxnSpPr>
        <p:spPr>
          <a:xfrm rot="10800000" flipH="1">
            <a:off x="9947275" y="4618036"/>
            <a:ext cx="22225" cy="439736"/>
          </a:xfrm>
          <a:prstGeom prst="straightConnector1">
            <a:avLst/>
          </a:prstGeom>
          <a:noFill/>
          <a:ln w="63500" cap="rnd" cmpd="sng">
            <a:solidFill>
              <a:srgbClr val="00FF00"/>
            </a:solidFill>
            <a:prstDash val="solid"/>
            <a:miter/>
            <a:headEnd type="stealth" w="med" len="med"/>
            <a:tailEnd type="none" w="med" len="med"/>
          </a:ln>
        </p:spPr>
      </p:cxnSp>
      <p:sp>
        <p:nvSpPr>
          <p:cNvPr id="656" name="Shape 656"/>
          <p:cNvSpPr txBox="1"/>
          <p:nvPr/>
        </p:nvSpPr>
        <p:spPr>
          <a:xfrm>
            <a:off x="12369800" y="6324600"/>
            <a:ext cx="3467099" cy="83819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err="1">
                <a:solidFill>
                  <a:schemeClr val="lt1"/>
                </a:solidFill>
                <a:latin typeface="Arial" charset="0"/>
                <a:ea typeface="Arial" charset="0"/>
                <a:cs typeface="Arial" charset="0"/>
                <a:sym typeface="Cabin"/>
              </a:rPr>
              <a:t>istr</a:t>
            </a:r>
            <a:r>
              <a:rPr lang="en-US" sz="3200" u="none" strike="noStrike" cap="none" dirty="0">
                <a:solidFill>
                  <a:schemeClr val="lt1"/>
                </a:solidFill>
                <a:latin typeface="Arial" charset="0"/>
                <a:ea typeface="Arial" charset="0"/>
                <a:cs typeface="Arial" charset="0"/>
                <a:sym typeface="Cabin"/>
              </a:rPr>
              <a:t> = -1</a:t>
            </a:r>
          </a:p>
        </p:txBody>
      </p:sp>
      <p:cxnSp>
        <p:nvCxnSpPr>
          <p:cNvPr id="657" name="Shape 657"/>
          <p:cNvCxnSpPr/>
          <p:nvPr/>
        </p:nvCxnSpPr>
        <p:spPr>
          <a:xfrm rot="10800000" flipH="1">
            <a:off x="9942675" y="5940375"/>
            <a:ext cx="4799" cy="1550399"/>
          </a:xfrm>
          <a:prstGeom prst="straightConnector1">
            <a:avLst/>
          </a:prstGeom>
          <a:noFill/>
          <a:ln w="63500" cap="rnd" cmpd="sng">
            <a:solidFill>
              <a:srgbClr val="00FF00"/>
            </a:solidFill>
            <a:prstDash val="solid"/>
            <a:miter/>
            <a:headEnd type="stealth" w="med" len="med"/>
            <a:tailEnd type="none" w="med" len="med"/>
          </a:ln>
        </p:spPr>
      </p:cxnSp>
      <p:cxnSp>
        <p:nvCxnSpPr>
          <p:cNvPr id="658" name="Shape 658"/>
          <p:cNvCxnSpPr/>
          <p:nvPr/>
        </p:nvCxnSpPr>
        <p:spPr>
          <a:xfrm rot="10800000">
            <a:off x="9293225" y="1884361"/>
            <a:ext cx="673099" cy="485775"/>
          </a:xfrm>
          <a:prstGeom prst="straightConnector1">
            <a:avLst/>
          </a:prstGeom>
          <a:noFill/>
          <a:ln w="63500" cap="rnd" cmpd="sng">
            <a:solidFill>
              <a:srgbClr val="00FF00"/>
            </a:solidFill>
            <a:prstDash val="solid"/>
            <a:miter/>
            <a:headEnd type="stealth" w="med" len="med"/>
            <a:tailEnd type="none" w="med" len="med"/>
          </a:ln>
        </p:spPr>
      </p:cxnSp>
      <p:cxnSp>
        <p:nvCxnSpPr>
          <p:cNvPr id="659" name="Shape 659"/>
          <p:cNvCxnSpPr/>
          <p:nvPr/>
        </p:nvCxnSpPr>
        <p:spPr>
          <a:xfrm rot="10800000">
            <a:off x="11690349" y="4181475"/>
            <a:ext cx="2400300" cy="17461"/>
          </a:xfrm>
          <a:prstGeom prst="straightConnector1">
            <a:avLst/>
          </a:prstGeom>
          <a:noFill/>
          <a:ln w="63500" cap="rnd" cmpd="sng">
            <a:solidFill>
              <a:srgbClr val="FF9900"/>
            </a:solidFill>
            <a:prstDash val="dash"/>
            <a:miter/>
            <a:headEnd type="stealth" w="med" len="med"/>
            <a:tailEnd type="none" w="med" len="med"/>
          </a:ln>
        </p:spPr>
      </p:cxnSp>
      <p:cxnSp>
        <p:nvCxnSpPr>
          <p:cNvPr id="660" name="Shape 660"/>
          <p:cNvCxnSpPr/>
          <p:nvPr/>
        </p:nvCxnSpPr>
        <p:spPr>
          <a:xfrm rot="10800000">
            <a:off x="11690349" y="5489575"/>
            <a:ext cx="2400300" cy="33336"/>
          </a:xfrm>
          <a:prstGeom prst="straightConnector1">
            <a:avLst/>
          </a:prstGeom>
          <a:noFill/>
          <a:ln w="63500" cap="rnd" cmpd="sng">
            <a:solidFill>
              <a:srgbClr val="FF9900"/>
            </a:solidFill>
            <a:prstDash val="dash"/>
            <a:miter/>
            <a:headEnd type="stealth" w="med" len="med"/>
            <a:tailEnd type="none" w="med" len="med"/>
          </a:ln>
        </p:spPr>
      </p:cxnSp>
      <p:cxnSp>
        <p:nvCxnSpPr>
          <p:cNvPr id="661" name="Shape 661"/>
          <p:cNvCxnSpPr/>
          <p:nvPr/>
        </p:nvCxnSpPr>
        <p:spPr>
          <a:xfrm rot="10800000">
            <a:off x="14150600" y="2753249"/>
            <a:ext cx="14999" cy="3511500"/>
          </a:xfrm>
          <a:prstGeom prst="straightConnector1">
            <a:avLst/>
          </a:prstGeom>
          <a:noFill/>
          <a:ln w="63500" cap="rnd" cmpd="sng">
            <a:solidFill>
              <a:srgbClr val="FF9900"/>
            </a:solidFill>
            <a:prstDash val="dash"/>
            <a:miter/>
            <a:headEnd type="stealth" w="med" len="med"/>
            <a:tailEnd type="none" w="med" len="med"/>
          </a:ln>
        </p:spPr>
      </p:cxnSp>
      <p:cxnSp>
        <p:nvCxnSpPr>
          <p:cNvPr id="662" name="Shape 662"/>
          <p:cNvCxnSpPr/>
          <p:nvPr/>
        </p:nvCxnSpPr>
        <p:spPr>
          <a:xfrm rot="10800000" flipH="1">
            <a:off x="9927550" y="6737349"/>
            <a:ext cx="2351700" cy="405300"/>
          </a:xfrm>
          <a:prstGeom prst="straightConnector1">
            <a:avLst/>
          </a:prstGeom>
          <a:noFill/>
          <a:ln w="63500" cap="rnd" cmpd="sng">
            <a:solidFill>
              <a:srgbClr val="FF9900"/>
            </a:solidFill>
            <a:prstDash val="dash"/>
            <a:miter/>
            <a:headEnd type="stealth" w="med" len="med"/>
            <a:tailEnd type="none" w="med" len="med"/>
          </a:ln>
        </p:spPr>
      </p:cxnSp>
      <p:sp>
        <p:nvSpPr>
          <p:cNvPr id="663" name="Shape 663"/>
          <p:cNvSpPr txBox="1"/>
          <p:nvPr/>
        </p:nvSpPr>
        <p:spPr>
          <a:xfrm>
            <a:off x="12920677" y="7340600"/>
            <a:ext cx="23517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Safety net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Shape 6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err="1">
                <a:solidFill>
                  <a:srgbClr val="FFD966"/>
                </a:solidFill>
                <a:latin typeface="Arial" charset="0"/>
                <a:ea typeface="Arial" charset="0"/>
                <a:cs typeface="Arial" charset="0"/>
                <a:sym typeface="Cabin"/>
              </a:rPr>
              <a:t>Ví</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dụ</a:t>
            </a:r>
            <a:r>
              <a:rPr lang="en-US" sz="7600" u="none" strike="noStrike" cap="none" dirty="0">
                <a:solidFill>
                  <a:srgbClr val="FFD966"/>
                </a:solidFill>
                <a:latin typeface="Arial" charset="0"/>
                <a:ea typeface="Arial" charset="0"/>
                <a:cs typeface="Arial" charset="0"/>
                <a:sym typeface="Cabin"/>
              </a:rPr>
              <a:t> try / except</a:t>
            </a:r>
          </a:p>
        </p:txBody>
      </p:sp>
      <p:sp>
        <p:nvSpPr>
          <p:cNvPr id="669" name="Shape 669"/>
          <p:cNvSpPr txBox="1"/>
          <p:nvPr/>
        </p:nvSpPr>
        <p:spPr>
          <a:xfrm>
            <a:off x="9999150" y="3585854"/>
            <a:ext cx="59414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python3 </a:t>
            </a:r>
            <a:r>
              <a:rPr lang="en-US" sz="3000" i="0" u="none" strike="noStrike" cap="none" dirty="0" err="1">
                <a:solidFill>
                  <a:srgbClr val="FFFF00"/>
                </a:solidFill>
                <a:latin typeface="Courier"/>
                <a:ea typeface="Courier"/>
                <a:cs typeface="Courier"/>
                <a:sym typeface="Courier New"/>
              </a:rPr>
              <a:t>trynum.py</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Enter a number:</a:t>
            </a:r>
            <a:r>
              <a:rPr lang="en-US" sz="3000" i="0" u="none" strike="noStrike" cap="none" dirty="0">
                <a:solidFill>
                  <a:srgbClr val="FFFF00"/>
                </a:solidFill>
                <a:latin typeface="Courier"/>
                <a:ea typeface="Courier"/>
                <a:cs typeface="Courier"/>
                <a:sym typeface="Courier New"/>
              </a:rPr>
              <a:t>42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Nice work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python3 </a:t>
            </a:r>
            <a:r>
              <a:rPr lang="en-US" sz="3000" i="0" u="none" strike="noStrike" cap="none" dirty="0" err="1">
                <a:solidFill>
                  <a:srgbClr val="FFFF00"/>
                </a:solidFill>
                <a:latin typeface="Courier"/>
                <a:ea typeface="Courier"/>
                <a:cs typeface="Courier"/>
                <a:sym typeface="Courier New"/>
              </a:rPr>
              <a:t>trynum.py</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Enter a </a:t>
            </a:r>
            <a:r>
              <a:rPr lang="en-US" sz="3000" i="0" u="none" strike="noStrike" cap="none" dirty="0" err="1">
                <a:solidFill>
                  <a:schemeClr val="lt1"/>
                </a:solidFill>
                <a:latin typeface="Courier"/>
                <a:ea typeface="Courier"/>
                <a:cs typeface="Courier"/>
                <a:sym typeface="Courier New"/>
              </a:rPr>
              <a:t>number:</a:t>
            </a:r>
            <a:r>
              <a:rPr lang="en-US" sz="3000" i="0" u="none" strike="noStrike" cap="none" dirty="0" err="1">
                <a:solidFill>
                  <a:srgbClr val="FFFF00"/>
                </a:solidFill>
                <a:latin typeface="Courier"/>
                <a:ea typeface="Courier"/>
                <a:cs typeface="Courier"/>
                <a:sym typeface="Courier New"/>
              </a:rPr>
              <a:t>forty-two</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Not a number</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p>
        </p:txBody>
      </p:sp>
      <p:sp>
        <p:nvSpPr>
          <p:cNvPr id="670" name="Shape 670"/>
          <p:cNvSpPr txBox="1"/>
          <p:nvPr/>
        </p:nvSpPr>
        <p:spPr>
          <a:xfrm>
            <a:off x="910375" y="2860675"/>
            <a:ext cx="85610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rawstr</a:t>
            </a:r>
            <a:r>
              <a:rPr lang="en-US" sz="3000" i="0" u="none" strike="noStrike" cap="none" dirty="0">
                <a:solidFill>
                  <a:srgbClr val="00FF00"/>
                </a:solidFill>
                <a:latin typeface="Courier"/>
                <a:ea typeface="Courier"/>
                <a:cs typeface="Courier"/>
                <a:sym typeface="Courier New"/>
              </a:rPr>
              <a:t> = input('Enter a number:')</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try: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ival</a:t>
            </a:r>
            <a:r>
              <a:rPr lang="en-US" sz="3000" i="0" u="none" strike="noStrike" cap="none" dirty="0">
                <a:solidFill>
                  <a:srgbClr val="00FF00"/>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int</a:t>
            </a:r>
            <a:r>
              <a:rPr lang="en-US" sz="3000" i="0" u="none" strike="noStrike" cap="none" dirty="0">
                <a:solidFill>
                  <a:srgbClr val="00FF00"/>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rawstr</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except: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ival</a:t>
            </a:r>
            <a:r>
              <a:rPr lang="en-US" sz="3000" i="0" u="none" strike="noStrike" cap="none" dirty="0">
                <a:solidFill>
                  <a:srgbClr val="FF9900"/>
                </a:solidFill>
                <a:latin typeface="Courier"/>
                <a:ea typeface="Courier"/>
                <a:cs typeface="Courier"/>
                <a:sym typeface="Courier New"/>
              </a:rPr>
              <a:t> = -1</a:t>
            </a:r>
          </a:p>
          <a:p>
            <a:pPr marL="0" marR="0" lvl="0" indent="0" algn="l" rtl="0">
              <a:lnSpc>
                <a:spcPct val="100000"/>
              </a:lnSpc>
              <a:spcBef>
                <a:spcPts val="0"/>
              </a:spcBef>
              <a:spcAft>
                <a:spcPts val="0"/>
              </a:spcAft>
              <a:buClr>
                <a:srgbClr val="00FF00"/>
              </a:buClr>
              <a:buSzPct val="25000"/>
              <a:buFont typeface="Cabin"/>
              <a:buNone/>
            </a:pPr>
            <a:endParaRPr lang="en-US" sz="30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a:t>
            </a:r>
            <a:r>
              <a:rPr lang="en-US" sz="3000" i="0" u="none" strike="noStrike" cap="none" dirty="0" err="1">
                <a:solidFill>
                  <a:srgbClr val="00FF00"/>
                </a:solidFill>
                <a:latin typeface="Courier"/>
                <a:ea typeface="Courier"/>
                <a:cs typeface="Courier"/>
                <a:sym typeface="Courier New"/>
              </a:rPr>
              <a:t>ival</a:t>
            </a:r>
            <a:r>
              <a:rPr lang="en-US" sz="3000" i="0" u="none" strike="noStrike" cap="none" dirty="0">
                <a:solidFill>
                  <a:srgbClr val="00FF00"/>
                </a:solidFill>
                <a:latin typeface="Courier"/>
                <a:ea typeface="Courier"/>
                <a:cs typeface="Courier"/>
                <a:sym typeface="Courier New"/>
              </a:rPr>
              <a:t> &gt; 0 :  </a:t>
            </a:r>
          </a:p>
          <a:p>
            <a:pPr lvl="0">
              <a:buClr>
                <a:srgbClr val="00FF00"/>
              </a:buClr>
              <a:buSzPct val="25000"/>
            </a:pPr>
            <a:r>
              <a:rPr lang="en-US" sz="3000" i="0" u="none" strike="noStrike" cap="none" dirty="0">
                <a:solidFill>
                  <a:srgbClr val="00FF00"/>
                </a:solidFill>
                <a:latin typeface="Courier"/>
                <a:ea typeface="Courier"/>
                <a:cs typeface="Courier"/>
                <a:sym typeface="Courier New"/>
              </a:rPr>
              <a:t>    print('Nice work</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else:  </a:t>
            </a:r>
          </a:p>
          <a:p>
            <a:pPr lvl="0">
              <a:buClr>
                <a:srgbClr val="00FF00"/>
              </a:buClr>
              <a:buSzPct val="25000"/>
            </a:pPr>
            <a:r>
              <a:rPr lang="en-US" sz="3000" i="0" u="none" strike="noStrike" cap="none" dirty="0">
                <a:solidFill>
                  <a:srgbClr val="00FF00"/>
                </a:solidFill>
                <a:latin typeface="Courier"/>
                <a:ea typeface="Courier"/>
                <a:cs typeface="Courier"/>
                <a:sym typeface="Courier New"/>
              </a:rPr>
              <a:t>    print('Not a number</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00"/>
              </a:buClr>
              <a:buSzPct val="25000"/>
            </a:pPr>
            <a:r>
              <a:rPr lang="en-US" sz="7600" dirty="0" err="1">
                <a:solidFill>
                  <a:srgbClr val="FFD966"/>
                </a:solidFill>
                <a:latin typeface="Arial" charset="0"/>
                <a:ea typeface="Arial" charset="0"/>
                <a:cs typeface="Arial" charset="0"/>
                <a:sym typeface="Cabin"/>
              </a:rPr>
              <a:t>Toán</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tử</a:t>
            </a:r>
            <a:r>
              <a:rPr lang="en-US" sz="7600" dirty="0">
                <a:solidFill>
                  <a:srgbClr val="FFD966"/>
                </a:solidFill>
                <a:latin typeface="Arial" charset="0"/>
                <a:ea typeface="Arial" charset="0"/>
                <a:cs typeface="Arial" charset="0"/>
                <a:sym typeface="Cabin"/>
              </a:rPr>
              <a:t> so </a:t>
            </a:r>
            <a:r>
              <a:rPr lang="en-US" sz="7600" dirty="0" err="1">
                <a:solidFill>
                  <a:srgbClr val="FFD966"/>
                </a:solidFill>
                <a:latin typeface="Arial" charset="0"/>
                <a:ea typeface="Arial" charset="0"/>
                <a:cs typeface="Arial" charset="0"/>
                <a:sym typeface="Cabin"/>
              </a:rPr>
              <a:t>sánh</a:t>
            </a:r>
            <a:endParaRPr lang="en-US" sz="7600" u="none" strike="noStrike" cap="none" dirty="0">
              <a:solidFill>
                <a:srgbClr val="FFD966"/>
              </a:solidFill>
              <a:latin typeface="Arial" charset="0"/>
              <a:ea typeface="Arial" charset="0"/>
              <a:cs typeface="Arial" charset="0"/>
              <a:sym typeface="Cabin"/>
            </a:endParaRPr>
          </a:p>
        </p:txBody>
      </p:sp>
      <p:sp>
        <p:nvSpPr>
          <p:cNvPr id="282" name="Shape 282"/>
          <p:cNvSpPr txBox="1">
            <a:spLocks noGrp="1"/>
          </p:cNvSpPr>
          <p:nvPr>
            <p:ph type="body" idx="1"/>
          </p:nvPr>
        </p:nvSpPr>
        <p:spPr>
          <a:xfrm>
            <a:off x="1155700" y="2603501"/>
            <a:ext cx="6444313" cy="5158685"/>
          </a:xfrm>
          <a:prstGeom prst="rect">
            <a:avLst/>
          </a:prstGeom>
          <a:noFill/>
          <a:ln>
            <a:noFill/>
          </a:ln>
        </p:spPr>
        <p:txBody>
          <a:bodyPr lIns="38100" tIns="38100" rIns="38100" bIns="38100" anchor="ctr" anchorCtr="0">
            <a:noAutofit/>
          </a:bodyPr>
          <a:lstStyle/>
          <a:p>
            <a:pPr marL="749300" lvl="0" indent="-345694">
              <a:spcBef>
                <a:spcPts val="1200"/>
              </a:spcBef>
              <a:spcAft>
                <a:spcPts val="1200"/>
              </a:spcAft>
              <a:buClr>
                <a:srgbClr val="FFFF00"/>
              </a:buClr>
              <a:buSzPct val="100000"/>
            </a:pPr>
            <a:r>
              <a:rPr lang="vi-VN" sz="2800" dirty="0">
                <a:solidFill>
                  <a:schemeClr val="bg1"/>
                </a:solidFill>
                <a:latin typeface="Arial" charset="0"/>
                <a:ea typeface="Arial" charset="0"/>
                <a:cs typeface="Arial" charset="0"/>
                <a:sym typeface="Cabin"/>
              </a:rPr>
              <a:t>Biểu thức Boolean đặt câu hỏi và tạo ra kết quả Có hoặc Không mà chúng tôi sử dụng để kiểm soát luồng chương trình
Biểu thức Boolean sử dụng toán tử so sánh đánh giá thành Đúng / Sai hoặc Có / Không
Toán tử so sánh xem xét các biến nhưng không thay đổi các biến</a:t>
            </a:r>
            <a:endParaRPr lang="en-US" sz="2800" u="none" strike="noStrike" cap="none" dirty="0">
              <a:solidFill>
                <a:schemeClr val="bg1"/>
              </a:solidFill>
              <a:latin typeface="Arial" charset="0"/>
              <a:ea typeface="Arial" charset="0"/>
              <a:cs typeface="Arial" charset="0"/>
              <a:sym typeface="Cabin"/>
            </a:endParaRPr>
          </a:p>
        </p:txBody>
      </p:sp>
      <p:sp>
        <p:nvSpPr>
          <p:cNvPr id="284" name="Shape 284"/>
          <p:cNvSpPr txBox="1"/>
          <p:nvPr/>
        </p:nvSpPr>
        <p:spPr>
          <a:xfrm>
            <a:off x="8440443" y="6917437"/>
            <a:ext cx="7105516" cy="513239"/>
          </a:xfrm>
          <a:prstGeom prst="rect">
            <a:avLst/>
          </a:prstGeom>
          <a:noFill/>
          <a:ln>
            <a:noFill/>
          </a:ln>
        </p:spPr>
        <p:txBody>
          <a:bodyPr lIns="0" tIns="0" rIns="0" bIns="0" anchor="ctr" anchorCtr="0">
            <a:noAutofit/>
          </a:bodyPr>
          <a:lstStyle/>
          <a:p>
            <a:pPr lvl="0" algn="ctr">
              <a:buClr>
                <a:schemeClr val="lt1"/>
              </a:buClr>
              <a:buSzPct val="25000"/>
            </a:pPr>
            <a:r>
              <a:rPr lang="vi-VN" sz="3000" dirty="0">
                <a:solidFill>
                  <a:schemeClr val="lt1"/>
                </a:solidFill>
                <a:latin typeface="Arial" charset="0"/>
                <a:ea typeface="Arial" charset="0"/>
                <a:cs typeface="Arial" charset="0"/>
                <a:sym typeface="Cabin"/>
              </a:rPr>
              <a:t>Hãy nhớ rằng: "=" được sử dụng để gán.</a:t>
            </a:r>
            <a:endParaRPr lang="en-US" sz="3000" u="none" strike="noStrike" cap="none" dirty="0">
              <a:solidFill>
                <a:schemeClr val="lt1"/>
              </a:solidFill>
              <a:latin typeface="Arial" charset="0"/>
              <a:ea typeface="Arial" charset="0"/>
              <a:cs typeface="Arial" charset="0"/>
              <a:sym typeface="Cabin"/>
            </a:endParaRPr>
          </a:p>
        </p:txBody>
      </p:sp>
      <p:graphicFrame>
        <p:nvGraphicFramePr>
          <p:cNvPr id="285" name="Shape 285"/>
          <p:cNvGraphicFramePr/>
          <p:nvPr>
            <p:extLst>
              <p:ext uri="{D42A27DB-BD31-4B8C-83A1-F6EECF244321}">
                <p14:modId xmlns:p14="http://schemas.microsoft.com/office/powerpoint/2010/main" val="1010415373"/>
              </p:ext>
            </p:extLst>
          </p:nvPr>
        </p:nvGraphicFramePr>
        <p:xfrm>
          <a:off x="8440443" y="2530257"/>
          <a:ext cx="7105516" cy="3873170"/>
        </p:xfrm>
        <a:graphic>
          <a:graphicData uri="http://schemas.openxmlformats.org/drawingml/2006/table">
            <a:tbl>
              <a:tblPr>
                <a:noFill/>
                <a:tableStyleId>{B8F067E2-09F7-453C-9FDD-70E00E45BC5A}</a:tableStyleId>
              </a:tblPr>
              <a:tblGrid>
                <a:gridCol w="2276726">
                  <a:extLst>
                    <a:ext uri="{9D8B030D-6E8A-4147-A177-3AD203B41FA5}">
                      <a16:colId xmlns:a16="http://schemas.microsoft.com/office/drawing/2014/main" val="20000"/>
                    </a:ext>
                  </a:extLst>
                </a:gridCol>
                <a:gridCol w="4828790">
                  <a:extLst>
                    <a:ext uri="{9D8B030D-6E8A-4147-A177-3AD203B41FA5}">
                      <a16:colId xmlns:a16="http://schemas.microsoft.com/office/drawing/2014/main" val="20001"/>
                    </a:ext>
                  </a:extLst>
                </a:gridCol>
              </a:tblGrid>
              <a:tr h="579425">
                <a:tc>
                  <a:txBody>
                    <a:bodyPr/>
                    <a:lstStyle/>
                    <a:p>
                      <a:pPr marL="0" lvl="0" indent="0" algn="ctr" rtl="0">
                        <a:lnSpc>
                          <a:spcPct val="100000"/>
                        </a:lnSpc>
                        <a:spcBef>
                          <a:spcPts val="0"/>
                        </a:spcBef>
                        <a:spcAft>
                          <a:spcPts val="0"/>
                        </a:spcAft>
                        <a:buClr>
                          <a:srgbClr val="00FFFF"/>
                        </a:buClr>
                        <a:buSzPct val="25000"/>
                        <a:buFont typeface="Cabin"/>
                        <a:buNone/>
                      </a:pPr>
                      <a:r>
                        <a:rPr lang="en-US" sz="3300" b="0" i="0" u="none" dirty="0">
                          <a:solidFill>
                            <a:srgbClr val="00FFFF"/>
                          </a:solidFill>
                          <a:latin typeface="Arial" charset="0"/>
                          <a:ea typeface="Arial" charset="0"/>
                          <a:cs typeface="Arial" charset="0"/>
                          <a:sym typeface="Cabin"/>
                        </a:rPr>
                        <a:t>Python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3300" b="0" i="0" u="none" dirty="0">
                          <a:solidFill>
                            <a:srgbClr val="FFFF00"/>
                          </a:solidFill>
                          <a:latin typeface="Arial" charset="0"/>
                          <a:ea typeface="Arial" charset="0"/>
                          <a:cs typeface="Arial" charset="0"/>
                          <a:sym typeface="Cabin"/>
                        </a:rPr>
                        <a:t>Meaning</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extLst>
                  <a:ext uri="{0D108BD9-81ED-4DB2-BD59-A6C34878D82A}">
                    <a16:rowId xmlns:a16="http://schemas.microsoft.com/office/drawing/2014/main" val="10000"/>
                  </a:ext>
                </a:extLst>
              </a:tr>
              <a:tr h="5476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&lt;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dirty="0">
                          <a:solidFill>
                            <a:schemeClr val="lt1"/>
                          </a:solidFill>
                          <a:latin typeface="Arial" charset="0"/>
                          <a:ea typeface="Arial" charset="0"/>
                          <a:cs typeface="Arial" charset="0"/>
                          <a:sym typeface="Cabin"/>
                        </a:rPr>
                        <a:t>Less than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5492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&lt;=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dirty="0">
                          <a:solidFill>
                            <a:schemeClr val="lt1"/>
                          </a:solidFill>
                          <a:latin typeface="Arial" charset="0"/>
                          <a:ea typeface="Arial" charset="0"/>
                          <a:cs typeface="Arial" charset="0"/>
                          <a:sym typeface="Cabin"/>
                        </a:rPr>
                        <a:t>Less than or Equal to</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5492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 == </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dirty="0">
                          <a:solidFill>
                            <a:schemeClr val="lt1"/>
                          </a:solidFill>
                          <a:latin typeface="Arial" charset="0"/>
                          <a:ea typeface="Arial" charset="0"/>
                          <a:cs typeface="Arial" charset="0"/>
                          <a:sym typeface="Cabin"/>
                        </a:rPr>
                        <a:t>Equal to</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5476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&gt;=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dirty="0">
                          <a:solidFill>
                            <a:schemeClr val="lt1"/>
                          </a:solidFill>
                          <a:latin typeface="Arial" charset="0"/>
                          <a:ea typeface="Arial" charset="0"/>
                          <a:cs typeface="Arial" charset="0"/>
                          <a:sym typeface="Cabin"/>
                        </a:rPr>
                        <a:t>Greater than or Equal to</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5492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&gt;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dirty="0">
                          <a:solidFill>
                            <a:schemeClr val="lt1"/>
                          </a:solidFill>
                          <a:latin typeface="Arial" charset="0"/>
                          <a:ea typeface="Arial" charset="0"/>
                          <a:cs typeface="Arial" charset="0"/>
                          <a:sym typeface="Cabin"/>
                        </a:rPr>
                        <a:t>Greater than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5476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dirty="0">
                          <a:solidFill>
                            <a:schemeClr val="lt1"/>
                          </a:solidFill>
                          <a:latin typeface="Arial" charset="0"/>
                          <a:ea typeface="Arial" charset="0"/>
                          <a:cs typeface="Arial" charset="0"/>
                          <a:sym typeface="Cabin"/>
                        </a:rPr>
                        <a:t>Not equal</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txBox="1">
            <a:spLocks noGrp="1"/>
          </p:cNvSpPr>
          <p:nvPr>
            <p:ph type="title"/>
          </p:nvPr>
        </p:nvSpPr>
        <p:spPr>
          <a:xfrm>
            <a:off x="1155700" y="745588"/>
            <a:ext cx="13258800"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dirty="0">
                <a:solidFill>
                  <a:srgbClr val="FFD966"/>
                </a:solidFill>
                <a:latin typeface="Arial" charset="0"/>
                <a:ea typeface="Arial" charset="0"/>
                <a:cs typeface="Arial" charset="0"/>
                <a:sym typeface="Cabin"/>
              </a:rPr>
              <a:t>Summary</a:t>
            </a:r>
          </a:p>
        </p:txBody>
      </p:sp>
      <p:sp>
        <p:nvSpPr>
          <p:cNvPr id="689" name="Shape 689"/>
          <p:cNvSpPr txBox="1">
            <a:spLocks noGrp="1"/>
          </p:cNvSpPr>
          <p:nvPr>
            <p:ph type="body" idx="1"/>
          </p:nvPr>
        </p:nvSpPr>
        <p:spPr>
          <a:xfrm>
            <a:off x="1155700" y="2945058"/>
            <a:ext cx="13932000" cy="4705644"/>
          </a:xfrm>
          <a:prstGeom prst="rect">
            <a:avLst/>
          </a:prstGeom>
          <a:noFill/>
          <a:ln>
            <a:noFill/>
          </a:ln>
        </p:spPr>
        <p:txBody>
          <a:bodyPr lIns="38100" tIns="38100" rIns="38100" bIns="38100" anchor="t" anchorCtr="0">
            <a:noAutofit/>
          </a:bodyPr>
          <a:lstStyle/>
          <a:p>
            <a:pPr marL="685800" lvl="0" indent="-437896">
              <a:lnSpc>
                <a:spcPct val="80000"/>
              </a:lnSpc>
              <a:spcBef>
                <a:spcPts val="1200"/>
              </a:spcBef>
              <a:spcAft>
                <a:spcPts val="1200"/>
              </a:spcAft>
              <a:buSzPct val="100000"/>
            </a:pPr>
            <a:r>
              <a:rPr lang="en-US" sz="3600" dirty="0" err="1">
                <a:solidFill>
                  <a:schemeClr val="lt1"/>
                </a:solidFill>
                <a:latin typeface="Arial" charset="0"/>
                <a:ea typeface="Arial" charset="0"/>
                <a:cs typeface="Arial" charset="0"/>
                <a:sym typeface="Cabin"/>
              </a:rPr>
              <a:t>Toán</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tử</a:t>
            </a:r>
            <a:r>
              <a:rPr lang="en-US" sz="3600" dirty="0">
                <a:solidFill>
                  <a:schemeClr val="lt1"/>
                </a:solidFill>
                <a:latin typeface="Arial" charset="0"/>
                <a:ea typeface="Arial" charset="0"/>
                <a:cs typeface="Arial" charset="0"/>
                <a:sym typeface="Cabin"/>
              </a:rPr>
              <a:t> so </a:t>
            </a:r>
            <a:r>
              <a:rPr lang="en-US" sz="3600" dirty="0" err="1">
                <a:solidFill>
                  <a:schemeClr val="lt1"/>
                </a:solidFill>
                <a:latin typeface="Arial" charset="0"/>
                <a:ea typeface="Arial" charset="0"/>
                <a:cs typeface="Arial" charset="0"/>
                <a:sym typeface="Cabin"/>
              </a:rPr>
              <a:t>sánh</a:t>
            </a:r>
            <a:r>
              <a:rPr lang="en-US" sz="3600" dirty="0">
                <a:solidFill>
                  <a:schemeClr val="lt1"/>
                </a:solidFill>
                <a:latin typeface="Arial" charset="0"/>
                <a:ea typeface="Arial" charset="0"/>
                <a:cs typeface="Arial" charset="0"/>
                <a:sym typeface="Cabin"/>
              </a:rPr>
              <a:t> == &lt;= &gt;= &gt; &lt; !=
</a:t>
            </a:r>
            <a:r>
              <a:rPr lang="en-US" sz="3600" dirty="0" err="1">
                <a:solidFill>
                  <a:schemeClr val="lt1"/>
                </a:solidFill>
                <a:latin typeface="Arial" charset="0"/>
                <a:ea typeface="Arial" charset="0"/>
                <a:cs typeface="Arial" charset="0"/>
                <a:sym typeface="Cabin"/>
              </a:rPr>
              <a:t>Lùi</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dòng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Rẽ</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nhánh</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một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chiều</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Rẽ</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nhánh</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hai</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chiều</a:t>
            </a:r>
            <a:r>
              <a:rPr lang="en-US" sz="3600" dirty="0">
                <a:solidFill>
                  <a:schemeClr val="lt1"/>
                </a:solidFill>
                <a:latin typeface="Arial" charset="0"/>
                <a:ea typeface="Arial" charset="0"/>
                <a:cs typeface="Arial" charset="0"/>
                <a:sym typeface="Cabin"/>
              </a:rPr>
              <a:t>:</a:t>
            </a:r>
            <a:br>
              <a:rPr lang="en-US" sz="3600" dirty="0">
                <a:solidFill>
                  <a:schemeClr val="lt1"/>
                </a:solidFill>
                <a:latin typeface="Arial" charset="0"/>
                <a:ea typeface="Arial" charset="0"/>
                <a:cs typeface="Arial" charset="0"/>
                <a:sym typeface="Cabin"/>
              </a:rPr>
            </a:br>
            <a:r>
              <a:rPr lang="en-US" sz="3600" dirty="0">
                <a:solidFill>
                  <a:schemeClr val="lt1"/>
                </a:solidFill>
                <a:latin typeface="Arial" charset="0"/>
                <a:ea typeface="Arial" charset="0"/>
                <a:cs typeface="Arial" charset="0"/>
                <a:sym typeface="Cabin"/>
              </a:rPr>
              <a:t>if: </a:t>
            </a:r>
            <a:r>
              <a:rPr lang="en-US" sz="3600" dirty="0" err="1">
                <a:solidFill>
                  <a:schemeClr val="lt1"/>
                </a:solidFill>
                <a:latin typeface="Arial" charset="0"/>
                <a:ea typeface="Arial" charset="0"/>
                <a:cs typeface="Arial" charset="0"/>
                <a:sym typeface="Cabin"/>
              </a:rPr>
              <a:t>và</a:t>
            </a:r>
            <a:r>
              <a:rPr lang="en-US" sz="3600" dirty="0">
                <a:solidFill>
                  <a:schemeClr val="lt1"/>
                </a:solidFill>
                <a:latin typeface="Arial" charset="0"/>
                <a:ea typeface="Arial" charset="0"/>
                <a:cs typeface="Arial" charset="0"/>
                <a:sym typeface="Cabin"/>
              </a:rPr>
              <a:t> else:</a:t>
            </a:r>
            <a:endParaRPr lang="en-US" sz="3600" dirty="0">
              <a:solidFill>
                <a:srgbClr val="00FF00"/>
              </a:solidFill>
              <a:latin typeface="Arial" charset="0"/>
              <a:ea typeface="Arial" charset="0"/>
              <a:cs typeface="Arial" charset="0"/>
              <a:sym typeface="Cabin"/>
            </a:endParaRPr>
          </a:p>
        </p:txBody>
      </p:sp>
      <p:sp>
        <p:nvSpPr>
          <p:cNvPr id="690" name="Shape 690"/>
          <p:cNvSpPr txBox="1">
            <a:spLocks noGrp="1"/>
          </p:cNvSpPr>
          <p:nvPr>
            <p:ph type="body" idx="4294967295"/>
          </p:nvPr>
        </p:nvSpPr>
        <p:spPr>
          <a:xfrm>
            <a:off x="8615391" y="2867842"/>
            <a:ext cx="7000406" cy="4782860"/>
          </a:xfrm>
          <a:prstGeom prst="rect">
            <a:avLst/>
          </a:prstGeom>
          <a:noFill/>
          <a:ln>
            <a:noFill/>
          </a:ln>
        </p:spPr>
        <p:txBody>
          <a:bodyPr lIns="38100" tIns="38100" rIns="38100" bIns="38100" anchor="t" anchorCtr="0">
            <a:noAutofit/>
          </a:bodyPr>
          <a:lstStyle/>
          <a:p>
            <a:pPr marL="685800" marR="0" lvl="0" indent="-437896" algn="l" rtl="0">
              <a:lnSpc>
                <a:spcPct val="80000"/>
              </a:lnSpc>
              <a:spcBef>
                <a:spcPts val="0"/>
              </a:spcBef>
              <a:spcAft>
                <a:spcPts val="0"/>
              </a:spcAft>
              <a:buClr>
                <a:schemeClr val="lt1"/>
              </a:buClr>
              <a:buSzPct val="100000"/>
              <a:buFont typeface="Cabin"/>
              <a:buChar char="•"/>
            </a:pPr>
            <a:r>
              <a:rPr lang="en-US" sz="3600" u="none" strike="noStrike" cap="none" dirty="0" err="1">
                <a:solidFill>
                  <a:schemeClr val="lt1"/>
                </a:solidFill>
                <a:latin typeface="Arial" charset="0"/>
                <a:ea typeface="Arial" charset="0"/>
                <a:cs typeface="Arial" charset="0"/>
                <a:sym typeface="Cabin"/>
              </a:rPr>
              <a:t>Rẽ</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chemeClr val="lt1"/>
                </a:solidFill>
                <a:latin typeface="Arial" charset="0"/>
                <a:ea typeface="Arial" charset="0"/>
                <a:cs typeface="Arial" charset="0"/>
                <a:sym typeface="Cabin"/>
              </a:rPr>
              <a:t>nhánh</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chemeClr val="lt1"/>
                </a:solidFill>
                <a:latin typeface="Arial" charset="0"/>
                <a:ea typeface="Arial" charset="0"/>
                <a:cs typeface="Arial" charset="0"/>
                <a:sym typeface="Cabin"/>
              </a:rPr>
              <a:t>lồng</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chemeClr val="lt1"/>
                </a:solidFill>
                <a:latin typeface="Arial" charset="0"/>
                <a:ea typeface="Arial" charset="0"/>
                <a:cs typeface="Arial" charset="0"/>
                <a:sym typeface="Cabin"/>
              </a:rPr>
              <a:t>nhau</a:t>
            </a:r>
            <a:endParaRPr lang="en-US" sz="3600" u="none" strike="noStrike" cap="none" dirty="0">
              <a:solidFill>
                <a:schemeClr val="lt1"/>
              </a:solidFill>
              <a:latin typeface="Arial" charset="0"/>
              <a:ea typeface="Arial" charset="0"/>
              <a:cs typeface="Arial" charset="0"/>
              <a:sym typeface="Cabin"/>
            </a:endParaRPr>
          </a:p>
          <a:p>
            <a:pPr marL="685800" marR="0" lvl="0" indent="-437896" algn="l" rtl="0">
              <a:lnSpc>
                <a:spcPct val="80000"/>
              </a:lnSpc>
              <a:spcBef>
                <a:spcPts val="3500"/>
              </a:spcBef>
              <a:spcAft>
                <a:spcPts val="0"/>
              </a:spcAft>
              <a:buClr>
                <a:schemeClr val="lt1"/>
              </a:buClr>
              <a:buSzPct val="100000"/>
              <a:buFont typeface="Cabin"/>
              <a:buChar char="•"/>
            </a:pPr>
            <a:r>
              <a:rPr lang="en-US" sz="3600" u="none" strike="noStrike" cap="none" dirty="0" err="1">
                <a:solidFill>
                  <a:schemeClr val="lt1"/>
                </a:solidFill>
                <a:latin typeface="Arial" charset="0"/>
                <a:ea typeface="Arial" charset="0"/>
                <a:cs typeface="Arial" charset="0"/>
                <a:sym typeface="Cabin"/>
              </a:rPr>
              <a:t>Nhiều</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chemeClr val="lt1"/>
                </a:solidFill>
                <a:latin typeface="Arial" charset="0"/>
                <a:ea typeface="Arial" charset="0"/>
                <a:cs typeface="Arial" charset="0"/>
                <a:sym typeface="Cabin"/>
              </a:rPr>
              <a:t>nhánh</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chemeClr val="lt1"/>
                </a:solidFill>
                <a:latin typeface="Arial" charset="0"/>
                <a:ea typeface="Arial" charset="0"/>
                <a:cs typeface="Arial" charset="0"/>
                <a:sym typeface="Cabin"/>
              </a:rPr>
              <a:t>sử</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chemeClr val="lt1"/>
                </a:solidFill>
                <a:latin typeface="Arial" charset="0"/>
                <a:ea typeface="Arial" charset="0"/>
                <a:cs typeface="Arial" charset="0"/>
                <a:sym typeface="Cabin"/>
              </a:rPr>
              <a:t>dụng</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err="1">
                <a:solidFill>
                  <a:srgbClr val="00FF00"/>
                </a:solidFill>
                <a:latin typeface="Arial" charset="0"/>
                <a:ea typeface="Arial" charset="0"/>
                <a:cs typeface="Arial" charset="0"/>
                <a:sym typeface="Cabin"/>
              </a:rPr>
              <a:t>elif</a:t>
            </a:r>
            <a:endParaRPr lang="en-US" sz="3600" u="none" strike="noStrike" cap="none" dirty="0">
              <a:solidFill>
                <a:srgbClr val="00FF00"/>
              </a:solidFill>
              <a:latin typeface="Arial" charset="0"/>
              <a:ea typeface="Arial" charset="0"/>
              <a:cs typeface="Arial" charset="0"/>
              <a:sym typeface="Cabin"/>
            </a:endParaRPr>
          </a:p>
          <a:p>
            <a:pPr marL="685800" marR="0" lvl="0" indent="-437896" algn="l" rtl="0">
              <a:lnSpc>
                <a:spcPct val="80000"/>
              </a:lnSpc>
              <a:spcBef>
                <a:spcPts val="3500"/>
              </a:spcBef>
              <a:spcAft>
                <a:spcPts val="0"/>
              </a:spcAft>
              <a:buClr>
                <a:schemeClr val="lt1"/>
              </a:buClr>
              <a:buSzPct val="100000"/>
              <a:buFont typeface="Cabin"/>
              <a:buChar char="•"/>
            </a:pPr>
            <a:r>
              <a:rPr lang="en-US" sz="3600" dirty="0">
                <a:solidFill>
                  <a:srgbClr val="00FF00"/>
                </a:solidFill>
                <a:latin typeface="Arial" charset="0"/>
                <a:ea typeface="Arial" charset="0"/>
                <a:cs typeface="Arial" charset="0"/>
                <a:sym typeface="Cabin"/>
              </a:rPr>
              <a:t>t</a:t>
            </a:r>
            <a:r>
              <a:rPr lang="en-US" sz="3600" u="none" strike="noStrike" cap="none" dirty="0">
                <a:solidFill>
                  <a:srgbClr val="00FF00"/>
                </a:solidFill>
                <a:latin typeface="Arial" charset="0"/>
                <a:ea typeface="Arial" charset="0"/>
                <a:cs typeface="Arial" charset="0"/>
                <a:sym typeface="Cabin"/>
              </a:rPr>
              <a:t>ry</a:t>
            </a:r>
            <a:r>
              <a:rPr lang="en-US" sz="3600" u="none" strike="noStrike" cap="none" dirty="0">
                <a:solidFill>
                  <a:schemeClr val="lt1"/>
                </a:solidFill>
                <a:latin typeface="Arial" charset="0"/>
                <a:ea typeface="Arial" charset="0"/>
                <a:cs typeface="Arial" charset="0"/>
                <a:sym typeface="Cabin"/>
              </a:rPr>
              <a:t> / </a:t>
            </a:r>
            <a:r>
              <a:rPr lang="en-US" sz="3600" dirty="0">
                <a:solidFill>
                  <a:srgbClr val="FF9900"/>
                </a:solidFill>
                <a:latin typeface="Arial" charset="0"/>
                <a:ea typeface="Arial" charset="0"/>
                <a:cs typeface="Arial" charset="0"/>
                <a:sym typeface="Cabin"/>
              </a:rPr>
              <a:t>e</a:t>
            </a:r>
            <a:r>
              <a:rPr lang="en-US" sz="3600" u="none" strike="noStrike" cap="none" dirty="0">
                <a:solidFill>
                  <a:srgbClr val="FF9900"/>
                </a:solidFill>
                <a:latin typeface="Arial" charset="0"/>
                <a:ea typeface="Arial" charset="0"/>
                <a:cs typeface="Arial" charset="0"/>
                <a:sym typeface="Cabin"/>
              </a:rPr>
              <a:t>xcept</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Shape 675"/>
          <p:cNvSpPr txBox="1"/>
          <p:nvPr/>
        </p:nvSpPr>
        <p:spPr>
          <a:xfrm>
            <a:off x="734310" y="828150"/>
            <a:ext cx="2068851"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800" u="none" strike="noStrike" cap="none" dirty="0">
                <a:solidFill>
                  <a:srgbClr val="FFFF00"/>
                </a:solidFill>
                <a:latin typeface="Arial" charset="0"/>
                <a:ea typeface="Arial" charset="0"/>
                <a:cs typeface="Arial" charset="0"/>
                <a:sym typeface="Cabin"/>
              </a:rPr>
              <a:t>Exercise</a:t>
            </a:r>
          </a:p>
        </p:txBody>
      </p:sp>
      <p:sp>
        <p:nvSpPr>
          <p:cNvPr id="676" name="Shape 676"/>
          <p:cNvSpPr txBox="1"/>
          <p:nvPr/>
        </p:nvSpPr>
        <p:spPr>
          <a:xfrm>
            <a:off x="2476500" y="2182600"/>
            <a:ext cx="10706100" cy="4702556"/>
          </a:xfrm>
          <a:prstGeom prst="rect">
            <a:avLst/>
          </a:prstGeom>
          <a:noFill/>
          <a:ln>
            <a:noFill/>
          </a:ln>
        </p:spPr>
        <p:txBody>
          <a:bodyPr lIns="0" tIns="0" rIns="0" bIns="0" anchor="ctr" anchorCtr="0">
            <a:noAutofit/>
          </a:bodyPr>
          <a:lstStyle/>
          <a:p>
            <a:pPr lvl="0">
              <a:buClr>
                <a:schemeClr val="lt1"/>
              </a:buClr>
              <a:buSzPct val="25000"/>
            </a:pPr>
            <a:r>
              <a:rPr lang="vi-VN" sz="3800" dirty="0">
                <a:solidFill>
                  <a:schemeClr val="lt1"/>
                </a:solidFill>
                <a:latin typeface="Arial" charset="0"/>
                <a:ea typeface="Arial" charset="0"/>
                <a:cs typeface="Arial" charset="0"/>
                <a:sym typeface="Cabin"/>
              </a:rPr>
              <a:t>Viết lại cách tính lương để cung cấp cho nhân viên gấp 1,5 lần mức lương hàng giờ cho số giờ làm việc trên 40 giờ.
</a:t>
            </a:r>
            <a:endParaRPr sz="3800"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Courier" charset="0"/>
                <a:ea typeface="Courier" charset="0"/>
                <a:cs typeface="Courier" charset="0"/>
                <a:sym typeface="Cabin"/>
              </a:rPr>
              <a:t>Enter Hours: </a:t>
            </a:r>
            <a:r>
              <a:rPr lang="en-US" sz="3800" u="none" strike="noStrike" cap="none" dirty="0">
                <a:solidFill>
                  <a:srgbClr val="FFFF00"/>
                </a:solidFill>
                <a:latin typeface="Courier" charset="0"/>
                <a:ea typeface="Courier" charset="0"/>
                <a:cs typeface="Courier" charset="0"/>
                <a:sym typeface="Cabin"/>
              </a:rPr>
              <a:t>45</a:t>
            </a:r>
          </a:p>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Courier" charset="0"/>
                <a:ea typeface="Courier" charset="0"/>
                <a:cs typeface="Courier" charset="0"/>
                <a:sym typeface="Cabin"/>
              </a:rPr>
              <a:t>Enter Rate: </a:t>
            </a:r>
            <a:r>
              <a:rPr lang="en-US" sz="3800" u="none" strike="noStrike" cap="none" dirty="0">
                <a:solidFill>
                  <a:srgbClr val="FFFF00"/>
                </a:solidFill>
                <a:latin typeface="Courier" charset="0"/>
                <a:ea typeface="Courier" charset="0"/>
                <a:cs typeface="Courier" charset="0"/>
                <a:sym typeface="Cabin"/>
              </a:rPr>
              <a:t>10</a:t>
            </a:r>
            <a:r>
              <a:rPr lang="en-US" sz="3800" u="none" strike="noStrike" cap="none" dirty="0">
                <a:solidFill>
                  <a:schemeClr val="lt1"/>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chemeClr val="lt1"/>
              </a:buClr>
              <a:buSzPct val="25000"/>
              <a:buFont typeface="Cabin"/>
              <a:buNone/>
            </a:pPr>
            <a:endParaRPr lang="en-US" sz="3800" u="none" strike="noStrike" cap="none" dirty="0">
              <a:solidFill>
                <a:schemeClr val="lt1"/>
              </a:solidFill>
              <a:latin typeface="Courier" charset="0"/>
              <a:ea typeface="Courier" charset="0"/>
              <a:cs typeface="Courier"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Courier" charset="0"/>
                <a:ea typeface="Courier" charset="0"/>
                <a:cs typeface="Courier" charset="0"/>
                <a:sym typeface="Cabin"/>
              </a:rPr>
              <a:t>Pay: 475.0</a:t>
            </a:r>
          </a:p>
        </p:txBody>
      </p:sp>
      <p:sp>
        <p:nvSpPr>
          <p:cNvPr id="677" name="Shape 677"/>
          <p:cNvSpPr txBox="1"/>
          <p:nvPr/>
        </p:nvSpPr>
        <p:spPr>
          <a:xfrm>
            <a:off x="9896474" y="6731000"/>
            <a:ext cx="5483433"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475 = 40 * 10 + 5 * 15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Shape 682"/>
          <p:cNvSpPr txBox="1"/>
          <p:nvPr/>
        </p:nvSpPr>
        <p:spPr>
          <a:xfrm>
            <a:off x="509457" y="837575"/>
            <a:ext cx="2503566"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800" u="none" strike="noStrike" cap="none" dirty="0">
                <a:solidFill>
                  <a:srgbClr val="FFFF00"/>
                </a:solidFill>
                <a:latin typeface="Arial" charset="0"/>
                <a:ea typeface="Arial" charset="0"/>
                <a:cs typeface="Arial" charset="0"/>
                <a:sym typeface="Cabin"/>
              </a:rPr>
              <a:t>Exercise</a:t>
            </a:r>
          </a:p>
        </p:txBody>
      </p:sp>
      <p:sp>
        <p:nvSpPr>
          <p:cNvPr id="683" name="Shape 683"/>
          <p:cNvSpPr txBox="1"/>
          <p:nvPr/>
        </p:nvSpPr>
        <p:spPr>
          <a:xfrm>
            <a:off x="3136900" y="1916225"/>
            <a:ext cx="10706100" cy="5689499"/>
          </a:xfrm>
          <a:prstGeom prst="rect">
            <a:avLst/>
          </a:prstGeom>
          <a:noFill/>
          <a:ln>
            <a:noFill/>
          </a:ln>
        </p:spPr>
        <p:txBody>
          <a:bodyPr lIns="0" tIns="0" rIns="0" bIns="0" anchor="ctr" anchorCtr="0">
            <a:noAutofit/>
          </a:bodyPr>
          <a:lstStyle/>
          <a:p>
            <a:pPr lvl="0">
              <a:buClr>
                <a:schemeClr val="lt1"/>
              </a:buClr>
              <a:buSzPct val="25000"/>
            </a:pPr>
            <a:r>
              <a:rPr lang="vi-VN" sz="3800" dirty="0">
                <a:solidFill>
                  <a:schemeClr val="lt1"/>
                </a:solidFill>
                <a:latin typeface="Arial" charset="0"/>
                <a:ea typeface="Arial" charset="0"/>
                <a:cs typeface="Arial" charset="0"/>
                <a:sym typeface="Cabin"/>
              </a:rPr>
              <a:t>Viết lại chương trình trả tiền bằng cách thử và ngoại trừ để chương trình xử lý đầu vào không phải số một nguyên.
</a:t>
            </a:r>
            <a:endParaRPr sz="3800"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Courier" charset="0"/>
                <a:ea typeface="Courier" charset="0"/>
                <a:cs typeface="Courier" charset="0"/>
                <a:sym typeface="Cabin"/>
              </a:rPr>
              <a:t>Enter Hours: </a:t>
            </a:r>
            <a:r>
              <a:rPr lang="en-US" sz="3800" u="none" strike="noStrike" cap="none" dirty="0">
                <a:solidFill>
                  <a:srgbClr val="FFFF00"/>
                </a:solidFill>
                <a:latin typeface="Courier" charset="0"/>
                <a:ea typeface="Courier" charset="0"/>
                <a:cs typeface="Courier" charset="0"/>
                <a:sym typeface="Cabin"/>
              </a:rPr>
              <a:t>20</a:t>
            </a:r>
            <a:r>
              <a:rPr lang="en-US" sz="3800" u="none" strike="noStrike" cap="none" dirty="0">
                <a:solidFill>
                  <a:schemeClr val="lt1"/>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Courier" charset="0"/>
                <a:ea typeface="Courier" charset="0"/>
                <a:cs typeface="Courier" charset="0"/>
                <a:sym typeface="Cabin"/>
              </a:rPr>
              <a:t>Enter Rate: </a:t>
            </a:r>
            <a:r>
              <a:rPr lang="en-US" sz="3800" u="none" strike="noStrike" cap="none" dirty="0">
                <a:solidFill>
                  <a:srgbClr val="FFFF00"/>
                </a:solidFill>
                <a:latin typeface="Courier" charset="0"/>
                <a:ea typeface="Courier" charset="0"/>
                <a:cs typeface="Courier" charset="0"/>
                <a:sym typeface="Cabin"/>
              </a:rPr>
              <a:t>nine</a:t>
            </a:r>
            <a:r>
              <a:rPr lang="en-US" sz="3800" u="none" strike="noStrike" cap="none" dirty="0">
                <a:solidFill>
                  <a:schemeClr val="lt1"/>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rgbClr val="E06666"/>
                </a:solidFill>
                <a:latin typeface="Courier" charset="0"/>
                <a:ea typeface="Courier" charset="0"/>
                <a:cs typeface="Courier" charset="0"/>
                <a:sym typeface="Cabin"/>
              </a:rPr>
              <a:t>Error, please enter numeric input</a:t>
            </a:r>
          </a:p>
          <a:p>
            <a:pPr marL="0" marR="0" lvl="0" indent="0" algn="ctr" rtl="0">
              <a:lnSpc>
                <a:spcPct val="100000"/>
              </a:lnSpc>
              <a:spcBef>
                <a:spcPts val="0"/>
              </a:spcBef>
              <a:spcAft>
                <a:spcPts val="0"/>
              </a:spcAft>
              <a:buNone/>
            </a:pPr>
            <a:endParaRPr sz="3800" u="none" strike="noStrike" cap="none" dirty="0">
              <a:solidFill>
                <a:schemeClr val="lt1"/>
              </a:solidFill>
              <a:latin typeface="Courier" charset="0"/>
              <a:ea typeface="Courier" charset="0"/>
              <a:cs typeface="Courier"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Courier" charset="0"/>
                <a:ea typeface="Courier" charset="0"/>
                <a:cs typeface="Courier" charset="0"/>
                <a:sym typeface="Cabin"/>
              </a:rPr>
              <a:t>Enter Hours: </a:t>
            </a:r>
            <a:r>
              <a:rPr lang="en-US" sz="3800" u="none" strike="noStrike" cap="none" dirty="0">
                <a:solidFill>
                  <a:srgbClr val="FFFF00"/>
                </a:solidFill>
                <a:latin typeface="Courier" charset="0"/>
                <a:ea typeface="Courier" charset="0"/>
                <a:cs typeface="Courier" charset="0"/>
                <a:sym typeface="Cabin"/>
              </a:rPr>
              <a:t>forty</a:t>
            </a:r>
            <a:r>
              <a:rPr lang="en-US" sz="3800" u="none" strike="noStrike" cap="none" dirty="0">
                <a:solidFill>
                  <a:schemeClr val="lt1"/>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rgbClr val="E06666"/>
                </a:solidFill>
                <a:latin typeface="Courier" charset="0"/>
                <a:ea typeface="Courier" charset="0"/>
                <a:cs typeface="Courier" charset="0"/>
                <a:sym typeface="Cabin"/>
              </a:rPr>
              <a:t>Error, please enter numeric input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F0143-F43D-93C3-E430-F8EC4FB26BD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032BAA3-A727-2612-A09D-0BBD1A6FED1B}"/>
              </a:ext>
            </a:extLst>
          </p:cNvPr>
          <p:cNvSpPr>
            <a:spLocks noGrp="1"/>
          </p:cNvSpPr>
          <p:nvPr>
            <p:ph type="body" idx="1"/>
          </p:nvPr>
        </p:nvSpPr>
        <p:spPr/>
        <p:txBody>
          <a:bodyPr/>
          <a:lstStyle/>
          <a:p>
            <a:r>
              <a:rPr lang="en-US" dirty="0" err="1">
                <a:solidFill>
                  <a:schemeClr val="bg1"/>
                </a:solidFill>
              </a:rPr>
              <a:t>Nhóm</a:t>
            </a:r>
            <a:r>
              <a:rPr lang="en-US" dirty="0">
                <a:solidFill>
                  <a:schemeClr val="bg1"/>
                </a:solidFill>
              </a:rPr>
              <a:t> 9 – 30/08/2023</a:t>
            </a:r>
          </a:p>
          <a:p>
            <a:r>
              <a:rPr lang="en-US" dirty="0" err="1">
                <a:solidFill>
                  <a:schemeClr val="bg1"/>
                </a:solidFill>
              </a:rPr>
              <a:t>Nhóm</a:t>
            </a:r>
            <a:r>
              <a:rPr lang="en-US" dirty="0">
                <a:solidFill>
                  <a:schemeClr val="bg1"/>
                </a:solidFill>
              </a:rPr>
              <a:t> 9 – 06/09/2023 – </a:t>
            </a:r>
            <a:r>
              <a:rPr lang="en-US" dirty="0" err="1">
                <a:solidFill>
                  <a:schemeClr val="bg1"/>
                </a:solidFill>
              </a:rPr>
              <a:t>Bài</a:t>
            </a:r>
            <a:r>
              <a:rPr lang="en-US" dirty="0">
                <a:solidFill>
                  <a:schemeClr val="bg1"/>
                </a:solidFill>
              </a:rPr>
              <a:t> </a:t>
            </a:r>
            <a:r>
              <a:rPr lang="en-US">
                <a:solidFill>
                  <a:schemeClr val="bg1"/>
                </a:solidFill>
              </a:rPr>
              <a:t>tập</a:t>
            </a:r>
            <a:endParaRPr lang="en-US" dirty="0">
              <a:solidFill>
                <a:schemeClr val="bg1"/>
              </a:solidFill>
            </a:endParaRPr>
          </a:p>
        </p:txBody>
      </p:sp>
    </p:spTree>
    <p:extLst>
      <p:ext uri="{BB962C8B-B14F-4D97-AF65-F5344CB8AC3E}">
        <p14:creationId xmlns:p14="http://schemas.microsoft.com/office/powerpoint/2010/main" val="1629600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US" sz="3600" dirty="0">
                <a:solidFill>
                  <a:srgbClr val="FFFF00"/>
                </a:solidFill>
              </a:rPr>
              <a:t>Acknowledgements / Contributions</a:t>
            </a:r>
          </a:p>
        </p:txBody>
      </p:sp>
      <p:sp>
        <p:nvSpPr>
          <p:cNvPr id="549" name="Shape 549"/>
          <p:cNvSpPr txBox="1"/>
          <p:nvPr/>
        </p:nvSpPr>
        <p:spPr>
          <a:xfrm>
            <a:off x="1155700" y="2171403"/>
            <a:ext cx="6797699" cy="5943897"/>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a:t>
            </a:r>
            <a:r>
              <a:rPr lang="en-US" sz="1800">
                <a:solidFill>
                  <a:srgbClr val="FFFFFF"/>
                </a:solidFill>
              </a:rPr>
              <a:t>Information and </a:t>
            </a:r>
            <a:r>
              <a:rPr lang="en-US" sz="1800" dirty="0">
                <a:solidFill>
                  <a:srgbClr val="FFFFFF"/>
                </a:solidFill>
              </a:rPr>
              <a:t>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Clr>
                <a:schemeClr val="dk2"/>
              </a:buClr>
              <a:buSzPct val="61111"/>
              <a:buFont typeface="Arial"/>
              <a:buNone/>
            </a:pPr>
            <a:r>
              <a:rPr lang="en-US" sz="1800" dirty="0">
                <a:solidFill>
                  <a:schemeClr val="lt1"/>
                </a:solidFill>
              </a:rPr>
              <a:t>… Insert new Contributors and Translators here</a:t>
            </a:r>
          </a:p>
          <a:p>
            <a:pPr lvl="0" rtl="0">
              <a:spcBef>
                <a:spcPts val="0"/>
              </a:spcBef>
              <a:buNone/>
            </a:pPr>
            <a:endParaRPr sz="1800" dirty="0">
              <a:solidFill>
                <a:srgbClr val="FFFFFF"/>
              </a:solidFill>
            </a:endParaRPr>
          </a:p>
        </p:txBody>
      </p:sp>
      <p:pic>
        <p:nvPicPr>
          <p:cNvPr id="551" name="Shape 551"/>
          <p:cNvPicPr preferRelativeResize="0"/>
          <p:nvPr/>
        </p:nvPicPr>
        <p:blipFill rotWithShape="1">
          <a:blip r:embed="rId4">
            <a:alphaModFix/>
          </a:blip>
          <a:srcRect/>
          <a:stretch/>
        </p:blipFill>
        <p:spPr>
          <a:xfrm>
            <a:off x="13897687" y="1170103"/>
            <a:ext cx="1968599" cy="668400"/>
          </a:xfrm>
          <a:prstGeom prst="rect">
            <a:avLst/>
          </a:prstGeom>
          <a:noFill/>
          <a:ln>
            <a:noFill/>
          </a:ln>
        </p:spPr>
      </p:pic>
      <p:sp>
        <p:nvSpPr>
          <p:cNvPr id="552" name="Shape 552"/>
          <p:cNvSpPr txBox="1"/>
          <p:nvPr/>
        </p:nvSpPr>
        <p:spPr>
          <a:xfrm>
            <a:off x="8704400" y="2369453"/>
            <a:ext cx="6797699" cy="5745847"/>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extLst>
      <p:ext uri="{BB962C8B-B14F-4D97-AF65-F5344CB8AC3E}">
        <p14:creationId xmlns:p14="http://schemas.microsoft.com/office/powerpoint/2010/main" val="919407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FFFF00"/>
              </a:buClr>
              <a:buSzPct val="25000"/>
            </a:pPr>
            <a:r>
              <a:rPr lang="en-US" sz="7600" dirty="0" err="1">
                <a:solidFill>
                  <a:srgbClr val="FFD966"/>
                </a:solidFill>
                <a:latin typeface="Arial" charset="0"/>
                <a:ea typeface="Arial" charset="0"/>
                <a:cs typeface="Arial" charset="0"/>
                <a:sym typeface="Cabin"/>
              </a:rPr>
              <a:t>Toán</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tử</a:t>
            </a:r>
            <a:r>
              <a:rPr lang="en-US" sz="7600" dirty="0">
                <a:solidFill>
                  <a:srgbClr val="FFD966"/>
                </a:solidFill>
                <a:latin typeface="Arial" charset="0"/>
                <a:ea typeface="Arial" charset="0"/>
                <a:cs typeface="Arial" charset="0"/>
                <a:sym typeface="Cabin"/>
              </a:rPr>
              <a:t> so </a:t>
            </a:r>
            <a:r>
              <a:rPr lang="en-US" sz="7600" dirty="0" err="1">
                <a:solidFill>
                  <a:srgbClr val="FFD966"/>
                </a:solidFill>
                <a:latin typeface="Arial" charset="0"/>
                <a:ea typeface="Arial" charset="0"/>
                <a:cs typeface="Arial" charset="0"/>
                <a:sym typeface="Cabin"/>
              </a:rPr>
              <a:t>sánh</a:t>
            </a:r>
            <a:endParaRPr lang="en-US" sz="7600" u="none" strike="noStrike" cap="none" dirty="0">
              <a:solidFill>
                <a:srgbClr val="FFD966"/>
              </a:solidFill>
              <a:latin typeface="Arial" charset="0"/>
              <a:ea typeface="Arial" charset="0"/>
              <a:cs typeface="Arial" charset="0"/>
              <a:sym typeface="Cabin"/>
            </a:endParaRPr>
          </a:p>
        </p:txBody>
      </p:sp>
      <p:sp>
        <p:nvSpPr>
          <p:cNvPr id="291" name="Shape 291"/>
          <p:cNvSpPr txBox="1"/>
          <p:nvPr/>
        </p:nvSpPr>
        <p:spPr>
          <a:xfrm>
            <a:off x="1155700" y="2608285"/>
            <a:ext cx="8797769" cy="547140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x = 5</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x == 5 : </a:t>
            </a:r>
          </a:p>
          <a:p>
            <a:pPr lvl="0">
              <a:buClr>
                <a:srgbClr val="00FF00"/>
              </a:buClr>
              <a:buSzPct val="25000"/>
            </a:pPr>
            <a:r>
              <a:rPr lang="en-US" sz="3000" i="0" u="none" strike="noStrike" cap="none" dirty="0">
                <a:solidFill>
                  <a:srgbClr val="00FF00"/>
                </a:solidFill>
                <a:latin typeface="Courier"/>
                <a:ea typeface="Courier"/>
                <a:cs typeface="Courier"/>
                <a:sym typeface="Courier New"/>
              </a:rPr>
              <a:t>    print('Equals 5</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if x &gt; 4 : </a:t>
            </a:r>
          </a:p>
          <a:p>
            <a:pPr lvl="0">
              <a:buClr>
                <a:srgbClr val="FF00FF"/>
              </a:buClr>
              <a:buSzPct val="25000"/>
            </a:pPr>
            <a:r>
              <a:rPr lang="en-US" sz="3000" i="0" u="none" strike="noStrike" cap="none" dirty="0">
                <a:solidFill>
                  <a:srgbClr val="FF00FF"/>
                </a:solidFill>
                <a:latin typeface="Courier"/>
                <a:ea typeface="Courier"/>
                <a:cs typeface="Courier"/>
                <a:sym typeface="Courier New"/>
              </a:rPr>
              <a:t>   print('Greater than 4</a:t>
            </a:r>
            <a:r>
              <a:rPr lang="en-US" sz="30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9900"/>
                </a:solidFill>
                <a:latin typeface="Courier"/>
                <a:ea typeface="Courier"/>
                <a:cs typeface="Courier"/>
                <a:sym typeface="Courier New"/>
              </a:rPr>
              <a:t>if  x &gt;= 5 :</a:t>
            </a:r>
          </a:p>
          <a:p>
            <a:pPr lvl="0">
              <a:buClr>
                <a:srgbClr val="FF7F00"/>
              </a:buClr>
              <a:buSzPct val="25000"/>
            </a:pPr>
            <a:r>
              <a:rPr lang="en-US" sz="3000" i="0" u="none" strike="noStrike" cap="none" dirty="0">
                <a:solidFill>
                  <a:srgbClr val="FF9900"/>
                </a:solidFill>
                <a:latin typeface="Courier"/>
                <a:ea typeface="Courier"/>
                <a:cs typeface="Courier"/>
                <a:sym typeface="Courier New"/>
              </a:rPr>
              <a:t>    print('Greater than or Equals 5</a:t>
            </a:r>
            <a:r>
              <a:rPr lang="en-US" sz="3000" dirty="0">
                <a:solidFill>
                  <a:srgbClr val="FF99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lvl="0">
              <a:buClr>
                <a:srgbClr val="FF0000"/>
              </a:buClr>
              <a:buSzPct val="25000"/>
            </a:pPr>
            <a:r>
              <a:rPr lang="en-US" sz="3000" i="0" u="none" strike="noStrike" cap="none" dirty="0">
                <a:solidFill>
                  <a:srgbClr val="D9D9D9"/>
                </a:solidFill>
                <a:latin typeface="Courier"/>
                <a:ea typeface="Courier"/>
                <a:cs typeface="Courier"/>
                <a:sym typeface="Courier New"/>
              </a:rPr>
              <a:t>if x &lt; 6 : print('Less than 6</a:t>
            </a:r>
            <a:r>
              <a:rPr lang="en-US" sz="3000" dirty="0">
                <a:solidFill>
                  <a:srgbClr val="D9D9D9"/>
                </a:solidFill>
                <a:latin typeface="Courier"/>
                <a:ea typeface="Courier"/>
                <a:cs typeface="Courier"/>
                <a:sym typeface="Courier New"/>
              </a:rPr>
              <a:t>') </a:t>
            </a:r>
            <a:endParaRPr lang="en-US" sz="3000" i="0" u="none" strike="noStrike" cap="none" dirty="0">
              <a:solidFill>
                <a:srgbClr val="D9D9D9"/>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if x &lt;= 5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print('Less than or Equals 5</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00FFFF"/>
              </a:buClr>
              <a:buSzPct val="25000"/>
              <a:buFont typeface="Cabin"/>
              <a:buNone/>
            </a:pPr>
            <a:r>
              <a:rPr lang="en-US" sz="3000" i="0" u="none" strike="noStrike" cap="none" dirty="0">
                <a:solidFill>
                  <a:srgbClr val="00FFFF"/>
                </a:solidFill>
                <a:latin typeface="Courier"/>
                <a:ea typeface="Courier"/>
                <a:cs typeface="Courier"/>
                <a:sym typeface="Courier New"/>
              </a:rPr>
              <a:t>if x != 6 :</a:t>
            </a:r>
          </a:p>
          <a:p>
            <a:pPr lvl="0">
              <a:buClr>
                <a:srgbClr val="00FFFF"/>
              </a:buClr>
              <a:buSzPct val="25000"/>
            </a:pPr>
            <a:r>
              <a:rPr lang="en-US" sz="3000" i="0" u="none" strike="noStrike" cap="none" dirty="0">
                <a:solidFill>
                  <a:srgbClr val="00FFFF"/>
                </a:solidFill>
                <a:latin typeface="Courier"/>
                <a:ea typeface="Courier"/>
                <a:cs typeface="Courier"/>
                <a:sym typeface="Courier New"/>
              </a:rPr>
              <a:t>    print('Not equal 6</a:t>
            </a:r>
            <a:r>
              <a:rPr lang="en-US" sz="3000" dirty="0">
                <a:solidFill>
                  <a:srgbClr val="00FFFF"/>
                </a:solidFill>
                <a:latin typeface="Courier"/>
                <a:ea typeface="Courier"/>
                <a:cs typeface="Courier"/>
                <a:sym typeface="Courier New"/>
              </a:rPr>
              <a:t>')</a:t>
            </a:r>
            <a:endParaRPr lang="en-US" sz="3000" i="0" u="none" strike="noStrike" cap="none" dirty="0">
              <a:solidFill>
                <a:srgbClr val="00FFFF"/>
              </a:solidFill>
              <a:latin typeface="Courier"/>
              <a:ea typeface="Courier"/>
              <a:cs typeface="Courier"/>
              <a:sym typeface="Courier New"/>
            </a:endParaRPr>
          </a:p>
        </p:txBody>
      </p:sp>
      <p:sp>
        <p:nvSpPr>
          <p:cNvPr id="292" name="Shape 292"/>
          <p:cNvSpPr txBox="1"/>
          <p:nvPr/>
        </p:nvSpPr>
        <p:spPr>
          <a:xfrm>
            <a:off x="10513900" y="2985796"/>
            <a:ext cx="5240762" cy="5202861"/>
          </a:xfrm>
          <a:prstGeom prst="rect">
            <a:avLst/>
          </a:prstGeom>
          <a:noFill/>
          <a:ln>
            <a:noFill/>
          </a:ln>
        </p:spPr>
        <p:txBody>
          <a:bodyPr lIns="0" tIns="0" rIns="0" bIns="0" anchor="ctr" anchorCtr="0">
            <a:noAutofit/>
          </a:bodyPr>
          <a:lstStyle/>
          <a:p>
            <a:pPr marL="0" marR="0" lvl="0" indent="0" algn="l" rtl="0">
              <a:lnSpc>
                <a:spcPct val="15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Equals 5</a:t>
            </a:r>
          </a:p>
          <a:p>
            <a:pPr marL="0" marR="0" lvl="0" indent="0" algn="l" rtl="0">
              <a:lnSpc>
                <a:spcPct val="15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Greater than 4</a:t>
            </a:r>
          </a:p>
          <a:p>
            <a:pPr marL="0" marR="0" lvl="0" indent="0" algn="l" rtl="0">
              <a:lnSpc>
                <a:spcPct val="150000"/>
              </a:lnSpc>
              <a:spcBef>
                <a:spcPts val="0"/>
              </a:spcBef>
              <a:spcAft>
                <a:spcPts val="0"/>
              </a:spcAft>
              <a:buClr>
                <a:srgbClr val="FF7F00"/>
              </a:buClr>
              <a:buSzPct val="25000"/>
              <a:buFont typeface="Cabin"/>
              <a:buNone/>
            </a:pPr>
            <a:r>
              <a:rPr lang="en-US" sz="3600" u="none" strike="noStrike" cap="none" dirty="0">
                <a:solidFill>
                  <a:srgbClr val="FF9900"/>
                </a:solidFill>
                <a:latin typeface="Arial" charset="0"/>
                <a:ea typeface="Arial" charset="0"/>
                <a:cs typeface="Arial" charset="0"/>
                <a:sym typeface="Cabin"/>
              </a:rPr>
              <a:t>Greater than or Equals 5</a:t>
            </a:r>
          </a:p>
          <a:p>
            <a:pPr marL="0" marR="0" lvl="0" indent="0" algn="l" rtl="0">
              <a:lnSpc>
                <a:spcPct val="150000"/>
              </a:lnSpc>
              <a:spcBef>
                <a:spcPts val="0"/>
              </a:spcBef>
              <a:spcAft>
                <a:spcPts val="0"/>
              </a:spcAft>
              <a:buClr>
                <a:srgbClr val="FF0000"/>
              </a:buClr>
              <a:buSzPct val="25000"/>
              <a:buFont typeface="Cabin"/>
              <a:buNone/>
            </a:pPr>
            <a:r>
              <a:rPr lang="en-US" sz="3600" u="none" strike="noStrike" cap="none" dirty="0">
                <a:solidFill>
                  <a:srgbClr val="CCCCCC"/>
                </a:solidFill>
                <a:latin typeface="Arial" charset="0"/>
                <a:ea typeface="Arial" charset="0"/>
                <a:cs typeface="Arial" charset="0"/>
                <a:sym typeface="Cabin"/>
              </a:rPr>
              <a:t>Less than 6</a:t>
            </a:r>
          </a:p>
          <a:p>
            <a:pPr marL="0" marR="0" lvl="0" indent="0" algn="l" rtl="0">
              <a:lnSpc>
                <a:spcPct val="15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Less than or Equals 5</a:t>
            </a:r>
          </a:p>
          <a:p>
            <a:pPr marL="0" marR="0" lvl="0" indent="0" algn="l" rtl="0">
              <a:lnSpc>
                <a:spcPct val="150000"/>
              </a:lnSpc>
              <a:spcBef>
                <a:spcPts val="0"/>
              </a:spcBef>
              <a:spcAft>
                <a:spcPts val="0"/>
              </a:spcAft>
              <a:buClr>
                <a:srgbClr val="00FFFF"/>
              </a:buClr>
              <a:buSzPct val="25000"/>
              <a:buFont typeface="Cabin"/>
              <a:buNone/>
            </a:pPr>
            <a:r>
              <a:rPr lang="en-US" sz="3600" u="none" strike="noStrike" cap="none" dirty="0">
                <a:solidFill>
                  <a:srgbClr val="00FFFF"/>
                </a:solidFill>
                <a:latin typeface="Arial" charset="0"/>
                <a:ea typeface="Arial" charset="0"/>
                <a:cs typeface="Arial" charset="0"/>
                <a:sym typeface="Cabin"/>
              </a:rPr>
              <a:t>Not equal 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2028825" y="564876"/>
            <a:ext cx="9515632" cy="1070512"/>
          </a:xfrm>
          <a:prstGeom prst="rect">
            <a:avLst/>
          </a:prstGeom>
          <a:noFill/>
          <a:ln>
            <a:noFill/>
          </a:ln>
        </p:spPr>
        <p:txBody>
          <a:bodyPr lIns="38100" tIns="38100" rIns="38100" bIns="38100" anchor="ctr" anchorCtr="0">
            <a:noAutofit/>
          </a:bodyPr>
          <a:lstStyle/>
          <a:p>
            <a:pPr lvl="0">
              <a:buClr>
                <a:srgbClr val="FFFF00"/>
              </a:buClr>
              <a:buSzPct val="25000"/>
            </a:pPr>
            <a:r>
              <a:rPr lang="en-US" sz="6600" dirty="0" err="1">
                <a:solidFill>
                  <a:srgbClr val="FFD966"/>
                </a:solidFill>
                <a:latin typeface="Arial" charset="0"/>
                <a:ea typeface="Arial" charset="0"/>
                <a:cs typeface="Arial" charset="0"/>
                <a:sym typeface="Cabin"/>
              </a:rPr>
              <a:t>Rẽ</a:t>
            </a:r>
            <a:r>
              <a:rPr lang="en-US" sz="6600" dirty="0">
                <a:solidFill>
                  <a:srgbClr val="FFD966"/>
                </a:solidFill>
                <a:latin typeface="Arial" charset="0"/>
                <a:ea typeface="Arial" charset="0"/>
                <a:cs typeface="Arial" charset="0"/>
                <a:sym typeface="Cabin"/>
              </a:rPr>
              <a:t> </a:t>
            </a:r>
            <a:r>
              <a:rPr lang="en-US" sz="6600" dirty="0" err="1">
                <a:solidFill>
                  <a:srgbClr val="FFD966"/>
                </a:solidFill>
                <a:latin typeface="Arial" charset="0"/>
                <a:ea typeface="Arial" charset="0"/>
                <a:cs typeface="Arial" charset="0"/>
                <a:sym typeface="Cabin"/>
              </a:rPr>
              <a:t>nhánh</a:t>
            </a:r>
            <a:r>
              <a:rPr lang="en-US" sz="6600" dirty="0">
                <a:solidFill>
                  <a:srgbClr val="FFD966"/>
                </a:solidFill>
                <a:latin typeface="Arial" charset="0"/>
                <a:ea typeface="Arial" charset="0"/>
                <a:cs typeface="Arial" charset="0"/>
                <a:sym typeface="Cabin"/>
              </a:rPr>
              <a:t> </a:t>
            </a:r>
            <a:r>
              <a:rPr lang="en-US" sz="6600" dirty="0" err="1">
                <a:solidFill>
                  <a:srgbClr val="FFD966"/>
                </a:solidFill>
                <a:latin typeface="Arial" charset="0"/>
                <a:ea typeface="Arial" charset="0"/>
                <a:cs typeface="Arial" charset="0"/>
                <a:sym typeface="Cabin"/>
              </a:rPr>
              <a:t>một</a:t>
            </a:r>
            <a:r>
              <a:rPr lang="en-US" sz="6600" dirty="0">
                <a:solidFill>
                  <a:srgbClr val="FFD966"/>
                </a:solidFill>
                <a:latin typeface="Arial" charset="0"/>
                <a:ea typeface="Arial" charset="0"/>
                <a:cs typeface="Arial" charset="0"/>
                <a:sym typeface="Cabin"/>
              </a:rPr>
              <a:t> </a:t>
            </a:r>
            <a:r>
              <a:rPr lang="en-US" sz="6600" dirty="0" err="1">
                <a:solidFill>
                  <a:srgbClr val="FFD966"/>
                </a:solidFill>
                <a:latin typeface="Arial" charset="0"/>
                <a:ea typeface="Arial" charset="0"/>
                <a:cs typeface="Arial" charset="0"/>
                <a:sym typeface="Cabin"/>
              </a:rPr>
              <a:t>chiều</a:t>
            </a:r>
            <a:endParaRPr lang="en-US" sz="6600" u="none" strike="noStrike" cap="none" dirty="0">
              <a:solidFill>
                <a:srgbClr val="FFD966"/>
              </a:solidFill>
              <a:latin typeface="Arial" charset="0"/>
              <a:ea typeface="Arial" charset="0"/>
              <a:cs typeface="Arial" charset="0"/>
              <a:sym typeface="Cabin"/>
            </a:endParaRPr>
          </a:p>
        </p:txBody>
      </p:sp>
      <p:sp>
        <p:nvSpPr>
          <p:cNvPr id="299" name="Shape 299"/>
          <p:cNvSpPr txBox="1"/>
          <p:nvPr/>
        </p:nvSpPr>
        <p:spPr>
          <a:xfrm>
            <a:off x="631900" y="1543987"/>
            <a:ext cx="5712000" cy="650573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x = 5</a:t>
            </a:r>
          </a:p>
          <a:p>
            <a:pPr lvl="0">
              <a:buClr>
                <a:srgbClr val="FF7F00"/>
              </a:buClr>
              <a:buSzPct val="25000"/>
            </a:pPr>
            <a:r>
              <a:rPr lang="en-US" sz="3200" i="0" u="none" strike="noStrike" cap="none" dirty="0">
                <a:solidFill>
                  <a:srgbClr val="FF9900"/>
                </a:solidFill>
                <a:latin typeface="Courier"/>
                <a:ea typeface="Courier"/>
                <a:cs typeface="Courier"/>
                <a:sym typeface="Courier New"/>
              </a:rPr>
              <a:t>print('Before 5</a:t>
            </a:r>
            <a:r>
              <a:rPr lang="en-US" sz="3200"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200" i="0" u="none" strike="noStrike" cap="none" dirty="0">
                <a:solidFill>
                  <a:srgbClr val="00FFFF"/>
                </a:solidFill>
                <a:latin typeface="Courier"/>
                <a:ea typeface="Courier"/>
                <a:cs typeface="Courier"/>
                <a:sym typeface="Courier New"/>
              </a:rPr>
              <a:t>if  x == 5 :</a:t>
            </a:r>
          </a:p>
          <a:p>
            <a:pPr lvl="0">
              <a:buClr>
                <a:srgbClr val="FF00FF"/>
              </a:buClr>
              <a:buSzPct val="25000"/>
            </a:pPr>
            <a:r>
              <a:rPr lang="en-US" sz="3200" i="0" u="none" strike="noStrike" cap="none" dirty="0">
                <a:solidFill>
                  <a:srgbClr val="00FFFF"/>
                </a:solidFill>
                <a:latin typeface="Courier"/>
                <a:ea typeface="Courier"/>
                <a:cs typeface="Courier"/>
                <a:sym typeface="Courier New"/>
              </a:rPr>
              <a:t>    print('Is 5</a:t>
            </a:r>
            <a:r>
              <a:rPr lang="en-US" sz="3200" dirty="0">
                <a:solidFill>
                  <a:srgbClr val="00FFFF"/>
                </a:solidFill>
                <a:latin typeface="Courier"/>
                <a:ea typeface="Courier"/>
                <a:cs typeface="Courier"/>
                <a:sym typeface="Courier New"/>
              </a:rPr>
              <a:t>')</a:t>
            </a:r>
          </a:p>
          <a:p>
            <a:pPr lvl="0">
              <a:buClr>
                <a:srgbClr val="FF00FF"/>
              </a:buClr>
              <a:buSzPct val="25000"/>
            </a:pPr>
            <a:r>
              <a:rPr lang="en-US" sz="3200" i="0" u="none" strike="noStrike" cap="none" dirty="0">
                <a:solidFill>
                  <a:srgbClr val="00FFFF"/>
                </a:solidFill>
                <a:latin typeface="Courier"/>
                <a:ea typeface="Courier"/>
                <a:cs typeface="Courier"/>
                <a:sym typeface="Courier New"/>
              </a:rPr>
              <a:t>    print('Is Still 5</a:t>
            </a:r>
            <a:r>
              <a:rPr lang="en-US" sz="3200" dirty="0">
                <a:solidFill>
                  <a:srgbClr val="00FFFF"/>
                </a:solidFill>
                <a:latin typeface="Courier"/>
                <a:ea typeface="Courier"/>
                <a:cs typeface="Courier"/>
                <a:sym typeface="Courier New"/>
              </a:rPr>
              <a:t>')</a:t>
            </a:r>
          </a:p>
          <a:p>
            <a:pPr lvl="0">
              <a:buClr>
                <a:srgbClr val="FF00FF"/>
              </a:buClr>
              <a:buSzPct val="25000"/>
            </a:pPr>
            <a:r>
              <a:rPr lang="en-US" sz="3200" i="0" u="none" strike="noStrike" cap="none" dirty="0">
                <a:solidFill>
                  <a:srgbClr val="00FFFF"/>
                </a:solidFill>
                <a:latin typeface="Courier"/>
                <a:ea typeface="Courier"/>
                <a:cs typeface="Courier"/>
                <a:sym typeface="Courier New"/>
              </a:rPr>
              <a:t>    print('Third 5</a:t>
            </a:r>
            <a:r>
              <a:rPr lang="en-US" sz="3200" dirty="0">
                <a:solidFill>
                  <a:srgbClr val="00FFFF"/>
                </a:solidFill>
                <a:latin typeface="Courier"/>
                <a:ea typeface="Courier"/>
                <a:cs typeface="Courier"/>
                <a:sym typeface="Courier New"/>
              </a:rPr>
              <a:t>')</a:t>
            </a:r>
          </a:p>
          <a:p>
            <a:pPr lvl="0">
              <a:buClr>
                <a:srgbClr val="FF7F00"/>
              </a:buClr>
              <a:buSzPct val="25000"/>
            </a:pPr>
            <a:r>
              <a:rPr lang="en-US" sz="3200" i="0" u="none" strike="noStrike" cap="none" dirty="0">
                <a:solidFill>
                  <a:srgbClr val="FF9900"/>
                </a:solidFill>
                <a:latin typeface="Courier"/>
                <a:ea typeface="Courier"/>
                <a:cs typeface="Courier"/>
                <a:sym typeface="Courier New"/>
              </a:rPr>
              <a:t>print('Afterwards </a:t>
            </a:r>
            <a:r>
              <a:rPr lang="en-US" sz="3200" dirty="0">
                <a:solidFill>
                  <a:srgbClr val="FF9900"/>
                </a:solidFill>
                <a:latin typeface="Courier"/>
                <a:ea typeface="Courier"/>
                <a:cs typeface="Courier"/>
                <a:sym typeface="Courier New"/>
              </a:rPr>
              <a:t>5')</a:t>
            </a:r>
            <a:endParaRPr lang="en-US" sz="3200" i="0" u="none" strike="noStrike" cap="none" dirty="0">
              <a:solidFill>
                <a:srgbClr val="FF9900"/>
              </a:solidFill>
              <a:latin typeface="Courier"/>
              <a:ea typeface="Courier"/>
              <a:cs typeface="Courier"/>
              <a:sym typeface="Courier New"/>
            </a:endParaRPr>
          </a:p>
          <a:p>
            <a:pPr lvl="0">
              <a:buClr>
                <a:srgbClr val="FF7F00"/>
              </a:buClr>
              <a:buSzPct val="25000"/>
            </a:pPr>
            <a:r>
              <a:rPr lang="en-US" sz="3200" dirty="0">
                <a:solidFill>
                  <a:srgbClr val="FF9900"/>
                </a:solidFill>
                <a:latin typeface="Courier"/>
                <a:ea typeface="Courier"/>
                <a:cs typeface="Courier"/>
                <a:sym typeface="Courier New"/>
              </a:rPr>
              <a:t>p</a:t>
            </a:r>
            <a:r>
              <a:rPr lang="en-US" sz="3200" i="0" u="none" strike="noStrike" cap="none" dirty="0">
                <a:solidFill>
                  <a:srgbClr val="FF9900"/>
                </a:solidFill>
                <a:latin typeface="Courier"/>
                <a:ea typeface="Courier"/>
                <a:cs typeface="Courier"/>
                <a:sym typeface="Courier New"/>
              </a:rPr>
              <a:t>rint('Before </a:t>
            </a:r>
            <a:r>
              <a:rPr lang="en-US" sz="3200" dirty="0">
                <a:solidFill>
                  <a:srgbClr val="FF9900"/>
                </a:solidFill>
                <a:latin typeface="Courier"/>
                <a:ea typeface="Courier"/>
                <a:cs typeface="Courier"/>
                <a:sym typeface="Courier New"/>
              </a:rPr>
              <a:t>6')</a:t>
            </a:r>
            <a:endParaRPr lang="en-US" sz="32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200" i="0" u="none" strike="noStrike" cap="none" dirty="0">
                <a:solidFill>
                  <a:srgbClr val="00FF00"/>
                </a:solidFill>
                <a:latin typeface="Courier"/>
                <a:ea typeface="Courier"/>
                <a:cs typeface="Courier"/>
                <a:sym typeface="Courier New"/>
              </a:rPr>
              <a:t>if x == 6 :</a:t>
            </a:r>
          </a:p>
          <a:p>
            <a:pPr lvl="0">
              <a:buClr>
                <a:srgbClr val="00FF00"/>
              </a:buClr>
              <a:buSzPct val="25000"/>
            </a:pPr>
            <a:r>
              <a:rPr lang="en-US" sz="3200" i="0" u="none" strike="noStrike" cap="none" dirty="0">
                <a:solidFill>
                  <a:srgbClr val="00FF00"/>
                </a:solidFill>
                <a:latin typeface="Courier"/>
                <a:ea typeface="Courier"/>
                <a:cs typeface="Courier"/>
                <a:sym typeface="Courier New"/>
              </a:rPr>
              <a:t>    print('Is </a:t>
            </a:r>
            <a:r>
              <a:rPr lang="en-US" sz="3200" dirty="0">
                <a:solidFill>
                  <a:srgbClr val="00FF00"/>
                </a:solidFill>
                <a:latin typeface="Courier"/>
                <a:ea typeface="Courier"/>
                <a:cs typeface="Courier"/>
                <a:sym typeface="Courier New"/>
              </a:rPr>
              <a:t>6')</a:t>
            </a:r>
            <a:endParaRPr lang="en-US" sz="3200" dirty="0">
              <a:solidFill>
                <a:schemeClr val="accent1"/>
              </a:solidFill>
              <a:latin typeface="Courier"/>
              <a:ea typeface="Courier"/>
              <a:cs typeface="Courier"/>
              <a:sym typeface="Courier New"/>
            </a:endParaRPr>
          </a:p>
          <a:p>
            <a:pPr lvl="0">
              <a:buClr>
                <a:srgbClr val="00FF00"/>
              </a:buClr>
              <a:buSzPct val="25000"/>
            </a:pPr>
            <a:r>
              <a:rPr lang="en-US" sz="3200" i="0" u="none" strike="noStrike" cap="none" dirty="0">
                <a:solidFill>
                  <a:srgbClr val="00FF00"/>
                </a:solidFill>
                <a:latin typeface="Courier"/>
                <a:ea typeface="Courier"/>
                <a:cs typeface="Courier"/>
                <a:sym typeface="Courier New"/>
              </a:rPr>
              <a:t>    print('Is Still </a:t>
            </a:r>
            <a:r>
              <a:rPr lang="en-US" sz="3200" dirty="0">
                <a:solidFill>
                  <a:srgbClr val="00FF00"/>
                </a:solidFill>
                <a:latin typeface="Courier"/>
                <a:ea typeface="Courier"/>
                <a:cs typeface="Courier"/>
                <a:sym typeface="Courier New"/>
              </a:rPr>
              <a:t>6')</a:t>
            </a:r>
            <a:endParaRPr lang="en-US" sz="3200" dirty="0">
              <a:solidFill>
                <a:schemeClr val="accent1"/>
              </a:solidFill>
              <a:latin typeface="Courier"/>
              <a:ea typeface="Courier"/>
              <a:cs typeface="Courier"/>
              <a:sym typeface="Courier New"/>
            </a:endParaRPr>
          </a:p>
          <a:p>
            <a:pPr lvl="0">
              <a:buClr>
                <a:srgbClr val="00FF00"/>
              </a:buClr>
              <a:buSzPct val="25000"/>
            </a:pPr>
            <a:r>
              <a:rPr lang="en-US" sz="3200" i="0" u="none" strike="noStrike" cap="none" dirty="0">
                <a:solidFill>
                  <a:srgbClr val="00FF00"/>
                </a:solidFill>
                <a:latin typeface="Courier"/>
                <a:ea typeface="Courier"/>
                <a:cs typeface="Courier"/>
                <a:sym typeface="Courier New"/>
              </a:rPr>
              <a:t>    print('Third </a:t>
            </a:r>
            <a:r>
              <a:rPr lang="en-US" sz="3200" dirty="0">
                <a:solidFill>
                  <a:srgbClr val="00FF00"/>
                </a:solidFill>
                <a:latin typeface="Courier"/>
                <a:ea typeface="Courier"/>
                <a:cs typeface="Courier"/>
                <a:sym typeface="Courier New"/>
              </a:rPr>
              <a:t>6')</a:t>
            </a:r>
            <a:endParaRPr lang="en-US" sz="3200" dirty="0">
              <a:solidFill>
                <a:schemeClr val="accent1"/>
              </a:solidFill>
              <a:latin typeface="Courier"/>
              <a:ea typeface="Courier"/>
              <a:cs typeface="Courier"/>
              <a:sym typeface="Courier New"/>
            </a:endParaRPr>
          </a:p>
          <a:p>
            <a:pPr lvl="0">
              <a:buClr>
                <a:srgbClr val="FF7F00"/>
              </a:buClr>
              <a:buSzPct val="25000"/>
            </a:pPr>
            <a:r>
              <a:rPr lang="en-US" sz="3200" dirty="0">
                <a:solidFill>
                  <a:srgbClr val="FF9900"/>
                </a:solidFill>
                <a:latin typeface="Courier"/>
                <a:ea typeface="Courier"/>
                <a:cs typeface="Courier"/>
                <a:sym typeface="Courier New"/>
              </a:rPr>
              <a:t>p</a:t>
            </a:r>
            <a:r>
              <a:rPr lang="en-US" sz="3200" i="0" u="none" strike="noStrike" cap="none" dirty="0">
                <a:solidFill>
                  <a:srgbClr val="FF9900"/>
                </a:solidFill>
                <a:latin typeface="Courier"/>
                <a:ea typeface="Courier"/>
                <a:cs typeface="Courier"/>
                <a:sym typeface="Courier New"/>
              </a:rPr>
              <a:t>rint('Afterwards 6</a:t>
            </a:r>
            <a:r>
              <a:rPr lang="en-US" sz="3200" dirty="0">
                <a:solidFill>
                  <a:srgbClr val="FF9900"/>
                </a:solidFill>
                <a:latin typeface="Courier"/>
                <a:ea typeface="Courier"/>
                <a:cs typeface="Courier"/>
                <a:sym typeface="Courier New"/>
              </a:rPr>
              <a:t>')</a:t>
            </a:r>
            <a:endParaRPr lang="en-US" sz="3200" i="0" u="none" strike="noStrike" cap="none" dirty="0">
              <a:solidFill>
                <a:srgbClr val="FF9900"/>
              </a:solidFill>
              <a:latin typeface="Courier"/>
              <a:ea typeface="Courier"/>
              <a:cs typeface="Courier"/>
              <a:sym typeface="Courier New"/>
            </a:endParaRPr>
          </a:p>
        </p:txBody>
      </p:sp>
      <p:sp>
        <p:nvSpPr>
          <p:cNvPr id="300" name="Shape 300"/>
          <p:cNvSpPr txBox="1"/>
          <p:nvPr/>
        </p:nvSpPr>
        <p:spPr>
          <a:xfrm>
            <a:off x="7321666" y="2088625"/>
            <a:ext cx="2826846" cy="596109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FF9900"/>
                </a:solidFill>
                <a:latin typeface="Arial" charset="0"/>
                <a:ea typeface="Arial" charset="0"/>
                <a:cs typeface="Arial" charset="0"/>
                <a:sym typeface="Cabin"/>
              </a:rPr>
              <a:t>Before 5</a:t>
            </a:r>
          </a:p>
          <a:p>
            <a:pPr marL="0" marR="0" lvl="0" indent="0" algn="l" rtl="0">
              <a:lnSpc>
                <a:spcPct val="100000"/>
              </a:lnSpc>
              <a:spcBef>
                <a:spcPts val="0"/>
              </a:spcBef>
              <a:spcAft>
                <a:spcPts val="0"/>
              </a:spcAft>
              <a:buClr>
                <a:srgbClr val="FF7F00"/>
              </a:buClr>
              <a:buSzPct val="25000"/>
              <a:buFont typeface="Cabin"/>
              <a:buNone/>
            </a:pPr>
            <a:endParaRPr lang="en-US" sz="3600" u="none" strike="noStrike" cap="none" dirty="0">
              <a:solidFill>
                <a:srgbClr val="FF99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Is 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Is Still 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Third 5</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FF9900"/>
                </a:solidFill>
                <a:latin typeface="Arial" charset="0"/>
                <a:ea typeface="Arial" charset="0"/>
                <a:cs typeface="Arial" charset="0"/>
                <a:sym typeface="Cabin"/>
              </a:rPr>
              <a:t>Afterwards 5</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FF9900"/>
                </a:solidFill>
                <a:latin typeface="Arial" charset="0"/>
                <a:ea typeface="Arial" charset="0"/>
                <a:cs typeface="Arial" charset="0"/>
                <a:sym typeface="Cabin"/>
              </a:rPr>
              <a:t>Before 6</a:t>
            </a:r>
          </a:p>
          <a:p>
            <a:pPr marL="0" marR="0" lvl="0" indent="0" algn="l" rtl="0">
              <a:lnSpc>
                <a:spcPct val="100000"/>
              </a:lnSpc>
              <a:spcBef>
                <a:spcPts val="0"/>
              </a:spcBef>
              <a:spcAft>
                <a:spcPts val="0"/>
              </a:spcAft>
              <a:buClr>
                <a:srgbClr val="FF7F00"/>
              </a:buClr>
              <a:buSzPct val="25000"/>
              <a:buFont typeface="Cabin"/>
              <a:buNone/>
            </a:pPr>
            <a:endParaRPr lang="en-US" sz="3600" dirty="0">
              <a:solidFill>
                <a:srgbClr val="FF99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endParaRPr lang="en-US" sz="3600" u="none" strike="noStrike" cap="none" dirty="0">
              <a:solidFill>
                <a:srgbClr val="FF99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endParaRPr lang="en-US" sz="3600" u="none" strike="noStrike" cap="none" dirty="0">
              <a:solidFill>
                <a:srgbClr val="FF99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FF9900"/>
                </a:solidFill>
                <a:latin typeface="Arial" charset="0"/>
                <a:ea typeface="Arial" charset="0"/>
                <a:cs typeface="Arial" charset="0"/>
                <a:sym typeface="Cabin"/>
              </a:rPr>
              <a:t>Afterwards 6</a:t>
            </a:r>
          </a:p>
        </p:txBody>
      </p:sp>
      <p:cxnSp>
        <p:nvCxnSpPr>
          <p:cNvPr id="301" name="Shape 301"/>
          <p:cNvCxnSpPr/>
          <p:nvPr/>
        </p:nvCxnSpPr>
        <p:spPr>
          <a:xfrm flipH="1" flipV="1">
            <a:off x="6384210" y="3857360"/>
            <a:ext cx="794254" cy="65259"/>
          </a:xfrm>
          <a:prstGeom prst="straightConnector1">
            <a:avLst/>
          </a:prstGeom>
          <a:noFill/>
          <a:ln w="76200" cap="rnd" cmpd="sng">
            <a:solidFill>
              <a:srgbClr val="00FFFF"/>
            </a:solidFill>
            <a:prstDash val="solid"/>
            <a:miter/>
            <a:headEnd type="stealth" w="med" len="med"/>
            <a:tailEnd type="none" w="med" len="med"/>
          </a:ln>
        </p:spPr>
      </p:cxnSp>
      <p:cxnSp>
        <p:nvCxnSpPr>
          <p:cNvPr id="302" name="Shape 302"/>
          <p:cNvCxnSpPr/>
          <p:nvPr/>
        </p:nvCxnSpPr>
        <p:spPr>
          <a:xfrm flipH="1">
            <a:off x="5382786" y="6345736"/>
            <a:ext cx="1669419" cy="116062"/>
          </a:xfrm>
          <a:prstGeom prst="straightConnector1">
            <a:avLst/>
          </a:prstGeom>
          <a:noFill/>
          <a:ln w="76200" cap="rnd" cmpd="sng">
            <a:solidFill>
              <a:srgbClr val="00FF00"/>
            </a:solidFill>
            <a:prstDash val="solid"/>
            <a:miter/>
            <a:headEnd type="stealth" w="med" len="med"/>
            <a:tailEnd type="none" w="med" len="med"/>
          </a:ln>
        </p:spPr>
      </p:cxnSp>
      <p:cxnSp>
        <p:nvCxnSpPr>
          <p:cNvPr id="303" name="Shape 303"/>
          <p:cNvCxnSpPr/>
          <p:nvPr/>
        </p:nvCxnSpPr>
        <p:spPr>
          <a:xfrm rot="10800000">
            <a:off x="12087268" y="1315710"/>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04" name="Shape 304"/>
          <p:cNvSpPr/>
          <p:nvPr/>
        </p:nvSpPr>
        <p:spPr>
          <a:xfrm>
            <a:off x="10671332" y="1876061"/>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x == 5 ?</a:t>
            </a:r>
          </a:p>
        </p:txBody>
      </p:sp>
      <p:cxnSp>
        <p:nvCxnSpPr>
          <p:cNvPr id="305" name="Shape 305"/>
          <p:cNvCxnSpPr/>
          <p:nvPr/>
        </p:nvCxnSpPr>
        <p:spPr>
          <a:xfrm rot="10800000">
            <a:off x="12087393" y="3093698"/>
            <a:ext cx="49200" cy="4060800"/>
          </a:xfrm>
          <a:prstGeom prst="straightConnector1">
            <a:avLst/>
          </a:prstGeom>
          <a:noFill/>
          <a:ln w="76200" cap="rnd" cmpd="sng">
            <a:solidFill>
              <a:srgbClr val="00FFFF"/>
            </a:solidFill>
            <a:prstDash val="solid"/>
            <a:miter/>
            <a:headEnd type="stealth" w="med" len="med"/>
            <a:tailEnd type="none" w="med" len="med"/>
          </a:ln>
        </p:spPr>
      </p:cxnSp>
      <p:cxnSp>
        <p:nvCxnSpPr>
          <p:cNvPr id="306" name="Shape 306"/>
          <p:cNvCxnSpPr/>
          <p:nvPr/>
        </p:nvCxnSpPr>
        <p:spPr>
          <a:xfrm rot="10800000">
            <a:off x="13528956" y="2504710"/>
            <a:ext cx="724500" cy="5700"/>
          </a:xfrm>
          <a:prstGeom prst="straightConnector1">
            <a:avLst/>
          </a:prstGeom>
          <a:noFill/>
          <a:ln w="76200" cap="rnd" cmpd="sng">
            <a:solidFill>
              <a:srgbClr val="00FFFF"/>
            </a:solidFill>
            <a:prstDash val="solid"/>
            <a:miter/>
            <a:headEnd type="none" w="med" len="med"/>
            <a:tailEnd type="none" w="med" len="med"/>
          </a:ln>
        </p:spPr>
      </p:cxnSp>
      <p:cxnSp>
        <p:nvCxnSpPr>
          <p:cNvPr id="307" name="Shape 307"/>
          <p:cNvCxnSpPr/>
          <p:nvPr/>
        </p:nvCxnSpPr>
        <p:spPr>
          <a:xfrm rot="10800000" flipH="1">
            <a:off x="14273369" y="2504835"/>
            <a:ext cx="15899" cy="644400"/>
          </a:xfrm>
          <a:prstGeom prst="straightConnector1">
            <a:avLst/>
          </a:prstGeom>
          <a:noFill/>
          <a:ln w="50800" cap="rnd" cmpd="sng">
            <a:solidFill>
              <a:srgbClr val="00FFFF"/>
            </a:solidFill>
            <a:prstDash val="solid"/>
            <a:miter/>
            <a:headEnd type="stealth" w="med" len="med"/>
            <a:tailEnd type="none" w="med" len="med"/>
          </a:ln>
        </p:spPr>
      </p:cxnSp>
      <p:cxnSp>
        <p:nvCxnSpPr>
          <p:cNvPr id="308" name="Shape 308"/>
          <p:cNvCxnSpPr/>
          <p:nvPr/>
        </p:nvCxnSpPr>
        <p:spPr>
          <a:xfrm>
            <a:off x="12144418" y="6345736"/>
            <a:ext cx="2149499" cy="0"/>
          </a:xfrm>
          <a:prstGeom prst="straightConnector1">
            <a:avLst/>
          </a:prstGeom>
          <a:noFill/>
          <a:ln w="76200" cap="rnd" cmpd="sng">
            <a:solidFill>
              <a:srgbClr val="00FFFF"/>
            </a:solidFill>
            <a:prstDash val="solid"/>
            <a:miter/>
            <a:headEnd type="stealth" w="med" len="med"/>
            <a:tailEnd type="none" w="med" len="med"/>
          </a:ln>
        </p:spPr>
      </p:cxnSp>
      <p:sp>
        <p:nvSpPr>
          <p:cNvPr id="309" name="Shape 309"/>
          <p:cNvSpPr txBox="1"/>
          <p:nvPr/>
        </p:nvSpPr>
        <p:spPr>
          <a:xfrm>
            <a:off x="13365944" y="1667311"/>
            <a:ext cx="1114555"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Yes</a:t>
            </a:r>
          </a:p>
        </p:txBody>
      </p:sp>
      <p:sp>
        <p:nvSpPr>
          <p:cNvPr id="310" name="Shape 310"/>
          <p:cNvSpPr txBox="1"/>
          <p:nvPr/>
        </p:nvSpPr>
        <p:spPr>
          <a:xfrm>
            <a:off x="12817632" y="4212861"/>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print('Still </a:t>
            </a:r>
            <a:r>
              <a:rPr lang="en-US" sz="3500" dirty="0">
                <a:solidFill>
                  <a:schemeClr val="lt1"/>
                </a:solidFill>
                <a:latin typeface="Arial" charset="0"/>
                <a:ea typeface="Arial" charset="0"/>
                <a:cs typeface="Arial" charset="0"/>
                <a:sym typeface="Cabin"/>
              </a:rPr>
              <a:t>5')</a:t>
            </a:r>
            <a:endParaRPr lang="en-US" sz="3500" u="none" strike="noStrike" cap="none" dirty="0">
              <a:solidFill>
                <a:schemeClr val="lt1"/>
              </a:solidFill>
              <a:latin typeface="Arial" charset="0"/>
              <a:ea typeface="Arial" charset="0"/>
              <a:cs typeface="Arial" charset="0"/>
              <a:sym typeface="Cabin"/>
            </a:endParaRPr>
          </a:p>
        </p:txBody>
      </p:sp>
      <p:sp>
        <p:nvSpPr>
          <p:cNvPr id="311" name="Shape 311"/>
          <p:cNvSpPr txBox="1"/>
          <p:nvPr/>
        </p:nvSpPr>
        <p:spPr>
          <a:xfrm>
            <a:off x="12817632" y="5317761"/>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print('Third </a:t>
            </a:r>
            <a:r>
              <a:rPr lang="en-US" sz="3500" dirty="0">
                <a:solidFill>
                  <a:schemeClr val="lt1"/>
                </a:solidFill>
                <a:latin typeface="Arial" charset="0"/>
                <a:ea typeface="Arial" charset="0"/>
                <a:cs typeface="Arial" charset="0"/>
                <a:sym typeface="Cabin"/>
              </a:rPr>
              <a:t>5')</a:t>
            </a:r>
            <a:endParaRPr lang="en-US" sz="3500" u="none" strike="noStrike" cap="none" dirty="0">
              <a:solidFill>
                <a:schemeClr val="lt1"/>
              </a:solidFill>
              <a:latin typeface="Arial" charset="0"/>
              <a:ea typeface="Arial" charset="0"/>
              <a:cs typeface="Arial" charset="0"/>
              <a:sym typeface="Cabin"/>
            </a:endParaRPr>
          </a:p>
        </p:txBody>
      </p:sp>
      <p:sp>
        <p:nvSpPr>
          <p:cNvPr id="312" name="Shape 312"/>
          <p:cNvSpPr txBox="1"/>
          <p:nvPr/>
        </p:nvSpPr>
        <p:spPr>
          <a:xfrm>
            <a:off x="10988832" y="3171461"/>
            <a:ext cx="723900"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No</a:t>
            </a:r>
          </a:p>
        </p:txBody>
      </p:sp>
      <p:sp>
        <p:nvSpPr>
          <p:cNvPr id="313" name="Shape 313"/>
          <p:cNvSpPr txBox="1"/>
          <p:nvPr/>
        </p:nvSpPr>
        <p:spPr>
          <a:xfrm>
            <a:off x="12817632" y="3107961"/>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print('Is </a:t>
            </a:r>
            <a:r>
              <a:rPr lang="en-US" sz="3500" dirty="0">
                <a:solidFill>
                  <a:schemeClr val="lt1"/>
                </a:solidFill>
                <a:latin typeface="Arial" charset="0"/>
                <a:ea typeface="Arial" charset="0"/>
                <a:cs typeface="Arial" charset="0"/>
                <a:sym typeface="Cabin"/>
              </a:rPr>
              <a:t>5’)</a:t>
            </a:r>
            <a:endParaRPr lang="en-US" sz="3500" u="none" strike="noStrike" cap="none" dirty="0">
              <a:solidFill>
                <a:schemeClr val="lt1"/>
              </a:solidFill>
              <a:latin typeface="Arial" charset="0"/>
              <a:ea typeface="Arial" charset="0"/>
              <a:cs typeface="Arial" charset="0"/>
              <a:sym typeface="Cabin"/>
            </a:endParaRPr>
          </a:p>
        </p:txBody>
      </p:sp>
      <p:cxnSp>
        <p:nvCxnSpPr>
          <p:cNvPr id="314" name="Shape 314"/>
          <p:cNvCxnSpPr>
            <a:endCxn id="313" idx="2"/>
          </p:cNvCxnSpPr>
          <p:nvPr/>
        </p:nvCxnSpPr>
        <p:spPr>
          <a:xfrm rot="10800000" flipH="1">
            <a:off x="14267981" y="3857360"/>
            <a:ext cx="10200" cy="355500"/>
          </a:xfrm>
          <a:prstGeom prst="straightConnector1">
            <a:avLst/>
          </a:prstGeom>
          <a:noFill/>
          <a:ln w="76200" cap="rnd" cmpd="sng">
            <a:solidFill>
              <a:srgbClr val="00FFFF"/>
            </a:solidFill>
            <a:prstDash val="solid"/>
            <a:miter/>
            <a:headEnd type="stealth" w="med" len="med"/>
            <a:tailEnd type="none" w="med" len="med"/>
          </a:ln>
        </p:spPr>
      </p:cxnSp>
      <p:cxnSp>
        <p:nvCxnSpPr>
          <p:cNvPr id="315" name="Shape 315"/>
          <p:cNvCxnSpPr/>
          <p:nvPr/>
        </p:nvCxnSpPr>
        <p:spPr>
          <a:xfrm rot="10800000" flipH="1">
            <a:off x="14267982" y="4999998"/>
            <a:ext cx="10200" cy="355500"/>
          </a:xfrm>
          <a:prstGeom prst="straightConnector1">
            <a:avLst/>
          </a:prstGeom>
          <a:noFill/>
          <a:ln w="76200" cap="rnd" cmpd="sng">
            <a:solidFill>
              <a:srgbClr val="00FFFF"/>
            </a:solidFill>
            <a:prstDash val="solid"/>
            <a:miter/>
            <a:headEnd type="stealth" w="med" len="med"/>
            <a:tailEnd type="none" w="med" len="med"/>
          </a:ln>
        </p:spPr>
      </p:cxnSp>
      <p:cxnSp>
        <p:nvCxnSpPr>
          <p:cNvPr id="316" name="Shape 316"/>
          <p:cNvCxnSpPr/>
          <p:nvPr/>
        </p:nvCxnSpPr>
        <p:spPr>
          <a:xfrm rot="10800000" flipH="1">
            <a:off x="14276219" y="6066435"/>
            <a:ext cx="10200" cy="355500"/>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727075" y="745588"/>
            <a:ext cx="13512800" cy="1794312"/>
          </a:xfrm>
          <a:prstGeom prst="rect">
            <a:avLst/>
          </a:prstGeom>
          <a:noFill/>
          <a:ln>
            <a:noFill/>
          </a:ln>
        </p:spPr>
        <p:txBody>
          <a:bodyPr lIns="38100" tIns="38100" rIns="38100" bIns="38100" anchor="ctr" anchorCtr="0">
            <a:noAutofit/>
          </a:bodyPr>
          <a:lstStyle/>
          <a:p>
            <a:pPr lvl="0">
              <a:buClr>
                <a:srgbClr val="FF7F00"/>
              </a:buClr>
              <a:buSzPct val="25000"/>
            </a:pPr>
            <a:r>
              <a:rPr lang="en-US" sz="7600" dirty="0" err="1">
                <a:solidFill>
                  <a:srgbClr val="FFD966"/>
                </a:solidFill>
                <a:latin typeface="Arial" charset="0"/>
                <a:ea typeface="Arial" charset="0"/>
                <a:cs typeface="Arial" charset="0"/>
                <a:sym typeface="Cabin"/>
              </a:rPr>
              <a:t>Lùi</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dòng</a:t>
            </a:r>
            <a:endParaRPr lang="en-US" sz="7600" u="none" strike="noStrike" cap="none" dirty="0">
              <a:solidFill>
                <a:srgbClr val="FFD966"/>
              </a:solidFill>
              <a:latin typeface="Arial" charset="0"/>
              <a:ea typeface="Arial" charset="0"/>
              <a:cs typeface="Arial" charset="0"/>
              <a:sym typeface="Cabin"/>
            </a:endParaRPr>
          </a:p>
        </p:txBody>
      </p:sp>
      <p:sp>
        <p:nvSpPr>
          <p:cNvPr id="322" name="Shape 322"/>
          <p:cNvSpPr txBox="1">
            <a:spLocks noGrp="1"/>
          </p:cNvSpPr>
          <p:nvPr>
            <p:ph type="body" idx="1"/>
          </p:nvPr>
        </p:nvSpPr>
        <p:spPr>
          <a:xfrm>
            <a:off x="946523" y="2592296"/>
            <a:ext cx="14269178" cy="5640168"/>
          </a:xfrm>
          <a:prstGeom prst="rect">
            <a:avLst/>
          </a:prstGeom>
          <a:noFill/>
          <a:ln>
            <a:noFill/>
          </a:ln>
        </p:spPr>
        <p:txBody>
          <a:bodyPr lIns="38100" tIns="38100" rIns="38100" bIns="38100" anchor="ctr" anchorCtr="0">
            <a:noAutofit/>
          </a:bodyPr>
          <a:lstStyle/>
          <a:p>
            <a:pPr marL="749300" lvl="0" indent="-345694">
              <a:spcBef>
                <a:spcPts val="1200"/>
              </a:spcBef>
              <a:spcAft>
                <a:spcPts val="1200"/>
              </a:spcAft>
              <a:buClr>
                <a:srgbClr val="FF7F00"/>
              </a:buClr>
              <a:buSzPct val="100000"/>
            </a:pPr>
            <a:r>
              <a:rPr lang="vi-VN" sz="3200" dirty="0">
                <a:solidFill>
                  <a:schemeClr val="bg1"/>
                </a:solidFill>
                <a:latin typeface="Arial" charset="0"/>
                <a:ea typeface="Arial" charset="0"/>
                <a:cs typeface="Arial" charset="0"/>
                <a:sym typeface="Cabin"/>
              </a:rPr>
              <a:t>Lùi dòng sau câu lệnh if hoặc câu lệnh for (sau dấu hai chấm : )
Duy trì lùi dòng để chỉ ra phạm vi của khối lệnh (dòng nào bị ảnh hưởng bởi if/for) (tương tự dấu { trong Java để đánh dấu bắt đầu khối)
Bỏ lùi dòng, trở lại mức của câu lệnh if hoặc câu lệnh for, chỉ ra sự kết thúc của khối (tương tự dấu } trong Java)
Các dòng trống bị bỏ qua - chúng không ảnh hưởng đến lùi dòng
Nhận xét về một dòng tự chúng bị bỏ qua liên quan đến lùi dòng</a:t>
            </a:r>
            <a:endParaRPr lang="en-US" sz="3200" u="none" strike="noStrike" cap="none" dirty="0">
              <a:solidFill>
                <a:schemeClr val="bg1"/>
              </a:solidFill>
              <a:latin typeface="Arial" charset="0"/>
              <a:ea typeface="Arial" charset="0"/>
              <a:cs typeface="Arial" charset="0"/>
              <a:sym typeface="Cab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FF0000"/>
              </a:buClr>
              <a:buSzPct val="25000"/>
            </a:pPr>
            <a:r>
              <a:rPr lang="en-US" sz="7600" dirty="0" err="1">
                <a:solidFill>
                  <a:srgbClr val="FFD966"/>
                </a:solidFill>
                <a:latin typeface="Arial" charset="0"/>
                <a:ea typeface="Arial" charset="0"/>
                <a:cs typeface="Arial" charset="0"/>
                <a:sym typeface="Cabin"/>
              </a:rPr>
              <a:t>Chú</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ý</a:t>
            </a:r>
            <a:r>
              <a:rPr lang="en-US" sz="7600" dirty="0">
                <a:solidFill>
                  <a:srgbClr val="FFD966"/>
                </a:solidFill>
                <a:latin typeface="Arial" charset="0"/>
                <a:ea typeface="Arial" charset="0"/>
                <a:cs typeface="Arial" charset="0"/>
                <a:sym typeface="Cabin"/>
              </a:rPr>
              <a:t>: </a:t>
            </a:r>
            <a:r>
              <a:rPr lang="en-US" sz="7600" dirty="0" err="1">
                <a:solidFill>
                  <a:schemeClr val="bg1"/>
                </a:solidFill>
                <a:latin typeface="Arial" charset="0"/>
                <a:ea typeface="Arial" charset="0"/>
                <a:cs typeface="Arial" charset="0"/>
                <a:sym typeface="Cabin"/>
              </a:rPr>
              <a:t>Tắt</a:t>
            </a:r>
            <a:r>
              <a:rPr lang="en-US" sz="7600" dirty="0">
                <a:solidFill>
                  <a:schemeClr val="bg1"/>
                </a:solidFill>
                <a:latin typeface="Arial" charset="0"/>
                <a:ea typeface="Arial" charset="0"/>
                <a:cs typeface="Arial" charset="0"/>
                <a:sym typeface="Cabin"/>
              </a:rPr>
              <a:t> tab !!</a:t>
            </a:r>
            <a:endParaRPr lang="en-US" sz="7600" u="none" strike="noStrike" cap="none" dirty="0">
              <a:solidFill>
                <a:schemeClr val="bg1"/>
              </a:solidFill>
              <a:latin typeface="Arial" charset="0"/>
              <a:ea typeface="Arial" charset="0"/>
              <a:cs typeface="Arial" charset="0"/>
              <a:sym typeface="Cabin"/>
            </a:endParaRPr>
          </a:p>
        </p:txBody>
      </p:sp>
      <p:sp>
        <p:nvSpPr>
          <p:cNvPr id="328" name="Shape 328"/>
          <p:cNvSpPr txBox="1">
            <a:spLocks noGrp="1"/>
          </p:cNvSpPr>
          <p:nvPr>
            <p:ph type="body" idx="1"/>
          </p:nvPr>
        </p:nvSpPr>
        <p:spPr>
          <a:xfrm>
            <a:off x="1155700" y="2603501"/>
            <a:ext cx="14188888" cy="5640168"/>
          </a:xfrm>
          <a:prstGeom prst="rect">
            <a:avLst/>
          </a:prstGeom>
          <a:noFill/>
          <a:ln>
            <a:noFill/>
          </a:ln>
        </p:spPr>
        <p:txBody>
          <a:bodyPr lIns="38100" tIns="38100" rIns="38100" bIns="38100" anchor="ctr" anchorCtr="0">
            <a:noAutofit/>
          </a:bodyPr>
          <a:lstStyle/>
          <a:p>
            <a:pPr marL="749300" lvl="0" indent="-345694">
              <a:spcBef>
                <a:spcPts val="1200"/>
              </a:spcBef>
              <a:spcAft>
                <a:spcPts val="1200"/>
              </a:spcAft>
              <a:buSzPct val="100000"/>
            </a:pPr>
            <a:r>
              <a:rPr lang="en-US" sz="3200" dirty="0" err="1">
                <a:solidFill>
                  <a:schemeClr val="lt1"/>
                </a:solidFill>
                <a:latin typeface="Arial" charset="0"/>
                <a:ea typeface="Arial" charset="0"/>
                <a:cs typeface="Arial" charset="0"/>
                <a:sym typeface="Cabin"/>
              </a:rPr>
              <a:t>Tự</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động</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sử</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dụng</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khoảng</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trắng</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cho</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các</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tệp</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có</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phần</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mở</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rộng</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py</a:t>
            </a:r>
            <a:r>
              <a:rPr lang="en-US" sz="3200" dirty="0">
                <a:solidFill>
                  <a:schemeClr val="lt1"/>
                </a:solidFill>
                <a:latin typeface="Arial" charset="0"/>
                <a:ea typeface="Arial" charset="0"/>
                <a:cs typeface="Arial" charset="0"/>
                <a:sym typeface="Cabin"/>
              </a:rPr>
              <a:t>"</a:t>
            </a:r>
          </a:p>
          <a:p>
            <a:pPr marL="749300" lvl="0" indent="-345694">
              <a:spcBef>
                <a:spcPts val="1200"/>
              </a:spcBef>
              <a:spcAft>
                <a:spcPts val="1200"/>
              </a:spcAft>
              <a:buSzPct val="100000"/>
            </a:pPr>
            <a:r>
              <a:rPr lang="vi-VN" sz="3200" dirty="0">
                <a:solidFill>
                  <a:schemeClr val="lt1"/>
                </a:solidFill>
                <a:latin typeface="Arial" charset="0"/>
                <a:ea typeface="Arial" charset="0"/>
                <a:cs typeface="Arial" charset="0"/>
                <a:sym typeface="Cabin"/>
              </a:rPr>
              <a:t>Hầu hết các trình soạn thảo văn bản có thể biến các tab thành khoảng trắng - hãy đảm bảo bật tính năng này
 - NotePad ++: Cài đặt -&gt; Tùy chọn -&gt; Cài đặt Menu / Tab Ngôn ngữ
 - TextWrangler: TextWrangler -&gt; Preferences -&gt; Editor Defaults
Python quan tâm rất nhiều về khoảng cách một dòng được lùi.  Nếu trộn tab và dấu cách </a:t>
            </a:r>
            <a:r>
              <a:rPr lang="vi-VN" sz="3200" dirty="0">
                <a:solidFill>
                  <a:schemeClr val="lt1"/>
                </a:solidFill>
                <a:latin typeface="Arial" charset="0"/>
                <a:ea typeface="Arial" charset="0"/>
                <a:cs typeface="Arial" charset="0"/>
                <a:sym typeface="Wingdings" pitchFamily="2" charset="2"/>
              </a:rPr>
              <a:t></a:t>
            </a:r>
            <a:r>
              <a:rPr lang="vi-VN" sz="3200" dirty="0">
                <a:solidFill>
                  <a:schemeClr val="lt1"/>
                </a:solidFill>
                <a:latin typeface="Arial" charset="0"/>
                <a:ea typeface="Arial" charset="0"/>
                <a:cs typeface="Arial" charset="0"/>
                <a:sym typeface="Cabin"/>
              </a:rPr>
              <a:t> có thể gặp "lỗi lùi dòng" ngay cả khi mọi thứ trông ổn</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4" name="Shape 334"/>
          <p:cNvPicPr preferRelativeResize="0"/>
          <p:nvPr/>
        </p:nvPicPr>
        <p:blipFill rotWithShape="1">
          <a:blip r:embed="rId3">
            <a:alphaModFix/>
          </a:blip>
          <a:srcRect/>
          <a:stretch/>
        </p:blipFill>
        <p:spPr>
          <a:xfrm>
            <a:off x="1107240" y="830184"/>
            <a:ext cx="7693547" cy="5858031"/>
          </a:xfrm>
          <a:prstGeom prst="rect">
            <a:avLst/>
          </a:prstGeom>
          <a:noFill/>
          <a:ln>
            <a:noFill/>
          </a:ln>
        </p:spPr>
      </p:pic>
      <p:pic>
        <p:nvPicPr>
          <p:cNvPr id="335" name="Shape 335"/>
          <p:cNvPicPr preferRelativeResize="0"/>
          <p:nvPr/>
        </p:nvPicPr>
        <p:blipFill rotWithShape="1">
          <a:blip r:embed="rId4">
            <a:alphaModFix/>
          </a:blip>
          <a:srcRect/>
          <a:stretch/>
        </p:blipFill>
        <p:spPr>
          <a:xfrm>
            <a:off x="8164436" y="3624290"/>
            <a:ext cx="7755120" cy="4483596"/>
          </a:xfrm>
          <a:prstGeom prst="rect">
            <a:avLst/>
          </a:prstGeom>
          <a:noFill/>
          <a:ln>
            <a:noFill/>
          </a:ln>
        </p:spPr>
      </p:pic>
      <p:sp>
        <p:nvSpPr>
          <p:cNvPr id="336" name="Shape 336"/>
          <p:cNvSpPr/>
          <p:nvPr/>
        </p:nvSpPr>
        <p:spPr>
          <a:xfrm>
            <a:off x="1923738" y="1809750"/>
            <a:ext cx="1270000" cy="1270000"/>
          </a:xfrm>
          <a:prstGeom prst="rightArrow">
            <a:avLst>
              <a:gd name="adj1" fmla="val 41925"/>
              <a:gd name="adj2" fmla="val 23141"/>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337" name="Shape 337"/>
          <p:cNvSpPr/>
          <p:nvPr/>
        </p:nvSpPr>
        <p:spPr>
          <a:xfrm>
            <a:off x="11986930" y="6513643"/>
            <a:ext cx="1270000" cy="1270000"/>
          </a:xfrm>
          <a:prstGeom prst="rightArrow">
            <a:avLst>
              <a:gd name="adj1" fmla="val 28791"/>
              <a:gd name="adj2" fmla="val 26088"/>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338" name="Shape 338"/>
          <p:cNvSpPr txBox="1"/>
          <p:nvPr/>
        </p:nvSpPr>
        <p:spPr>
          <a:xfrm>
            <a:off x="9963150" y="977900"/>
            <a:ext cx="4873625" cy="1663700"/>
          </a:xfrm>
          <a:prstGeom prst="rect">
            <a:avLst/>
          </a:prstGeom>
          <a:noFill/>
          <a:ln>
            <a:noFill/>
          </a:ln>
        </p:spPr>
        <p:txBody>
          <a:bodyPr lIns="0" tIns="0" rIns="0" bIns="0" anchor="ctr" anchorCtr="0">
            <a:noAutofit/>
          </a:bodyPr>
          <a:lstStyle/>
          <a:p>
            <a:pPr lvl="0" algn="ctr">
              <a:buClr>
                <a:schemeClr val="lt1"/>
              </a:buClr>
              <a:buSzPct val="25000"/>
            </a:pPr>
            <a:r>
              <a:rPr lang="en-US" sz="3600" dirty="0" err="1">
                <a:solidFill>
                  <a:srgbClr val="FFD966"/>
                </a:solidFill>
                <a:latin typeface="Arial" charset="0"/>
                <a:ea typeface="Arial" charset="0"/>
                <a:cs typeface="Arial" charset="0"/>
                <a:sym typeface="Cabin"/>
              </a:rPr>
              <a:t>Điều</a:t>
            </a:r>
            <a:r>
              <a:rPr lang="en-US" sz="3600" dirty="0">
                <a:solidFill>
                  <a:srgbClr val="FFD966"/>
                </a:solidFill>
                <a:latin typeface="Arial" charset="0"/>
                <a:ea typeface="Arial" charset="0"/>
                <a:cs typeface="Arial" charset="0"/>
                <a:sym typeface="Cabin"/>
              </a:rPr>
              <a:t> </a:t>
            </a:r>
            <a:r>
              <a:rPr lang="en-US" sz="3600" dirty="0" err="1">
                <a:solidFill>
                  <a:srgbClr val="FFD966"/>
                </a:solidFill>
                <a:latin typeface="Arial" charset="0"/>
                <a:ea typeface="Arial" charset="0"/>
                <a:cs typeface="Arial" charset="0"/>
                <a:sym typeface="Cabin"/>
              </a:rPr>
              <a:t>này</a:t>
            </a:r>
            <a:r>
              <a:rPr lang="en-US" sz="3600" dirty="0">
                <a:solidFill>
                  <a:srgbClr val="FFD966"/>
                </a:solidFill>
                <a:latin typeface="Arial" charset="0"/>
                <a:ea typeface="Arial" charset="0"/>
                <a:cs typeface="Arial" charset="0"/>
                <a:sym typeface="Cabin"/>
              </a:rPr>
              <a:t> </a:t>
            </a:r>
            <a:r>
              <a:rPr lang="en-US" sz="3600" dirty="0" err="1">
                <a:solidFill>
                  <a:srgbClr val="FFD966"/>
                </a:solidFill>
                <a:latin typeface="Arial" charset="0"/>
                <a:ea typeface="Arial" charset="0"/>
                <a:cs typeface="Arial" charset="0"/>
                <a:sym typeface="Cabin"/>
              </a:rPr>
              <a:t>sẽ</a:t>
            </a:r>
            <a:r>
              <a:rPr lang="en-US" sz="3600" dirty="0">
                <a:solidFill>
                  <a:srgbClr val="FFD966"/>
                </a:solidFill>
                <a:latin typeface="Arial" charset="0"/>
                <a:ea typeface="Arial" charset="0"/>
                <a:cs typeface="Arial" charset="0"/>
                <a:sym typeface="Cabin"/>
              </a:rPr>
              <a:t> </a:t>
            </a:r>
            <a:r>
              <a:rPr lang="en-US" sz="3600" dirty="0" err="1">
                <a:solidFill>
                  <a:srgbClr val="FFD966"/>
                </a:solidFill>
                <a:latin typeface="Arial" charset="0"/>
                <a:ea typeface="Arial" charset="0"/>
                <a:cs typeface="Arial" charset="0"/>
                <a:sym typeface="Cabin"/>
              </a:rPr>
              <a:t>giúp</a:t>
            </a:r>
            <a:r>
              <a:rPr lang="en-US" sz="3600" dirty="0">
                <a:solidFill>
                  <a:srgbClr val="FFD966"/>
                </a:solidFill>
                <a:latin typeface="Arial" charset="0"/>
                <a:ea typeface="Arial" charset="0"/>
                <a:cs typeface="Arial" charset="0"/>
                <a:sym typeface="Cabin"/>
              </a:rPr>
              <a:t> </a:t>
            </a:r>
            <a:r>
              <a:rPr lang="en-US" sz="3600" dirty="0" err="1">
                <a:solidFill>
                  <a:srgbClr val="FFD966"/>
                </a:solidFill>
                <a:latin typeface="Arial" charset="0"/>
                <a:ea typeface="Arial" charset="0"/>
                <a:cs typeface="Arial" charset="0"/>
                <a:sym typeface="Cabin"/>
              </a:rPr>
              <a:t>tiết</a:t>
            </a:r>
            <a:r>
              <a:rPr lang="en-US" sz="3600" dirty="0">
                <a:solidFill>
                  <a:srgbClr val="FFD966"/>
                </a:solidFill>
                <a:latin typeface="Arial" charset="0"/>
                <a:ea typeface="Arial" charset="0"/>
                <a:cs typeface="Arial" charset="0"/>
                <a:sym typeface="Cabin"/>
              </a:rPr>
              <a:t> </a:t>
            </a:r>
            <a:r>
              <a:rPr lang="en-US" sz="3600" dirty="0" err="1">
                <a:solidFill>
                  <a:srgbClr val="FFD966"/>
                </a:solidFill>
                <a:latin typeface="Arial" charset="0"/>
                <a:ea typeface="Arial" charset="0"/>
                <a:cs typeface="Arial" charset="0"/>
                <a:sym typeface="Cabin"/>
              </a:rPr>
              <a:t>kiệm</a:t>
            </a:r>
            <a:r>
              <a:rPr lang="en-US" sz="3600" dirty="0">
                <a:solidFill>
                  <a:srgbClr val="FFD966"/>
                </a:solidFill>
                <a:latin typeface="Arial" charset="0"/>
                <a:ea typeface="Arial" charset="0"/>
                <a:cs typeface="Arial" charset="0"/>
                <a:sym typeface="Cabin"/>
              </a:rPr>
              <a:t> </a:t>
            </a:r>
            <a:r>
              <a:rPr lang="en-US" sz="3600" dirty="0" err="1">
                <a:solidFill>
                  <a:srgbClr val="FFD966"/>
                </a:solidFill>
                <a:latin typeface="Arial" charset="0"/>
                <a:ea typeface="Arial" charset="0"/>
                <a:cs typeface="Arial" charset="0"/>
                <a:sym typeface="Cabin"/>
              </a:rPr>
              <a:t>nhiều</a:t>
            </a:r>
            <a:r>
              <a:rPr lang="en-US" sz="3600" dirty="0">
                <a:solidFill>
                  <a:srgbClr val="FFD966"/>
                </a:solidFill>
                <a:latin typeface="Arial" charset="0"/>
                <a:ea typeface="Arial" charset="0"/>
                <a:cs typeface="Arial" charset="0"/>
                <a:sym typeface="Cabin"/>
              </a:rPr>
              <a:t> </a:t>
            </a:r>
            <a:r>
              <a:rPr lang="en-US" sz="3600" dirty="0" err="1">
                <a:solidFill>
                  <a:srgbClr val="FFD966"/>
                </a:solidFill>
                <a:latin typeface="Arial" charset="0"/>
                <a:ea typeface="Arial" charset="0"/>
                <a:cs typeface="Arial" charset="0"/>
                <a:sym typeface="Cabin"/>
              </a:rPr>
              <a:t>đau</a:t>
            </a:r>
            <a:r>
              <a:rPr lang="en-US" sz="3600" dirty="0">
                <a:solidFill>
                  <a:srgbClr val="FFD966"/>
                </a:solidFill>
                <a:latin typeface="Arial" charset="0"/>
                <a:ea typeface="Arial" charset="0"/>
                <a:cs typeface="Arial" charset="0"/>
                <a:sym typeface="Cabin"/>
              </a:rPr>
              <a:t> </a:t>
            </a:r>
            <a:r>
              <a:rPr lang="en-US" sz="3600" dirty="0" err="1">
                <a:solidFill>
                  <a:srgbClr val="FFD966"/>
                </a:solidFill>
                <a:latin typeface="Arial" charset="0"/>
                <a:ea typeface="Arial" charset="0"/>
                <a:cs typeface="Arial" charset="0"/>
                <a:sym typeface="Cabin"/>
              </a:rPr>
              <a:t>đớn</a:t>
            </a:r>
            <a:r>
              <a:rPr lang="en-US" sz="3600" dirty="0">
                <a:solidFill>
                  <a:srgbClr val="FFD966"/>
                </a:solidFill>
                <a:latin typeface="Arial" charset="0"/>
                <a:ea typeface="Arial" charset="0"/>
                <a:cs typeface="Arial" charset="0"/>
                <a:sym typeface="Cabin"/>
              </a:rPr>
              <a:t> </a:t>
            </a:r>
            <a:r>
              <a:rPr lang="en-US" sz="3600" dirty="0" err="1">
                <a:solidFill>
                  <a:srgbClr val="FFD966"/>
                </a:solidFill>
                <a:latin typeface="Arial" charset="0"/>
                <a:ea typeface="Arial" charset="0"/>
                <a:cs typeface="Arial" charset="0"/>
                <a:sym typeface="Cabin"/>
              </a:rPr>
              <a:t>không</a:t>
            </a:r>
            <a:r>
              <a:rPr lang="en-US" sz="3600" dirty="0">
                <a:solidFill>
                  <a:srgbClr val="FFD966"/>
                </a:solidFill>
                <a:latin typeface="Arial" charset="0"/>
                <a:ea typeface="Arial" charset="0"/>
                <a:cs typeface="Arial" charset="0"/>
                <a:sym typeface="Cabin"/>
              </a:rPr>
              <a:t> </a:t>
            </a:r>
            <a:r>
              <a:rPr lang="en-US" sz="3600" dirty="0" err="1">
                <a:solidFill>
                  <a:srgbClr val="FFD966"/>
                </a:solidFill>
                <a:latin typeface="Arial" charset="0"/>
                <a:ea typeface="Arial" charset="0"/>
                <a:cs typeface="Arial" charset="0"/>
                <a:sym typeface="Cabin"/>
              </a:rPr>
              <a:t>cần</a:t>
            </a:r>
            <a:r>
              <a:rPr lang="en-US" sz="3600" dirty="0">
                <a:solidFill>
                  <a:srgbClr val="FFD966"/>
                </a:solidFill>
                <a:latin typeface="Arial" charset="0"/>
                <a:ea typeface="Arial" charset="0"/>
                <a:cs typeface="Arial" charset="0"/>
                <a:sym typeface="Cabin"/>
              </a:rPr>
              <a:t> </a:t>
            </a:r>
            <a:r>
              <a:rPr lang="en-US" sz="3600" dirty="0" err="1">
                <a:solidFill>
                  <a:srgbClr val="FFD966"/>
                </a:solidFill>
                <a:latin typeface="Arial" charset="0"/>
                <a:ea typeface="Arial" charset="0"/>
                <a:cs typeface="Arial" charset="0"/>
                <a:sym typeface="Cabin"/>
              </a:rPr>
              <a:t>thiết</a:t>
            </a:r>
            <a:r>
              <a:rPr lang="en-US" sz="3600" dirty="0">
                <a:solidFill>
                  <a:srgbClr val="FFD966"/>
                </a:solidFill>
                <a:latin typeface="Arial" charset="0"/>
                <a:ea typeface="Arial" charset="0"/>
                <a:cs typeface="Arial" charset="0"/>
                <a:sym typeface="Cabin"/>
              </a:rPr>
              <a:t>.</a:t>
            </a:r>
            <a:endParaRPr lang="en-US" sz="3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p:nvPr/>
        </p:nvSpPr>
        <p:spPr>
          <a:xfrm>
            <a:off x="5395988" y="2404977"/>
            <a:ext cx="7918337" cy="60065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lt1"/>
                </a:solidFill>
                <a:latin typeface="Courier"/>
                <a:ea typeface="Courier"/>
                <a:cs typeface="Courier"/>
                <a:sym typeface="Courier New"/>
              </a:rPr>
              <a:t> </a:t>
            </a:r>
            <a:r>
              <a:rPr lang="en-US" sz="3200" i="0" u="none" strike="noStrike" cap="none" dirty="0">
                <a:solidFill>
                  <a:schemeClr val="lt1"/>
                </a:solidFill>
                <a:latin typeface="Courier"/>
                <a:ea typeface="Courier"/>
                <a:cs typeface="Courier"/>
                <a:sym typeface="Courier New"/>
              </a:rPr>
              <a:t>x = 5</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if x &gt; 2 :</a:t>
            </a:r>
          </a:p>
          <a:p>
            <a:pPr lvl="0">
              <a:buClr>
                <a:schemeClr val="lt1"/>
              </a:buClr>
              <a:buSzPct val="25000"/>
            </a:pPr>
            <a:r>
              <a:rPr lang="en-US" sz="3200" i="0" u="none" strike="noStrike" cap="none" dirty="0">
                <a:solidFill>
                  <a:schemeClr val="lt1"/>
                </a:solidFill>
                <a:latin typeface="Courier"/>
                <a:ea typeface="Courier"/>
                <a:cs typeface="Courier"/>
                <a:sym typeface="Courier New"/>
              </a:rPr>
              <a:t>     print('Bigger than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lvl="0">
              <a:buClr>
                <a:schemeClr val="lt1"/>
              </a:buClr>
              <a:buSzPct val="25000"/>
            </a:pPr>
            <a:r>
              <a:rPr lang="en-US" sz="3200" i="0" u="none" strike="noStrike" cap="none" dirty="0">
                <a:solidFill>
                  <a:schemeClr val="lt1"/>
                </a:solidFill>
                <a:latin typeface="Courier"/>
                <a:ea typeface="Courier"/>
                <a:cs typeface="Courier"/>
                <a:sym typeface="Courier New"/>
              </a:rPr>
              <a:t>     print('Still </a:t>
            </a:r>
            <a:r>
              <a:rPr lang="en-US" sz="3200" dirty="0">
                <a:solidFill>
                  <a:schemeClr val="lt1"/>
                </a:solidFill>
                <a:latin typeface="Courier"/>
                <a:ea typeface="Courier"/>
                <a:cs typeface="Courier"/>
                <a:sym typeface="Courier New"/>
              </a:rPr>
              <a:t>bigger')</a:t>
            </a:r>
            <a:endParaRPr lang="en-US" sz="3200" i="0" u="none" strike="noStrike" cap="none" dirty="0">
              <a:solidFill>
                <a:schemeClr val="lt1"/>
              </a:solidFill>
              <a:latin typeface="Courier"/>
              <a:ea typeface="Courier"/>
              <a:cs typeface="Courier"/>
              <a:sym typeface="Courier New"/>
            </a:endParaRPr>
          </a:p>
          <a:p>
            <a:pPr lvl="0">
              <a:buClr>
                <a:schemeClr val="lt1"/>
              </a:buClr>
              <a:buSzPct val="25000"/>
            </a:pPr>
            <a:r>
              <a:rPr lang="en-US" sz="3200" i="0" u="none" strike="noStrike" cap="none" dirty="0">
                <a:solidFill>
                  <a:schemeClr val="lt1"/>
                </a:solidFill>
                <a:latin typeface="Courier"/>
                <a:ea typeface="Courier"/>
                <a:cs typeface="Courier"/>
                <a:sym typeface="Courier New"/>
              </a:rPr>
              <a:t> print('Done with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for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in range(5) :</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print(</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if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&gt; 2 : </a:t>
            </a:r>
          </a:p>
          <a:p>
            <a:pPr lvl="0">
              <a:buClr>
                <a:schemeClr val="lt1"/>
              </a:buClr>
              <a:buSzPct val="25000"/>
            </a:pPr>
            <a:r>
              <a:rPr lang="en-US" sz="3200" i="0" u="none" strike="noStrike" cap="none" dirty="0">
                <a:solidFill>
                  <a:schemeClr val="lt1"/>
                </a:solidFill>
                <a:latin typeface="Courier"/>
                <a:ea typeface="Courier"/>
                <a:cs typeface="Courier"/>
                <a:sym typeface="Courier New"/>
              </a:rPr>
              <a:t>         print('Bigger than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print('Done with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dirty="0">
                <a:solidFill>
                  <a:schemeClr val="lt1"/>
                </a:solidFill>
                <a:latin typeface="Courier"/>
                <a:ea typeface="Courier"/>
                <a:cs typeface="Courier"/>
                <a:sym typeface="Courier New"/>
              </a:rPr>
              <a:t> print('All Done') </a:t>
            </a:r>
          </a:p>
        </p:txBody>
      </p:sp>
      <p:sp>
        <p:nvSpPr>
          <p:cNvPr id="344" name="Shape 344"/>
          <p:cNvSpPr txBox="1"/>
          <p:nvPr/>
        </p:nvSpPr>
        <p:spPr>
          <a:xfrm>
            <a:off x="4144962" y="957300"/>
            <a:ext cx="7183437" cy="1257262"/>
          </a:xfrm>
          <a:prstGeom prst="rect">
            <a:avLst/>
          </a:prstGeom>
          <a:noFill/>
          <a:ln>
            <a:noFill/>
          </a:ln>
        </p:spPr>
        <p:txBody>
          <a:bodyPr lIns="0" tIns="0" rIns="0" bIns="0" anchor="ctr" anchorCtr="0">
            <a:noAutofit/>
          </a:bodyPr>
          <a:lstStyle/>
          <a:p>
            <a:pPr lvl="0" algn="ctr">
              <a:buClr>
                <a:srgbClr val="00FF00"/>
              </a:buClr>
              <a:buSzPct val="25000"/>
            </a:pPr>
            <a:r>
              <a:rPr lang="en-US" sz="3600" dirty="0" err="1">
                <a:solidFill>
                  <a:srgbClr val="00FF00"/>
                </a:solidFill>
                <a:latin typeface="Arial" charset="0"/>
                <a:ea typeface="Arial" charset="0"/>
                <a:cs typeface="Arial" charset="0"/>
                <a:sym typeface="Cabin"/>
              </a:rPr>
              <a:t>tăng</a:t>
            </a:r>
            <a:r>
              <a:rPr lang="en-US" sz="3600" dirty="0">
                <a:solidFill>
                  <a:srgbClr val="00FF00"/>
                </a:solidFill>
                <a:latin typeface="Arial" charset="0"/>
                <a:ea typeface="Arial" charset="0"/>
                <a:cs typeface="Arial" charset="0"/>
                <a:sym typeface="Cabin"/>
              </a:rPr>
              <a:t> / </a:t>
            </a:r>
            <a:r>
              <a:rPr lang="en-US" sz="3600" dirty="0" err="1">
                <a:solidFill>
                  <a:srgbClr val="FFFF00"/>
                </a:solidFill>
                <a:latin typeface="Arial" charset="0"/>
                <a:ea typeface="Arial" charset="0"/>
                <a:cs typeface="Arial" charset="0"/>
                <a:sym typeface="Cabin"/>
              </a:rPr>
              <a:t>duy</a:t>
            </a:r>
            <a:r>
              <a:rPr lang="en-US" sz="3600" dirty="0">
                <a:solidFill>
                  <a:srgbClr val="FFFF00"/>
                </a:solidFill>
                <a:latin typeface="Arial" charset="0"/>
                <a:ea typeface="Arial" charset="0"/>
                <a:cs typeface="Arial" charset="0"/>
                <a:sym typeface="Cabin"/>
              </a:rPr>
              <a:t> </a:t>
            </a:r>
            <a:r>
              <a:rPr lang="en-US" sz="3600" dirty="0" err="1">
                <a:solidFill>
                  <a:srgbClr val="FFFF00"/>
                </a:solidFill>
                <a:latin typeface="Arial" charset="0"/>
                <a:ea typeface="Arial" charset="0"/>
                <a:cs typeface="Arial" charset="0"/>
                <a:sym typeface="Cabin"/>
              </a:rPr>
              <a:t>trì</a:t>
            </a:r>
            <a:r>
              <a:rPr lang="en-US" sz="3600" dirty="0">
                <a:solidFill>
                  <a:srgbClr val="FFFF00"/>
                </a:solidFill>
                <a:latin typeface="Arial" charset="0"/>
                <a:ea typeface="Arial" charset="0"/>
                <a:cs typeface="Arial" charset="0"/>
                <a:sym typeface="Cabin"/>
              </a:rPr>
              <a:t> </a:t>
            </a:r>
            <a:r>
              <a:rPr lang="en-US" sz="3600" dirty="0" err="1">
                <a:solidFill>
                  <a:schemeClr val="bg1"/>
                </a:solidFill>
                <a:latin typeface="Arial" charset="0"/>
                <a:ea typeface="Arial" charset="0"/>
                <a:cs typeface="Arial" charset="0"/>
                <a:sym typeface="Cabin"/>
              </a:rPr>
              <a:t>sau</a:t>
            </a:r>
            <a:r>
              <a:rPr lang="en-US" sz="3600" dirty="0">
                <a:solidFill>
                  <a:schemeClr val="bg1"/>
                </a:solidFill>
                <a:latin typeface="Arial" charset="0"/>
                <a:ea typeface="Arial" charset="0"/>
                <a:cs typeface="Arial" charset="0"/>
                <a:sym typeface="Cabin"/>
              </a:rPr>
              <a:t> </a:t>
            </a:r>
            <a:r>
              <a:rPr lang="en-US" sz="3600" dirty="0" err="1">
                <a:solidFill>
                  <a:schemeClr val="bg1"/>
                </a:solidFill>
                <a:latin typeface="Arial" charset="0"/>
                <a:ea typeface="Arial" charset="0"/>
                <a:cs typeface="Arial" charset="0"/>
                <a:sym typeface="Cabin"/>
              </a:rPr>
              <a:t>khi</a:t>
            </a:r>
            <a:r>
              <a:rPr lang="en-US" sz="3600" dirty="0">
                <a:solidFill>
                  <a:schemeClr val="bg1"/>
                </a:solidFill>
                <a:latin typeface="Arial" charset="0"/>
                <a:ea typeface="Arial" charset="0"/>
                <a:cs typeface="Arial" charset="0"/>
                <a:sym typeface="Cabin"/>
              </a:rPr>
              <a:t> </a:t>
            </a:r>
            <a:r>
              <a:rPr lang="en-US" sz="3600" dirty="0" err="1">
                <a:solidFill>
                  <a:schemeClr val="bg1"/>
                </a:solidFill>
                <a:latin typeface="Arial" charset="0"/>
                <a:ea typeface="Arial" charset="0"/>
                <a:cs typeface="Arial" charset="0"/>
                <a:sym typeface="Cabin"/>
              </a:rPr>
              <a:t>nếu</a:t>
            </a:r>
            <a:r>
              <a:rPr lang="en-US" sz="3600" dirty="0">
                <a:solidFill>
                  <a:schemeClr val="bg1"/>
                </a:solidFill>
                <a:latin typeface="Arial" charset="0"/>
                <a:ea typeface="Arial" charset="0"/>
                <a:cs typeface="Arial" charset="0"/>
                <a:sym typeface="Cabin"/>
              </a:rPr>
              <a:t> </a:t>
            </a:r>
            <a:r>
              <a:rPr lang="en-US" sz="3600" dirty="0" err="1">
                <a:solidFill>
                  <a:schemeClr val="bg1"/>
                </a:solidFill>
                <a:latin typeface="Arial" charset="0"/>
                <a:ea typeface="Arial" charset="0"/>
                <a:cs typeface="Arial" charset="0"/>
                <a:sym typeface="Cabin"/>
              </a:rPr>
              <a:t>hoặc</a:t>
            </a:r>
            <a:r>
              <a:rPr lang="en-US" sz="3600" dirty="0">
                <a:solidFill>
                  <a:schemeClr val="bg1"/>
                </a:solidFill>
                <a:latin typeface="Arial" charset="0"/>
                <a:ea typeface="Arial" charset="0"/>
                <a:cs typeface="Arial" charset="0"/>
                <a:sym typeface="Cabin"/>
              </a:rPr>
              <a:t> </a:t>
            </a:r>
            <a:r>
              <a:rPr lang="en-US" sz="3600" dirty="0" err="1">
                <a:solidFill>
                  <a:schemeClr val="bg1"/>
                </a:solidFill>
                <a:latin typeface="Arial" charset="0"/>
                <a:ea typeface="Arial" charset="0"/>
                <a:cs typeface="Arial" charset="0"/>
                <a:sym typeface="Cabin"/>
              </a:rPr>
              <a:t>cho</a:t>
            </a:r>
            <a:endParaRPr sz="1200" dirty="0">
              <a:solidFill>
                <a:schemeClr val="bg1"/>
              </a:solidFill>
              <a:latin typeface="Arial" charset="0"/>
              <a:ea typeface="Arial" charset="0"/>
              <a:cs typeface="Arial" charset="0"/>
              <a:sym typeface="Cabin"/>
            </a:endParaRPr>
          </a:p>
          <a:p>
            <a:pPr lvl="0" algn="ctr">
              <a:buClr>
                <a:srgbClr val="FF00FF"/>
              </a:buClr>
              <a:buSzPct val="25000"/>
            </a:pPr>
            <a:r>
              <a:rPr lang="en-US" sz="3600" dirty="0" err="1">
                <a:solidFill>
                  <a:srgbClr val="FF9900"/>
                </a:solidFill>
                <a:latin typeface="Arial" charset="0"/>
                <a:ea typeface="Arial" charset="0"/>
                <a:cs typeface="Arial" charset="0"/>
                <a:sym typeface="Cabin"/>
              </a:rPr>
              <a:t>giảm</a:t>
            </a:r>
            <a:r>
              <a:rPr lang="en-US" sz="3600" dirty="0">
                <a:solidFill>
                  <a:srgbClr val="FF9900"/>
                </a:solidFill>
                <a:latin typeface="Arial" charset="0"/>
                <a:ea typeface="Arial" charset="0"/>
                <a:cs typeface="Arial" charset="0"/>
                <a:sym typeface="Cabin"/>
              </a:rPr>
              <a:t> </a:t>
            </a:r>
            <a:r>
              <a:rPr lang="en-US" sz="3600" dirty="0" err="1">
                <a:solidFill>
                  <a:schemeClr val="bg1"/>
                </a:solidFill>
                <a:latin typeface="Arial" charset="0"/>
                <a:ea typeface="Arial" charset="0"/>
                <a:cs typeface="Arial" charset="0"/>
                <a:sym typeface="Cabin"/>
              </a:rPr>
              <a:t>để</a:t>
            </a:r>
            <a:r>
              <a:rPr lang="en-US" sz="3600" dirty="0">
                <a:solidFill>
                  <a:schemeClr val="bg1"/>
                </a:solidFill>
                <a:latin typeface="Arial" charset="0"/>
                <a:ea typeface="Arial" charset="0"/>
                <a:cs typeface="Arial" charset="0"/>
                <a:sym typeface="Cabin"/>
              </a:rPr>
              <a:t> </a:t>
            </a:r>
            <a:r>
              <a:rPr lang="en-US" sz="3600" dirty="0" err="1">
                <a:solidFill>
                  <a:schemeClr val="bg1"/>
                </a:solidFill>
                <a:latin typeface="Arial" charset="0"/>
                <a:ea typeface="Arial" charset="0"/>
                <a:cs typeface="Arial" charset="0"/>
                <a:sym typeface="Cabin"/>
              </a:rPr>
              <a:t>chỉ</a:t>
            </a:r>
            <a:r>
              <a:rPr lang="en-US" sz="3600" dirty="0">
                <a:solidFill>
                  <a:schemeClr val="bg1"/>
                </a:solidFill>
                <a:latin typeface="Arial" charset="0"/>
                <a:ea typeface="Arial" charset="0"/>
                <a:cs typeface="Arial" charset="0"/>
                <a:sym typeface="Cabin"/>
              </a:rPr>
              <a:t> </a:t>
            </a:r>
            <a:r>
              <a:rPr lang="en-US" sz="3600" dirty="0" err="1">
                <a:solidFill>
                  <a:schemeClr val="bg1"/>
                </a:solidFill>
                <a:latin typeface="Arial" charset="0"/>
                <a:ea typeface="Arial" charset="0"/>
                <a:cs typeface="Arial" charset="0"/>
                <a:sym typeface="Cabin"/>
              </a:rPr>
              <a:t>ra</a:t>
            </a:r>
            <a:r>
              <a:rPr lang="en-US" sz="3600" dirty="0">
                <a:solidFill>
                  <a:schemeClr val="bg1"/>
                </a:solidFill>
                <a:latin typeface="Arial" charset="0"/>
                <a:ea typeface="Arial" charset="0"/>
                <a:cs typeface="Arial" charset="0"/>
                <a:sym typeface="Cabin"/>
              </a:rPr>
              <a:t> </a:t>
            </a:r>
            <a:r>
              <a:rPr lang="en-US" sz="3600" dirty="0" err="1">
                <a:solidFill>
                  <a:schemeClr val="bg1"/>
                </a:solidFill>
                <a:latin typeface="Arial" charset="0"/>
                <a:ea typeface="Arial" charset="0"/>
                <a:cs typeface="Arial" charset="0"/>
                <a:sym typeface="Cabin"/>
              </a:rPr>
              <a:t>sự</a:t>
            </a:r>
            <a:r>
              <a:rPr lang="en-US" sz="3600" dirty="0">
                <a:solidFill>
                  <a:schemeClr val="bg1"/>
                </a:solidFill>
                <a:latin typeface="Arial" charset="0"/>
                <a:ea typeface="Arial" charset="0"/>
                <a:cs typeface="Arial" charset="0"/>
                <a:sym typeface="Cabin"/>
              </a:rPr>
              <a:t> </a:t>
            </a:r>
            <a:r>
              <a:rPr lang="en-US" sz="3600" dirty="0" err="1">
                <a:solidFill>
                  <a:schemeClr val="bg1"/>
                </a:solidFill>
                <a:latin typeface="Arial" charset="0"/>
                <a:ea typeface="Arial" charset="0"/>
                <a:cs typeface="Arial" charset="0"/>
                <a:sym typeface="Cabin"/>
              </a:rPr>
              <a:t>kết</a:t>
            </a:r>
            <a:r>
              <a:rPr lang="en-US" sz="3600" dirty="0">
                <a:solidFill>
                  <a:schemeClr val="bg1"/>
                </a:solidFill>
                <a:latin typeface="Arial" charset="0"/>
                <a:ea typeface="Arial" charset="0"/>
                <a:cs typeface="Arial" charset="0"/>
                <a:sym typeface="Cabin"/>
              </a:rPr>
              <a:t> </a:t>
            </a:r>
            <a:r>
              <a:rPr lang="en-US" sz="3600" dirty="0" err="1">
                <a:solidFill>
                  <a:schemeClr val="bg1"/>
                </a:solidFill>
                <a:latin typeface="Arial" charset="0"/>
                <a:ea typeface="Arial" charset="0"/>
                <a:cs typeface="Arial" charset="0"/>
                <a:sym typeface="Cabin"/>
              </a:rPr>
              <a:t>thúc</a:t>
            </a:r>
            <a:r>
              <a:rPr lang="en-US" sz="3600" dirty="0">
                <a:solidFill>
                  <a:schemeClr val="bg1"/>
                </a:solidFill>
                <a:latin typeface="Arial" charset="0"/>
                <a:ea typeface="Arial" charset="0"/>
                <a:cs typeface="Arial" charset="0"/>
                <a:sym typeface="Cabin"/>
              </a:rPr>
              <a:t> </a:t>
            </a:r>
            <a:r>
              <a:rPr lang="en-US" sz="3600" dirty="0" err="1">
                <a:solidFill>
                  <a:schemeClr val="bg1"/>
                </a:solidFill>
                <a:latin typeface="Arial" charset="0"/>
                <a:ea typeface="Arial" charset="0"/>
                <a:cs typeface="Arial" charset="0"/>
                <a:sym typeface="Cabin"/>
              </a:rPr>
              <a:t>của</a:t>
            </a:r>
            <a:r>
              <a:rPr lang="en-US" sz="3600" dirty="0">
                <a:solidFill>
                  <a:schemeClr val="bg1"/>
                </a:solidFill>
                <a:latin typeface="Arial" charset="0"/>
                <a:ea typeface="Arial" charset="0"/>
                <a:cs typeface="Arial" charset="0"/>
                <a:sym typeface="Cabin"/>
              </a:rPr>
              <a:t> </a:t>
            </a:r>
            <a:r>
              <a:rPr lang="en-US" sz="3600" dirty="0" err="1">
                <a:solidFill>
                  <a:schemeClr val="bg1"/>
                </a:solidFill>
                <a:latin typeface="Arial" charset="0"/>
                <a:ea typeface="Arial" charset="0"/>
                <a:cs typeface="Arial" charset="0"/>
                <a:sym typeface="Cabin"/>
              </a:rPr>
              <a:t>khối</a:t>
            </a:r>
            <a:endParaRPr dirty="0">
              <a:solidFill>
                <a:schemeClr val="bg1"/>
              </a:solidFill>
            </a:endParaRPr>
          </a:p>
        </p:txBody>
      </p:sp>
      <p:cxnSp>
        <p:nvCxnSpPr>
          <p:cNvPr id="345" name="Shape 345"/>
          <p:cNvCxnSpPr/>
          <p:nvPr/>
        </p:nvCxnSpPr>
        <p:spPr>
          <a:xfrm>
            <a:off x="3187095" y="4787900"/>
            <a:ext cx="568200" cy="0"/>
          </a:xfrm>
          <a:prstGeom prst="straightConnector1">
            <a:avLst/>
          </a:prstGeom>
          <a:noFill/>
          <a:ln w="76200" cap="rnd" cmpd="sng">
            <a:solidFill>
              <a:srgbClr val="FF9900"/>
            </a:solidFill>
            <a:prstDash val="solid"/>
            <a:miter/>
            <a:headEnd type="stealth" w="med" len="med"/>
            <a:tailEnd type="none" w="med" len="med"/>
          </a:ln>
        </p:spPr>
      </p:cxnSp>
      <p:cxnSp>
        <p:nvCxnSpPr>
          <p:cNvPr id="346" name="Shape 346"/>
          <p:cNvCxnSpPr/>
          <p:nvPr/>
        </p:nvCxnSpPr>
        <p:spPr>
          <a:xfrm rot="10800000">
            <a:off x="3818860" y="3721062"/>
            <a:ext cx="673199" cy="4799"/>
          </a:xfrm>
          <a:prstGeom prst="straightConnector1">
            <a:avLst/>
          </a:prstGeom>
          <a:noFill/>
          <a:ln w="76200" cap="rnd" cmpd="sng">
            <a:solidFill>
              <a:srgbClr val="00FF00"/>
            </a:solidFill>
            <a:prstDash val="solid"/>
            <a:miter/>
            <a:headEnd type="stealth" w="med" len="med"/>
            <a:tailEnd type="none" w="med" len="med"/>
          </a:ln>
        </p:spPr>
      </p:cxnSp>
      <p:cxnSp>
        <p:nvCxnSpPr>
          <p:cNvPr id="347" name="Shape 347"/>
          <p:cNvCxnSpPr/>
          <p:nvPr/>
        </p:nvCxnSpPr>
        <p:spPr>
          <a:xfrm rot="10800000">
            <a:off x="4503199" y="7192961"/>
            <a:ext cx="673199" cy="4799"/>
          </a:xfrm>
          <a:prstGeom prst="straightConnector1">
            <a:avLst/>
          </a:prstGeom>
          <a:noFill/>
          <a:ln w="76200" cap="rnd" cmpd="sng">
            <a:solidFill>
              <a:srgbClr val="00FF00"/>
            </a:solidFill>
            <a:prstDash val="solid"/>
            <a:miter/>
            <a:headEnd type="stealth" w="med" len="med"/>
            <a:tailEnd type="none" w="med" len="med"/>
          </a:ln>
        </p:spPr>
      </p:cxnSp>
      <p:cxnSp>
        <p:nvCxnSpPr>
          <p:cNvPr id="348" name="Shape 348"/>
          <p:cNvCxnSpPr/>
          <p:nvPr/>
        </p:nvCxnSpPr>
        <p:spPr>
          <a:xfrm>
            <a:off x="3794955" y="7620000"/>
            <a:ext cx="568200" cy="0"/>
          </a:xfrm>
          <a:prstGeom prst="straightConnector1">
            <a:avLst/>
          </a:prstGeom>
          <a:noFill/>
          <a:ln w="76200" cap="rnd" cmpd="sng">
            <a:solidFill>
              <a:srgbClr val="FF9900"/>
            </a:solidFill>
            <a:prstDash val="solid"/>
            <a:miter/>
            <a:headEnd type="stealth" w="med" len="med"/>
            <a:tailEnd type="none" w="med" len="med"/>
          </a:ln>
        </p:spPr>
      </p:cxnSp>
      <p:cxnSp>
        <p:nvCxnSpPr>
          <p:cNvPr id="349" name="Shape 349"/>
          <p:cNvCxnSpPr/>
          <p:nvPr/>
        </p:nvCxnSpPr>
        <p:spPr>
          <a:xfrm rot="10800000">
            <a:off x="3830000" y="6273762"/>
            <a:ext cx="673199" cy="4799"/>
          </a:xfrm>
          <a:prstGeom prst="straightConnector1">
            <a:avLst/>
          </a:prstGeom>
          <a:noFill/>
          <a:ln w="76200" cap="rnd" cmpd="sng">
            <a:solidFill>
              <a:srgbClr val="00FF00"/>
            </a:solidFill>
            <a:prstDash val="solid"/>
            <a:miter/>
            <a:headEnd type="stealth" w="med" len="med"/>
            <a:tailEnd type="none" w="med" len="med"/>
          </a:ln>
        </p:spPr>
      </p:cxnSp>
      <p:cxnSp>
        <p:nvCxnSpPr>
          <p:cNvPr id="350" name="Shape 350"/>
          <p:cNvCxnSpPr/>
          <p:nvPr/>
        </p:nvCxnSpPr>
        <p:spPr>
          <a:xfrm rot="10800000">
            <a:off x="3830000" y="4241762"/>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1" name="Shape 351"/>
          <p:cNvCxnSpPr/>
          <p:nvPr/>
        </p:nvCxnSpPr>
        <p:spPr>
          <a:xfrm rot="10800000">
            <a:off x="3830000" y="6794461"/>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2" name="Shape 352"/>
          <p:cNvCxnSpPr/>
          <p:nvPr/>
        </p:nvCxnSpPr>
        <p:spPr>
          <a:xfrm rot="10800000">
            <a:off x="3261800" y="5718064"/>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3" name="Shape 353"/>
          <p:cNvCxnSpPr/>
          <p:nvPr/>
        </p:nvCxnSpPr>
        <p:spPr>
          <a:xfrm rot="10800000">
            <a:off x="3395540" y="2705061"/>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4" name="Shape 354"/>
          <p:cNvCxnSpPr/>
          <p:nvPr/>
        </p:nvCxnSpPr>
        <p:spPr>
          <a:xfrm rot="10800000">
            <a:off x="3395540" y="3187661"/>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5" name="Shape 355"/>
          <p:cNvCxnSpPr/>
          <p:nvPr/>
        </p:nvCxnSpPr>
        <p:spPr>
          <a:xfrm>
            <a:off x="3261800" y="8077200"/>
            <a:ext cx="568200" cy="0"/>
          </a:xfrm>
          <a:prstGeom prst="straightConnector1">
            <a:avLst/>
          </a:prstGeom>
          <a:noFill/>
          <a:ln w="76200" cap="rnd" cmpd="sng">
            <a:solidFill>
              <a:srgbClr val="FF9900"/>
            </a:solidFill>
            <a:prstDash val="solid"/>
            <a:miter/>
            <a:headEnd type="stealth" w="med" len="med"/>
            <a:tailEnd type="none" w="med" len="med"/>
          </a:ln>
        </p:spPr>
      </p:cxn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594</TotalTime>
  <Words>2263</Words>
  <Application>Microsoft Macintosh PowerPoint</Application>
  <PresentationFormat>Custom</PresentationFormat>
  <Paragraphs>439</Paragraphs>
  <Slides>34</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Cabin</vt:lpstr>
      <vt:lpstr>Courier</vt:lpstr>
      <vt:lpstr>Gill Sans</vt:lpstr>
      <vt:lpstr>Merriweather Sans</vt:lpstr>
      <vt:lpstr>Title &amp; Subtitle</vt:lpstr>
      <vt:lpstr>Cấu trúc rẽ nhánh có điều kiện</vt:lpstr>
      <vt:lpstr>Các bước có điều kiện</vt:lpstr>
      <vt:lpstr>Toán tử so sánh</vt:lpstr>
      <vt:lpstr>Toán tử so sánh</vt:lpstr>
      <vt:lpstr>Rẽ nhánh một chiều</vt:lpstr>
      <vt:lpstr>Lùi dòng</vt:lpstr>
      <vt:lpstr>Chú ý: Tắt tab !!</vt:lpstr>
      <vt:lpstr>PowerPoint Presentation</vt:lpstr>
      <vt:lpstr>PowerPoint Presentation</vt:lpstr>
      <vt:lpstr>PowerPoint Presentation</vt:lpstr>
      <vt:lpstr>PowerPoint Presentation</vt:lpstr>
      <vt:lpstr>Rẽ nhánh 2 chiều</vt:lpstr>
      <vt:lpstr>else:</vt:lpstr>
      <vt:lpstr>Minh họa</vt:lpstr>
      <vt:lpstr>Nhiều cấu trúc có điều kiện hơn...</vt:lpstr>
      <vt:lpstr>Nhiều nhánh</vt:lpstr>
      <vt:lpstr>Nhiều nhánh</vt:lpstr>
      <vt:lpstr>Nhiều nhánh</vt:lpstr>
      <vt:lpstr>Nhiều nhánh</vt:lpstr>
      <vt:lpstr>Nhiều nhánh</vt:lpstr>
      <vt:lpstr>Nhiều nhánh</vt:lpstr>
      <vt:lpstr>Cấu trúc try / except</vt:lpstr>
      <vt:lpstr>PowerPoint Presentation</vt:lpstr>
      <vt:lpstr>PowerPoint Presentation</vt:lpstr>
      <vt:lpstr>PowerPoint Presentation</vt:lpstr>
      <vt:lpstr>PowerPoint Presentation</vt:lpstr>
      <vt:lpstr>PowerPoint Presentation</vt:lpstr>
      <vt:lpstr>try / except</vt:lpstr>
      <vt:lpstr>Ví dụ try / except</vt:lpstr>
      <vt:lpstr>Summary</vt:lpstr>
      <vt:lpstr>PowerPoint Presentation</vt:lpstr>
      <vt:lpstr>PowerPoint Presentation</vt:lpstr>
      <vt:lpstr>PowerPoint Presentation</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 Execution</dc:title>
  <cp:lastModifiedBy>Nguyen Quynh Chi</cp:lastModifiedBy>
  <cp:revision>115</cp:revision>
  <dcterms:modified xsi:type="dcterms:W3CDTF">2024-08-15T09:01:28Z</dcterms:modified>
</cp:coreProperties>
</file>