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9" r:id="rId3"/>
    <p:sldId id="268" r:id="rId4"/>
    <p:sldId id="279" r:id="rId5"/>
    <p:sldId id="294" r:id="rId6"/>
    <p:sldId id="301" r:id="rId7"/>
    <p:sldId id="296" r:id="rId8"/>
    <p:sldId id="278" r:id="rId9"/>
    <p:sldId id="284" r:id="rId10"/>
    <p:sldId id="299" r:id="rId11"/>
    <p:sldId id="298" r:id="rId12"/>
    <p:sldId id="300" r:id="rId13"/>
    <p:sldId id="260" r:id="rId14"/>
    <p:sldId id="274" r:id="rId15"/>
    <p:sldId id="275" r:id="rId16"/>
    <p:sldId id="303" r:id="rId17"/>
    <p:sldId id="276" r:id="rId18"/>
    <p:sldId id="277" r:id="rId19"/>
    <p:sldId id="287" r:id="rId20"/>
    <p:sldId id="297" r:id="rId21"/>
    <p:sldId id="271" r:id="rId22"/>
    <p:sldId id="265" r:id="rId23"/>
    <p:sldId id="262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BBAC"/>
    <a:srgbClr val="81AABE"/>
    <a:srgbClr val="CF8595"/>
    <a:srgbClr val="BDBEB6"/>
    <a:srgbClr val="989292"/>
    <a:srgbClr val="7B5743"/>
    <a:srgbClr val="C0BFBB"/>
    <a:srgbClr val="A2C7DA"/>
    <a:srgbClr val="989194"/>
    <a:srgbClr val="7F484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62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7D0A82-D483-453B-8102-767CD2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009C9E-8C7E-404A-823A-9ED17278C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3C82A-F4F7-48BB-BC68-B22D3951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12C3F-0F59-4F69-B7A9-A761170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EBA2B6-9245-4D49-BD98-5C04AA07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2888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6322A-BCEA-4E6F-9A38-3E4D7541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C33D2C-5CBD-4539-9966-D22ABF091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3B8298-ADF1-4615-89C9-83BA7485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575D-7675-475C-9371-00DE5482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CC08B-6128-4D53-932D-3052331CD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368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EC1F50-3BF1-4317-A85B-C04BB7B67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A03605-0AAE-4F30-A505-5BBB2C7FB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4628B2-9119-4902-97F5-9F059FE4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378140-F929-4597-929D-D7FB57F5E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DA344-B855-4C41-A121-AF188928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39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77C16-8482-4693-A47D-57363DD1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175CFF-EA4E-4737-9512-A87C7F416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66E91B-8534-4591-9564-07C36F8BC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FF5936-5259-47B8-9A66-8792BB0D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28FAB7-0042-4C2D-9A84-D48BEF2D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875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131D0-93B5-401D-AC31-297E2C254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564B59-1283-41CE-9D24-9F7682CB1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AB631-CF96-442F-9135-B84D66AC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1C4CB-7BDC-4C6C-A7C4-97D81EF7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5AEA1-E28A-476F-9B3C-D057FB74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346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86CCC-52A9-40C6-A1CA-770648F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196B46-62C0-4C83-9BBB-AE4423324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672646-36D6-4A9C-BFDD-29E431802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E33C6E-936C-4B34-A5F0-233FA7C6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4E96CF-F339-402F-B647-37394C26C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B233A-3018-4848-9DF5-2A86F4A1F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658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2E4AC-D819-4029-BAFB-2E38C8CF3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C2562C-DC2F-4920-9444-7E42825ED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59428E-086C-4681-A482-E5BF02701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55746D-2351-4568-9D21-CB74293AE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41FD2E2-EED2-43C6-B409-684C14DE2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746D30-E1BB-454D-BFCC-FC1BE3488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D37BDBD-6D89-4481-B68F-6188A863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406826-ADC3-414B-A05F-6CE8791CD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68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A5423-4F77-4004-91A4-54B875E7A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77ADB5-0D03-4BC3-A80A-7F595025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C7DA00-9407-4DF7-A4E6-7246A90F4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4B1F9B-1BC3-47D4-B4EF-19F345F0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FBA3DC-EC83-47B0-AEFF-8E30CEF9F18E}"/>
              </a:ext>
            </a:extLst>
          </p:cNvPr>
          <p:cNvSpPr txBox="1"/>
          <p:nvPr userDrawn="1"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497B08-7D82-41E3-B2A8-8B980C20D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DD5526E-C328-4844-AC92-0FF7749B9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FA6C5-2875-45F4-AEB0-6852C91E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14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45F2-9BD2-4E69-B78C-3ECB1B8BE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B0D260-BA7D-41F7-BB8E-CCE20ABBE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792614-EDBF-4DB3-AA89-A01C5388D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9F70BD-F0EE-4246-900B-B50EF409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00FF8-DAEA-41AB-847D-9756D89D1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56B4B2-1303-4F8F-B02E-1AFF6CB1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87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87810-AD2A-48B6-87B3-151724523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F0DE20-0CAD-4BEE-B809-9DB43DE2C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DF2796-B956-4354-A0C2-716E524BC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800BDB-083E-4F65-AC22-DE6D3D64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598EEE-673C-41CD-8312-A1DB066A5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C086EA-923A-43B6-8A44-08379F5F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108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E6C03E-F806-483D-94FB-8DE4E05BD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D579FB-4E06-406A-8B2E-EB3887B82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883B1B-33F6-41AF-BA0B-FD3EB0B4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6936A-5CAA-4D30-9E0C-3B6082CD7044}" type="datetimeFigureOut">
              <a:rPr lang="ko-KR" altLang="en-US" smtClean="0"/>
              <a:t>2021-11-28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CE41D3-FDD6-4C2F-B69D-C47B21A8C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496E50-66C0-4C98-849E-676F33BA1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569BDF-1405-483E-AC45-A1D4E45E32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5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jpe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AAB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507B1C5-F48A-4D5F-9255-938BF7B495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24D999A-197B-4781-A07F-304788783B2A}"/>
              </a:ext>
            </a:extLst>
          </p:cNvPr>
          <p:cNvGrpSpPr/>
          <p:nvPr/>
        </p:nvGrpSpPr>
        <p:grpSpPr>
          <a:xfrm>
            <a:off x="355179" y="2456358"/>
            <a:ext cx="7262521" cy="4508665"/>
            <a:chOff x="355179" y="2456358"/>
            <a:chExt cx="7262521" cy="450866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FD67AFD-0B94-4F92-BA6D-FB984844FEC5}"/>
                </a:ext>
              </a:extLst>
            </p:cNvPr>
            <p:cNvSpPr txBox="1"/>
            <p:nvPr/>
          </p:nvSpPr>
          <p:spPr>
            <a:xfrm>
              <a:off x="355179" y="2456358"/>
              <a:ext cx="71021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400" spc="-300" dirty="0">
                  <a:solidFill>
                    <a:schemeClr val="bg1"/>
                  </a:solidFill>
                </a:rPr>
                <a:t>슈팅게임 프로젝트 기획서</a:t>
              </a:r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DF783CA3-7DA0-435D-871A-C3B2F63D42E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4D3BF4-7099-4139-8321-EEB0429E1B3B}"/>
                </a:ext>
              </a:extLst>
            </p:cNvPr>
            <p:cNvSpPr txBox="1"/>
            <p:nvPr/>
          </p:nvSpPr>
          <p:spPr>
            <a:xfrm>
              <a:off x="470589" y="3533314"/>
              <a:ext cx="7084307" cy="34317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000" b="1" dirty="0" err="1">
                  <a:solidFill>
                    <a:schemeClr val="bg1"/>
                  </a:solidFill>
                </a:rPr>
                <a:t>Pygame</a:t>
              </a:r>
              <a:r>
                <a:rPr lang="ko-KR" altLang="en-US" sz="2000" dirty="0">
                  <a:solidFill>
                    <a:schemeClr val="bg1"/>
                  </a:solidFill>
                </a:rPr>
                <a:t>을 이용한 다이어트 테마의 슈팅게임 구현</a:t>
              </a:r>
              <a:endParaRPr lang="en-US" altLang="ko-KR" sz="2000" dirty="0">
                <a:solidFill>
                  <a:schemeClr val="bg1"/>
                </a:solidFill>
              </a:endParaRPr>
            </a:p>
            <a:p>
              <a:endParaRPr lang="en-US" altLang="ko-KR" sz="2000" dirty="0">
                <a:solidFill>
                  <a:schemeClr val="bg1"/>
                </a:solidFill>
              </a:endParaRPr>
            </a:p>
            <a:p>
              <a:pPr algn="r"/>
              <a:r>
                <a:rPr lang="en-US" altLang="ko-KR" sz="1700" b="1" dirty="0">
                  <a:solidFill>
                    <a:schemeClr val="bg1"/>
                  </a:solidFill>
                </a:rPr>
                <a:t>3</a:t>
              </a:r>
              <a:r>
                <a:rPr lang="ko-KR" altLang="en-US" sz="1700" b="1" dirty="0">
                  <a:solidFill>
                    <a:schemeClr val="bg1"/>
                  </a:solidFill>
                </a:rPr>
                <a:t>팀 </a:t>
              </a:r>
              <a:r>
                <a:rPr lang="en-US" altLang="ko-KR" sz="1700" b="1" dirty="0">
                  <a:solidFill>
                    <a:schemeClr val="bg1"/>
                  </a:solidFill>
                </a:rPr>
                <a:t>&lt;</a:t>
              </a:r>
              <a:r>
                <a:rPr lang="ko-KR" altLang="en-US" sz="1700" b="1" dirty="0">
                  <a:solidFill>
                    <a:schemeClr val="bg1"/>
                  </a:solidFill>
                </a:rPr>
                <a:t>삼삼오오</a:t>
              </a:r>
              <a:r>
                <a:rPr lang="en-US" altLang="ko-KR" sz="1700" b="1">
                  <a:solidFill>
                    <a:schemeClr val="bg1"/>
                  </a:solidFill>
                </a:rPr>
                <a:t>&gt;</a:t>
              </a:r>
              <a:endParaRPr lang="en-US" altLang="ko-KR" sz="1700" b="1" dirty="0">
                <a:solidFill>
                  <a:schemeClr val="bg1"/>
                </a:solidFill>
              </a:endParaRPr>
            </a:p>
            <a:p>
              <a:endParaRPr lang="en-US" altLang="ko-KR" sz="2000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>
                  <a:solidFill>
                    <a:schemeClr val="bg1"/>
                  </a:solidFill>
                </a:rPr>
                <a:t>팀장 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>
                  <a:solidFill>
                    <a:schemeClr val="bg1"/>
                  </a:solidFill>
                </a:rPr>
                <a:t>김호준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>
                  <a:solidFill>
                    <a:schemeClr val="bg1"/>
                  </a:solidFill>
                </a:rPr>
                <a:t>팀원 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 err="1">
                  <a:solidFill>
                    <a:schemeClr val="bg1"/>
                  </a:solidFill>
                </a:rPr>
                <a:t>정새하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 err="1">
                  <a:solidFill>
                    <a:schemeClr val="bg1"/>
                  </a:solidFill>
                </a:rPr>
                <a:t>정한슬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 err="1">
                  <a:solidFill>
                    <a:schemeClr val="bg1"/>
                  </a:solidFill>
                </a:rPr>
                <a:t>김찬희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pPr algn="r"/>
              <a:r>
                <a:rPr lang="ko-KR" altLang="en-US" sz="1500" b="1" dirty="0">
                  <a:solidFill>
                    <a:schemeClr val="bg1"/>
                  </a:solidFill>
                </a:rPr>
                <a:t>박유정</a:t>
              </a:r>
              <a:endParaRPr lang="en-US" altLang="ko-KR" sz="1500" b="1" dirty="0">
                <a:solidFill>
                  <a:schemeClr val="bg1"/>
                </a:solidFill>
              </a:endParaRPr>
            </a:p>
            <a:p>
              <a:endParaRPr lang="ko-KR" alt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A266E9-3216-4956-B605-E430D7BC55EB}"/>
              </a:ext>
            </a:extLst>
          </p:cNvPr>
          <p:cNvSpPr txBox="1"/>
          <p:nvPr/>
        </p:nvSpPr>
        <p:spPr>
          <a:xfrm>
            <a:off x="355179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48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2.2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747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테마 및 시나리오 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77D750-1C27-4349-8780-2DED12C06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4643" y="1425961"/>
            <a:ext cx="812698" cy="7746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9A2CB27-8BC3-4B6E-A48F-56294DB61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659" y="1394216"/>
            <a:ext cx="609524" cy="838095"/>
          </a:xfrm>
          <a:prstGeom prst="rect">
            <a:avLst/>
          </a:prstGeom>
        </p:spPr>
      </p:pic>
      <p:pic>
        <p:nvPicPr>
          <p:cNvPr id="2050" name="Picture 2" descr="여자 얼굴 실루엣 횡포, 여자, 얼굴 프로필, 실루엣 PNG 일러스트 및 PSD 이미지 무료 다운로드 - Pngtree">
            <a:extLst>
              <a:ext uri="{FF2B5EF4-FFF2-40B4-BE49-F238E27FC236}">
                <a16:creationId xmlns:a16="http://schemas.microsoft.com/office/drawing/2014/main" id="{36073440-AC84-4D83-A753-EAB7072E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8743" y="1233256"/>
            <a:ext cx="1160016" cy="116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0DBB37-B294-4C14-BDC1-58C71BFF1A17}"/>
              </a:ext>
            </a:extLst>
          </p:cNvPr>
          <p:cNvCxnSpPr>
            <a:cxnSpLocks/>
          </p:cNvCxnSpPr>
          <p:nvPr/>
        </p:nvCxnSpPr>
        <p:spPr>
          <a:xfrm flipV="1">
            <a:off x="2377341" y="1801476"/>
            <a:ext cx="287140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A721D8-E55B-49C9-9206-DDF12036102F}"/>
              </a:ext>
            </a:extLst>
          </p:cNvPr>
          <p:cNvCxnSpPr>
            <a:cxnSpLocks/>
            <a:stCxn id="9" idx="1"/>
            <a:endCxn id="2050" idx="3"/>
          </p:cNvCxnSpPr>
          <p:nvPr/>
        </p:nvCxnSpPr>
        <p:spPr>
          <a:xfrm flipH="1">
            <a:off x="6408759" y="1813264"/>
            <a:ext cx="3405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일러스트레이터 강좌] #04 하트 만들기 : 네이버 블로그">
            <a:extLst>
              <a:ext uri="{FF2B5EF4-FFF2-40B4-BE49-F238E27FC236}">
                <a16:creationId xmlns:a16="http://schemas.microsoft.com/office/drawing/2014/main" id="{5EC021F2-E9ED-44DE-AA82-A54BD3A11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636" y="1314317"/>
            <a:ext cx="360654" cy="3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일러스트레이터 강좌] #04 하트 만들기 : 네이버 블로그">
            <a:extLst>
              <a:ext uri="{FF2B5EF4-FFF2-40B4-BE49-F238E27FC236}">
                <a16:creationId xmlns:a16="http://schemas.microsoft.com/office/drawing/2014/main" id="{D78599F6-5831-4084-8712-AABB76AF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4566" y="1314317"/>
            <a:ext cx="360654" cy="36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BE1BC99-ACE8-40CE-92AA-AB3CF4BC3CCB}"/>
              </a:ext>
            </a:extLst>
          </p:cNvPr>
          <p:cNvSpPr txBox="1"/>
          <p:nvPr/>
        </p:nvSpPr>
        <p:spPr>
          <a:xfrm>
            <a:off x="829562" y="2243191"/>
            <a:ext cx="287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좋아하는 이성을 보고 다이어트를 결심 하는 </a:t>
            </a:r>
            <a:r>
              <a:rPr lang="ko-KR" altLang="en-US" sz="1400" dirty="0" err="1"/>
              <a:t>뚠뚠이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E68A37-0F58-47E4-B458-8D7303D45EBF}"/>
              </a:ext>
            </a:extLst>
          </p:cNvPr>
          <p:cNvSpPr txBox="1"/>
          <p:nvPr/>
        </p:nvSpPr>
        <p:spPr>
          <a:xfrm>
            <a:off x="8590125" y="2289099"/>
            <a:ext cx="2871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좋아하는 이성을 보고 </a:t>
            </a:r>
            <a:r>
              <a:rPr lang="ko-KR" altLang="en-US" sz="1400" dirty="0" err="1"/>
              <a:t>벌크업을</a:t>
            </a:r>
            <a:r>
              <a:rPr lang="ko-KR" altLang="en-US" sz="1400" dirty="0"/>
              <a:t> 결심 하는 메루치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9C5534-A785-4165-9F6F-90761F27F45B}"/>
              </a:ext>
            </a:extLst>
          </p:cNvPr>
          <p:cNvSpPr txBox="1"/>
          <p:nvPr/>
        </p:nvSpPr>
        <p:spPr>
          <a:xfrm>
            <a:off x="951400" y="3268359"/>
            <a:ext cx="2627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다이어트 시작이다</a:t>
            </a:r>
            <a:r>
              <a:rPr lang="en-US" altLang="ko-KR" b="1" dirty="0"/>
              <a:t>!!&gt;</a:t>
            </a:r>
            <a:endParaRPr lang="ko-KR" alt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BD2889-9A0A-4382-843F-1911A188826B}"/>
              </a:ext>
            </a:extLst>
          </p:cNvPr>
          <p:cNvSpPr txBox="1"/>
          <p:nvPr/>
        </p:nvSpPr>
        <p:spPr>
          <a:xfrm>
            <a:off x="9230136" y="3244334"/>
            <a:ext cx="238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 err="1"/>
              <a:t>벌크업</a:t>
            </a:r>
            <a:r>
              <a:rPr lang="ko-KR" altLang="en-US" b="1" dirty="0"/>
              <a:t> 시작이다</a:t>
            </a:r>
            <a:r>
              <a:rPr lang="en-US" altLang="ko-KR" b="1" dirty="0"/>
              <a:t>!!&gt;</a:t>
            </a:r>
            <a:endParaRPr lang="ko-KR" altLang="en-US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C5D9DDB-CFB1-4C70-BBF3-2F68A600A2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0" y="4119420"/>
            <a:ext cx="523220" cy="52322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BA537F6-3900-4518-9EF0-124F763BA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439" y="4109802"/>
            <a:ext cx="523220" cy="52322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53B5179C-6E29-4B1F-A878-A45C24CBAE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172" y="4109802"/>
            <a:ext cx="437639" cy="43763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3D75B22C-FF62-4BB8-8F58-5F0F7B24D4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340" y="4139639"/>
            <a:ext cx="437638" cy="437638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23E649D-7E3C-41C0-AC67-9B7221FA003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6008" y="4175597"/>
            <a:ext cx="360654" cy="36065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F6A18EB-5FB7-45D5-9D94-76879920BC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2519" y="4109802"/>
            <a:ext cx="486481" cy="48648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2F252062-AA49-4277-ADC7-26D560F6D45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7885" y="4098613"/>
            <a:ext cx="437638" cy="43763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8EA0CC5-6E8C-4037-8D6D-29BD4BC20F4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305" y="4077385"/>
            <a:ext cx="614431" cy="6144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D263E08-B198-4B82-AE1F-EDF972C4D857}"/>
              </a:ext>
            </a:extLst>
          </p:cNvPr>
          <p:cNvSpPr txBox="1"/>
          <p:nvPr/>
        </p:nvSpPr>
        <p:spPr>
          <a:xfrm>
            <a:off x="2238652" y="5565932"/>
            <a:ext cx="771469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dirty="0"/>
              <a:t>&lt; </a:t>
            </a:r>
            <a:r>
              <a:rPr lang="ko-KR" altLang="en-US" sz="3000" dirty="0"/>
              <a:t>결 말 은 </a:t>
            </a:r>
            <a:r>
              <a:rPr lang="en-US" altLang="ko-KR" sz="3000" dirty="0"/>
              <a:t>? ? &gt;</a:t>
            </a:r>
          </a:p>
          <a:p>
            <a:pPr algn="ctr"/>
            <a:r>
              <a:rPr lang="ko-KR" altLang="en-US" sz="1400" dirty="0"/>
              <a:t>어떤 플레이어가 체중 조절에 성공하여 사랑을 쟁취 할 수 있을까요</a:t>
            </a:r>
            <a:r>
              <a:rPr lang="en-US" altLang="ko-KR" sz="1400" dirty="0"/>
              <a:t>?</a:t>
            </a:r>
          </a:p>
          <a:p>
            <a:pPr algn="ctr"/>
            <a:r>
              <a:rPr lang="ko-KR" altLang="en-US" sz="1400" dirty="0"/>
              <a:t>여러분이 직접 플레이어를 선택해서 플레이 해주세요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0EBEDB-8C8F-4B99-B9F6-8FB5127012C4}"/>
              </a:ext>
            </a:extLst>
          </p:cNvPr>
          <p:cNvSpPr txBox="1"/>
          <p:nvPr/>
        </p:nvSpPr>
        <p:spPr>
          <a:xfrm>
            <a:off x="340659" y="4760983"/>
            <a:ext cx="407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/>
              <a:t>뚠뚠이는</a:t>
            </a:r>
            <a:r>
              <a:rPr lang="ko-KR" altLang="en-US" sz="1200" dirty="0"/>
              <a:t> 감량한 </a:t>
            </a:r>
            <a:r>
              <a:rPr lang="en-US" altLang="ko-KR" sz="1200" dirty="0"/>
              <a:t>kg</a:t>
            </a:r>
            <a:r>
              <a:rPr lang="ko-KR" altLang="en-US" sz="1200" dirty="0"/>
              <a:t>을 점수로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건강식을 먹을 때 </a:t>
            </a:r>
            <a:r>
              <a:rPr lang="en-US" altLang="ko-KR" sz="1200" dirty="0"/>
              <a:t>5</a:t>
            </a:r>
            <a:r>
              <a:rPr lang="ko-KR" altLang="en-US" sz="1200" dirty="0"/>
              <a:t>점이 오르고 살찌는 음식을 먹으면 </a:t>
            </a:r>
            <a:r>
              <a:rPr lang="en-US" altLang="ko-KR" sz="1200" dirty="0"/>
              <a:t>5</a:t>
            </a:r>
            <a:r>
              <a:rPr lang="ko-KR" altLang="en-US" sz="1200" dirty="0"/>
              <a:t>점이 깎입니다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점수 </a:t>
            </a:r>
            <a:r>
              <a:rPr lang="en-US" altLang="ko-KR" sz="1200" dirty="0"/>
              <a:t>== 30 </a:t>
            </a:r>
            <a:r>
              <a:rPr lang="ko-KR" altLang="en-US" sz="1200" dirty="0"/>
              <a:t>일 때 게임 클리어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점수 </a:t>
            </a:r>
            <a:r>
              <a:rPr lang="en-US" altLang="ko-KR" sz="1200" dirty="0"/>
              <a:t>&lt; 0 </a:t>
            </a:r>
            <a:r>
              <a:rPr lang="ko-KR" altLang="en-US" sz="1200" dirty="0"/>
              <a:t>일 때 게임 오버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FBB6BB-953C-47C6-911C-D63F9FD0B35C}"/>
              </a:ext>
            </a:extLst>
          </p:cNvPr>
          <p:cNvSpPr txBox="1"/>
          <p:nvPr/>
        </p:nvSpPr>
        <p:spPr>
          <a:xfrm>
            <a:off x="8082740" y="4691816"/>
            <a:ext cx="4073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메루치는 증량한 </a:t>
            </a:r>
            <a:r>
              <a:rPr lang="en-US" altLang="ko-KR" sz="1200" dirty="0"/>
              <a:t>kg</a:t>
            </a:r>
            <a:r>
              <a:rPr lang="ko-KR" altLang="en-US" sz="1200" dirty="0"/>
              <a:t>을 점수로 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살찌는 음식을 먹을 때 </a:t>
            </a:r>
            <a:r>
              <a:rPr lang="en-US" altLang="ko-KR" sz="1200" dirty="0"/>
              <a:t>5</a:t>
            </a:r>
            <a:r>
              <a:rPr lang="ko-KR" altLang="en-US" sz="1200" dirty="0"/>
              <a:t>점이 오르고 건강식을 먹으면 </a:t>
            </a:r>
            <a:r>
              <a:rPr lang="en-US" altLang="ko-KR" sz="1200" dirty="0"/>
              <a:t>5</a:t>
            </a:r>
            <a:r>
              <a:rPr lang="ko-KR" altLang="en-US" sz="1200" dirty="0"/>
              <a:t>점이 깎입니다</a:t>
            </a:r>
            <a:r>
              <a:rPr lang="en-US" altLang="ko-KR" sz="1200" dirty="0"/>
              <a:t>. </a:t>
            </a:r>
          </a:p>
          <a:p>
            <a:r>
              <a:rPr lang="ko-KR" altLang="en-US" sz="1200" dirty="0"/>
              <a:t>점수 </a:t>
            </a:r>
            <a:r>
              <a:rPr lang="en-US" altLang="ko-KR" sz="1200" dirty="0"/>
              <a:t>== 30 </a:t>
            </a:r>
            <a:r>
              <a:rPr lang="ko-KR" altLang="en-US" sz="1200" dirty="0"/>
              <a:t>일 때 게임 클리어</a:t>
            </a:r>
            <a:r>
              <a:rPr lang="en-US" altLang="ko-KR" sz="1200" dirty="0"/>
              <a:t>,</a:t>
            </a:r>
          </a:p>
          <a:p>
            <a:r>
              <a:rPr lang="ko-KR" altLang="en-US" sz="1200" dirty="0"/>
              <a:t>점수 </a:t>
            </a:r>
            <a:r>
              <a:rPr lang="en-US" altLang="ko-KR" sz="1200" dirty="0"/>
              <a:t>&lt; 0 </a:t>
            </a:r>
            <a:r>
              <a:rPr lang="ko-KR" altLang="en-US" sz="1200" dirty="0"/>
              <a:t>일 때 게임 오버 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03729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8EC487E-EE0E-4758-8A67-E08A92D16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402" y="0"/>
            <a:ext cx="11371198" cy="6857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2.3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3017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프로그램  알고리즘 설계</a:t>
            </a:r>
          </a:p>
        </p:txBody>
      </p:sp>
    </p:spTree>
    <p:extLst>
      <p:ext uri="{BB962C8B-B14F-4D97-AF65-F5344CB8AC3E}">
        <p14:creationId xmlns:p14="http://schemas.microsoft.com/office/powerpoint/2010/main" val="3785504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2.4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추가 요소 설계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33DE38-4EAB-4E9D-859D-AFDBB2DD8D8D}"/>
              </a:ext>
            </a:extLst>
          </p:cNvPr>
          <p:cNvSpPr txBox="1"/>
          <p:nvPr/>
        </p:nvSpPr>
        <p:spPr>
          <a:xfrm>
            <a:off x="1003177" y="1473693"/>
            <a:ext cx="6241002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ko-KR" altLang="en-US" sz="2500" b="1" dirty="0" err="1"/>
              <a:t>필살기</a:t>
            </a:r>
            <a:endParaRPr lang="en-US" altLang="ko-KR" sz="2500" b="1" dirty="0"/>
          </a:p>
          <a:p>
            <a:endParaRPr lang="en-US" altLang="ko-KR" sz="2500" b="1" dirty="0"/>
          </a:p>
          <a:p>
            <a:r>
              <a:rPr lang="ko-KR" altLang="en-US" dirty="0"/>
              <a:t>화면상의 모든 음식 제거</a:t>
            </a:r>
            <a:r>
              <a:rPr lang="en-US" altLang="ko-KR" dirty="0"/>
              <a:t> Or </a:t>
            </a:r>
            <a:r>
              <a:rPr lang="ko-KR" altLang="en-US" dirty="0"/>
              <a:t>일정시간 무적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68FA9-3B1B-43B8-A62B-53D289111AF1}"/>
              </a:ext>
            </a:extLst>
          </p:cNvPr>
          <p:cNvSpPr txBox="1"/>
          <p:nvPr/>
        </p:nvSpPr>
        <p:spPr>
          <a:xfrm>
            <a:off x="1047564" y="4021584"/>
            <a:ext cx="9010835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2) </a:t>
            </a:r>
            <a:r>
              <a:rPr lang="ko-KR" altLang="en-US" sz="2500" b="1" dirty="0"/>
              <a:t>게임 종료 화면</a:t>
            </a:r>
            <a:endParaRPr lang="en-US" altLang="ko-KR" sz="2500" b="1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오버 시 </a:t>
            </a:r>
            <a:r>
              <a:rPr lang="ko-KR" altLang="en-US" dirty="0" err="1"/>
              <a:t>뚠뚠이</a:t>
            </a:r>
            <a:r>
              <a:rPr lang="en-US" altLang="ko-KR" dirty="0"/>
              <a:t>,</a:t>
            </a:r>
            <a:r>
              <a:rPr lang="ko-KR" altLang="en-US" dirty="0" err="1"/>
              <a:t>메루치에</a:t>
            </a:r>
            <a:r>
              <a:rPr lang="ko-KR" altLang="en-US" dirty="0"/>
              <a:t> 따라 극단적으로 뚱뚱한 사람</a:t>
            </a:r>
            <a:r>
              <a:rPr lang="en-US" altLang="ko-KR" dirty="0"/>
              <a:t>,</a:t>
            </a:r>
            <a:r>
              <a:rPr lang="ko-KR" altLang="en-US" dirty="0" err="1"/>
              <a:t>마른사람</a:t>
            </a:r>
            <a:r>
              <a:rPr lang="ko-KR" altLang="en-US" dirty="0"/>
              <a:t> 일러스트 추가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클리어 시 커플 일러스트 추가</a:t>
            </a:r>
          </a:p>
        </p:txBody>
      </p:sp>
    </p:spTree>
    <p:extLst>
      <p:ext uri="{BB962C8B-B14F-4D97-AF65-F5344CB8AC3E}">
        <p14:creationId xmlns:p14="http://schemas.microsoft.com/office/powerpoint/2010/main" val="3617631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03B66BE-F5A5-4EC5-B89C-CBD729D93D3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4B5B18-F70F-4DCF-8F07-C52C3DBB2F9D}"/>
              </a:ext>
            </a:extLst>
          </p:cNvPr>
          <p:cNvSpPr txBox="1"/>
          <p:nvPr/>
        </p:nvSpPr>
        <p:spPr>
          <a:xfrm>
            <a:off x="4536921" y="3429000"/>
            <a:ext cx="3118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-30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2. 5 </a:t>
            </a:r>
            <a:r>
              <a:rPr kumimoji="0" lang="ko-KR" altLang="en-US" sz="2800" b="0" i="0" u="none" strike="noStrike" kern="1200" cap="none" spc="-30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팀원 별 역할 분담</a:t>
            </a:r>
          </a:p>
        </p:txBody>
      </p:sp>
    </p:spTree>
    <p:extLst>
      <p:ext uri="{BB962C8B-B14F-4D97-AF65-F5344CB8AC3E}">
        <p14:creationId xmlns:p14="http://schemas.microsoft.com/office/powerpoint/2010/main" val="331284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EE3E53-59DD-440B-87E0-82C231C63497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A6F5E5-43A2-44D3-AA8C-11BF06CD4AB4}"/>
              </a:ext>
            </a:extLst>
          </p:cNvPr>
          <p:cNvSpPr txBox="1"/>
          <p:nvPr/>
        </p:nvSpPr>
        <p:spPr>
          <a:xfrm>
            <a:off x="1777815" y="316739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김호준의 역할은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FB780-ACE1-4F33-A539-E86791EB583C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89194">
                  <a:lumMod val="50000"/>
                </a:srgbClr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967544-73E9-441D-A845-13E510EE54DB}"/>
              </a:ext>
            </a:extLst>
          </p:cNvPr>
          <p:cNvSpPr txBox="1"/>
          <p:nvPr/>
        </p:nvSpPr>
        <p:spPr>
          <a:xfrm>
            <a:off x="5096068" y="2828835"/>
            <a:ext cx="3391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전투기 넣기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1, 2 /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미사일로 운석 파괴하기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1, 2, 3  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게임 이미지 준비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/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PPT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내용 정리 및 작성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&lt;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발표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&gt;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92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55BDB4CB-3817-41C9-9EEB-5C48C8C275DF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22C1A3-1541-4F20-8206-231698FD8A6E}"/>
              </a:ext>
            </a:extLst>
          </p:cNvPr>
          <p:cNvSpPr txBox="1"/>
          <p:nvPr/>
        </p:nvSpPr>
        <p:spPr>
          <a:xfrm>
            <a:off x="1845256" y="316739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정새하의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 역할은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6BF37-221E-4110-9F4D-227D4149CB41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5BF45D-B9E8-4D53-97C4-F92D897590C6}"/>
              </a:ext>
            </a:extLst>
          </p:cNvPr>
          <p:cNvSpPr txBox="1"/>
          <p:nvPr/>
        </p:nvSpPr>
        <p:spPr>
          <a:xfrm>
            <a:off x="5069150" y="2861308"/>
            <a:ext cx="3435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미사일 발사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1, 2, 3 / 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파괴한 운석 수와 놓친 운석 수 표시하기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1, 2 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게임 이미지 준비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/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깃허브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 환경 구성 및 코드 정리 </a:t>
            </a:r>
          </a:p>
        </p:txBody>
      </p:sp>
    </p:spTree>
    <p:extLst>
      <p:ext uri="{BB962C8B-B14F-4D97-AF65-F5344CB8AC3E}">
        <p14:creationId xmlns:p14="http://schemas.microsoft.com/office/powerpoint/2010/main" val="2417790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AD3086-F5F3-4A2E-8BAB-AF32DE04DAC4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04C65-D727-4801-9F53-A312AE76BC70}"/>
              </a:ext>
            </a:extLst>
          </p:cNvPr>
          <p:cNvSpPr txBox="1"/>
          <p:nvPr/>
        </p:nvSpPr>
        <p:spPr>
          <a:xfrm>
            <a:off x="2106288" y="316739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박유정의 역할은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21B9C-7874-4289-8785-DE425B51901F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77216-AB24-4406-B49A-575662865E50}"/>
              </a:ext>
            </a:extLst>
          </p:cNvPr>
          <p:cNvSpPr txBox="1"/>
          <p:nvPr/>
        </p:nvSpPr>
        <p:spPr>
          <a:xfrm>
            <a:off x="5001889" y="2861308"/>
            <a:ext cx="35796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게임 화면 구성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, </a:t>
            </a:r>
            <a:r>
              <a:rPr kumimoji="0" lang="ko-KR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랜덤한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 운석 떨어지기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1, 2, 3 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발표구성 자료 제공 </a:t>
            </a: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/ </a:t>
            </a: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게임 이미지 준비</a:t>
            </a:r>
          </a:p>
        </p:txBody>
      </p:sp>
    </p:spTree>
    <p:extLst>
      <p:ext uri="{BB962C8B-B14F-4D97-AF65-F5344CB8AC3E}">
        <p14:creationId xmlns:p14="http://schemas.microsoft.com/office/powerpoint/2010/main" val="405766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9AD3086-F5F3-4A2E-8BAB-AF32DE04DAC4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D04C65-D727-4801-9F53-A312AE76BC70}"/>
              </a:ext>
            </a:extLst>
          </p:cNvPr>
          <p:cNvSpPr txBox="1"/>
          <p:nvPr/>
        </p:nvSpPr>
        <p:spPr>
          <a:xfrm>
            <a:off x="2106288" y="316739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정한슬의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 역할은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21B9C-7874-4289-8785-DE425B51901F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C77216-AB24-4406-B49A-575662865E50}"/>
              </a:ext>
            </a:extLst>
          </p:cNvPr>
          <p:cNvSpPr txBox="1"/>
          <p:nvPr/>
        </p:nvSpPr>
        <p:spPr>
          <a:xfrm>
            <a:off x="5001889" y="2861308"/>
            <a:ext cx="3579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배경 그림 넣기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.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운석 맞추면 운석 속도 증가하기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전투기가운석과충돌하거나운석을놓치면게임오버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1, 2 /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게임 이미지 준비 </a:t>
            </a:r>
          </a:p>
        </p:txBody>
      </p:sp>
    </p:spTree>
    <p:extLst>
      <p:ext uri="{BB962C8B-B14F-4D97-AF65-F5344CB8AC3E}">
        <p14:creationId xmlns:p14="http://schemas.microsoft.com/office/powerpoint/2010/main" val="1589814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0CAC3B8E-055F-4D36-B385-A0CE74455224}"/>
              </a:ext>
            </a:extLst>
          </p:cNvPr>
          <p:cNvSpPr/>
          <p:nvPr/>
        </p:nvSpPr>
        <p:spPr>
          <a:xfrm>
            <a:off x="5001889" y="2796363"/>
            <a:ext cx="3579628" cy="1265274"/>
          </a:xfrm>
          <a:prstGeom prst="rect">
            <a:avLst/>
          </a:prstGeom>
          <a:noFill/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70D24C-BA43-4BF8-A21E-5E832050A1F2}"/>
              </a:ext>
            </a:extLst>
          </p:cNvPr>
          <p:cNvSpPr txBox="1"/>
          <p:nvPr/>
        </p:nvSpPr>
        <p:spPr>
          <a:xfrm>
            <a:off x="2106288" y="3167390"/>
            <a:ext cx="27975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김찬희의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 역할은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3C3941-8704-4973-AD99-E93E8D6FD957}"/>
              </a:ext>
            </a:extLst>
          </p:cNvPr>
          <p:cNvSpPr txBox="1"/>
          <p:nvPr/>
        </p:nvSpPr>
        <p:spPr>
          <a:xfrm>
            <a:off x="9105956" y="3167390"/>
            <a:ext cx="979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이다</a:t>
            </a: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Arial"/>
                <a:ea typeface="마루 부리 Beta"/>
                <a:cs typeface="+mn-cs"/>
              </a:rPr>
              <a:t>.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989194">
                  <a:lumMod val="50000"/>
                </a:srgbClr>
              </a:solidFill>
              <a:effectLst/>
              <a:uLnTx/>
              <a:uFillTx/>
              <a:latin typeface="Arial"/>
              <a:ea typeface="마루 부리 Bet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E8581-1EC9-45B2-9B04-05F622DC103E}"/>
              </a:ext>
            </a:extLst>
          </p:cNvPr>
          <p:cNvSpPr txBox="1"/>
          <p:nvPr/>
        </p:nvSpPr>
        <p:spPr>
          <a:xfrm>
            <a:off x="5064033" y="2875002"/>
            <a:ext cx="35796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게임 사운드 넣기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1, 2, 3 /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전투기 움직이기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/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989194">
                    <a:lumMod val="50000"/>
                  </a:srgbClr>
                </a:solidFill>
                <a:effectLst/>
                <a:uLnTx/>
                <a:uFillTx/>
                <a:latin typeface="+mn-ea"/>
                <a:ea typeface="마루 부리 Beta"/>
                <a:cs typeface="+mn-cs"/>
              </a:rPr>
              <a:t>게임 사운드 및 게임 이미지 준비</a:t>
            </a:r>
          </a:p>
        </p:txBody>
      </p:sp>
    </p:spTree>
    <p:extLst>
      <p:ext uri="{BB962C8B-B14F-4D97-AF65-F5344CB8AC3E}">
        <p14:creationId xmlns:p14="http://schemas.microsoft.com/office/powerpoint/2010/main" val="2424390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8A04FF-BC26-4493-A103-8E8BDB47F7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1514396"/>
            <a:chOff x="365760" y="2456359"/>
            <a:chExt cx="7251940" cy="15143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135485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bg1"/>
                  </a:solidFill>
                </a:rPr>
                <a:t>구 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632201"/>
              <a:ext cx="248978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3.1 </a:t>
              </a:r>
              <a:r>
                <a:rPr lang="ko-KR" altLang="en-US" sz="1600" dirty="0">
                  <a:solidFill>
                    <a:schemeClr val="bg1"/>
                  </a:solidFill>
                </a:rPr>
                <a:t>개발 중인 프로토타입</a:t>
              </a:r>
              <a:endParaRPr lang="en-US" altLang="ko-KR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E42A02-4266-451A-8986-06B28CE3A49A}"/>
              </a:ext>
            </a:extLst>
          </p:cNvPr>
          <p:cNvSpPr txBox="1"/>
          <p:nvPr/>
        </p:nvSpPr>
        <p:spPr>
          <a:xfrm>
            <a:off x="365760" y="2087027"/>
            <a:ext cx="80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3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16071-B1C8-4B5E-88EE-1FA63DB0C630}"/>
              </a:ext>
            </a:extLst>
          </p:cNvPr>
          <p:cNvSpPr txBox="1"/>
          <p:nvPr/>
        </p:nvSpPr>
        <p:spPr>
          <a:xfrm>
            <a:off x="355179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8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1614D57-0AE3-42C6-B919-19B19BA816E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C28B89C7-1FCB-4BBA-8C29-892652F6777A}"/>
              </a:ext>
            </a:extLst>
          </p:cNvPr>
          <p:cNvSpPr/>
          <p:nvPr/>
        </p:nvSpPr>
        <p:spPr>
          <a:xfrm>
            <a:off x="0" y="4439920"/>
            <a:ext cx="12192000" cy="2418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9DF563-2853-4F52-868B-7F0EE3188353}"/>
              </a:ext>
            </a:extLst>
          </p:cNvPr>
          <p:cNvSpPr txBox="1"/>
          <p:nvPr/>
        </p:nvSpPr>
        <p:spPr>
          <a:xfrm>
            <a:off x="254000" y="3718560"/>
            <a:ext cx="880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</a:rPr>
              <a:t>목차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B9142D0-D269-4CC4-9C26-EA36D7BAFA39}"/>
              </a:ext>
            </a:extLst>
          </p:cNvPr>
          <p:cNvGrpSpPr/>
          <p:nvPr/>
        </p:nvGrpSpPr>
        <p:grpSpPr>
          <a:xfrm>
            <a:off x="355600" y="4891593"/>
            <a:ext cx="2263540" cy="461665"/>
            <a:chOff x="355600" y="4749353"/>
            <a:chExt cx="2263540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8A4D4E7-2965-4761-AF87-D2532595652E}"/>
                </a:ext>
              </a:extLst>
            </p:cNvPr>
            <p:cNvSpPr txBox="1"/>
            <p:nvPr/>
          </p:nvSpPr>
          <p:spPr>
            <a:xfrm>
              <a:off x="355600" y="479552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1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A1BC7B-2EED-4377-A5E4-AA13D3CD2544}"/>
                </a:ext>
              </a:extLst>
            </p:cNvPr>
            <p:cNvSpPr txBox="1"/>
            <p:nvPr/>
          </p:nvSpPr>
          <p:spPr>
            <a:xfrm>
              <a:off x="772160" y="4749353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요구사항 분석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D15B7CF-5202-4D8E-A095-960C044E43FF}"/>
              </a:ext>
            </a:extLst>
          </p:cNvPr>
          <p:cNvGrpSpPr/>
          <p:nvPr/>
        </p:nvGrpSpPr>
        <p:grpSpPr>
          <a:xfrm>
            <a:off x="4408625" y="4910517"/>
            <a:ext cx="2263540" cy="461665"/>
            <a:chOff x="355600" y="4749353"/>
            <a:chExt cx="2263540" cy="4616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363496D-FA21-453A-8495-54E9BFDBB56A}"/>
                </a:ext>
              </a:extLst>
            </p:cNvPr>
            <p:cNvSpPr txBox="1"/>
            <p:nvPr/>
          </p:nvSpPr>
          <p:spPr>
            <a:xfrm>
              <a:off x="355600" y="4795520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2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452FEC6-7E47-46EC-8ECF-6073516141FD}"/>
                </a:ext>
              </a:extLst>
            </p:cNvPr>
            <p:cNvSpPr txBox="1"/>
            <p:nvPr/>
          </p:nvSpPr>
          <p:spPr>
            <a:xfrm>
              <a:off x="772160" y="4749353"/>
              <a:ext cx="18469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프로그램 설계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C37AA01-443E-42A4-89D9-5479B42F88C7}"/>
              </a:ext>
            </a:extLst>
          </p:cNvPr>
          <p:cNvGrpSpPr/>
          <p:nvPr/>
        </p:nvGrpSpPr>
        <p:grpSpPr>
          <a:xfrm>
            <a:off x="8461650" y="4904593"/>
            <a:ext cx="2490066" cy="461665"/>
            <a:chOff x="355600" y="4749353"/>
            <a:chExt cx="2490066" cy="4616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7BA2229-0D2F-4E58-AC0A-A3B58420505B}"/>
                </a:ext>
              </a:extLst>
            </p:cNvPr>
            <p:cNvSpPr txBox="1"/>
            <p:nvPr/>
          </p:nvSpPr>
          <p:spPr>
            <a:xfrm>
              <a:off x="355600" y="479552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3</a:t>
              </a:r>
              <a:endParaRPr lang="ko-KR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CBEB6B-463E-4E35-A28D-88E2D1F48A9B}"/>
                </a:ext>
              </a:extLst>
            </p:cNvPr>
            <p:cNvSpPr txBox="1"/>
            <p:nvPr/>
          </p:nvSpPr>
          <p:spPr>
            <a:xfrm>
              <a:off x="772159" y="4749353"/>
              <a:ext cx="20735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구 현</a:t>
              </a:r>
              <a:r>
                <a:rPr lang="en-US" altLang="ko-KR" sz="2400" spc="-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endParaRPr lang="ko-KR" altLang="en-US" sz="2400" spc="-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932248A-9ACE-4DD3-8353-DEEF9B170FCF}"/>
              </a:ext>
            </a:extLst>
          </p:cNvPr>
          <p:cNvSpPr txBox="1"/>
          <p:nvPr/>
        </p:nvSpPr>
        <p:spPr>
          <a:xfrm>
            <a:off x="772160" y="5483423"/>
            <a:ext cx="1496243" cy="1345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도출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분석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명세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요구사항 확인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244F02-BB35-4008-866F-223BFA5ED50C}"/>
              </a:ext>
            </a:extLst>
          </p:cNvPr>
          <p:cNvSpPr txBox="1"/>
          <p:nvPr/>
        </p:nvSpPr>
        <p:spPr>
          <a:xfrm>
            <a:off x="4490509" y="5483423"/>
            <a:ext cx="1905009" cy="10215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기존 프로그램 분석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테마 설계</a:t>
            </a: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 요소 설계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74A231-1782-41B5-96C1-FA28FD4ACA25}"/>
              </a:ext>
            </a:extLst>
          </p:cNvPr>
          <p:cNvSpPr txBox="1"/>
          <p:nvPr/>
        </p:nvSpPr>
        <p:spPr>
          <a:xfrm>
            <a:off x="8208858" y="5483423"/>
            <a:ext cx="2084545" cy="698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 중인 프로토타입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2563" indent="-182563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게임 리소스 출처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951DB-3F6A-47E2-B1E7-44A0FAF44F75}"/>
              </a:ext>
            </a:extLst>
          </p:cNvPr>
          <p:cNvSpPr txBox="1"/>
          <p:nvPr/>
        </p:nvSpPr>
        <p:spPr>
          <a:xfrm>
            <a:off x="10006664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153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3.1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71122"/>
            <a:ext cx="2701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개발 중인 프로토타입</a:t>
            </a:r>
          </a:p>
        </p:txBody>
      </p:sp>
      <p:pic>
        <p:nvPicPr>
          <p:cNvPr id="2" name="bandicam 2021-11-28 20-22-18-818">
            <a:hlinkClick r:id="" action="ppaction://media"/>
            <a:extLst>
              <a:ext uri="{FF2B5EF4-FFF2-40B4-BE49-F238E27FC236}">
                <a16:creationId xmlns:a16="http://schemas.microsoft.com/office/drawing/2014/main" id="{22C6C76D-48E8-4836-94CE-AACF4566F6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82963" y="1198870"/>
            <a:ext cx="4748983" cy="520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845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33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162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게임 리소스 출처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D997F3-0565-4660-9660-0142ABBE9816}"/>
              </a:ext>
            </a:extLst>
          </p:cNvPr>
          <p:cNvSpPr txBox="1"/>
          <p:nvPr/>
        </p:nvSpPr>
        <p:spPr>
          <a:xfrm>
            <a:off x="745724" y="1402672"/>
            <a:ext cx="8851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/>
              <a:t>https://www.flaticon.com</a:t>
            </a:r>
          </a:p>
          <a:p>
            <a:r>
              <a:rPr lang="en-US" altLang="ko-KR" dirty="0"/>
              <a:t>https://m.blog.naver.com/mukcloud/70102438599</a:t>
            </a:r>
          </a:p>
          <a:p>
            <a:r>
              <a:rPr lang="en-US" altLang="ko-KR" dirty="0"/>
              <a:t>https://www.mewpot.com/search/sound-effects?is_free=true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18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F02C06-63E4-4D59-ABC4-0DBD465696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D1FD74-11E9-4068-8C83-3A3EED5F707B}"/>
              </a:ext>
            </a:extLst>
          </p:cNvPr>
          <p:cNvSpPr txBox="1"/>
          <p:nvPr/>
        </p:nvSpPr>
        <p:spPr>
          <a:xfrm>
            <a:off x="5171708" y="3167390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감사합니다</a:t>
            </a:r>
            <a:r>
              <a:rPr lang="en-US" altLang="ko-KR" sz="2800" spc="-300" dirty="0">
                <a:solidFill>
                  <a:schemeClr val="bg1"/>
                </a:solidFill>
              </a:rPr>
              <a:t>.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33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FD1DD1-5251-4013-99BC-6F97841DADC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A24A9A-A851-4936-A0D7-7054CD3221B2}"/>
              </a:ext>
            </a:extLst>
          </p:cNvPr>
          <p:cNvSpPr txBox="1"/>
          <p:nvPr/>
        </p:nvSpPr>
        <p:spPr>
          <a:xfrm>
            <a:off x="510362" y="2228671"/>
            <a:ext cx="223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</a:rPr>
              <a:t>Q&amp;A</a:t>
            </a:r>
            <a:endParaRPr lang="ko-KR" altLang="en-US" sz="72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CABC98-B3FC-488E-A8C3-67B5B4FD6399}"/>
              </a:ext>
            </a:extLst>
          </p:cNvPr>
          <p:cNvCxnSpPr>
            <a:cxnSpLocks/>
          </p:cNvCxnSpPr>
          <p:nvPr/>
        </p:nvCxnSpPr>
        <p:spPr>
          <a:xfrm>
            <a:off x="584791" y="4072268"/>
            <a:ext cx="1160720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9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298A8B-DB9A-42A1-80F5-60DD3A2C800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591" y="0"/>
            <a:ext cx="4572409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2253060"/>
            <a:chOff x="365760" y="2456359"/>
            <a:chExt cx="7251940" cy="22530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34579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bg1"/>
                  </a:solidFill>
                </a:rPr>
                <a:t>요구사항 분석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632201"/>
              <a:ext cx="18165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</a:rPr>
                <a:t>1.1 </a:t>
              </a:r>
              <a:r>
                <a:rPr lang="ko-KR" altLang="en-US" sz="1600" dirty="0">
                  <a:solidFill>
                    <a:schemeClr val="bg1"/>
                  </a:solidFill>
                </a:rPr>
                <a:t>요구사항 도출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</a:rPr>
                <a:t>1.2 </a:t>
              </a:r>
              <a:r>
                <a:rPr lang="ko-KR" altLang="en-US" sz="1600" dirty="0">
                  <a:solidFill>
                    <a:schemeClr val="bg1"/>
                  </a:solidFill>
                </a:rPr>
                <a:t>요구사항 분석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</a:rPr>
                <a:t>1.3 </a:t>
              </a:r>
              <a:r>
                <a:rPr lang="ko-KR" altLang="en-US" sz="1600" dirty="0">
                  <a:solidFill>
                    <a:schemeClr val="bg1"/>
                  </a:solidFill>
                </a:rPr>
                <a:t>요구사항 명세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r>
                <a:rPr lang="en-US" altLang="ko-KR" sz="1600" dirty="0">
                  <a:solidFill>
                    <a:schemeClr val="bg1"/>
                  </a:solidFill>
                </a:rPr>
                <a:t>1.4 </a:t>
              </a:r>
              <a:r>
                <a:rPr lang="ko-KR" altLang="en-US" sz="1600" dirty="0">
                  <a:solidFill>
                    <a:schemeClr val="bg1"/>
                  </a:solidFill>
                </a:rPr>
                <a:t>요구사항 확인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E42A02-4266-451A-8986-06B28CE3A49A}"/>
              </a:ext>
            </a:extLst>
          </p:cNvPr>
          <p:cNvSpPr txBox="1"/>
          <p:nvPr/>
        </p:nvSpPr>
        <p:spPr>
          <a:xfrm>
            <a:off x="365760" y="2087027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1,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16071-B1C8-4B5E-88EE-1FA63DB0C630}"/>
              </a:ext>
            </a:extLst>
          </p:cNvPr>
          <p:cNvSpPr txBox="1"/>
          <p:nvPr/>
        </p:nvSpPr>
        <p:spPr>
          <a:xfrm>
            <a:off x="355179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7605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1.1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846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요구사항 도출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1D4F6-F946-4027-A586-9E6D554F56F7}"/>
              </a:ext>
            </a:extLst>
          </p:cNvPr>
          <p:cNvSpPr txBox="1"/>
          <p:nvPr/>
        </p:nvSpPr>
        <p:spPr>
          <a:xfrm>
            <a:off x="1470031" y="2305945"/>
            <a:ext cx="8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938A8-83B7-40D1-9518-B45B271FD3B3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BF77C-4F2A-43C7-B336-D4AE0D29EC48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DCC60-030E-4E14-BAE7-DF4FA1647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922" y="1615737"/>
            <a:ext cx="4620279" cy="269686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5A0C3E7-13A4-4883-ADAB-B9D74908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98" y="1720736"/>
            <a:ext cx="4620279" cy="2591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D7F35E1-FC77-44BE-8DF6-C3B8102E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125" y="3182090"/>
            <a:ext cx="615749" cy="493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C2D4AA-DBB3-49FE-9CB2-1D67E8CC4397}"/>
              </a:ext>
            </a:extLst>
          </p:cNvPr>
          <p:cNvSpPr txBox="1"/>
          <p:nvPr/>
        </p:nvSpPr>
        <p:spPr>
          <a:xfrm>
            <a:off x="1811045" y="5370990"/>
            <a:ext cx="8451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이수안</a:t>
            </a:r>
            <a:r>
              <a:rPr lang="ko-KR" altLang="en-US" dirty="0"/>
              <a:t> 컴퓨터연구소에서 제공 하는 </a:t>
            </a:r>
            <a:r>
              <a:rPr lang="en-US" altLang="ko-KR" dirty="0"/>
              <a:t>Python Shooting Game</a:t>
            </a:r>
            <a:r>
              <a:rPr lang="ko-KR" altLang="en-US" dirty="0"/>
              <a:t>의 소스를 기반으로 시스템 요구사항을 추가하여</a:t>
            </a:r>
            <a:r>
              <a:rPr lang="en-US" altLang="ko-KR" dirty="0"/>
              <a:t> </a:t>
            </a:r>
            <a:r>
              <a:rPr lang="ko-KR" altLang="en-US" dirty="0"/>
              <a:t>팀만의 특색 있는 게임 제작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A6B19-4F50-4AAE-A391-F170960732E0}"/>
              </a:ext>
            </a:extLst>
          </p:cNvPr>
          <p:cNvSpPr txBox="1"/>
          <p:nvPr/>
        </p:nvSpPr>
        <p:spPr>
          <a:xfrm>
            <a:off x="1688847" y="4370358"/>
            <a:ext cx="2672179" cy="369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&lt;Python shooting Game?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7D6C7-435E-4AD8-B5A2-8F8070E2A4BB}"/>
              </a:ext>
            </a:extLst>
          </p:cNvPr>
          <p:cNvSpPr txBox="1"/>
          <p:nvPr/>
        </p:nvSpPr>
        <p:spPr>
          <a:xfrm>
            <a:off x="8241024" y="4370358"/>
            <a:ext cx="226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시스템 요구사항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88410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1.2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요구사항  분석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61D4F6-F946-4027-A586-9E6D554F56F7}"/>
              </a:ext>
            </a:extLst>
          </p:cNvPr>
          <p:cNvSpPr txBox="1"/>
          <p:nvPr/>
        </p:nvSpPr>
        <p:spPr>
          <a:xfrm>
            <a:off x="1470031" y="2305945"/>
            <a:ext cx="87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1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7938A8-83B7-40D1-9518-B45B271FD3B3}"/>
              </a:ext>
            </a:extLst>
          </p:cNvPr>
          <p:cNvSpPr txBox="1"/>
          <p:nvPr/>
        </p:nvSpPr>
        <p:spPr>
          <a:xfrm>
            <a:off x="4221792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2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BF77C-4F2A-43C7-B336-D4AE0D29EC48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5EDCC60-030E-4E14-BAE7-DF4FA1647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37" y="1826586"/>
            <a:ext cx="4620279" cy="2696864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BD7F35E1-FC77-44BE-8DF6-C3B8102E9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25" y="3182090"/>
            <a:ext cx="615749" cy="4938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C2D4AA-DBB3-49FE-9CB2-1D67E8CC4397}"/>
              </a:ext>
            </a:extLst>
          </p:cNvPr>
          <p:cNvSpPr txBox="1"/>
          <p:nvPr/>
        </p:nvSpPr>
        <p:spPr>
          <a:xfrm>
            <a:off x="1539141" y="5516031"/>
            <a:ext cx="972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25</a:t>
            </a:r>
            <a:r>
              <a:rPr lang="ko-KR" altLang="en-US" dirty="0"/>
              <a:t>일 </a:t>
            </a:r>
            <a:r>
              <a:rPr lang="en-US" altLang="ko-KR" dirty="0"/>
              <a:t>Zoom meeting</a:t>
            </a:r>
            <a:r>
              <a:rPr lang="ko-KR" altLang="en-US" dirty="0"/>
              <a:t>을 통해 주요 추가 및 변경 사항인 테마</a:t>
            </a:r>
            <a:r>
              <a:rPr lang="en-US" altLang="ko-KR" dirty="0"/>
              <a:t>, </a:t>
            </a:r>
            <a:r>
              <a:rPr lang="ko-KR" altLang="en-US" dirty="0"/>
              <a:t>시나리오</a:t>
            </a:r>
            <a:r>
              <a:rPr lang="en-US" altLang="ko-KR" dirty="0"/>
              <a:t>, </a:t>
            </a:r>
            <a:r>
              <a:rPr lang="ko-KR" altLang="en-US" dirty="0"/>
              <a:t>필살기에 대해 분석</a:t>
            </a:r>
            <a:r>
              <a:rPr lang="en-US" altLang="ko-KR" dirty="0"/>
              <a:t> </a:t>
            </a:r>
            <a:r>
              <a:rPr lang="ko-KR" altLang="en-US" dirty="0"/>
              <a:t>분석 결과 게임 테마는 체중관리</a:t>
            </a:r>
            <a:r>
              <a:rPr lang="en-US" altLang="ko-KR" dirty="0"/>
              <a:t>,</a:t>
            </a:r>
            <a:r>
              <a:rPr lang="ko-KR" altLang="en-US" dirty="0"/>
              <a:t> 개발 도구는 </a:t>
            </a:r>
            <a:r>
              <a:rPr lang="en-US" altLang="ko-KR" dirty="0"/>
              <a:t>PyCharm, </a:t>
            </a:r>
            <a:r>
              <a:rPr lang="ko-KR" altLang="en-US" dirty="0"/>
              <a:t>협업 도구는 </a:t>
            </a:r>
            <a:r>
              <a:rPr lang="en-US" altLang="ko-KR" dirty="0"/>
              <a:t>GitHub </a:t>
            </a:r>
            <a:r>
              <a:rPr lang="ko-KR" altLang="en-US" dirty="0"/>
              <a:t>사용 결정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F7D6C7-435E-4AD8-B5A2-8F8070E2A4BB}"/>
              </a:ext>
            </a:extLst>
          </p:cNvPr>
          <p:cNvSpPr txBox="1"/>
          <p:nvPr/>
        </p:nvSpPr>
        <p:spPr>
          <a:xfrm>
            <a:off x="2150942" y="4577892"/>
            <a:ext cx="214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시스템 요구사항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pic>
        <p:nvPicPr>
          <p:cNvPr id="1028" name="Picture 4" descr="파이참(PyCharm) 다운로드 및 설치 후 설정 방법 - 도라가이드">
            <a:extLst>
              <a:ext uri="{FF2B5EF4-FFF2-40B4-BE49-F238E27FC236}">
                <a16:creationId xmlns:a16="http://schemas.microsoft.com/office/drawing/2014/main" id="{42A77029-70D8-46F0-AD8D-8810AB97B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59" y="1878790"/>
            <a:ext cx="2349062" cy="130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깃허브 사용하기(중급자편). Git을 사용해서 클라우드를 쓰듯이 소스들을 업로드해서 저장하고 다른… | by 신동규 | Medium">
            <a:extLst>
              <a:ext uri="{FF2B5EF4-FFF2-40B4-BE49-F238E27FC236}">
                <a16:creationId xmlns:a16="http://schemas.microsoft.com/office/drawing/2014/main" id="{29B1E045-F2EA-46BC-A5F0-1B8A0792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582" y="3289862"/>
            <a:ext cx="2564616" cy="1167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BD7CDE-5A72-4045-BD82-D7C2A100C865}"/>
              </a:ext>
            </a:extLst>
          </p:cNvPr>
          <p:cNvSpPr txBox="1"/>
          <p:nvPr/>
        </p:nvSpPr>
        <p:spPr>
          <a:xfrm>
            <a:off x="7065575" y="4515399"/>
            <a:ext cx="2876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개발 도구 및 협업 도구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21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1.3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요구사항  명세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BF77C-4F2A-43C7-B336-D4AE0D29EC48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2D4AA-DBB3-49FE-9CB2-1D67E8CC4397}"/>
              </a:ext>
            </a:extLst>
          </p:cNvPr>
          <p:cNvSpPr txBox="1"/>
          <p:nvPr/>
        </p:nvSpPr>
        <p:spPr>
          <a:xfrm>
            <a:off x="471436" y="748176"/>
            <a:ext cx="972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자세한 내용은 </a:t>
            </a:r>
            <a:r>
              <a:rPr lang="en-US" altLang="ko-KR" dirty="0"/>
              <a:t>2.3 </a:t>
            </a:r>
            <a:r>
              <a:rPr lang="ko-KR" altLang="en-US" dirty="0"/>
              <a:t>프로그램 알고리즘 설계 참조</a:t>
            </a:r>
          </a:p>
        </p:txBody>
      </p:sp>
    </p:spTree>
    <p:extLst>
      <p:ext uri="{BB962C8B-B14F-4D97-AF65-F5344CB8AC3E}">
        <p14:creationId xmlns:p14="http://schemas.microsoft.com/office/powerpoint/2010/main" val="2522326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1.4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1893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요구사항  확인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1BF77C-4F2A-43C7-B336-D4AE0D29EC48}"/>
              </a:ext>
            </a:extLst>
          </p:cNvPr>
          <p:cNvSpPr txBox="1"/>
          <p:nvPr/>
        </p:nvSpPr>
        <p:spPr>
          <a:xfrm>
            <a:off x="9731479" y="2305945"/>
            <a:ext cx="938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>
                    <a:lumMod val="95000"/>
                  </a:schemeClr>
                </a:solidFill>
                <a:latin typeface="마루 부리 Beta" panose="020B0600000101010101" pitchFamily="50" charset="-127"/>
                <a:ea typeface="마루 부리 Beta" panose="020B0600000101010101" pitchFamily="50" charset="-127"/>
              </a:rPr>
              <a:t>STEP 4</a:t>
            </a:r>
            <a:endParaRPr lang="ko-KR" altLang="en-US" dirty="0">
              <a:solidFill>
                <a:schemeClr val="bg1">
                  <a:lumMod val="95000"/>
                </a:schemeClr>
              </a:solidFill>
              <a:latin typeface="마루 부리 Beta" panose="020B0600000101010101" pitchFamily="50" charset="-127"/>
              <a:ea typeface="마루 부리 Beta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2D4AA-DBB3-49FE-9CB2-1D67E8CC4397}"/>
              </a:ext>
            </a:extLst>
          </p:cNvPr>
          <p:cNvSpPr txBox="1"/>
          <p:nvPr/>
        </p:nvSpPr>
        <p:spPr>
          <a:xfrm>
            <a:off x="449179" y="1052670"/>
            <a:ext cx="97294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29</a:t>
            </a:r>
            <a:r>
              <a:rPr lang="ko-KR" altLang="en-US" dirty="0"/>
              <a:t>일 슈팅게임 중간 발표를 통해 빅데이터 </a:t>
            </a:r>
            <a:r>
              <a:rPr lang="en-US" altLang="ko-KR" dirty="0"/>
              <a:t>3</a:t>
            </a:r>
            <a:r>
              <a:rPr lang="ko-KR" altLang="en-US" dirty="0"/>
              <a:t>팀 담당 강사에게 요구사항 확인</a:t>
            </a:r>
            <a:r>
              <a:rPr lang="en-US" altLang="ko-KR" dirty="0"/>
              <a:t> </a:t>
            </a:r>
            <a:r>
              <a:rPr lang="ko-KR" altLang="en-US" dirty="0"/>
              <a:t>및 피드백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204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E6382A9-02F9-41FB-B821-D4AE917B475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17700" y="0"/>
            <a:ext cx="4574300" cy="685800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3382A1D-3F31-4B18-82F1-B161F49A1642}"/>
              </a:ext>
            </a:extLst>
          </p:cNvPr>
          <p:cNvGrpSpPr/>
          <p:nvPr/>
        </p:nvGrpSpPr>
        <p:grpSpPr>
          <a:xfrm>
            <a:off x="365760" y="2456359"/>
            <a:ext cx="7251940" cy="3068796"/>
            <a:chOff x="365760" y="2456359"/>
            <a:chExt cx="7251940" cy="30687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F33D9C2-AABC-4F56-89E2-310BE15BE20E}"/>
                </a:ext>
              </a:extLst>
            </p:cNvPr>
            <p:cNvSpPr txBox="1"/>
            <p:nvPr/>
          </p:nvSpPr>
          <p:spPr>
            <a:xfrm>
              <a:off x="365760" y="2456359"/>
              <a:ext cx="34579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400" spc="-300" dirty="0">
                  <a:solidFill>
                    <a:schemeClr val="bg1"/>
                  </a:solidFill>
                </a:rPr>
                <a:t>프로그램 설계</a:t>
              </a: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23CDD70-C020-4928-A625-96F39D70D71B}"/>
                </a:ext>
              </a:extLst>
            </p:cNvPr>
            <p:cNvCxnSpPr>
              <a:cxnSpLocks/>
            </p:cNvCxnSpPr>
            <p:nvPr/>
          </p:nvCxnSpPr>
          <p:spPr>
            <a:xfrm>
              <a:off x="365760" y="3429000"/>
              <a:ext cx="72519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631503-B88B-4AD3-BF48-6F0D55272A43}"/>
                </a:ext>
              </a:extLst>
            </p:cNvPr>
            <p:cNvSpPr txBox="1"/>
            <p:nvPr/>
          </p:nvSpPr>
          <p:spPr>
            <a:xfrm>
              <a:off x="365760" y="3632201"/>
              <a:ext cx="2694969" cy="18929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2.1 </a:t>
              </a:r>
              <a:r>
                <a:rPr lang="ko-KR" altLang="en-US" sz="1600" dirty="0">
                  <a:solidFill>
                    <a:schemeClr val="bg1"/>
                  </a:solidFill>
                </a:rPr>
                <a:t>기존 프로그램 분석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2.2 </a:t>
              </a:r>
              <a:r>
                <a:rPr lang="ko-KR" altLang="en-US" sz="1600" dirty="0">
                  <a:solidFill>
                    <a:schemeClr val="bg1"/>
                  </a:solidFill>
                </a:rPr>
                <a:t>테마 및 시나리오 설계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2.3 </a:t>
              </a:r>
              <a:r>
                <a:rPr lang="ko-KR" altLang="en-US" sz="1600" dirty="0">
                  <a:solidFill>
                    <a:schemeClr val="bg1"/>
                  </a:solidFill>
                </a:rPr>
                <a:t>프로그램 알고리즘 설계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2.4 </a:t>
              </a:r>
              <a:r>
                <a:rPr lang="ko-KR" altLang="en-US" sz="1600" dirty="0">
                  <a:solidFill>
                    <a:schemeClr val="bg1"/>
                  </a:solidFill>
                </a:rPr>
                <a:t>추가 요소 설계</a:t>
              </a:r>
              <a:endParaRPr lang="en-US" altLang="ko-KR" sz="1600" dirty="0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600" dirty="0">
                  <a:solidFill>
                    <a:schemeClr val="bg1"/>
                  </a:solidFill>
                </a:rPr>
                <a:t>2.5 </a:t>
              </a:r>
              <a:r>
                <a:rPr lang="ko-KR" altLang="en-US" sz="1600" dirty="0">
                  <a:solidFill>
                    <a:schemeClr val="bg1"/>
                  </a:solidFill>
                </a:rPr>
                <a:t>팀원 별 역할 분담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0E42A02-4266-451A-8986-06B28CE3A49A}"/>
              </a:ext>
            </a:extLst>
          </p:cNvPr>
          <p:cNvSpPr txBox="1"/>
          <p:nvPr/>
        </p:nvSpPr>
        <p:spPr>
          <a:xfrm>
            <a:off x="365760" y="20870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ea"/>
                <a:ea typeface="+mj-ea"/>
              </a:rPr>
              <a:t>Part 2, </a:t>
            </a:r>
            <a:endParaRPr lang="ko-KR" altLang="en-US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116071-B1C8-4B5E-88EE-1FA63DB0C630}"/>
              </a:ext>
            </a:extLst>
          </p:cNvPr>
          <p:cNvSpPr txBox="1"/>
          <p:nvPr/>
        </p:nvSpPr>
        <p:spPr>
          <a:xfrm>
            <a:off x="355179" y="658860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15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F04A19-8950-44A5-80E9-5A06E7DA23BE}"/>
              </a:ext>
            </a:extLst>
          </p:cNvPr>
          <p:cNvCxnSpPr/>
          <p:nvPr/>
        </p:nvCxnSpPr>
        <p:spPr>
          <a:xfrm>
            <a:off x="449179" y="834004"/>
            <a:ext cx="11742821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3C702B-3426-41BD-9FAE-31F746E5D0B6}"/>
              </a:ext>
            </a:extLst>
          </p:cNvPr>
          <p:cNvSpPr txBox="1"/>
          <p:nvPr/>
        </p:nvSpPr>
        <p:spPr>
          <a:xfrm>
            <a:off x="449179" y="63798"/>
            <a:ext cx="804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6">
                    <a:lumMod val="50000"/>
                  </a:schemeClr>
                </a:solidFill>
                <a:latin typeface="+mn-ea"/>
              </a:rPr>
              <a:t>Part 2.1</a:t>
            </a:r>
            <a:endParaRPr lang="ko-KR" altLang="en-US" sz="1400" dirty="0">
              <a:solidFill>
                <a:schemeClr val="accent6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11476D-DF3F-4F30-A9AB-21B405D99E03}"/>
              </a:ext>
            </a:extLst>
          </p:cNvPr>
          <p:cNvSpPr txBox="1"/>
          <p:nvPr/>
        </p:nvSpPr>
        <p:spPr>
          <a:xfrm>
            <a:off x="449179" y="286511"/>
            <a:ext cx="2432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pc="-300" dirty="0">
                <a:solidFill>
                  <a:schemeClr val="accent6">
                    <a:lumMod val="50000"/>
                  </a:schemeClr>
                </a:solidFill>
              </a:rPr>
              <a:t>기존 프로그램 분석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D5C109B-F4B3-44D8-8746-2E8DE5DDA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6377" y="1097386"/>
            <a:ext cx="3646659" cy="40708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8B6AC4-3404-4DC9-AE90-1CF2DE1F1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" y="1442136"/>
            <a:ext cx="7088158" cy="37261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D31B484-04FD-4AF4-A231-713EAD240C43}"/>
              </a:ext>
            </a:extLst>
          </p:cNvPr>
          <p:cNvSpPr txBox="1"/>
          <p:nvPr/>
        </p:nvSpPr>
        <p:spPr>
          <a:xfrm>
            <a:off x="949026" y="5695042"/>
            <a:ext cx="10032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 프로그램의 테마는 우주 배경에서 전투기가 운석을 파괴하는 게임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파괴한 운석 수는 좌측 상단에 표시되며 놓친 운석 수는 우측 상단에 표시된다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전투기가 운석과 충돌하거나 놓친 운석 수 </a:t>
            </a:r>
            <a:r>
              <a:rPr lang="en-US" altLang="ko-KR" dirty="0"/>
              <a:t>==3 </a:t>
            </a:r>
            <a:r>
              <a:rPr lang="ko-KR" altLang="en-US" dirty="0"/>
              <a:t>이면 게임오버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302BB3-7320-4F7D-9CC5-4C58E28E3BD8}"/>
              </a:ext>
            </a:extLst>
          </p:cNvPr>
          <p:cNvSpPr txBox="1"/>
          <p:nvPr/>
        </p:nvSpPr>
        <p:spPr>
          <a:xfrm>
            <a:off x="8483616" y="5246995"/>
            <a:ext cx="29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기존 프로그램 실행 화면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1B495-7B5D-46FE-90C9-05B4EEF185E1}"/>
              </a:ext>
            </a:extLst>
          </p:cNvPr>
          <p:cNvSpPr txBox="1"/>
          <p:nvPr/>
        </p:nvSpPr>
        <p:spPr>
          <a:xfrm>
            <a:off x="3133817" y="5086905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게임 리소스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552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01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0B7D0"/>
      </a:accent1>
      <a:accent2>
        <a:srgbClr val="5B9BD5"/>
      </a:accent2>
      <a:accent3>
        <a:srgbClr val="B5A591"/>
      </a:accent3>
      <a:accent4>
        <a:srgbClr val="CF8595"/>
      </a:accent4>
      <a:accent5>
        <a:srgbClr val="CA92C4"/>
      </a:accent5>
      <a:accent6>
        <a:srgbClr val="989194"/>
      </a:accent6>
      <a:hlink>
        <a:srgbClr val="3F3F3F"/>
      </a:hlink>
      <a:folHlink>
        <a:srgbClr val="3F3F3F"/>
      </a:folHlink>
    </a:clrScheme>
    <a:fontScheme name="마루 부리 Beta_Arial">
      <a:majorFont>
        <a:latin typeface="Arial"/>
        <a:ea typeface="마루 부리 Beta"/>
        <a:cs typeface=""/>
      </a:majorFont>
      <a:minorFont>
        <a:latin typeface="Arial"/>
        <a:ea typeface="마루 부리 Bet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676</Words>
  <Application>Microsoft Office PowerPoint</Application>
  <PresentationFormat>와이드스크린</PresentationFormat>
  <Paragraphs>133</Paragraphs>
  <Slides>23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마루 부리 Beta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호준 김</cp:lastModifiedBy>
  <cp:revision>45</cp:revision>
  <dcterms:created xsi:type="dcterms:W3CDTF">2020-10-10T02:21:24Z</dcterms:created>
  <dcterms:modified xsi:type="dcterms:W3CDTF">2021-11-28T14:20:26Z</dcterms:modified>
</cp:coreProperties>
</file>