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7A6C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9CC1F"/>
              </a:solidFill>
            </c:spPr>
            <c:extLst>
              <c:ext xmlns:c16="http://schemas.microsoft.com/office/drawing/2014/chart" uri="{C3380CC4-5D6E-409C-BE32-E72D297353CC}">
                <c16:uniqueId val="{00000001-1938-4792-9B8A-88378B40F9F6}"/>
              </c:ext>
            </c:extLst>
          </c:dPt>
          <c:dPt>
            <c:idx val="1"/>
            <c:invertIfNegative val="0"/>
            <c:bubble3D val="0"/>
            <c:spPr>
              <a:solidFill>
                <a:srgbClr val="3D4DA8"/>
              </a:solidFill>
            </c:spPr>
            <c:extLst>
              <c:ext xmlns:c16="http://schemas.microsoft.com/office/drawing/2014/chart" uri="{C3380CC4-5D6E-409C-BE32-E72D297353CC}">
                <c16:uniqueId val="{00000003-1938-4792-9B8A-88378B40F9F6}"/>
              </c:ext>
            </c:extLst>
          </c:dPt>
          <c:cat>
            <c:strRef>
              <c:f>Sheet1!$A$2:$A$4</c:f>
              <c:strCache>
                <c:ptCount val="3"/>
                <c:pt idx="0">
                  <c:v>Python</c:v>
                </c:pt>
                <c:pt idx="1">
                  <c:v>Coworking</c:v>
                </c:pt>
                <c:pt idx="2">
                  <c:v>Git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38-4792-9B8A-88378B40F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92494"/>
        <c:axId val="877595271"/>
      </c:barChart>
      <c:catAx>
        <c:axId val="3619249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</c:majorGridlines>
        <c:minorGridlines>
          <c:spPr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</c:minorGridlines>
        <c:numFmt formatCode="General" sourceLinked="0"/>
        <c:majorTickMark val="none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600" b="1" i="0" u="none">
                <a:solidFill>
                  <a:sysClr val="windowText" lastClr="000000"/>
                </a:solidFill>
                <a:latin typeface="Arial Nova"/>
                <a:ea typeface="나눔스퀘어 Light"/>
                <a:cs typeface="나눔스퀘어 Light"/>
                <a:sym typeface="나눔스퀘어 Light"/>
              </a:defRPr>
            </a:pPr>
            <a:endParaRPr lang="ko-KR"/>
          </a:p>
        </c:txPr>
        <c:crossAx val="877595271"/>
        <c:crosses val="autoZero"/>
        <c:auto val="1"/>
        <c:lblAlgn val="ctr"/>
        <c:lblOffset val="100"/>
        <c:tickMarkSkip val="1"/>
        <c:noMultiLvlLbl val="0"/>
      </c:catAx>
      <c:valAx>
        <c:axId val="87759527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</c:majorGridlines>
        <c:numFmt formatCode="General" sourceLinked="1"/>
        <c:majorTickMark val="out"/>
        <c:minorTickMark val="none"/>
        <c:tickLblPos val="nextTo"/>
        <c:crossAx val="36192494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 Nova"/>
          <a:ea typeface="나눔스퀘어 Light"/>
          <a:cs typeface="나눔스퀘어 Light"/>
          <a:sym typeface="나눔스퀘어 Light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44105" y="0"/>
            <a:ext cx="4518660" cy="1495425"/>
          </a:xfrm>
          <a:custGeom>
            <a:avLst/>
            <a:gdLst/>
            <a:ahLst/>
            <a:cxnLst/>
            <a:rect l="l" t="t" r="r" b="b"/>
            <a:pathLst>
              <a:path w="4518659" h="1495425">
                <a:moveTo>
                  <a:pt x="2281483" y="1495288"/>
                </a:moveTo>
                <a:lnTo>
                  <a:pt x="2236552" y="1495288"/>
                </a:lnTo>
                <a:lnTo>
                  <a:pt x="2191631" y="1494199"/>
                </a:lnTo>
                <a:lnTo>
                  <a:pt x="2146743" y="1492023"/>
                </a:lnTo>
                <a:lnTo>
                  <a:pt x="2101908" y="1488758"/>
                </a:lnTo>
                <a:lnTo>
                  <a:pt x="2057149" y="1484404"/>
                </a:lnTo>
                <a:lnTo>
                  <a:pt x="2012486" y="1478963"/>
                </a:lnTo>
                <a:lnTo>
                  <a:pt x="1967941" y="1472433"/>
                </a:lnTo>
                <a:lnTo>
                  <a:pt x="1923536" y="1464815"/>
                </a:lnTo>
                <a:lnTo>
                  <a:pt x="1879291" y="1456108"/>
                </a:lnTo>
                <a:lnTo>
                  <a:pt x="1835229" y="1446313"/>
                </a:lnTo>
                <a:lnTo>
                  <a:pt x="1791371" y="1435430"/>
                </a:lnTo>
                <a:lnTo>
                  <a:pt x="1747739" y="1423458"/>
                </a:lnTo>
                <a:lnTo>
                  <a:pt x="1704353" y="1410398"/>
                </a:lnTo>
                <a:lnTo>
                  <a:pt x="1661236" y="1396250"/>
                </a:lnTo>
                <a:lnTo>
                  <a:pt x="1618408" y="1381013"/>
                </a:lnTo>
                <a:lnTo>
                  <a:pt x="1575892" y="1364688"/>
                </a:lnTo>
                <a:lnTo>
                  <a:pt x="1533708" y="1347275"/>
                </a:lnTo>
                <a:lnTo>
                  <a:pt x="1491879" y="1328774"/>
                </a:lnTo>
                <a:lnTo>
                  <a:pt x="1450425" y="1309184"/>
                </a:lnTo>
                <a:lnTo>
                  <a:pt x="1409368" y="1288506"/>
                </a:lnTo>
                <a:lnTo>
                  <a:pt x="1368730" y="1266739"/>
                </a:lnTo>
                <a:lnTo>
                  <a:pt x="1328532" y="1243884"/>
                </a:lnTo>
                <a:lnTo>
                  <a:pt x="1288796" y="1219941"/>
                </a:lnTo>
                <a:lnTo>
                  <a:pt x="1249542" y="1194909"/>
                </a:lnTo>
                <a:lnTo>
                  <a:pt x="1210793" y="1168790"/>
                </a:lnTo>
                <a:lnTo>
                  <a:pt x="1172570" y="1141581"/>
                </a:lnTo>
                <a:lnTo>
                  <a:pt x="1134894" y="1113285"/>
                </a:lnTo>
                <a:lnTo>
                  <a:pt x="1097787" y="1083900"/>
                </a:lnTo>
                <a:lnTo>
                  <a:pt x="1061271" y="1053427"/>
                </a:lnTo>
                <a:lnTo>
                  <a:pt x="1025366" y="1021866"/>
                </a:lnTo>
                <a:lnTo>
                  <a:pt x="990094" y="989216"/>
                </a:lnTo>
                <a:lnTo>
                  <a:pt x="955478" y="955478"/>
                </a:lnTo>
                <a:lnTo>
                  <a:pt x="0" y="0"/>
                </a:lnTo>
                <a:lnTo>
                  <a:pt x="4518036" y="0"/>
                </a:lnTo>
                <a:lnTo>
                  <a:pt x="3562558" y="955478"/>
                </a:lnTo>
                <a:lnTo>
                  <a:pt x="3527941" y="989216"/>
                </a:lnTo>
                <a:lnTo>
                  <a:pt x="3492669" y="1021866"/>
                </a:lnTo>
                <a:lnTo>
                  <a:pt x="3456765" y="1053427"/>
                </a:lnTo>
                <a:lnTo>
                  <a:pt x="3420248" y="1083900"/>
                </a:lnTo>
                <a:lnTo>
                  <a:pt x="3383141" y="1113285"/>
                </a:lnTo>
                <a:lnTo>
                  <a:pt x="3345466" y="1141581"/>
                </a:lnTo>
                <a:lnTo>
                  <a:pt x="3307242" y="1168790"/>
                </a:lnTo>
                <a:lnTo>
                  <a:pt x="3268493" y="1194909"/>
                </a:lnTo>
                <a:lnTo>
                  <a:pt x="3229240" y="1219941"/>
                </a:lnTo>
                <a:lnTo>
                  <a:pt x="3189503" y="1243884"/>
                </a:lnTo>
                <a:lnTo>
                  <a:pt x="3149305" y="1266739"/>
                </a:lnTo>
                <a:lnTo>
                  <a:pt x="3108667" y="1288506"/>
                </a:lnTo>
                <a:lnTo>
                  <a:pt x="3067611" y="1309184"/>
                </a:lnTo>
                <a:lnTo>
                  <a:pt x="3026157" y="1328774"/>
                </a:lnTo>
                <a:lnTo>
                  <a:pt x="2984327" y="1347275"/>
                </a:lnTo>
                <a:lnTo>
                  <a:pt x="2942144" y="1364688"/>
                </a:lnTo>
                <a:lnTo>
                  <a:pt x="2899627" y="1381013"/>
                </a:lnTo>
                <a:lnTo>
                  <a:pt x="2856800" y="1396250"/>
                </a:lnTo>
                <a:lnTo>
                  <a:pt x="2813682" y="1410398"/>
                </a:lnTo>
                <a:lnTo>
                  <a:pt x="2770297" y="1423458"/>
                </a:lnTo>
                <a:lnTo>
                  <a:pt x="2726664" y="1435430"/>
                </a:lnTo>
                <a:lnTo>
                  <a:pt x="2682806" y="1446313"/>
                </a:lnTo>
                <a:lnTo>
                  <a:pt x="2638744" y="1456108"/>
                </a:lnTo>
                <a:lnTo>
                  <a:pt x="2594500" y="1464815"/>
                </a:lnTo>
                <a:lnTo>
                  <a:pt x="2550094" y="1472433"/>
                </a:lnTo>
                <a:lnTo>
                  <a:pt x="2505550" y="1478963"/>
                </a:lnTo>
                <a:lnTo>
                  <a:pt x="2460887" y="1484404"/>
                </a:lnTo>
                <a:lnTo>
                  <a:pt x="2416127" y="1488758"/>
                </a:lnTo>
                <a:lnTo>
                  <a:pt x="2371292" y="1492023"/>
                </a:lnTo>
                <a:lnTo>
                  <a:pt x="2326404" y="1494199"/>
                </a:lnTo>
                <a:lnTo>
                  <a:pt x="2281483" y="1495288"/>
                </a:lnTo>
                <a:close/>
              </a:path>
            </a:pathLst>
          </a:custGeom>
          <a:solidFill>
            <a:srgbClr val="98CCCE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637976"/>
            <a:ext cx="969644" cy="3319145"/>
          </a:xfrm>
          <a:custGeom>
            <a:avLst/>
            <a:gdLst/>
            <a:ahLst/>
            <a:cxnLst/>
            <a:rect l="l" t="t" r="r" b="b"/>
            <a:pathLst>
              <a:path w="969644" h="3319145">
                <a:moveTo>
                  <a:pt x="0" y="3318994"/>
                </a:moveTo>
                <a:lnTo>
                  <a:pt x="0" y="0"/>
                </a:lnTo>
                <a:lnTo>
                  <a:pt x="481260" y="481260"/>
                </a:lnTo>
                <a:lnTo>
                  <a:pt x="514908" y="515878"/>
                </a:lnTo>
                <a:lnTo>
                  <a:pt x="547354" y="551216"/>
                </a:lnTo>
                <a:lnTo>
                  <a:pt x="578598" y="587248"/>
                </a:lnTo>
                <a:lnTo>
                  <a:pt x="608641" y="623948"/>
                </a:lnTo>
                <a:lnTo>
                  <a:pt x="637482" y="661290"/>
                </a:lnTo>
                <a:lnTo>
                  <a:pt x="665121" y="699248"/>
                </a:lnTo>
                <a:lnTo>
                  <a:pt x="691559" y="737795"/>
                </a:lnTo>
                <a:lnTo>
                  <a:pt x="716795" y="776906"/>
                </a:lnTo>
                <a:lnTo>
                  <a:pt x="740829" y="816554"/>
                </a:lnTo>
                <a:lnTo>
                  <a:pt x="763661" y="856712"/>
                </a:lnTo>
                <a:lnTo>
                  <a:pt x="785292" y="897355"/>
                </a:lnTo>
                <a:lnTo>
                  <a:pt x="805721" y="938456"/>
                </a:lnTo>
                <a:lnTo>
                  <a:pt x="824948" y="979990"/>
                </a:lnTo>
                <a:lnTo>
                  <a:pt x="842974" y="1021930"/>
                </a:lnTo>
                <a:lnTo>
                  <a:pt x="859798" y="1064250"/>
                </a:lnTo>
                <a:lnTo>
                  <a:pt x="875420" y="1106923"/>
                </a:lnTo>
                <a:lnTo>
                  <a:pt x="889841" y="1149924"/>
                </a:lnTo>
                <a:lnTo>
                  <a:pt x="903059" y="1193226"/>
                </a:lnTo>
                <a:lnTo>
                  <a:pt x="915077" y="1236803"/>
                </a:lnTo>
                <a:lnTo>
                  <a:pt x="925892" y="1280629"/>
                </a:lnTo>
                <a:lnTo>
                  <a:pt x="935506" y="1324678"/>
                </a:lnTo>
                <a:lnTo>
                  <a:pt x="943917" y="1368923"/>
                </a:lnTo>
                <a:lnTo>
                  <a:pt x="951128" y="1413338"/>
                </a:lnTo>
                <a:lnTo>
                  <a:pt x="957136" y="1457898"/>
                </a:lnTo>
                <a:lnTo>
                  <a:pt x="961943" y="1502575"/>
                </a:lnTo>
                <a:lnTo>
                  <a:pt x="965548" y="1547345"/>
                </a:lnTo>
                <a:lnTo>
                  <a:pt x="967952" y="1592179"/>
                </a:lnTo>
                <a:lnTo>
                  <a:pt x="969153" y="1637053"/>
                </a:lnTo>
                <a:lnTo>
                  <a:pt x="969153" y="1681940"/>
                </a:lnTo>
                <a:lnTo>
                  <a:pt x="967952" y="1726814"/>
                </a:lnTo>
                <a:lnTo>
                  <a:pt x="965548" y="1771649"/>
                </a:lnTo>
                <a:lnTo>
                  <a:pt x="961943" y="1816418"/>
                </a:lnTo>
                <a:lnTo>
                  <a:pt x="957136" y="1861095"/>
                </a:lnTo>
                <a:lnTo>
                  <a:pt x="951128" y="1905655"/>
                </a:lnTo>
                <a:lnTo>
                  <a:pt x="943917" y="1950070"/>
                </a:lnTo>
                <a:lnTo>
                  <a:pt x="935506" y="1994316"/>
                </a:lnTo>
                <a:lnTo>
                  <a:pt x="925892" y="2038364"/>
                </a:lnTo>
                <a:lnTo>
                  <a:pt x="915077" y="2082190"/>
                </a:lnTo>
                <a:lnTo>
                  <a:pt x="903059" y="2125767"/>
                </a:lnTo>
                <a:lnTo>
                  <a:pt x="889841" y="2169069"/>
                </a:lnTo>
                <a:lnTo>
                  <a:pt x="875420" y="2212070"/>
                </a:lnTo>
                <a:lnTo>
                  <a:pt x="859798" y="2254744"/>
                </a:lnTo>
                <a:lnTo>
                  <a:pt x="842974" y="2297063"/>
                </a:lnTo>
                <a:lnTo>
                  <a:pt x="824948" y="2339003"/>
                </a:lnTo>
                <a:lnTo>
                  <a:pt x="805721" y="2380537"/>
                </a:lnTo>
                <a:lnTo>
                  <a:pt x="785292" y="2421638"/>
                </a:lnTo>
                <a:lnTo>
                  <a:pt x="763661" y="2462281"/>
                </a:lnTo>
                <a:lnTo>
                  <a:pt x="740829" y="2502440"/>
                </a:lnTo>
                <a:lnTo>
                  <a:pt x="716795" y="2542087"/>
                </a:lnTo>
                <a:lnTo>
                  <a:pt x="691559" y="2581198"/>
                </a:lnTo>
                <a:lnTo>
                  <a:pt x="665121" y="2619745"/>
                </a:lnTo>
                <a:lnTo>
                  <a:pt x="637482" y="2657703"/>
                </a:lnTo>
                <a:lnTo>
                  <a:pt x="608641" y="2695045"/>
                </a:lnTo>
                <a:lnTo>
                  <a:pt x="578598" y="2731745"/>
                </a:lnTo>
                <a:lnTo>
                  <a:pt x="547354" y="2767778"/>
                </a:lnTo>
                <a:lnTo>
                  <a:pt x="514908" y="2803116"/>
                </a:lnTo>
                <a:lnTo>
                  <a:pt x="481260" y="2837733"/>
                </a:lnTo>
                <a:lnTo>
                  <a:pt x="0" y="3318994"/>
                </a:lnTo>
                <a:close/>
              </a:path>
            </a:pathLst>
          </a:custGeom>
          <a:solidFill>
            <a:srgbClr val="FE4A95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27.png"/><Relationship Id="rId3" Type="http://schemas.openxmlformats.org/officeDocument/2006/relationships/image" Target="../media/image56.png"/><Relationship Id="rId21" Type="http://schemas.openxmlformats.org/officeDocument/2006/relationships/image" Target="../media/image72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26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jpg"/><Relationship Id="rId2" Type="http://schemas.openxmlformats.org/officeDocument/2006/relationships/image" Target="../media/image26.png"/><Relationship Id="rId16" Type="http://schemas.openxmlformats.org/officeDocument/2006/relationships/image" Target="../media/image50.jp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jp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jpg"/><Relationship Id="rId9" Type="http://schemas.openxmlformats.org/officeDocument/2006/relationships/image" Target="../media/image43.png"/><Relationship Id="rId14" Type="http://schemas.openxmlformats.org/officeDocument/2006/relationships/image" Target="../media/image4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73918" y="7259656"/>
            <a:ext cx="7314565" cy="3027680"/>
            <a:chOff x="10973918" y="7259656"/>
            <a:chExt cx="7314565" cy="3027680"/>
          </a:xfrm>
        </p:grpSpPr>
        <p:sp>
          <p:nvSpPr>
            <p:cNvPr id="3" name="object 3"/>
            <p:cNvSpPr/>
            <p:nvPr/>
          </p:nvSpPr>
          <p:spPr>
            <a:xfrm>
              <a:off x="10973918" y="7259656"/>
              <a:ext cx="6092825" cy="3027680"/>
            </a:xfrm>
            <a:custGeom>
              <a:avLst/>
              <a:gdLst/>
              <a:ahLst/>
              <a:cxnLst/>
              <a:rect l="l" t="t" r="r" b="b"/>
              <a:pathLst>
                <a:path w="6092825" h="3027679">
                  <a:moveTo>
                    <a:pt x="6092787" y="3027343"/>
                  </a:moveTo>
                  <a:lnTo>
                    <a:pt x="0" y="3027343"/>
                  </a:lnTo>
                  <a:lnTo>
                    <a:pt x="0" y="3023919"/>
                  </a:lnTo>
                  <a:lnTo>
                    <a:pt x="1124" y="2978982"/>
                  </a:lnTo>
                  <a:lnTo>
                    <a:pt x="3373" y="2934079"/>
                  </a:lnTo>
                  <a:lnTo>
                    <a:pt x="6746" y="2889234"/>
                  </a:lnTo>
                  <a:lnTo>
                    <a:pt x="11244" y="2844469"/>
                  </a:lnTo>
                  <a:lnTo>
                    <a:pt x="16866" y="2799806"/>
                  </a:lnTo>
                  <a:lnTo>
                    <a:pt x="23613" y="2755270"/>
                  </a:lnTo>
                  <a:lnTo>
                    <a:pt x="31484" y="2710883"/>
                  </a:lnTo>
                  <a:lnTo>
                    <a:pt x="40479" y="2666668"/>
                  </a:lnTo>
                  <a:lnTo>
                    <a:pt x="50599" y="2622647"/>
                  </a:lnTo>
                  <a:lnTo>
                    <a:pt x="61844" y="2578844"/>
                  </a:lnTo>
                  <a:lnTo>
                    <a:pt x="74213" y="2535281"/>
                  </a:lnTo>
                  <a:lnTo>
                    <a:pt x="87706" y="2491982"/>
                  </a:lnTo>
                  <a:lnTo>
                    <a:pt x="102324" y="2448969"/>
                  </a:lnTo>
                  <a:lnTo>
                    <a:pt x="118066" y="2406265"/>
                  </a:lnTo>
                  <a:lnTo>
                    <a:pt x="134932" y="2363893"/>
                  </a:lnTo>
                  <a:lnTo>
                    <a:pt x="152923" y="2321877"/>
                  </a:lnTo>
                  <a:lnTo>
                    <a:pt x="172039" y="2280238"/>
                  </a:lnTo>
                  <a:lnTo>
                    <a:pt x="192279" y="2239001"/>
                  </a:lnTo>
                  <a:lnTo>
                    <a:pt x="213643" y="2198187"/>
                  </a:lnTo>
                  <a:lnTo>
                    <a:pt x="236132" y="2157819"/>
                  </a:lnTo>
                  <a:lnTo>
                    <a:pt x="259745" y="2117921"/>
                  </a:lnTo>
                  <a:lnTo>
                    <a:pt x="284483" y="2078516"/>
                  </a:lnTo>
                  <a:lnTo>
                    <a:pt x="310345" y="2039626"/>
                  </a:lnTo>
                  <a:lnTo>
                    <a:pt x="337332" y="2001275"/>
                  </a:lnTo>
                  <a:lnTo>
                    <a:pt x="365443" y="1963484"/>
                  </a:lnTo>
                  <a:lnTo>
                    <a:pt x="394678" y="1926278"/>
                  </a:lnTo>
                  <a:lnTo>
                    <a:pt x="425038" y="1889678"/>
                  </a:lnTo>
                  <a:lnTo>
                    <a:pt x="456522" y="1853709"/>
                  </a:lnTo>
                  <a:lnTo>
                    <a:pt x="489131" y="1818392"/>
                  </a:lnTo>
                  <a:lnTo>
                    <a:pt x="522864" y="1783751"/>
                  </a:lnTo>
                  <a:lnTo>
                    <a:pt x="1783751" y="522864"/>
                  </a:lnTo>
                  <a:lnTo>
                    <a:pt x="1818392" y="489131"/>
                  </a:lnTo>
                  <a:lnTo>
                    <a:pt x="1853709" y="456522"/>
                  </a:lnTo>
                  <a:lnTo>
                    <a:pt x="1889678" y="425038"/>
                  </a:lnTo>
                  <a:lnTo>
                    <a:pt x="1926278" y="394678"/>
                  </a:lnTo>
                  <a:lnTo>
                    <a:pt x="1963484" y="365443"/>
                  </a:lnTo>
                  <a:lnTo>
                    <a:pt x="2001275" y="337332"/>
                  </a:lnTo>
                  <a:lnTo>
                    <a:pt x="2039626" y="310345"/>
                  </a:lnTo>
                  <a:lnTo>
                    <a:pt x="2078516" y="284483"/>
                  </a:lnTo>
                  <a:lnTo>
                    <a:pt x="2117921" y="259745"/>
                  </a:lnTo>
                  <a:lnTo>
                    <a:pt x="2157819" y="236132"/>
                  </a:lnTo>
                  <a:lnTo>
                    <a:pt x="2198187" y="213643"/>
                  </a:lnTo>
                  <a:lnTo>
                    <a:pt x="2239001" y="192279"/>
                  </a:lnTo>
                  <a:lnTo>
                    <a:pt x="2280238" y="172039"/>
                  </a:lnTo>
                  <a:lnTo>
                    <a:pt x="2321877" y="152923"/>
                  </a:lnTo>
                  <a:lnTo>
                    <a:pt x="2363893" y="134932"/>
                  </a:lnTo>
                  <a:lnTo>
                    <a:pt x="2406265" y="118066"/>
                  </a:lnTo>
                  <a:lnTo>
                    <a:pt x="2448969" y="102324"/>
                  </a:lnTo>
                  <a:lnTo>
                    <a:pt x="2491982" y="87706"/>
                  </a:lnTo>
                  <a:lnTo>
                    <a:pt x="2535281" y="74213"/>
                  </a:lnTo>
                  <a:lnTo>
                    <a:pt x="2578844" y="61844"/>
                  </a:lnTo>
                  <a:lnTo>
                    <a:pt x="2622647" y="50599"/>
                  </a:lnTo>
                  <a:lnTo>
                    <a:pt x="2666668" y="40479"/>
                  </a:lnTo>
                  <a:lnTo>
                    <a:pt x="2710883" y="31484"/>
                  </a:lnTo>
                  <a:lnTo>
                    <a:pt x="2755270" y="23613"/>
                  </a:lnTo>
                  <a:lnTo>
                    <a:pt x="2799806" y="16866"/>
                  </a:lnTo>
                  <a:lnTo>
                    <a:pt x="2844469" y="11244"/>
                  </a:lnTo>
                  <a:lnTo>
                    <a:pt x="2889234" y="6746"/>
                  </a:lnTo>
                  <a:lnTo>
                    <a:pt x="2934079" y="3373"/>
                  </a:lnTo>
                  <a:lnTo>
                    <a:pt x="2978982" y="1124"/>
                  </a:lnTo>
                  <a:lnTo>
                    <a:pt x="3023919" y="0"/>
                  </a:lnTo>
                  <a:lnTo>
                    <a:pt x="3068867" y="0"/>
                  </a:lnTo>
                  <a:lnTo>
                    <a:pt x="3113804" y="1124"/>
                  </a:lnTo>
                  <a:lnTo>
                    <a:pt x="3158707" y="3373"/>
                  </a:lnTo>
                  <a:lnTo>
                    <a:pt x="3203552" y="6746"/>
                  </a:lnTo>
                  <a:lnTo>
                    <a:pt x="3248318" y="11244"/>
                  </a:lnTo>
                  <a:lnTo>
                    <a:pt x="3292980" y="16866"/>
                  </a:lnTo>
                  <a:lnTo>
                    <a:pt x="3337516" y="23613"/>
                  </a:lnTo>
                  <a:lnTo>
                    <a:pt x="3381903" y="31484"/>
                  </a:lnTo>
                  <a:lnTo>
                    <a:pt x="3426119" y="40479"/>
                  </a:lnTo>
                  <a:lnTo>
                    <a:pt x="3470139" y="50599"/>
                  </a:lnTo>
                  <a:lnTo>
                    <a:pt x="3513943" y="61844"/>
                  </a:lnTo>
                  <a:lnTo>
                    <a:pt x="3557505" y="74213"/>
                  </a:lnTo>
                  <a:lnTo>
                    <a:pt x="3600805" y="87706"/>
                  </a:lnTo>
                  <a:lnTo>
                    <a:pt x="3643818" y="102324"/>
                  </a:lnTo>
                  <a:lnTo>
                    <a:pt x="3686521" y="118066"/>
                  </a:lnTo>
                  <a:lnTo>
                    <a:pt x="3728893" y="134932"/>
                  </a:lnTo>
                  <a:lnTo>
                    <a:pt x="3770909" y="152923"/>
                  </a:lnTo>
                  <a:lnTo>
                    <a:pt x="3812548" y="172039"/>
                  </a:lnTo>
                  <a:lnTo>
                    <a:pt x="3853786" y="192279"/>
                  </a:lnTo>
                  <a:lnTo>
                    <a:pt x="3894600" y="213643"/>
                  </a:lnTo>
                  <a:lnTo>
                    <a:pt x="3934967" y="236132"/>
                  </a:lnTo>
                  <a:lnTo>
                    <a:pt x="3974865" y="259745"/>
                  </a:lnTo>
                  <a:lnTo>
                    <a:pt x="4014270" y="284483"/>
                  </a:lnTo>
                  <a:lnTo>
                    <a:pt x="4053160" y="310345"/>
                  </a:lnTo>
                  <a:lnTo>
                    <a:pt x="4091512" y="337332"/>
                  </a:lnTo>
                  <a:lnTo>
                    <a:pt x="4129302" y="365443"/>
                  </a:lnTo>
                  <a:lnTo>
                    <a:pt x="4166509" y="394678"/>
                  </a:lnTo>
                  <a:lnTo>
                    <a:pt x="4203108" y="425038"/>
                  </a:lnTo>
                  <a:lnTo>
                    <a:pt x="4239077" y="456522"/>
                  </a:lnTo>
                  <a:lnTo>
                    <a:pt x="4274394" y="489131"/>
                  </a:lnTo>
                  <a:lnTo>
                    <a:pt x="4309035" y="522864"/>
                  </a:lnTo>
                  <a:lnTo>
                    <a:pt x="5569922" y="1783751"/>
                  </a:lnTo>
                  <a:lnTo>
                    <a:pt x="5603655" y="1818392"/>
                  </a:lnTo>
                  <a:lnTo>
                    <a:pt x="5636264" y="1853709"/>
                  </a:lnTo>
                  <a:lnTo>
                    <a:pt x="5667748" y="1889678"/>
                  </a:lnTo>
                  <a:lnTo>
                    <a:pt x="5698108" y="1926278"/>
                  </a:lnTo>
                  <a:lnTo>
                    <a:pt x="5727344" y="1963484"/>
                  </a:lnTo>
                  <a:lnTo>
                    <a:pt x="5755455" y="2001275"/>
                  </a:lnTo>
                  <a:lnTo>
                    <a:pt x="5782441" y="2039626"/>
                  </a:lnTo>
                  <a:lnTo>
                    <a:pt x="5808303" y="2078516"/>
                  </a:lnTo>
                  <a:lnTo>
                    <a:pt x="5833041" y="2117921"/>
                  </a:lnTo>
                  <a:lnTo>
                    <a:pt x="5856654" y="2157819"/>
                  </a:lnTo>
                  <a:lnTo>
                    <a:pt x="5879143" y="2198187"/>
                  </a:lnTo>
                  <a:lnTo>
                    <a:pt x="5900507" y="2239001"/>
                  </a:lnTo>
                  <a:lnTo>
                    <a:pt x="5920747" y="2280238"/>
                  </a:lnTo>
                  <a:lnTo>
                    <a:pt x="5939863" y="2321877"/>
                  </a:lnTo>
                  <a:lnTo>
                    <a:pt x="5957854" y="2363893"/>
                  </a:lnTo>
                  <a:lnTo>
                    <a:pt x="5974721" y="2406265"/>
                  </a:lnTo>
                  <a:lnTo>
                    <a:pt x="5990463" y="2448969"/>
                  </a:lnTo>
                  <a:lnTo>
                    <a:pt x="6005080" y="2491982"/>
                  </a:lnTo>
                  <a:lnTo>
                    <a:pt x="6018574" y="2535281"/>
                  </a:lnTo>
                  <a:lnTo>
                    <a:pt x="6030943" y="2578844"/>
                  </a:lnTo>
                  <a:lnTo>
                    <a:pt x="6042187" y="2622647"/>
                  </a:lnTo>
                  <a:lnTo>
                    <a:pt x="6052307" y="2666668"/>
                  </a:lnTo>
                  <a:lnTo>
                    <a:pt x="6061302" y="2710883"/>
                  </a:lnTo>
                  <a:lnTo>
                    <a:pt x="6069174" y="2755270"/>
                  </a:lnTo>
                  <a:lnTo>
                    <a:pt x="6075920" y="2799806"/>
                  </a:lnTo>
                  <a:lnTo>
                    <a:pt x="6081542" y="2844469"/>
                  </a:lnTo>
                  <a:lnTo>
                    <a:pt x="6086040" y="2889234"/>
                  </a:lnTo>
                  <a:lnTo>
                    <a:pt x="6089413" y="2934079"/>
                  </a:lnTo>
                  <a:lnTo>
                    <a:pt x="6091662" y="2978982"/>
                  </a:lnTo>
                  <a:lnTo>
                    <a:pt x="6092787" y="3023919"/>
                  </a:lnTo>
                  <a:lnTo>
                    <a:pt x="6092787" y="3027343"/>
                  </a:lnTo>
                  <a:close/>
                </a:path>
              </a:pathLst>
            </a:custGeom>
            <a:solidFill>
              <a:srgbClr val="98CCCE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69267" y="7763922"/>
              <a:ext cx="3218815" cy="2523490"/>
            </a:xfrm>
            <a:custGeom>
              <a:avLst/>
              <a:gdLst/>
              <a:ahLst/>
              <a:cxnLst/>
              <a:rect l="l" t="t" r="r" b="b"/>
              <a:pathLst>
                <a:path w="3218815" h="2523490">
                  <a:moveTo>
                    <a:pt x="261182" y="2523077"/>
                  </a:moveTo>
                  <a:lnTo>
                    <a:pt x="219499" y="2472426"/>
                  </a:lnTo>
                  <a:lnTo>
                    <a:pt x="192061" y="2434988"/>
                  </a:lnTo>
                  <a:lnTo>
                    <a:pt x="166453" y="2396659"/>
                  </a:lnTo>
                  <a:lnTo>
                    <a:pt x="142674" y="2357500"/>
                  </a:lnTo>
                  <a:lnTo>
                    <a:pt x="120724" y="2317574"/>
                  </a:lnTo>
                  <a:lnTo>
                    <a:pt x="100603" y="2276942"/>
                  </a:lnTo>
                  <a:lnTo>
                    <a:pt x="82312" y="2235664"/>
                  </a:lnTo>
                  <a:lnTo>
                    <a:pt x="65849" y="2193803"/>
                  </a:lnTo>
                  <a:lnTo>
                    <a:pt x="51216" y="2151419"/>
                  </a:lnTo>
                  <a:lnTo>
                    <a:pt x="38412" y="2108575"/>
                  </a:lnTo>
                  <a:lnTo>
                    <a:pt x="27437" y="2065331"/>
                  </a:lnTo>
                  <a:lnTo>
                    <a:pt x="18291" y="2021750"/>
                  </a:lnTo>
                  <a:lnTo>
                    <a:pt x="10974" y="1977892"/>
                  </a:lnTo>
                  <a:lnTo>
                    <a:pt x="5487" y="1933819"/>
                  </a:lnTo>
                  <a:lnTo>
                    <a:pt x="1829" y="1889593"/>
                  </a:lnTo>
                  <a:lnTo>
                    <a:pt x="0" y="1845275"/>
                  </a:lnTo>
                  <a:lnTo>
                    <a:pt x="0" y="1800925"/>
                  </a:lnTo>
                  <a:lnTo>
                    <a:pt x="1829" y="1756607"/>
                  </a:lnTo>
                  <a:lnTo>
                    <a:pt x="5487" y="1712380"/>
                  </a:lnTo>
                  <a:lnTo>
                    <a:pt x="10974" y="1668308"/>
                  </a:lnTo>
                  <a:lnTo>
                    <a:pt x="18291" y="1624450"/>
                  </a:lnTo>
                  <a:lnTo>
                    <a:pt x="27437" y="1580869"/>
                  </a:lnTo>
                  <a:lnTo>
                    <a:pt x="38412" y="1537625"/>
                  </a:lnTo>
                  <a:lnTo>
                    <a:pt x="51216" y="1494781"/>
                  </a:lnTo>
                  <a:lnTo>
                    <a:pt x="65849" y="1452397"/>
                  </a:lnTo>
                  <a:lnTo>
                    <a:pt x="82312" y="1410536"/>
                  </a:lnTo>
                  <a:lnTo>
                    <a:pt x="100603" y="1369258"/>
                  </a:lnTo>
                  <a:lnTo>
                    <a:pt x="120724" y="1328626"/>
                  </a:lnTo>
                  <a:lnTo>
                    <a:pt x="142674" y="1288700"/>
                  </a:lnTo>
                  <a:lnTo>
                    <a:pt x="166453" y="1249541"/>
                  </a:lnTo>
                  <a:lnTo>
                    <a:pt x="192061" y="1211212"/>
                  </a:lnTo>
                  <a:lnTo>
                    <a:pt x="219499" y="1173774"/>
                  </a:lnTo>
                  <a:lnTo>
                    <a:pt x="248765" y="1137288"/>
                  </a:lnTo>
                  <a:lnTo>
                    <a:pt x="279861" y="1101815"/>
                  </a:lnTo>
                  <a:lnTo>
                    <a:pt x="312786" y="1067418"/>
                  </a:lnTo>
                  <a:lnTo>
                    <a:pt x="1067418" y="312786"/>
                  </a:lnTo>
                  <a:lnTo>
                    <a:pt x="1101815" y="279861"/>
                  </a:lnTo>
                  <a:lnTo>
                    <a:pt x="1137288" y="248765"/>
                  </a:lnTo>
                  <a:lnTo>
                    <a:pt x="1173774" y="219499"/>
                  </a:lnTo>
                  <a:lnTo>
                    <a:pt x="1211212" y="192061"/>
                  </a:lnTo>
                  <a:lnTo>
                    <a:pt x="1249541" y="166453"/>
                  </a:lnTo>
                  <a:lnTo>
                    <a:pt x="1288700" y="142674"/>
                  </a:lnTo>
                  <a:lnTo>
                    <a:pt x="1328626" y="120724"/>
                  </a:lnTo>
                  <a:lnTo>
                    <a:pt x="1369258" y="100603"/>
                  </a:lnTo>
                  <a:lnTo>
                    <a:pt x="1410536" y="82312"/>
                  </a:lnTo>
                  <a:lnTo>
                    <a:pt x="1452397" y="65849"/>
                  </a:lnTo>
                  <a:lnTo>
                    <a:pt x="1494781" y="51216"/>
                  </a:lnTo>
                  <a:lnTo>
                    <a:pt x="1537625" y="38412"/>
                  </a:lnTo>
                  <a:lnTo>
                    <a:pt x="1580869" y="27437"/>
                  </a:lnTo>
                  <a:lnTo>
                    <a:pt x="1624450" y="18291"/>
                  </a:lnTo>
                  <a:lnTo>
                    <a:pt x="1668308" y="10974"/>
                  </a:lnTo>
                  <a:lnTo>
                    <a:pt x="1712380" y="5487"/>
                  </a:lnTo>
                  <a:lnTo>
                    <a:pt x="1756607" y="1829"/>
                  </a:lnTo>
                  <a:lnTo>
                    <a:pt x="1800925" y="0"/>
                  </a:lnTo>
                  <a:lnTo>
                    <a:pt x="1845275" y="0"/>
                  </a:lnTo>
                  <a:lnTo>
                    <a:pt x="1889593" y="1829"/>
                  </a:lnTo>
                  <a:lnTo>
                    <a:pt x="1933819" y="5487"/>
                  </a:lnTo>
                  <a:lnTo>
                    <a:pt x="1977892" y="10974"/>
                  </a:lnTo>
                  <a:lnTo>
                    <a:pt x="2021750" y="18291"/>
                  </a:lnTo>
                  <a:lnTo>
                    <a:pt x="2065331" y="27437"/>
                  </a:lnTo>
                  <a:lnTo>
                    <a:pt x="2108575" y="38412"/>
                  </a:lnTo>
                  <a:lnTo>
                    <a:pt x="2151419" y="51216"/>
                  </a:lnTo>
                  <a:lnTo>
                    <a:pt x="2193803" y="65849"/>
                  </a:lnTo>
                  <a:lnTo>
                    <a:pt x="2235664" y="82312"/>
                  </a:lnTo>
                  <a:lnTo>
                    <a:pt x="2276942" y="100603"/>
                  </a:lnTo>
                  <a:lnTo>
                    <a:pt x="2317574" y="120724"/>
                  </a:lnTo>
                  <a:lnTo>
                    <a:pt x="2357500" y="142674"/>
                  </a:lnTo>
                  <a:lnTo>
                    <a:pt x="2396659" y="166453"/>
                  </a:lnTo>
                  <a:lnTo>
                    <a:pt x="2434988" y="192061"/>
                  </a:lnTo>
                  <a:lnTo>
                    <a:pt x="2472426" y="219499"/>
                  </a:lnTo>
                  <a:lnTo>
                    <a:pt x="2508912" y="248765"/>
                  </a:lnTo>
                  <a:lnTo>
                    <a:pt x="2544385" y="279861"/>
                  </a:lnTo>
                  <a:lnTo>
                    <a:pt x="2578782" y="312786"/>
                  </a:lnTo>
                  <a:lnTo>
                    <a:pt x="3218733" y="952737"/>
                  </a:lnTo>
                  <a:lnTo>
                    <a:pt x="261182" y="2523077"/>
                  </a:lnTo>
                  <a:close/>
                </a:path>
              </a:pathLst>
            </a:custGeom>
            <a:solidFill>
              <a:srgbClr val="FE4A95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2787650" cy="4057650"/>
          </a:xfrm>
          <a:custGeom>
            <a:avLst/>
            <a:gdLst/>
            <a:ahLst/>
            <a:cxnLst/>
            <a:rect l="l" t="t" r="r" b="b"/>
            <a:pathLst>
              <a:path w="2787650" h="4057650">
                <a:moveTo>
                  <a:pt x="177957" y="4057650"/>
                </a:moveTo>
                <a:lnTo>
                  <a:pt x="132816" y="4056987"/>
                </a:lnTo>
                <a:lnTo>
                  <a:pt x="87692" y="4054999"/>
                </a:lnTo>
                <a:lnTo>
                  <a:pt x="42631" y="4051686"/>
                </a:lnTo>
                <a:lnTo>
                  <a:pt x="0" y="4047288"/>
                </a:lnTo>
                <a:lnTo>
                  <a:pt x="0" y="0"/>
                </a:lnTo>
                <a:lnTo>
                  <a:pt x="1972333" y="0"/>
                </a:lnTo>
                <a:lnTo>
                  <a:pt x="2339300" y="366966"/>
                </a:lnTo>
                <a:lnTo>
                  <a:pt x="2373095" y="401830"/>
                </a:lnTo>
                <a:lnTo>
                  <a:pt x="2405564" y="437485"/>
                </a:lnTo>
                <a:lnTo>
                  <a:pt x="2436707" y="473900"/>
                </a:lnTo>
                <a:lnTo>
                  <a:pt x="2466526" y="511043"/>
                </a:lnTo>
                <a:lnTo>
                  <a:pt x="2495019" y="548883"/>
                </a:lnTo>
                <a:lnTo>
                  <a:pt x="2522187" y="587388"/>
                </a:lnTo>
                <a:lnTo>
                  <a:pt x="2548029" y="626527"/>
                </a:lnTo>
                <a:lnTo>
                  <a:pt x="2572547" y="666267"/>
                </a:lnTo>
                <a:lnTo>
                  <a:pt x="2595739" y="706578"/>
                </a:lnTo>
                <a:lnTo>
                  <a:pt x="2617606" y="747426"/>
                </a:lnTo>
                <a:lnTo>
                  <a:pt x="2638147" y="788782"/>
                </a:lnTo>
                <a:lnTo>
                  <a:pt x="2657363" y="830612"/>
                </a:lnTo>
                <a:lnTo>
                  <a:pt x="2675255" y="872886"/>
                </a:lnTo>
                <a:lnTo>
                  <a:pt x="2691820" y="915571"/>
                </a:lnTo>
                <a:lnTo>
                  <a:pt x="2707061" y="958637"/>
                </a:lnTo>
                <a:lnTo>
                  <a:pt x="2720976" y="1002051"/>
                </a:lnTo>
                <a:lnTo>
                  <a:pt x="2733566" y="1045781"/>
                </a:lnTo>
                <a:lnTo>
                  <a:pt x="2744831" y="1089797"/>
                </a:lnTo>
                <a:lnTo>
                  <a:pt x="2754770" y="1134066"/>
                </a:lnTo>
                <a:lnTo>
                  <a:pt x="2763385" y="1178557"/>
                </a:lnTo>
                <a:lnTo>
                  <a:pt x="2770673" y="1223237"/>
                </a:lnTo>
                <a:lnTo>
                  <a:pt x="2776637" y="1268076"/>
                </a:lnTo>
                <a:lnTo>
                  <a:pt x="2781276" y="1313042"/>
                </a:lnTo>
                <a:lnTo>
                  <a:pt x="2784589" y="1358103"/>
                </a:lnTo>
                <a:lnTo>
                  <a:pt x="2786577" y="1403227"/>
                </a:lnTo>
                <a:lnTo>
                  <a:pt x="2787239" y="1448384"/>
                </a:lnTo>
                <a:lnTo>
                  <a:pt x="2786577" y="1493538"/>
                </a:lnTo>
                <a:lnTo>
                  <a:pt x="2784589" y="1538662"/>
                </a:lnTo>
                <a:lnTo>
                  <a:pt x="2781276" y="1583723"/>
                </a:lnTo>
                <a:lnTo>
                  <a:pt x="2776637" y="1628688"/>
                </a:lnTo>
                <a:lnTo>
                  <a:pt x="2770673" y="1673527"/>
                </a:lnTo>
                <a:lnTo>
                  <a:pt x="2763385" y="1718208"/>
                </a:lnTo>
                <a:lnTo>
                  <a:pt x="2754770" y="1762699"/>
                </a:lnTo>
                <a:lnTo>
                  <a:pt x="2744831" y="1806967"/>
                </a:lnTo>
                <a:lnTo>
                  <a:pt x="2733566" y="1850983"/>
                </a:lnTo>
                <a:lnTo>
                  <a:pt x="2720976" y="1894714"/>
                </a:lnTo>
                <a:lnTo>
                  <a:pt x="2707061" y="1938128"/>
                </a:lnTo>
                <a:lnTo>
                  <a:pt x="2691820" y="1981193"/>
                </a:lnTo>
                <a:lnTo>
                  <a:pt x="2675255" y="2023879"/>
                </a:lnTo>
                <a:lnTo>
                  <a:pt x="2657363" y="2066152"/>
                </a:lnTo>
                <a:lnTo>
                  <a:pt x="2638147" y="2107983"/>
                </a:lnTo>
                <a:lnTo>
                  <a:pt x="2617606" y="2149338"/>
                </a:lnTo>
                <a:lnTo>
                  <a:pt x="2595739" y="2190187"/>
                </a:lnTo>
                <a:lnTo>
                  <a:pt x="2572547" y="2230497"/>
                </a:lnTo>
                <a:lnTo>
                  <a:pt x="2548029" y="2270237"/>
                </a:lnTo>
                <a:lnTo>
                  <a:pt x="2522187" y="2309376"/>
                </a:lnTo>
                <a:lnTo>
                  <a:pt x="2495019" y="2347881"/>
                </a:lnTo>
                <a:lnTo>
                  <a:pt x="2466526" y="2385721"/>
                </a:lnTo>
                <a:lnTo>
                  <a:pt x="2436707" y="2422865"/>
                </a:lnTo>
                <a:lnTo>
                  <a:pt x="2405564" y="2459280"/>
                </a:lnTo>
                <a:lnTo>
                  <a:pt x="2373095" y="2494935"/>
                </a:lnTo>
                <a:lnTo>
                  <a:pt x="2339300" y="2529798"/>
                </a:lnTo>
                <a:lnTo>
                  <a:pt x="1259387" y="3609711"/>
                </a:lnTo>
                <a:lnTo>
                  <a:pt x="1224524" y="3643505"/>
                </a:lnTo>
                <a:lnTo>
                  <a:pt x="1188869" y="3675974"/>
                </a:lnTo>
                <a:lnTo>
                  <a:pt x="1152454" y="3707118"/>
                </a:lnTo>
                <a:lnTo>
                  <a:pt x="1115311" y="3736936"/>
                </a:lnTo>
                <a:lnTo>
                  <a:pt x="1077471" y="3765429"/>
                </a:lnTo>
                <a:lnTo>
                  <a:pt x="1038965" y="3792597"/>
                </a:lnTo>
                <a:lnTo>
                  <a:pt x="999827" y="3818440"/>
                </a:lnTo>
                <a:lnTo>
                  <a:pt x="960087" y="3842957"/>
                </a:lnTo>
                <a:lnTo>
                  <a:pt x="919776" y="3866149"/>
                </a:lnTo>
                <a:lnTo>
                  <a:pt x="878928" y="3888016"/>
                </a:lnTo>
                <a:lnTo>
                  <a:pt x="837572" y="3908558"/>
                </a:lnTo>
                <a:lnTo>
                  <a:pt x="795742" y="3927774"/>
                </a:lnTo>
                <a:lnTo>
                  <a:pt x="753468" y="3945665"/>
                </a:lnTo>
                <a:lnTo>
                  <a:pt x="710782" y="3962231"/>
                </a:lnTo>
                <a:lnTo>
                  <a:pt x="667717" y="3977471"/>
                </a:lnTo>
                <a:lnTo>
                  <a:pt x="624303" y="3991387"/>
                </a:lnTo>
                <a:lnTo>
                  <a:pt x="580573" y="4003977"/>
                </a:lnTo>
                <a:lnTo>
                  <a:pt x="536557" y="4015241"/>
                </a:lnTo>
                <a:lnTo>
                  <a:pt x="492288" y="4025181"/>
                </a:lnTo>
                <a:lnTo>
                  <a:pt x="447797" y="4033795"/>
                </a:lnTo>
                <a:lnTo>
                  <a:pt x="403117" y="4041084"/>
                </a:lnTo>
                <a:lnTo>
                  <a:pt x="358278" y="4047048"/>
                </a:lnTo>
                <a:lnTo>
                  <a:pt x="313312" y="4051686"/>
                </a:lnTo>
                <a:lnTo>
                  <a:pt x="268251" y="4054999"/>
                </a:lnTo>
                <a:lnTo>
                  <a:pt x="223127" y="4056987"/>
                </a:lnTo>
                <a:lnTo>
                  <a:pt x="177957" y="4057650"/>
                </a:lnTo>
                <a:close/>
              </a:path>
            </a:pathLst>
          </a:custGeom>
          <a:solidFill>
            <a:srgbClr val="FE4A95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9173" y="3023504"/>
            <a:ext cx="8575675" cy="1858010"/>
          </a:xfrm>
          <a:custGeom>
            <a:avLst/>
            <a:gdLst/>
            <a:ahLst/>
            <a:cxnLst/>
            <a:rect l="l" t="t" r="r" b="b"/>
            <a:pathLst>
              <a:path w="8575675" h="1858010">
                <a:moveTo>
                  <a:pt x="685849" y="1825934"/>
                </a:moveTo>
                <a:lnTo>
                  <a:pt x="0" y="1825934"/>
                </a:lnTo>
                <a:lnTo>
                  <a:pt x="376835" y="31481"/>
                </a:lnTo>
                <a:lnTo>
                  <a:pt x="1062684" y="31481"/>
                </a:lnTo>
                <a:lnTo>
                  <a:pt x="1118976" y="32717"/>
                </a:lnTo>
                <a:lnTo>
                  <a:pt x="1171869" y="36392"/>
                </a:lnTo>
                <a:lnTo>
                  <a:pt x="1221444" y="42457"/>
                </a:lnTo>
                <a:lnTo>
                  <a:pt x="1267778" y="50862"/>
                </a:lnTo>
                <a:lnTo>
                  <a:pt x="1310949" y="61557"/>
                </a:lnTo>
                <a:lnTo>
                  <a:pt x="1351036" y="74494"/>
                </a:lnTo>
                <a:lnTo>
                  <a:pt x="1388118" y="89622"/>
                </a:lnTo>
                <a:lnTo>
                  <a:pt x="1422272" y="106893"/>
                </a:lnTo>
                <a:lnTo>
                  <a:pt x="1482111" y="147663"/>
                </a:lnTo>
                <a:lnTo>
                  <a:pt x="1531180" y="196409"/>
                </a:lnTo>
                <a:lnTo>
                  <a:pt x="1570107" y="252734"/>
                </a:lnTo>
                <a:lnTo>
                  <a:pt x="1599518" y="316243"/>
                </a:lnTo>
                <a:lnTo>
                  <a:pt x="1615504" y="368784"/>
                </a:lnTo>
                <a:lnTo>
                  <a:pt x="733252" y="368784"/>
                </a:lnTo>
                <a:lnTo>
                  <a:pt x="498084" y="1488631"/>
                </a:lnTo>
                <a:lnTo>
                  <a:pt x="1380336" y="1488631"/>
                </a:lnTo>
                <a:lnTo>
                  <a:pt x="1368032" y="1506847"/>
                </a:lnTo>
                <a:lnTo>
                  <a:pt x="1342282" y="1541172"/>
                </a:lnTo>
                <a:lnTo>
                  <a:pt x="1315024" y="1573800"/>
                </a:lnTo>
                <a:lnTo>
                  <a:pt x="1286198" y="1604681"/>
                </a:lnTo>
                <a:lnTo>
                  <a:pt x="1255747" y="1633766"/>
                </a:lnTo>
                <a:lnTo>
                  <a:pt x="1223615" y="1661006"/>
                </a:lnTo>
                <a:lnTo>
                  <a:pt x="1189742" y="1686351"/>
                </a:lnTo>
                <a:lnTo>
                  <a:pt x="1154072" y="1709752"/>
                </a:lnTo>
                <a:lnTo>
                  <a:pt x="1116547" y="1731159"/>
                </a:lnTo>
                <a:lnTo>
                  <a:pt x="1077109" y="1750522"/>
                </a:lnTo>
                <a:lnTo>
                  <a:pt x="1035702" y="1767793"/>
                </a:lnTo>
                <a:lnTo>
                  <a:pt x="992267" y="1782921"/>
                </a:lnTo>
                <a:lnTo>
                  <a:pt x="946746" y="1795858"/>
                </a:lnTo>
                <a:lnTo>
                  <a:pt x="899083" y="1806553"/>
                </a:lnTo>
                <a:lnTo>
                  <a:pt x="849219" y="1814958"/>
                </a:lnTo>
                <a:lnTo>
                  <a:pt x="797097" y="1821023"/>
                </a:lnTo>
                <a:lnTo>
                  <a:pt x="742660" y="1824698"/>
                </a:lnTo>
                <a:lnTo>
                  <a:pt x="685849" y="1825934"/>
                </a:lnTo>
                <a:close/>
              </a:path>
              <a:path w="8575675" h="1858010">
                <a:moveTo>
                  <a:pt x="1380336" y="1488631"/>
                </a:moveTo>
                <a:lnTo>
                  <a:pt x="734196" y="1488631"/>
                </a:lnTo>
                <a:lnTo>
                  <a:pt x="774290" y="1487358"/>
                </a:lnTo>
                <a:lnTo>
                  <a:pt x="812018" y="1483295"/>
                </a:lnTo>
                <a:lnTo>
                  <a:pt x="880896" y="1465336"/>
                </a:lnTo>
                <a:lnTo>
                  <a:pt x="941866" y="1431830"/>
                </a:lnTo>
                <a:lnTo>
                  <a:pt x="995963" y="1379851"/>
                </a:lnTo>
                <a:lnTo>
                  <a:pt x="1020758" y="1346020"/>
                </a:lnTo>
                <a:lnTo>
                  <a:pt x="1044224" y="1306474"/>
                </a:lnTo>
                <a:lnTo>
                  <a:pt x="1066490" y="1260847"/>
                </a:lnTo>
                <a:lnTo>
                  <a:pt x="1087685" y="1208775"/>
                </a:lnTo>
                <a:lnTo>
                  <a:pt x="1107938" y="1149890"/>
                </a:lnTo>
                <a:lnTo>
                  <a:pt x="1127380" y="1083828"/>
                </a:lnTo>
                <a:lnTo>
                  <a:pt x="1146140" y="1010222"/>
                </a:lnTo>
                <a:lnTo>
                  <a:pt x="1164348" y="928708"/>
                </a:lnTo>
                <a:lnTo>
                  <a:pt x="1180376" y="847193"/>
                </a:lnTo>
                <a:lnTo>
                  <a:pt x="1192531" y="773588"/>
                </a:lnTo>
                <a:lnTo>
                  <a:pt x="1200835" y="707525"/>
                </a:lnTo>
                <a:lnTo>
                  <a:pt x="1205313" y="648641"/>
                </a:lnTo>
                <a:lnTo>
                  <a:pt x="1205988" y="596568"/>
                </a:lnTo>
                <a:lnTo>
                  <a:pt x="1202886" y="550941"/>
                </a:lnTo>
                <a:lnTo>
                  <a:pt x="1196029" y="511395"/>
                </a:lnTo>
                <a:lnTo>
                  <a:pt x="1171151" y="449083"/>
                </a:lnTo>
                <a:lnTo>
                  <a:pt x="1131545" y="406706"/>
                </a:lnTo>
                <a:lnTo>
                  <a:pt x="1077405" y="381339"/>
                </a:lnTo>
                <a:lnTo>
                  <a:pt x="1008923" y="370057"/>
                </a:lnTo>
                <a:lnTo>
                  <a:pt x="969364" y="368784"/>
                </a:lnTo>
                <a:lnTo>
                  <a:pt x="1615504" y="368784"/>
                </a:lnTo>
                <a:lnTo>
                  <a:pt x="1627163" y="424110"/>
                </a:lnTo>
                <a:lnTo>
                  <a:pt x="1632299" y="463229"/>
                </a:lnTo>
                <a:lnTo>
                  <a:pt x="1635526" y="503847"/>
                </a:lnTo>
                <a:lnTo>
                  <a:pt x="1636923" y="545915"/>
                </a:lnTo>
                <a:lnTo>
                  <a:pt x="1636567" y="589383"/>
                </a:lnTo>
                <a:lnTo>
                  <a:pt x="1634538" y="634201"/>
                </a:lnTo>
                <a:lnTo>
                  <a:pt x="1630913" y="680321"/>
                </a:lnTo>
                <a:lnTo>
                  <a:pt x="1625771" y="727693"/>
                </a:lnTo>
                <a:lnTo>
                  <a:pt x="1619190" y="776267"/>
                </a:lnTo>
                <a:lnTo>
                  <a:pt x="1611249" y="825994"/>
                </a:lnTo>
                <a:lnTo>
                  <a:pt x="1602025" y="876824"/>
                </a:lnTo>
                <a:lnTo>
                  <a:pt x="1591598" y="928708"/>
                </a:lnTo>
                <a:lnTo>
                  <a:pt x="1580234" y="980592"/>
                </a:lnTo>
                <a:lnTo>
                  <a:pt x="1568109" y="1031422"/>
                </a:lnTo>
                <a:lnTo>
                  <a:pt x="1555165" y="1081148"/>
                </a:lnTo>
                <a:lnTo>
                  <a:pt x="1541345" y="1129722"/>
                </a:lnTo>
                <a:lnTo>
                  <a:pt x="1526591" y="1177094"/>
                </a:lnTo>
                <a:lnTo>
                  <a:pt x="1510845" y="1223214"/>
                </a:lnTo>
                <a:lnTo>
                  <a:pt x="1494051" y="1268032"/>
                </a:lnTo>
                <a:lnTo>
                  <a:pt x="1476150" y="1311500"/>
                </a:lnTo>
                <a:lnTo>
                  <a:pt x="1457085" y="1353568"/>
                </a:lnTo>
                <a:lnTo>
                  <a:pt x="1436798" y="1394186"/>
                </a:lnTo>
                <a:lnTo>
                  <a:pt x="1415232" y="1433305"/>
                </a:lnTo>
                <a:lnTo>
                  <a:pt x="1392329" y="1470875"/>
                </a:lnTo>
                <a:lnTo>
                  <a:pt x="1380336" y="1488631"/>
                </a:lnTo>
                <a:close/>
              </a:path>
              <a:path w="8575675" h="1858010">
                <a:moveTo>
                  <a:pt x="1861256" y="1825934"/>
                </a:moveTo>
                <a:lnTo>
                  <a:pt x="1434005" y="1825934"/>
                </a:lnTo>
                <a:lnTo>
                  <a:pt x="1810840" y="31481"/>
                </a:lnTo>
                <a:lnTo>
                  <a:pt x="2238091" y="31481"/>
                </a:lnTo>
                <a:lnTo>
                  <a:pt x="1861256" y="1825934"/>
                </a:lnTo>
                <a:close/>
              </a:path>
              <a:path w="8575675" h="1858010">
                <a:moveTo>
                  <a:pt x="3074890" y="1825934"/>
                </a:moveTo>
                <a:lnTo>
                  <a:pt x="1923562" y="1825934"/>
                </a:lnTo>
                <a:lnTo>
                  <a:pt x="2300397" y="31481"/>
                </a:lnTo>
                <a:lnTo>
                  <a:pt x="3379110" y="31481"/>
                </a:lnTo>
                <a:lnTo>
                  <a:pt x="3306387" y="377779"/>
                </a:lnTo>
                <a:lnTo>
                  <a:pt x="2654925" y="377779"/>
                </a:lnTo>
                <a:lnTo>
                  <a:pt x="2580314" y="733072"/>
                </a:lnTo>
                <a:lnTo>
                  <a:pt x="3200952" y="733072"/>
                </a:lnTo>
                <a:lnTo>
                  <a:pt x="3128229" y="1079370"/>
                </a:lnTo>
                <a:lnTo>
                  <a:pt x="2507591" y="1079370"/>
                </a:lnTo>
                <a:lnTo>
                  <a:pt x="2423535" y="1479636"/>
                </a:lnTo>
                <a:lnTo>
                  <a:pt x="3147613" y="1479636"/>
                </a:lnTo>
                <a:lnTo>
                  <a:pt x="3074890" y="1825934"/>
                </a:lnTo>
                <a:close/>
              </a:path>
              <a:path w="8575675" h="1858010">
                <a:moveTo>
                  <a:pt x="3367759" y="377779"/>
                </a:moveTo>
                <a:lnTo>
                  <a:pt x="3306387" y="377779"/>
                </a:lnTo>
                <a:lnTo>
                  <a:pt x="3379110" y="31481"/>
                </a:lnTo>
                <a:lnTo>
                  <a:pt x="3440482" y="31481"/>
                </a:lnTo>
                <a:lnTo>
                  <a:pt x="3367759" y="377779"/>
                </a:lnTo>
                <a:close/>
              </a:path>
              <a:path w="8575675" h="1858010">
                <a:moveTo>
                  <a:pt x="4657849" y="377779"/>
                </a:moveTo>
                <a:lnTo>
                  <a:pt x="3367759" y="377779"/>
                </a:lnTo>
                <a:lnTo>
                  <a:pt x="3440482" y="31481"/>
                </a:lnTo>
                <a:lnTo>
                  <a:pt x="4730571" y="31481"/>
                </a:lnTo>
                <a:lnTo>
                  <a:pt x="4657849" y="377779"/>
                </a:lnTo>
                <a:close/>
              </a:path>
              <a:path w="8575675" h="1858010">
                <a:moveTo>
                  <a:pt x="3892755" y="1825934"/>
                </a:moveTo>
                <a:lnTo>
                  <a:pt x="3463256" y="1825934"/>
                </a:lnTo>
                <a:lnTo>
                  <a:pt x="3767368" y="377779"/>
                </a:lnTo>
                <a:lnTo>
                  <a:pt x="4196868" y="377779"/>
                </a:lnTo>
                <a:lnTo>
                  <a:pt x="3892755" y="1825934"/>
                </a:lnTo>
                <a:close/>
              </a:path>
              <a:path w="8575675" h="1858010">
                <a:moveTo>
                  <a:pt x="5452165" y="1857416"/>
                </a:moveTo>
                <a:lnTo>
                  <a:pt x="5402796" y="1856045"/>
                </a:lnTo>
                <a:lnTo>
                  <a:pt x="5356086" y="1851973"/>
                </a:lnTo>
                <a:lnTo>
                  <a:pt x="5311999" y="1845255"/>
                </a:lnTo>
                <a:lnTo>
                  <a:pt x="5270496" y="1835948"/>
                </a:lnTo>
                <a:lnTo>
                  <a:pt x="5231541" y="1824110"/>
                </a:lnTo>
                <a:lnTo>
                  <a:pt x="5195096" y="1809798"/>
                </a:lnTo>
                <a:lnTo>
                  <a:pt x="5129587" y="1773978"/>
                </a:lnTo>
                <a:lnTo>
                  <a:pt x="5073669" y="1728943"/>
                </a:lnTo>
                <a:lnTo>
                  <a:pt x="5027043" y="1675150"/>
                </a:lnTo>
                <a:lnTo>
                  <a:pt x="4989410" y="1613054"/>
                </a:lnTo>
                <a:lnTo>
                  <a:pt x="4960470" y="1543112"/>
                </a:lnTo>
                <a:lnTo>
                  <a:pt x="4949167" y="1505341"/>
                </a:lnTo>
                <a:lnTo>
                  <a:pt x="4939924" y="1465779"/>
                </a:lnTo>
                <a:lnTo>
                  <a:pt x="4932706" y="1424484"/>
                </a:lnTo>
                <a:lnTo>
                  <a:pt x="4927473" y="1381511"/>
                </a:lnTo>
                <a:lnTo>
                  <a:pt x="4924190" y="1336919"/>
                </a:lnTo>
                <a:lnTo>
                  <a:pt x="4922818" y="1290764"/>
                </a:lnTo>
                <a:lnTo>
                  <a:pt x="4923320" y="1243104"/>
                </a:lnTo>
                <a:lnTo>
                  <a:pt x="4925659" y="1193994"/>
                </a:lnTo>
                <a:lnTo>
                  <a:pt x="4929797" y="1143493"/>
                </a:lnTo>
                <a:lnTo>
                  <a:pt x="4935697" y="1091656"/>
                </a:lnTo>
                <a:lnTo>
                  <a:pt x="4943321" y="1038542"/>
                </a:lnTo>
                <a:lnTo>
                  <a:pt x="4952632" y="984207"/>
                </a:lnTo>
                <a:lnTo>
                  <a:pt x="4963593" y="928708"/>
                </a:lnTo>
                <a:lnTo>
                  <a:pt x="4975257" y="876091"/>
                </a:lnTo>
                <a:lnTo>
                  <a:pt x="4987979" y="824417"/>
                </a:lnTo>
                <a:lnTo>
                  <a:pt x="5001790" y="773746"/>
                </a:lnTo>
                <a:lnTo>
                  <a:pt x="5016720" y="724136"/>
                </a:lnTo>
                <a:lnTo>
                  <a:pt x="5032799" y="675647"/>
                </a:lnTo>
                <a:lnTo>
                  <a:pt x="5050057" y="628337"/>
                </a:lnTo>
                <a:lnTo>
                  <a:pt x="5068524" y="582265"/>
                </a:lnTo>
                <a:lnTo>
                  <a:pt x="5088230" y="537491"/>
                </a:lnTo>
                <a:lnTo>
                  <a:pt x="5109206" y="494072"/>
                </a:lnTo>
                <a:lnTo>
                  <a:pt x="5131481" y="452069"/>
                </a:lnTo>
                <a:lnTo>
                  <a:pt x="5155085" y="411540"/>
                </a:lnTo>
                <a:lnTo>
                  <a:pt x="5180049" y="372544"/>
                </a:lnTo>
                <a:lnTo>
                  <a:pt x="5206403" y="335140"/>
                </a:lnTo>
                <a:lnTo>
                  <a:pt x="5234176" y="299387"/>
                </a:lnTo>
                <a:lnTo>
                  <a:pt x="5263399" y="265345"/>
                </a:lnTo>
                <a:lnTo>
                  <a:pt x="5294102" y="233071"/>
                </a:lnTo>
                <a:lnTo>
                  <a:pt x="5326315" y="202625"/>
                </a:lnTo>
                <a:lnTo>
                  <a:pt x="5360069" y="174066"/>
                </a:lnTo>
                <a:lnTo>
                  <a:pt x="5395392" y="147453"/>
                </a:lnTo>
                <a:lnTo>
                  <a:pt x="5432316" y="122844"/>
                </a:lnTo>
                <a:lnTo>
                  <a:pt x="5470870" y="100300"/>
                </a:lnTo>
                <a:lnTo>
                  <a:pt x="5511085" y="79878"/>
                </a:lnTo>
                <a:lnTo>
                  <a:pt x="5552990" y="61638"/>
                </a:lnTo>
                <a:lnTo>
                  <a:pt x="5596616" y="45639"/>
                </a:lnTo>
                <a:lnTo>
                  <a:pt x="5641993" y="31939"/>
                </a:lnTo>
                <a:lnTo>
                  <a:pt x="5689150" y="20598"/>
                </a:lnTo>
                <a:lnTo>
                  <a:pt x="5738119" y="11675"/>
                </a:lnTo>
                <a:lnTo>
                  <a:pt x="5788928" y="5228"/>
                </a:lnTo>
                <a:lnTo>
                  <a:pt x="5841609" y="1316"/>
                </a:lnTo>
                <a:lnTo>
                  <a:pt x="5896191" y="0"/>
                </a:lnTo>
                <a:lnTo>
                  <a:pt x="5950591" y="1327"/>
                </a:lnTo>
                <a:lnTo>
                  <a:pt x="6002472" y="5275"/>
                </a:lnTo>
                <a:lnTo>
                  <a:pt x="6051820" y="11796"/>
                </a:lnTo>
                <a:lnTo>
                  <a:pt x="6098621" y="20842"/>
                </a:lnTo>
                <a:lnTo>
                  <a:pt x="6142860" y="32362"/>
                </a:lnTo>
                <a:lnTo>
                  <a:pt x="6184523" y="46308"/>
                </a:lnTo>
                <a:lnTo>
                  <a:pt x="6223596" y="62633"/>
                </a:lnTo>
                <a:lnTo>
                  <a:pt x="6260065" y="81285"/>
                </a:lnTo>
                <a:lnTo>
                  <a:pt x="6293917" y="102218"/>
                </a:lnTo>
                <a:lnTo>
                  <a:pt x="6325136" y="125382"/>
                </a:lnTo>
                <a:lnTo>
                  <a:pt x="6353708" y="150728"/>
                </a:lnTo>
                <a:lnTo>
                  <a:pt x="6402857" y="207772"/>
                </a:lnTo>
                <a:lnTo>
                  <a:pt x="6441250" y="272960"/>
                </a:lnTo>
                <a:lnTo>
                  <a:pt x="6456378" y="308486"/>
                </a:lnTo>
                <a:lnTo>
                  <a:pt x="6468774" y="345901"/>
                </a:lnTo>
                <a:lnTo>
                  <a:pt x="6469424" y="348546"/>
                </a:lnTo>
                <a:lnTo>
                  <a:pt x="5822996" y="348546"/>
                </a:lnTo>
                <a:lnTo>
                  <a:pt x="5787343" y="349697"/>
                </a:lnTo>
                <a:lnTo>
                  <a:pt x="5720944" y="359866"/>
                </a:lnTo>
                <a:lnTo>
                  <a:pt x="5660604" y="382668"/>
                </a:lnTo>
                <a:lnTo>
                  <a:pt x="5605737" y="420673"/>
                </a:lnTo>
                <a:lnTo>
                  <a:pt x="5555762" y="476451"/>
                </a:lnTo>
                <a:lnTo>
                  <a:pt x="5532426" y="511808"/>
                </a:lnTo>
                <a:lnTo>
                  <a:pt x="5510093" y="552573"/>
                </a:lnTo>
                <a:lnTo>
                  <a:pt x="5488692" y="599066"/>
                </a:lnTo>
                <a:lnTo>
                  <a:pt x="5468148" y="651610"/>
                </a:lnTo>
                <a:lnTo>
                  <a:pt x="5448389" y="710524"/>
                </a:lnTo>
                <a:lnTo>
                  <a:pt x="5429342" y="776131"/>
                </a:lnTo>
                <a:lnTo>
                  <a:pt x="5410934" y="848752"/>
                </a:lnTo>
                <a:lnTo>
                  <a:pt x="5393092" y="928708"/>
                </a:lnTo>
                <a:lnTo>
                  <a:pt x="5377770" y="1006577"/>
                </a:lnTo>
                <a:lnTo>
                  <a:pt x="5365949" y="1077663"/>
                </a:lnTo>
                <a:lnTo>
                  <a:pt x="5357595" y="1142232"/>
                </a:lnTo>
                <a:lnTo>
                  <a:pt x="5352673" y="1200551"/>
                </a:lnTo>
                <a:lnTo>
                  <a:pt x="5351149" y="1252886"/>
                </a:lnTo>
                <a:lnTo>
                  <a:pt x="5352991" y="1299504"/>
                </a:lnTo>
                <a:lnTo>
                  <a:pt x="5358163" y="1340670"/>
                </a:lnTo>
                <a:lnTo>
                  <a:pt x="5378364" y="1407714"/>
                </a:lnTo>
                <a:lnTo>
                  <a:pt x="5411480" y="1456150"/>
                </a:lnTo>
                <a:lnTo>
                  <a:pt x="5457240" y="1488108"/>
                </a:lnTo>
                <a:lnTo>
                  <a:pt x="5515371" y="1505721"/>
                </a:lnTo>
                <a:lnTo>
                  <a:pt x="5585602" y="1511118"/>
                </a:lnTo>
                <a:lnTo>
                  <a:pt x="6296188" y="1511118"/>
                </a:lnTo>
                <a:lnTo>
                  <a:pt x="6272577" y="1623552"/>
                </a:lnTo>
                <a:lnTo>
                  <a:pt x="5924030" y="1623552"/>
                </a:lnTo>
                <a:lnTo>
                  <a:pt x="5897571" y="1660423"/>
                </a:lnTo>
                <a:lnTo>
                  <a:pt x="5867380" y="1694841"/>
                </a:lnTo>
                <a:lnTo>
                  <a:pt x="5833605" y="1726583"/>
                </a:lnTo>
                <a:lnTo>
                  <a:pt x="5796394" y="1755426"/>
                </a:lnTo>
                <a:lnTo>
                  <a:pt x="5755896" y="1781146"/>
                </a:lnTo>
                <a:lnTo>
                  <a:pt x="5712258" y="1803521"/>
                </a:lnTo>
                <a:lnTo>
                  <a:pt x="5665629" y="1822329"/>
                </a:lnTo>
                <a:lnTo>
                  <a:pt x="5616157" y="1837345"/>
                </a:lnTo>
                <a:lnTo>
                  <a:pt x="5563990" y="1848347"/>
                </a:lnTo>
                <a:lnTo>
                  <a:pt x="5509277" y="1855111"/>
                </a:lnTo>
                <a:lnTo>
                  <a:pt x="5452165" y="1857416"/>
                </a:lnTo>
                <a:close/>
              </a:path>
              <a:path w="8575675" h="1858010">
                <a:moveTo>
                  <a:pt x="6477882" y="656616"/>
                </a:moveTo>
                <a:lnTo>
                  <a:pt x="6052880" y="656616"/>
                </a:lnTo>
                <a:lnTo>
                  <a:pt x="6058301" y="605853"/>
                </a:lnTo>
                <a:lnTo>
                  <a:pt x="6058530" y="559154"/>
                </a:lnTo>
                <a:lnTo>
                  <a:pt x="6053543" y="516682"/>
                </a:lnTo>
                <a:lnTo>
                  <a:pt x="6043316" y="478600"/>
                </a:lnTo>
                <a:lnTo>
                  <a:pt x="6007046" y="416252"/>
                </a:lnTo>
                <a:lnTo>
                  <a:pt x="5949529" y="373407"/>
                </a:lnTo>
                <a:lnTo>
                  <a:pt x="5912743" y="359703"/>
                </a:lnTo>
                <a:lnTo>
                  <a:pt x="5870573" y="351362"/>
                </a:lnTo>
                <a:lnTo>
                  <a:pt x="5822996" y="348546"/>
                </a:lnTo>
                <a:lnTo>
                  <a:pt x="6469424" y="348546"/>
                </a:lnTo>
                <a:lnTo>
                  <a:pt x="6478425" y="385158"/>
                </a:lnTo>
                <a:lnTo>
                  <a:pt x="6485316" y="426206"/>
                </a:lnTo>
                <a:lnTo>
                  <a:pt x="6489434" y="468997"/>
                </a:lnTo>
                <a:lnTo>
                  <a:pt x="6490763" y="513482"/>
                </a:lnTo>
                <a:lnTo>
                  <a:pt x="6489290" y="559613"/>
                </a:lnTo>
                <a:lnTo>
                  <a:pt x="6485001" y="607341"/>
                </a:lnTo>
                <a:lnTo>
                  <a:pt x="6477882" y="656616"/>
                </a:lnTo>
                <a:close/>
              </a:path>
              <a:path w="8575675" h="1858010">
                <a:moveTo>
                  <a:pt x="6296188" y="1511118"/>
                </a:moveTo>
                <a:lnTo>
                  <a:pt x="5585602" y="1511118"/>
                </a:lnTo>
                <a:lnTo>
                  <a:pt x="5637726" y="1507769"/>
                </a:lnTo>
                <a:lnTo>
                  <a:pt x="5686185" y="1497933"/>
                </a:lnTo>
                <a:lnTo>
                  <a:pt x="5731013" y="1481924"/>
                </a:lnTo>
                <a:lnTo>
                  <a:pt x="5772247" y="1460055"/>
                </a:lnTo>
                <a:lnTo>
                  <a:pt x="5809921" y="1432642"/>
                </a:lnTo>
                <a:lnTo>
                  <a:pt x="5844072" y="1399998"/>
                </a:lnTo>
                <a:lnTo>
                  <a:pt x="5874733" y="1362437"/>
                </a:lnTo>
                <a:lnTo>
                  <a:pt x="5901942" y="1320275"/>
                </a:lnTo>
                <a:lnTo>
                  <a:pt x="5925733" y="1273825"/>
                </a:lnTo>
                <a:lnTo>
                  <a:pt x="5946141" y="1223401"/>
                </a:lnTo>
                <a:lnTo>
                  <a:pt x="5963202" y="1169317"/>
                </a:lnTo>
                <a:lnTo>
                  <a:pt x="5657380" y="1169317"/>
                </a:lnTo>
                <a:lnTo>
                  <a:pt x="5720659" y="867993"/>
                </a:lnTo>
                <a:lnTo>
                  <a:pt x="6431244" y="867993"/>
                </a:lnTo>
                <a:lnTo>
                  <a:pt x="6296188" y="1511118"/>
                </a:lnTo>
                <a:close/>
              </a:path>
              <a:path w="8575675" h="1858010">
                <a:moveTo>
                  <a:pt x="6230076" y="1825934"/>
                </a:moveTo>
                <a:lnTo>
                  <a:pt x="5924255" y="1825934"/>
                </a:lnTo>
                <a:lnTo>
                  <a:pt x="5924030" y="1623552"/>
                </a:lnTo>
                <a:lnTo>
                  <a:pt x="6272577" y="1623552"/>
                </a:lnTo>
                <a:lnTo>
                  <a:pt x="6230076" y="1825934"/>
                </a:lnTo>
                <a:close/>
              </a:path>
              <a:path w="8575675" h="1858010">
                <a:moveTo>
                  <a:pt x="6978367" y="1857416"/>
                </a:moveTo>
                <a:lnTo>
                  <a:pt x="6920927" y="1856021"/>
                </a:lnTo>
                <a:lnTo>
                  <a:pt x="6866872" y="1851844"/>
                </a:lnTo>
                <a:lnTo>
                  <a:pt x="6816124" y="1844897"/>
                </a:lnTo>
                <a:lnTo>
                  <a:pt x="6768609" y="1835193"/>
                </a:lnTo>
                <a:lnTo>
                  <a:pt x="6724250" y="1822744"/>
                </a:lnTo>
                <a:lnTo>
                  <a:pt x="6682970" y="1807562"/>
                </a:lnTo>
                <a:lnTo>
                  <a:pt x="6644693" y="1789659"/>
                </a:lnTo>
                <a:lnTo>
                  <a:pt x="6609343" y="1769048"/>
                </a:lnTo>
                <a:lnTo>
                  <a:pt x="6576844" y="1745742"/>
                </a:lnTo>
                <a:lnTo>
                  <a:pt x="6547120" y="1719751"/>
                </a:lnTo>
                <a:lnTo>
                  <a:pt x="6520093" y="1691090"/>
                </a:lnTo>
                <a:lnTo>
                  <a:pt x="6495688" y="1659769"/>
                </a:lnTo>
                <a:lnTo>
                  <a:pt x="6473829" y="1625801"/>
                </a:lnTo>
                <a:lnTo>
                  <a:pt x="6454959" y="1590671"/>
                </a:lnTo>
                <a:lnTo>
                  <a:pt x="6438803" y="1553678"/>
                </a:lnTo>
                <a:lnTo>
                  <a:pt x="6425273" y="1514878"/>
                </a:lnTo>
                <a:lnTo>
                  <a:pt x="6414281" y="1474327"/>
                </a:lnTo>
                <a:lnTo>
                  <a:pt x="6405740" y="1432081"/>
                </a:lnTo>
                <a:lnTo>
                  <a:pt x="6399563" y="1388195"/>
                </a:lnTo>
                <a:lnTo>
                  <a:pt x="6395660" y="1342727"/>
                </a:lnTo>
                <a:lnTo>
                  <a:pt x="6393945" y="1295732"/>
                </a:lnTo>
                <a:lnTo>
                  <a:pt x="6394330" y="1247266"/>
                </a:lnTo>
                <a:lnTo>
                  <a:pt x="6396727" y="1197384"/>
                </a:lnTo>
                <a:lnTo>
                  <a:pt x="6401049" y="1146143"/>
                </a:lnTo>
                <a:lnTo>
                  <a:pt x="6407207" y="1093599"/>
                </a:lnTo>
                <a:lnTo>
                  <a:pt x="6415115" y="1039808"/>
                </a:lnTo>
                <a:lnTo>
                  <a:pt x="6424684" y="984825"/>
                </a:lnTo>
                <a:lnTo>
                  <a:pt x="6435826" y="928708"/>
                </a:lnTo>
                <a:lnTo>
                  <a:pt x="6448253" y="872590"/>
                </a:lnTo>
                <a:lnTo>
                  <a:pt x="6461777" y="817607"/>
                </a:lnTo>
                <a:lnTo>
                  <a:pt x="6476462" y="763816"/>
                </a:lnTo>
                <a:lnTo>
                  <a:pt x="6492372" y="711272"/>
                </a:lnTo>
                <a:lnTo>
                  <a:pt x="6509571" y="660031"/>
                </a:lnTo>
                <a:lnTo>
                  <a:pt x="6528125" y="610149"/>
                </a:lnTo>
                <a:lnTo>
                  <a:pt x="6548095" y="561683"/>
                </a:lnTo>
                <a:lnTo>
                  <a:pt x="6569548" y="514688"/>
                </a:lnTo>
                <a:lnTo>
                  <a:pt x="6592547" y="469220"/>
                </a:lnTo>
                <a:lnTo>
                  <a:pt x="6617157" y="425335"/>
                </a:lnTo>
                <a:lnTo>
                  <a:pt x="6643441" y="383089"/>
                </a:lnTo>
                <a:lnTo>
                  <a:pt x="6671464" y="342538"/>
                </a:lnTo>
                <a:lnTo>
                  <a:pt x="6701290" y="303738"/>
                </a:lnTo>
                <a:lnTo>
                  <a:pt x="6732983" y="266745"/>
                </a:lnTo>
                <a:lnTo>
                  <a:pt x="6766608" y="231614"/>
                </a:lnTo>
                <a:lnTo>
                  <a:pt x="6802734" y="197647"/>
                </a:lnTo>
                <a:lnTo>
                  <a:pt x="6840293" y="166326"/>
                </a:lnTo>
                <a:lnTo>
                  <a:pt x="6879358" y="137664"/>
                </a:lnTo>
                <a:lnTo>
                  <a:pt x="6919999" y="111673"/>
                </a:lnTo>
                <a:lnTo>
                  <a:pt x="6962287" y="88367"/>
                </a:lnTo>
                <a:lnTo>
                  <a:pt x="7006293" y="67756"/>
                </a:lnTo>
                <a:lnTo>
                  <a:pt x="7052089" y="49853"/>
                </a:lnTo>
                <a:lnTo>
                  <a:pt x="7099745" y="34671"/>
                </a:lnTo>
                <a:lnTo>
                  <a:pt x="7149333" y="22222"/>
                </a:lnTo>
                <a:lnTo>
                  <a:pt x="7200924" y="12518"/>
                </a:lnTo>
                <a:lnTo>
                  <a:pt x="7254589" y="5572"/>
                </a:lnTo>
                <a:lnTo>
                  <a:pt x="7310398" y="1395"/>
                </a:lnTo>
                <a:lnTo>
                  <a:pt x="7368425" y="0"/>
                </a:lnTo>
                <a:lnTo>
                  <a:pt x="7425866" y="1395"/>
                </a:lnTo>
                <a:lnTo>
                  <a:pt x="7479928" y="5572"/>
                </a:lnTo>
                <a:lnTo>
                  <a:pt x="7530695" y="12518"/>
                </a:lnTo>
                <a:lnTo>
                  <a:pt x="7578248" y="22222"/>
                </a:lnTo>
                <a:lnTo>
                  <a:pt x="7622670" y="34671"/>
                </a:lnTo>
                <a:lnTo>
                  <a:pt x="7664043" y="49853"/>
                </a:lnTo>
                <a:lnTo>
                  <a:pt x="7702450" y="67756"/>
                </a:lnTo>
                <a:lnTo>
                  <a:pt x="7737972" y="88367"/>
                </a:lnTo>
                <a:lnTo>
                  <a:pt x="7770694" y="111673"/>
                </a:lnTo>
                <a:lnTo>
                  <a:pt x="7800696" y="137664"/>
                </a:lnTo>
                <a:lnTo>
                  <a:pt x="7828061" y="166326"/>
                </a:lnTo>
                <a:lnTo>
                  <a:pt x="7852872" y="197647"/>
                </a:lnTo>
                <a:lnTo>
                  <a:pt x="7875211" y="231614"/>
                </a:lnTo>
                <a:lnTo>
                  <a:pt x="7894053" y="266745"/>
                </a:lnTo>
                <a:lnTo>
                  <a:pt x="7910128" y="303738"/>
                </a:lnTo>
                <a:lnTo>
                  <a:pt x="7923534" y="342538"/>
                </a:lnTo>
                <a:lnTo>
                  <a:pt x="7925138" y="348546"/>
                </a:lnTo>
                <a:lnTo>
                  <a:pt x="7295230" y="348546"/>
                </a:lnTo>
                <a:lnTo>
                  <a:pt x="7235727" y="352882"/>
                </a:lnTo>
                <a:lnTo>
                  <a:pt x="7181189" y="365960"/>
                </a:lnTo>
                <a:lnTo>
                  <a:pt x="7131376" y="387889"/>
                </a:lnTo>
                <a:lnTo>
                  <a:pt x="7086051" y="418777"/>
                </a:lnTo>
                <a:lnTo>
                  <a:pt x="7044973" y="458732"/>
                </a:lnTo>
                <a:lnTo>
                  <a:pt x="7001844" y="517108"/>
                </a:lnTo>
                <a:lnTo>
                  <a:pt x="6982260" y="551322"/>
                </a:lnTo>
                <a:lnTo>
                  <a:pt x="6963756" y="589515"/>
                </a:lnTo>
                <a:lnTo>
                  <a:pt x="6946152" y="632162"/>
                </a:lnTo>
                <a:lnTo>
                  <a:pt x="6929267" y="679733"/>
                </a:lnTo>
                <a:lnTo>
                  <a:pt x="6912923" y="732701"/>
                </a:lnTo>
                <a:lnTo>
                  <a:pt x="6896938" y="791538"/>
                </a:lnTo>
                <a:lnTo>
                  <a:pt x="6881132" y="856716"/>
                </a:lnTo>
                <a:lnTo>
                  <a:pt x="6865326" y="928708"/>
                </a:lnTo>
                <a:lnTo>
                  <a:pt x="6850895" y="1000699"/>
                </a:lnTo>
                <a:lnTo>
                  <a:pt x="6839326" y="1065878"/>
                </a:lnTo>
                <a:lnTo>
                  <a:pt x="6830600" y="1124714"/>
                </a:lnTo>
                <a:lnTo>
                  <a:pt x="6824698" y="1177682"/>
                </a:lnTo>
                <a:lnTo>
                  <a:pt x="6821603" y="1225253"/>
                </a:lnTo>
                <a:lnTo>
                  <a:pt x="6821295" y="1267900"/>
                </a:lnTo>
                <a:lnTo>
                  <a:pt x="6823758" y="1306094"/>
                </a:lnTo>
                <a:lnTo>
                  <a:pt x="6836920" y="1371013"/>
                </a:lnTo>
                <a:lnTo>
                  <a:pt x="6871880" y="1438638"/>
                </a:lnTo>
                <a:lnTo>
                  <a:pt x="6904233" y="1469526"/>
                </a:lnTo>
                <a:lnTo>
                  <a:pt x="6944835" y="1491455"/>
                </a:lnTo>
                <a:lnTo>
                  <a:pt x="6993881" y="1504534"/>
                </a:lnTo>
                <a:lnTo>
                  <a:pt x="7051562" y="1508869"/>
                </a:lnTo>
                <a:lnTo>
                  <a:pt x="7681471" y="1508869"/>
                </a:lnTo>
                <a:lnTo>
                  <a:pt x="7677342" y="1514878"/>
                </a:lnTo>
                <a:lnTo>
                  <a:pt x="7647641" y="1553678"/>
                </a:lnTo>
                <a:lnTo>
                  <a:pt x="7616028" y="1590671"/>
                </a:lnTo>
                <a:lnTo>
                  <a:pt x="7582432" y="1625801"/>
                </a:lnTo>
                <a:lnTo>
                  <a:pt x="7545826" y="1659769"/>
                </a:lnTo>
                <a:lnTo>
                  <a:pt x="7507861" y="1691090"/>
                </a:lnTo>
                <a:lnTo>
                  <a:pt x="7468457" y="1719751"/>
                </a:lnTo>
                <a:lnTo>
                  <a:pt x="7427539" y="1745742"/>
                </a:lnTo>
                <a:lnTo>
                  <a:pt x="7385029" y="1769048"/>
                </a:lnTo>
                <a:lnTo>
                  <a:pt x="7340850" y="1789659"/>
                </a:lnTo>
                <a:lnTo>
                  <a:pt x="7294924" y="1807562"/>
                </a:lnTo>
                <a:lnTo>
                  <a:pt x="7247175" y="1822744"/>
                </a:lnTo>
                <a:lnTo>
                  <a:pt x="7197524" y="1835193"/>
                </a:lnTo>
                <a:lnTo>
                  <a:pt x="7145895" y="1844897"/>
                </a:lnTo>
                <a:lnTo>
                  <a:pt x="7092211" y="1851844"/>
                </a:lnTo>
                <a:lnTo>
                  <a:pt x="7036394" y="1856021"/>
                </a:lnTo>
                <a:lnTo>
                  <a:pt x="6978367" y="1857416"/>
                </a:lnTo>
                <a:close/>
              </a:path>
              <a:path w="8575675" h="1858010">
                <a:moveTo>
                  <a:pt x="7681471" y="1508869"/>
                </a:moveTo>
                <a:lnTo>
                  <a:pt x="7051562" y="1508869"/>
                </a:lnTo>
                <a:lnTo>
                  <a:pt x="7111064" y="1504534"/>
                </a:lnTo>
                <a:lnTo>
                  <a:pt x="7165602" y="1491455"/>
                </a:lnTo>
                <a:lnTo>
                  <a:pt x="7215415" y="1469526"/>
                </a:lnTo>
                <a:lnTo>
                  <a:pt x="7260741" y="1438638"/>
                </a:lnTo>
                <a:lnTo>
                  <a:pt x="7301818" y="1398683"/>
                </a:lnTo>
                <a:lnTo>
                  <a:pt x="7346045" y="1340307"/>
                </a:lnTo>
                <a:lnTo>
                  <a:pt x="7366009" y="1306094"/>
                </a:lnTo>
                <a:lnTo>
                  <a:pt x="7384799" y="1267900"/>
                </a:lnTo>
                <a:lnTo>
                  <a:pt x="7402607" y="1225253"/>
                </a:lnTo>
                <a:lnTo>
                  <a:pt x="7419629" y="1177682"/>
                </a:lnTo>
                <a:lnTo>
                  <a:pt x="7436057" y="1124714"/>
                </a:lnTo>
                <a:lnTo>
                  <a:pt x="7452085" y="1065878"/>
                </a:lnTo>
                <a:lnTo>
                  <a:pt x="7467906" y="1000699"/>
                </a:lnTo>
                <a:lnTo>
                  <a:pt x="7483715" y="928708"/>
                </a:lnTo>
                <a:lnTo>
                  <a:pt x="7498143" y="856716"/>
                </a:lnTo>
                <a:lnTo>
                  <a:pt x="7509696" y="791538"/>
                </a:lnTo>
                <a:lnTo>
                  <a:pt x="7518380" y="732701"/>
                </a:lnTo>
                <a:lnTo>
                  <a:pt x="7524198" y="679733"/>
                </a:lnTo>
                <a:lnTo>
                  <a:pt x="7527157" y="632162"/>
                </a:lnTo>
                <a:lnTo>
                  <a:pt x="7527259" y="589515"/>
                </a:lnTo>
                <a:lnTo>
                  <a:pt x="7524511" y="551322"/>
                </a:lnTo>
                <a:lnTo>
                  <a:pt x="7510481" y="486402"/>
                </a:lnTo>
                <a:lnTo>
                  <a:pt x="7474912" y="418777"/>
                </a:lnTo>
                <a:lnTo>
                  <a:pt x="7442559" y="387889"/>
                </a:lnTo>
                <a:lnTo>
                  <a:pt x="7401956" y="365960"/>
                </a:lnTo>
                <a:lnTo>
                  <a:pt x="7352911" y="352882"/>
                </a:lnTo>
                <a:lnTo>
                  <a:pt x="7295230" y="348546"/>
                </a:lnTo>
                <a:lnTo>
                  <a:pt x="7925138" y="348546"/>
                </a:lnTo>
                <a:lnTo>
                  <a:pt x="7942717" y="425335"/>
                </a:lnTo>
                <a:lnTo>
                  <a:pt x="7948686" y="469220"/>
                </a:lnTo>
                <a:lnTo>
                  <a:pt x="7952368" y="514688"/>
                </a:lnTo>
                <a:lnTo>
                  <a:pt x="7953859" y="561683"/>
                </a:lnTo>
                <a:lnTo>
                  <a:pt x="7953253" y="610149"/>
                </a:lnTo>
                <a:lnTo>
                  <a:pt x="7950647" y="660031"/>
                </a:lnTo>
                <a:lnTo>
                  <a:pt x="7946137" y="711272"/>
                </a:lnTo>
                <a:lnTo>
                  <a:pt x="7939818" y="763816"/>
                </a:lnTo>
                <a:lnTo>
                  <a:pt x="7931786" y="817607"/>
                </a:lnTo>
                <a:lnTo>
                  <a:pt x="7922137" y="872590"/>
                </a:lnTo>
                <a:lnTo>
                  <a:pt x="7910965" y="928708"/>
                </a:lnTo>
                <a:lnTo>
                  <a:pt x="7898567" y="984825"/>
                </a:lnTo>
                <a:lnTo>
                  <a:pt x="7885124" y="1039808"/>
                </a:lnTo>
                <a:lnTo>
                  <a:pt x="7870564" y="1093599"/>
                </a:lnTo>
                <a:lnTo>
                  <a:pt x="7854814" y="1146143"/>
                </a:lnTo>
                <a:lnTo>
                  <a:pt x="7837803" y="1197384"/>
                </a:lnTo>
                <a:lnTo>
                  <a:pt x="7819459" y="1247266"/>
                </a:lnTo>
                <a:lnTo>
                  <a:pt x="7799708" y="1295732"/>
                </a:lnTo>
                <a:lnTo>
                  <a:pt x="7778480" y="1342727"/>
                </a:lnTo>
                <a:lnTo>
                  <a:pt x="7755701" y="1388195"/>
                </a:lnTo>
                <a:lnTo>
                  <a:pt x="7731300" y="1432081"/>
                </a:lnTo>
                <a:lnTo>
                  <a:pt x="7705205" y="1474327"/>
                </a:lnTo>
                <a:lnTo>
                  <a:pt x="7681471" y="1508869"/>
                </a:lnTo>
                <a:close/>
              </a:path>
              <a:path w="8575675" h="1858010">
                <a:moveTo>
                  <a:pt x="8198613" y="1825934"/>
                </a:moveTo>
                <a:lnTo>
                  <a:pt x="7800595" y="1825934"/>
                </a:lnTo>
                <a:lnTo>
                  <a:pt x="7876151" y="1466144"/>
                </a:lnTo>
                <a:lnTo>
                  <a:pt x="8274168" y="1466144"/>
                </a:lnTo>
                <a:lnTo>
                  <a:pt x="8198613" y="1825934"/>
                </a:lnTo>
                <a:close/>
              </a:path>
              <a:path w="8575675" h="1858010">
                <a:moveTo>
                  <a:pt x="8286491" y="1268259"/>
                </a:moveTo>
                <a:lnTo>
                  <a:pt x="7949188" y="1268259"/>
                </a:lnTo>
                <a:lnTo>
                  <a:pt x="8123596" y="287832"/>
                </a:lnTo>
                <a:lnTo>
                  <a:pt x="8177430" y="31481"/>
                </a:lnTo>
                <a:lnTo>
                  <a:pt x="8575448" y="31481"/>
                </a:lnTo>
                <a:lnTo>
                  <a:pt x="8521614" y="287832"/>
                </a:lnTo>
                <a:lnTo>
                  <a:pt x="8286491" y="126825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9841" y="5498217"/>
            <a:ext cx="8558530" cy="907415"/>
            <a:chOff x="4609841" y="5498217"/>
            <a:chExt cx="8558530" cy="907415"/>
          </a:xfrm>
        </p:grpSpPr>
        <p:sp>
          <p:nvSpPr>
            <p:cNvPr id="8" name="object 8"/>
            <p:cNvSpPr/>
            <p:nvPr/>
          </p:nvSpPr>
          <p:spPr>
            <a:xfrm>
              <a:off x="4609841" y="5498217"/>
              <a:ext cx="8558530" cy="907415"/>
            </a:xfrm>
            <a:custGeom>
              <a:avLst/>
              <a:gdLst/>
              <a:ahLst/>
              <a:cxnLst/>
              <a:rect l="l" t="t" r="r" b="b"/>
              <a:pathLst>
                <a:path w="8558530" h="907414">
                  <a:moveTo>
                    <a:pt x="632441" y="907191"/>
                  </a:moveTo>
                  <a:lnTo>
                    <a:pt x="0" y="907191"/>
                  </a:lnTo>
                  <a:lnTo>
                    <a:pt x="228299" y="0"/>
                  </a:lnTo>
                  <a:lnTo>
                    <a:pt x="632441" y="0"/>
                  </a:lnTo>
                  <a:lnTo>
                    <a:pt x="632441" y="907191"/>
                  </a:lnTo>
                  <a:close/>
                </a:path>
                <a:path w="8558530" h="907414">
                  <a:moveTo>
                    <a:pt x="784030" y="907191"/>
                  </a:moveTo>
                  <a:lnTo>
                    <a:pt x="632441" y="907191"/>
                  </a:lnTo>
                  <a:lnTo>
                    <a:pt x="632441" y="0"/>
                  </a:lnTo>
                  <a:lnTo>
                    <a:pt x="784030" y="0"/>
                  </a:lnTo>
                  <a:lnTo>
                    <a:pt x="784030" y="907191"/>
                  </a:lnTo>
                  <a:close/>
                </a:path>
                <a:path w="8558530" h="907414">
                  <a:moveTo>
                    <a:pt x="7599949" y="907191"/>
                  </a:moveTo>
                  <a:lnTo>
                    <a:pt x="784030" y="907191"/>
                  </a:lnTo>
                  <a:lnTo>
                    <a:pt x="784030" y="0"/>
                  </a:lnTo>
                  <a:lnTo>
                    <a:pt x="7599949" y="0"/>
                  </a:lnTo>
                  <a:lnTo>
                    <a:pt x="7599949" y="907191"/>
                  </a:lnTo>
                  <a:close/>
                </a:path>
                <a:path w="8558530" h="907414">
                  <a:moveTo>
                    <a:pt x="7754125" y="907191"/>
                  </a:moveTo>
                  <a:lnTo>
                    <a:pt x="7599949" y="907191"/>
                  </a:lnTo>
                  <a:lnTo>
                    <a:pt x="7599949" y="0"/>
                  </a:lnTo>
                  <a:lnTo>
                    <a:pt x="7754125" y="0"/>
                  </a:lnTo>
                  <a:lnTo>
                    <a:pt x="7754125" y="907191"/>
                  </a:lnTo>
                  <a:close/>
                </a:path>
                <a:path w="8558530" h="907414">
                  <a:moveTo>
                    <a:pt x="8248802" y="907191"/>
                  </a:moveTo>
                  <a:lnTo>
                    <a:pt x="7754125" y="907191"/>
                  </a:lnTo>
                  <a:lnTo>
                    <a:pt x="7754125" y="0"/>
                  </a:lnTo>
                  <a:lnTo>
                    <a:pt x="8558208" y="0"/>
                  </a:lnTo>
                  <a:lnTo>
                    <a:pt x="8248802" y="907191"/>
                  </a:lnTo>
                  <a:close/>
                </a:path>
              </a:pathLst>
            </a:custGeom>
            <a:solidFill>
              <a:srgbClr val="FF6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107" y="5757907"/>
              <a:ext cx="6020829" cy="46335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15" y="8627702"/>
            <a:ext cx="2337599" cy="25780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26515" y="9086160"/>
            <a:ext cx="1280795" cy="243840"/>
          </a:xfrm>
          <a:custGeom>
            <a:avLst/>
            <a:gdLst/>
            <a:ahLst/>
            <a:cxnLst/>
            <a:rect l="l" t="t" r="r" b="b"/>
            <a:pathLst>
              <a:path w="1280795" h="243840">
                <a:moveTo>
                  <a:pt x="186177" y="112773"/>
                </a:moveTo>
                <a:lnTo>
                  <a:pt x="108201" y="112773"/>
                </a:lnTo>
                <a:lnTo>
                  <a:pt x="124810" y="112177"/>
                </a:lnTo>
                <a:lnTo>
                  <a:pt x="138585" y="110296"/>
                </a:lnTo>
                <a:lnTo>
                  <a:pt x="149741" y="106986"/>
                </a:lnTo>
                <a:lnTo>
                  <a:pt x="158492" y="102105"/>
                </a:lnTo>
                <a:lnTo>
                  <a:pt x="158492" y="8127"/>
                </a:lnTo>
                <a:lnTo>
                  <a:pt x="186177" y="8127"/>
                </a:lnTo>
                <a:lnTo>
                  <a:pt x="186177" y="112773"/>
                </a:lnTo>
                <a:close/>
              </a:path>
              <a:path w="1280795" h="243840">
                <a:moveTo>
                  <a:pt x="106169" y="135632"/>
                </a:moveTo>
                <a:lnTo>
                  <a:pt x="0" y="135632"/>
                </a:lnTo>
                <a:lnTo>
                  <a:pt x="0" y="10921"/>
                </a:lnTo>
                <a:lnTo>
                  <a:pt x="112773" y="10921"/>
                </a:lnTo>
                <a:lnTo>
                  <a:pt x="112773" y="34035"/>
                </a:lnTo>
                <a:lnTo>
                  <a:pt x="27431" y="34035"/>
                </a:lnTo>
                <a:lnTo>
                  <a:pt x="27431" y="61466"/>
                </a:lnTo>
                <a:lnTo>
                  <a:pt x="107185" y="61466"/>
                </a:lnTo>
                <a:lnTo>
                  <a:pt x="107185" y="84325"/>
                </a:lnTo>
                <a:lnTo>
                  <a:pt x="27431" y="84325"/>
                </a:lnTo>
                <a:lnTo>
                  <a:pt x="27431" y="112773"/>
                </a:lnTo>
                <a:lnTo>
                  <a:pt x="186177" y="112773"/>
                </a:lnTo>
                <a:lnTo>
                  <a:pt x="186177" y="123948"/>
                </a:lnTo>
                <a:lnTo>
                  <a:pt x="158492" y="123948"/>
                </a:lnTo>
                <a:lnTo>
                  <a:pt x="150030" y="129203"/>
                </a:lnTo>
                <a:lnTo>
                  <a:pt x="138617" y="132838"/>
                </a:lnTo>
                <a:lnTo>
                  <a:pt x="124060" y="134950"/>
                </a:lnTo>
                <a:lnTo>
                  <a:pt x="106169" y="135632"/>
                </a:lnTo>
                <a:close/>
              </a:path>
              <a:path w="1280795" h="243840">
                <a:moveTo>
                  <a:pt x="186177" y="145284"/>
                </a:moveTo>
                <a:lnTo>
                  <a:pt x="158492" y="145284"/>
                </a:lnTo>
                <a:lnTo>
                  <a:pt x="158492" y="123948"/>
                </a:lnTo>
                <a:lnTo>
                  <a:pt x="186177" y="123948"/>
                </a:lnTo>
                <a:lnTo>
                  <a:pt x="186177" y="145284"/>
                </a:lnTo>
                <a:close/>
              </a:path>
              <a:path w="1280795" h="243840">
                <a:moveTo>
                  <a:pt x="186177" y="240785"/>
                </a:moveTo>
                <a:lnTo>
                  <a:pt x="13969" y="240785"/>
                </a:lnTo>
                <a:lnTo>
                  <a:pt x="13969" y="159508"/>
                </a:lnTo>
                <a:lnTo>
                  <a:pt x="186177" y="159508"/>
                </a:lnTo>
                <a:lnTo>
                  <a:pt x="186177" y="183129"/>
                </a:lnTo>
                <a:lnTo>
                  <a:pt x="41654" y="183129"/>
                </a:lnTo>
                <a:lnTo>
                  <a:pt x="41654" y="217418"/>
                </a:lnTo>
                <a:lnTo>
                  <a:pt x="186177" y="217418"/>
                </a:lnTo>
                <a:lnTo>
                  <a:pt x="186177" y="240785"/>
                </a:lnTo>
                <a:close/>
              </a:path>
              <a:path w="1280795" h="243840">
                <a:moveTo>
                  <a:pt x="186177" y="217418"/>
                </a:moveTo>
                <a:lnTo>
                  <a:pt x="158492" y="217418"/>
                </a:lnTo>
                <a:lnTo>
                  <a:pt x="158492" y="183129"/>
                </a:lnTo>
                <a:lnTo>
                  <a:pt x="186177" y="183129"/>
                </a:lnTo>
                <a:lnTo>
                  <a:pt x="186177" y="217418"/>
                </a:lnTo>
                <a:close/>
              </a:path>
              <a:path w="1280795" h="243840">
                <a:moveTo>
                  <a:pt x="352132" y="34797"/>
                </a:moveTo>
                <a:lnTo>
                  <a:pt x="233009" y="34797"/>
                </a:lnTo>
                <a:lnTo>
                  <a:pt x="233009" y="10921"/>
                </a:lnTo>
                <a:lnTo>
                  <a:pt x="352132" y="10921"/>
                </a:lnTo>
                <a:lnTo>
                  <a:pt x="352132" y="34797"/>
                </a:lnTo>
                <a:close/>
              </a:path>
              <a:path w="1280795" h="243840">
                <a:moveTo>
                  <a:pt x="228945" y="134870"/>
                </a:moveTo>
                <a:lnTo>
                  <a:pt x="228945" y="110233"/>
                </a:lnTo>
                <a:lnTo>
                  <a:pt x="249154" y="102724"/>
                </a:lnTo>
                <a:lnTo>
                  <a:pt x="264885" y="89405"/>
                </a:lnTo>
                <a:lnTo>
                  <a:pt x="275093" y="69800"/>
                </a:lnTo>
                <a:lnTo>
                  <a:pt x="278728" y="43432"/>
                </a:lnTo>
                <a:lnTo>
                  <a:pt x="278728" y="34797"/>
                </a:lnTo>
                <a:lnTo>
                  <a:pt x="306413" y="34797"/>
                </a:lnTo>
                <a:lnTo>
                  <a:pt x="306413" y="43432"/>
                </a:lnTo>
                <a:lnTo>
                  <a:pt x="310156" y="69042"/>
                </a:lnTo>
                <a:lnTo>
                  <a:pt x="320542" y="87723"/>
                </a:lnTo>
                <a:lnTo>
                  <a:pt x="327130" y="92961"/>
                </a:lnTo>
                <a:lnTo>
                  <a:pt x="293206" y="92961"/>
                </a:lnTo>
                <a:lnTo>
                  <a:pt x="281986" y="107225"/>
                </a:lnTo>
                <a:lnTo>
                  <a:pt x="267076" y="119631"/>
                </a:lnTo>
                <a:lnTo>
                  <a:pt x="249166" y="129179"/>
                </a:lnTo>
                <a:lnTo>
                  <a:pt x="228945" y="134870"/>
                </a:lnTo>
                <a:close/>
              </a:path>
              <a:path w="1280795" h="243840">
                <a:moveTo>
                  <a:pt x="356196" y="131822"/>
                </a:moveTo>
                <a:lnTo>
                  <a:pt x="336460" y="126465"/>
                </a:lnTo>
                <a:lnTo>
                  <a:pt x="318891" y="117916"/>
                </a:lnTo>
                <a:lnTo>
                  <a:pt x="304227" y="106605"/>
                </a:lnTo>
                <a:lnTo>
                  <a:pt x="293206" y="92961"/>
                </a:lnTo>
                <a:lnTo>
                  <a:pt x="327130" y="92961"/>
                </a:lnTo>
                <a:lnTo>
                  <a:pt x="336309" y="100260"/>
                </a:lnTo>
                <a:lnTo>
                  <a:pt x="356196" y="107439"/>
                </a:lnTo>
                <a:lnTo>
                  <a:pt x="356196" y="131822"/>
                </a:lnTo>
                <a:close/>
              </a:path>
              <a:path w="1280795" h="243840">
                <a:moveTo>
                  <a:pt x="416139" y="139442"/>
                </a:moveTo>
                <a:lnTo>
                  <a:pt x="388453" y="139442"/>
                </a:lnTo>
                <a:lnTo>
                  <a:pt x="388453" y="8127"/>
                </a:lnTo>
                <a:lnTo>
                  <a:pt x="416139" y="8127"/>
                </a:lnTo>
                <a:lnTo>
                  <a:pt x="416139" y="59942"/>
                </a:lnTo>
                <a:lnTo>
                  <a:pt x="449666" y="59942"/>
                </a:lnTo>
                <a:lnTo>
                  <a:pt x="449666" y="84071"/>
                </a:lnTo>
                <a:lnTo>
                  <a:pt x="416139" y="84071"/>
                </a:lnTo>
                <a:lnTo>
                  <a:pt x="416139" y="139442"/>
                </a:lnTo>
                <a:close/>
              </a:path>
              <a:path w="1280795" h="243840">
                <a:moveTo>
                  <a:pt x="332575" y="243833"/>
                </a:moveTo>
                <a:lnTo>
                  <a:pt x="291333" y="240087"/>
                </a:lnTo>
                <a:lnTo>
                  <a:pt x="253134" y="221137"/>
                </a:lnTo>
                <a:lnTo>
                  <a:pt x="243169" y="194813"/>
                </a:lnTo>
                <a:lnTo>
                  <a:pt x="244364" y="184947"/>
                </a:lnTo>
                <a:lnTo>
                  <a:pt x="274247" y="154793"/>
                </a:lnTo>
                <a:lnTo>
                  <a:pt x="332575" y="145792"/>
                </a:lnTo>
                <a:lnTo>
                  <a:pt x="354097" y="146728"/>
                </a:lnTo>
                <a:lnTo>
                  <a:pt x="404709" y="162301"/>
                </a:lnTo>
                <a:lnTo>
                  <a:pt x="412241" y="169413"/>
                </a:lnTo>
                <a:lnTo>
                  <a:pt x="332575" y="169413"/>
                </a:lnTo>
                <a:lnTo>
                  <a:pt x="315863" y="169993"/>
                </a:lnTo>
                <a:lnTo>
                  <a:pt x="274156" y="183129"/>
                </a:lnTo>
                <a:lnTo>
                  <a:pt x="270854" y="188463"/>
                </a:lnTo>
                <a:lnTo>
                  <a:pt x="270854" y="201162"/>
                </a:lnTo>
                <a:lnTo>
                  <a:pt x="315863" y="219668"/>
                </a:lnTo>
                <a:lnTo>
                  <a:pt x="332575" y="220212"/>
                </a:lnTo>
                <a:lnTo>
                  <a:pt x="412417" y="220212"/>
                </a:lnTo>
                <a:lnTo>
                  <a:pt x="411761" y="221137"/>
                </a:lnTo>
                <a:lnTo>
                  <a:pt x="404709" y="227578"/>
                </a:lnTo>
                <a:lnTo>
                  <a:pt x="390759" y="235047"/>
                </a:lnTo>
                <a:lnTo>
                  <a:pt x="373690" y="240087"/>
                </a:lnTo>
                <a:lnTo>
                  <a:pt x="354097" y="242936"/>
                </a:lnTo>
                <a:lnTo>
                  <a:pt x="332575" y="243833"/>
                </a:lnTo>
                <a:close/>
              </a:path>
              <a:path w="1280795" h="243840">
                <a:moveTo>
                  <a:pt x="412417" y="220212"/>
                </a:moveTo>
                <a:lnTo>
                  <a:pt x="332575" y="220212"/>
                </a:lnTo>
                <a:lnTo>
                  <a:pt x="349148" y="219668"/>
                </a:lnTo>
                <a:lnTo>
                  <a:pt x="363625" y="217958"/>
                </a:lnTo>
                <a:lnTo>
                  <a:pt x="375722" y="214961"/>
                </a:lnTo>
                <a:lnTo>
                  <a:pt x="385151" y="210560"/>
                </a:lnTo>
                <a:lnTo>
                  <a:pt x="390993" y="206496"/>
                </a:lnTo>
                <a:lnTo>
                  <a:pt x="394041" y="201162"/>
                </a:lnTo>
                <a:lnTo>
                  <a:pt x="394041" y="188463"/>
                </a:lnTo>
                <a:lnTo>
                  <a:pt x="349148" y="169993"/>
                </a:lnTo>
                <a:lnTo>
                  <a:pt x="332575" y="169413"/>
                </a:lnTo>
                <a:lnTo>
                  <a:pt x="412241" y="169413"/>
                </a:lnTo>
                <a:lnTo>
                  <a:pt x="417123" y="176271"/>
                </a:lnTo>
                <a:lnTo>
                  <a:pt x="420532" y="184947"/>
                </a:lnTo>
                <a:lnTo>
                  <a:pt x="421727" y="194813"/>
                </a:lnTo>
                <a:lnTo>
                  <a:pt x="420532" y="204826"/>
                </a:lnTo>
                <a:lnTo>
                  <a:pt x="417123" y="213576"/>
                </a:lnTo>
                <a:lnTo>
                  <a:pt x="412417" y="220212"/>
                </a:lnTo>
                <a:close/>
              </a:path>
              <a:path w="1280795" h="243840">
                <a:moveTo>
                  <a:pt x="501324" y="114805"/>
                </a:moveTo>
                <a:lnTo>
                  <a:pt x="469829" y="114805"/>
                </a:lnTo>
                <a:lnTo>
                  <a:pt x="469829" y="81023"/>
                </a:lnTo>
                <a:lnTo>
                  <a:pt x="501324" y="81023"/>
                </a:lnTo>
                <a:lnTo>
                  <a:pt x="501324" y="114805"/>
                </a:lnTo>
                <a:close/>
              </a:path>
              <a:path w="1280795" h="243840">
                <a:moveTo>
                  <a:pt x="501324" y="223260"/>
                </a:moveTo>
                <a:lnTo>
                  <a:pt x="469829" y="223260"/>
                </a:lnTo>
                <a:lnTo>
                  <a:pt x="469829" y="189479"/>
                </a:lnTo>
                <a:lnTo>
                  <a:pt x="501324" y="189479"/>
                </a:lnTo>
                <a:lnTo>
                  <a:pt x="501324" y="223260"/>
                </a:lnTo>
                <a:close/>
              </a:path>
              <a:path w="1280795" h="243840">
                <a:moveTo>
                  <a:pt x="603117" y="137410"/>
                </a:moveTo>
                <a:lnTo>
                  <a:pt x="603117" y="113281"/>
                </a:lnTo>
                <a:lnTo>
                  <a:pt x="640434" y="105197"/>
                </a:lnTo>
                <a:lnTo>
                  <a:pt x="668298" y="89564"/>
                </a:lnTo>
                <a:lnTo>
                  <a:pt x="685732" y="66169"/>
                </a:lnTo>
                <a:lnTo>
                  <a:pt x="691760" y="34797"/>
                </a:lnTo>
                <a:lnTo>
                  <a:pt x="608704" y="34797"/>
                </a:lnTo>
                <a:lnTo>
                  <a:pt x="608704" y="10921"/>
                </a:lnTo>
                <a:lnTo>
                  <a:pt x="719192" y="10921"/>
                </a:lnTo>
                <a:lnTo>
                  <a:pt x="719192" y="27431"/>
                </a:lnTo>
                <a:lnTo>
                  <a:pt x="711306" y="73725"/>
                </a:lnTo>
                <a:lnTo>
                  <a:pt x="688490" y="106518"/>
                </a:lnTo>
                <a:lnTo>
                  <a:pt x="652006" y="127262"/>
                </a:lnTo>
                <a:lnTo>
                  <a:pt x="603117" y="137410"/>
                </a:lnTo>
                <a:close/>
              </a:path>
              <a:path w="1280795" h="243840">
                <a:moveTo>
                  <a:pt x="794882" y="136648"/>
                </a:moveTo>
                <a:lnTo>
                  <a:pt x="767196" y="136648"/>
                </a:lnTo>
                <a:lnTo>
                  <a:pt x="767196" y="8127"/>
                </a:lnTo>
                <a:lnTo>
                  <a:pt x="794882" y="8127"/>
                </a:lnTo>
                <a:lnTo>
                  <a:pt x="794882" y="136648"/>
                </a:lnTo>
                <a:close/>
              </a:path>
              <a:path w="1280795" h="243840">
                <a:moveTo>
                  <a:pt x="794882" y="240785"/>
                </a:moveTo>
                <a:lnTo>
                  <a:pt x="622674" y="240785"/>
                </a:lnTo>
                <a:lnTo>
                  <a:pt x="622674" y="151380"/>
                </a:lnTo>
                <a:lnTo>
                  <a:pt x="794882" y="151380"/>
                </a:lnTo>
                <a:lnTo>
                  <a:pt x="794882" y="175001"/>
                </a:lnTo>
                <a:lnTo>
                  <a:pt x="650359" y="175001"/>
                </a:lnTo>
                <a:lnTo>
                  <a:pt x="650359" y="217418"/>
                </a:lnTo>
                <a:lnTo>
                  <a:pt x="794882" y="217418"/>
                </a:lnTo>
                <a:lnTo>
                  <a:pt x="794882" y="240785"/>
                </a:lnTo>
                <a:close/>
              </a:path>
              <a:path w="1280795" h="243840">
                <a:moveTo>
                  <a:pt x="794882" y="217418"/>
                </a:moveTo>
                <a:lnTo>
                  <a:pt x="767196" y="217418"/>
                </a:lnTo>
                <a:lnTo>
                  <a:pt x="767196" y="175001"/>
                </a:lnTo>
                <a:lnTo>
                  <a:pt x="794882" y="175001"/>
                </a:lnTo>
                <a:lnTo>
                  <a:pt x="794882" y="217418"/>
                </a:lnTo>
                <a:close/>
              </a:path>
              <a:path w="1280795" h="243840">
                <a:moveTo>
                  <a:pt x="954995" y="28701"/>
                </a:moveTo>
                <a:lnTo>
                  <a:pt x="926802" y="28701"/>
                </a:lnTo>
                <a:lnTo>
                  <a:pt x="926802" y="0"/>
                </a:lnTo>
                <a:lnTo>
                  <a:pt x="954995" y="0"/>
                </a:lnTo>
                <a:lnTo>
                  <a:pt x="954995" y="28701"/>
                </a:lnTo>
                <a:close/>
              </a:path>
              <a:path w="1280795" h="243840">
                <a:moveTo>
                  <a:pt x="1036781" y="52576"/>
                </a:moveTo>
                <a:lnTo>
                  <a:pt x="845016" y="52576"/>
                </a:lnTo>
                <a:lnTo>
                  <a:pt x="845016" y="28701"/>
                </a:lnTo>
                <a:lnTo>
                  <a:pt x="1036781" y="28701"/>
                </a:lnTo>
                <a:lnTo>
                  <a:pt x="1036781" y="52576"/>
                </a:lnTo>
                <a:close/>
              </a:path>
              <a:path w="1280795" h="243840">
                <a:moveTo>
                  <a:pt x="954995" y="204464"/>
                </a:moveTo>
                <a:lnTo>
                  <a:pt x="927818" y="204464"/>
                </a:lnTo>
                <a:lnTo>
                  <a:pt x="927818" y="168905"/>
                </a:lnTo>
                <a:lnTo>
                  <a:pt x="912523" y="167421"/>
                </a:lnTo>
                <a:lnTo>
                  <a:pt x="874733" y="156206"/>
                </a:lnTo>
                <a:lnTo>
                  <a:pt x="850604" y="119123"/>
                </a:lnTo>
                <a:lnTo>
                  <a:pt x="852124" y="107919"/>
                </a:lnTo>
                <a:lnTo>
                  <a:pt x="886338" y="76908"/>
                </a:lnTo>
                <a:lnTo>
                  <a:pt x="940772" y="69086"/>
                </a:lnTo>
                <a:lnTo>
                  <a:pt x="961258" y="69963"/>
                </a:lnTo>
                <a:lnTo>
                  <a:pt x="1010620" y="84071"/>
                </a:lnTo>
                <a:lnTo>
                  <a:pt x="1020468" y="92453"/>
                </a:lnTo>
                <a:lnTo>
                  <a:pt x="940772" y="92453"/>
                </a:lnTo>
                <a:lnTo>
                  <a:pt x="924889" y="93033"/>
                </a:lnTo>
                <a:lnTo>
                  <a:pt x="882099" y="106423"/>
                </a:lnTo>
                <a:lnTo>
                  <a:pt x="878289" y="112011"/>
                </a:lnTo>
                <a:lnTo>
                  <a:pt x="878289" y="126742"/>
                </a:lnTo>
                <a:lnTo>
                  <a:pt x="925738" y="145220"/>
                </a:lnTo>
                <a:lnTo>
                  <a:pt x="940772" y="145792"/>
                </a:lnTo>
                <a:lnTo>
                  <a:pt x="1020533" y="145792"/>
                </a:lnTo>
                <a:lnTo>
                  <a:pt x="1019045" y="147661"/>
                </a:lnTo>
                <a:lnTo>
                  <a:pt x="971183" y="167107"/>
                </a:lnTo>
                <a:lnTo>
                  <a:pt x="954995" y="168651"/>
                </a:lnTo>
                <a:lnTo>
                  <a:pt x="954995" y="204464"/>
                </a:lnTo>
                <a:close/>
              </a:path>
              <a:path w="1280795" h="243840">
                <a:moveTo>
                  <a:pt x="1020533" y="145792"/>
                </a:moveTo>
                <a:lnTo>
                  <a:pt x="940772" y="145792"/>
                </a:lnTo>
                <a:lnTo>
                  <a:pt x="955912" y="145220"/>
                </a:lnTo>
                <a:lnTo>
                  <a:pt x="969505" y="143506"/>
                </a:lnTo>
                <a:lnTo>
                  <a:pt x="981240" y="140648"/>
                </a:lnTo>
                <a:lnTo>
                  <a:pt x="990808" y="136648"/>
                </a:lnTo>
                <a:lnTo>
                  <a:pt x="998936" y="132330"/>
                </a:lnTo>
                <a:lnTo>
                  <a:pt x="1003508" y="126742"/>
                </a:lnTo>
                <a:lnTo>
                  <a:pt x="1003508" y="110995"/>
                </a:lnTo>
                <a:lnTo>
                  <a:pt x="968711" y="94517"/>
                </a:lnTo>
                <a:lnTo>
                  <a:pt x="940772" y="92453"/>
                </a:lnTo>
                <a:lnTo>
                  <a:pt x="1020468" y="92453"/>
                </a:lnTo>
                <a:lnTo>
                  <a:pt x="1025542" y="98835"/>
                </a:lnTo>
                <a:lnTo>
                  <a:pt x="1029550" y="108252"/>
                </a:lnTo>
                <a:lnTo>
                  <a:pt x="1030939" y="119123"/>
                </a:lnTo>
                <a:lnTo>
                  <a:pt x="1029546" y="130032"/>
                </a:lnTo>
                <a:lnTo>
                  <a:pt x="1025510" y="139537"/>
                </a:lnTo>
                <a:lnTo>
                  <a:pt x="1020533" y="145792"/>
                </a:lnTo>
                <a:close/>
              </a:path>
              <a:path w="1280795" h="243840">
                <a:moveTo>
                  <a:pt x="1043131" y="228340"/>
                </a:moveTo>
                <a:lnTo>
                  <a:pt x="838666" y="228340"/>
                </a:lnTo>
                <a:lnTo>
                  <a:pt x="838666" y="204464"/>
                </a:lnTo>
                <a:lnTo>
                  <a:pt x="1043131" y="204464"/>
                </a:lnTo>
                <a:lnTo>
                  <a:pt x="1043131" y="228340"/>
                </a:lnTo>
                <a:close/>
              </a:path>
              <a:path w="1280795" h="243840">
                <a:moveTo>
                  <a:pt x="1265727" y="34289"/>
                </a:moveTo>
                <a:lnTo>
                  <a:pt x="1088440" y="34289"/>
                </a:lnTo>
                <a:lnTo>
                  <a:pt x="1088440" y="10921"/>
                </a:lnTo>
                <a:lnTo>
                  <a:pt x="1265727" y="10921"/>
                </a:lnTo>
                <a:lnTo>
                  <a:pt x="1265727" y="34289"/>
                </a:lnTo>
                <a:close/>
              </a:path>
              <a:path w="1280795" h="243840">
                <a:moveTo>
                  <a:pt x="1085138" y="104391"/>
                </a:moveTo>
                <a:lnTo>
                  <a:pt x="1085138" y="81277"/>
                </a:lnTo>
                <a:lnTo>
                  <a:pt x="1112497" y="76964"/>
                </a:lnTo>
                <a:lnTo>
                  <a:pt x="1137524" y="67340"/>
                </a:lnTo>
                <a:lnTo>
                  <a:pt x="1155788" y="53382"/>
                </a:lnTo>
                <a:lnTo>
                  <a:pt x="1162860" y="36067"/>
                </a:lnTo>
                <a:lnTo>
                  <a:pt x="1162860" y="34289"/>
                </a:lnTo>
                <a:lnTo>
                  <a:pt x="1190291" y="34289"/>
                </a:lnTo>
                <a:lnTo>
                  <a:pt x="1190291" y="36067"/>
                </a:lnTo>
                <a:lnTo>
                  <a:pt x="1197399" y="53346"/>
                </a:lnTo>
                <a:lnTo>
                  <a:pt x="1215722" y="67244"/>
                </a:lnTo>
                <a:lnTo>
                  <a:pt x="1217211" y="67816"/>
                </a:lnTo>
                <a:lnTo>
                  <a:pt x="1176829" y="67816"/>
                </a:lnTo>
                <a:lnTo>
                  <a:pt x="1159859" y="81889"/>
                </a:lnTo>
                <a:lnTo>
                  <a:pt x="1137841" y="93152"/>
                </a:lnTo>
                <a:lnTo>
                  <a:pt x="1112394" y="100891"/>
                </a:lnTo>
                <a:lnTo>
                  <a:pt x="1085138" y="104391"/>
                </a:lnTo>
                <a:close/>
              </a:path>
              <a:path w="1280795" h="243840">
                <a:moveTo>
                  <a:pt x="1268013" y="104391"/>
                </a:moveTo>
                <a:lnTo>
                  <a:pt x="1240907" y="100819"/>
                </a:lnTo>
                <a:lnTo>
                  <a:pt x="1215563" y="92961"/>
                </a:lnTo>
                <a:lnTo>
                  <a:pt x="1193648" y="81674"/>
                </a:lnTo>
                <a:lnTo>
                  <a:pt x="1176829" y="67816"/>
                </a:lnTo>
                <a:lnTo>
                  <a:pt x="1217211" y="67816"/>
                </a:lnTo>
                <a:lnTo>
                  <a:pt x="1240760" y="76856"/>
                </a:lnTo>
                <a:lnTo>
                  <a:pt x="1268013" y="81277"/>
                </a:lnTo>
                <a:lnTo>
                  <a:pt x="1268013" y="104391"/>
                </a:lnTo>
                <a:close/>
              </a:path>
              <a:path w="1280795" h="243840">
                <a:moveTo>
                  <a:pt x="1280713" y="148332"/>
                </a:moveTo>
                <a:lnTo>
                  <a:pt x="1073200" y="148332"/>
                </a:lnTo>
                <a:lnTo>
                  <a:pt x="1073200" y="124456"/>
                </a:lnTo>
                <a:lnTo>
                  <a:pt x="1280713" y="124456"/>
                </a:lnTo>
                <a:lnTo>
                  <a:pt x="1280713" y="148332"/>
                </a:lnTo>
                <a:close/>
              </a:path>
              <a:path w="1280795" h="243840">
                <a:moveTo>
                  <a:pt x="1193339" y="191003"/>
                </a:moveTo>
                <a:lnTo>
                  <a:pt x="1165908" y="191003"/>
                </a:lnTo>
                <a:lnTo>
                  <a:pt x="1165908" y="148332"/>
                </a:lnTo>
                <a:lnTo>
                  <a:pt x="1193339" y="148332"/>
                </a:lnTo>
                <a:lnTo>
                  <a:pt x="1193339" y="191003"/>
                </a:lnTo>
                <a:close/>
              </a:path>
              <a:path w="1280795" h="243840">
                <a:moveTo>
                  <a:pt x="1269791" y="239516"/>
                </a:moveTo>
                <a:lnTo>
                  <a:pt x="1088440" y="239516"/>
                </a:lnTo>
                <a:lnTo>
                  <a:pt x="1088440" y="172461"/>
                </a:lnTo>
                <a:lnTo>
                  <a:pt x="1115871" y="172461"/>
                </a:lnTo>
                <a:lnTo>
                  <a:pt x="1115871" y="215640"/>
                </a:lnTo>
                <a:lnTo>
                  <a:pt x="1269791" y="215640"/>
                </a:lnTo>
                <a:lnTo>
                  <a:pt x="1269791" y="23951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515" y="9542079"/>
            <a:ext cx="3815000" cy="25450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526317" y="0"/>
            <a:ext cx="3064510" cy="2075180"/>
          </a:xfrm>
          <a:custGeom>
            <a:avLst/>
            <a:gdLst/>
            <a:ahLst/>
            <a:cxnLst/>
            <a:rect l="l" t="t" r="r" b="b"/>
            <a:pathLst>
              <a:path w="3064510" h="2075180">
                <a:moveTo>
                  <a:pt x="1554264" y="2074885"/>
                </a:moveTo>
                <a:lnTo>
                  <a:pt x="1509781" y="2074885"/>
                </a:lnTo>
                <a:lnTo>
                  <a:pt x="1465342" y="2072695"/>
                </a:lnTo>
                <a:lnTo>
                  <a:pt x="1421035" y="2068316"/>
                </a:lnTo>
                <a:lnTo>
                  <a:pt x="1376947" y="2061746"/>
                </a:lnTo>
                <a:lnTo>
                  <a:pt x="1333166" y="2052987"/>
                </a:lnTo>
                <a:lnTo>
                  <a:pt x="1289781" y="2042038"/>
                </a:lnTo>
                <a:lnTo>
                  <a:pt x="1246878" y="2028899"/>
                </a:lnTo>
                <a:lnTo>
                  <a:pt x="1204545" y="2013570"/>
                </a:lnTo>
                <a:lnTo>
                  <a:pt x="1162871" y="1996051"/>
                </a:lnTo>
                <a:lnTo>
                  <a:pt x="1121943" y="1976343"/>
                </a:lnTo>
                <a:lnTo>
                  <a:pt x="1081849" y="1954445"/>
                </a:lnTo>
                <a:lnTo>
                  <a:pt x="1042677" y="1930356"/>
                </a:lnTo>
                <a:lnTo>
                  <a:pt x="1004514" y="1904079"/>
                </a:lnTo>
                <a:lnTo>
                  <a:pt x="967448" y="1875611"/>
                </a:lnTo>
                <a:lnTo>
                  <a:pt x="931567" y="1844953"/>
                </a:lnTo>
                <a:lnTo>
                  <a:pt x="896959" y="1812106"/>
                </a:lnTo>
                <a:lnTo>
                  <a:pt x="262779" y="1177925"/>
                </a:lnTo>
                <a:lnTo>
                  <a:pt x="229931" y="1143317"/>
                </a:lnTo>
                <a:lnTo>
                  <a:pt x="199274" y="1107436"/>
                </a:lnTo>
                <a:lnTo>
                  <a:pt x="170806" y="1070371"/>
                </a:lnTo>
                <a:lnTo>
                  <a:pt x="144528" y="1032208"/>
                </a:lnTo>
                <a:lnTo>
                  <a:pt x="120440" y="993035"/>
                </a:lnTo>
                <a:lnTo>
                  <a:pt x="98542" y="952941"/>
                </a:lnTo>
                <a:lnTo>
                  <a:pt x="78833" y="912013"/>
                </a:lnTo>
                <a:lnTo>
                  <a:pt x="61315" y="870339"/>
                </a:lnTo>
                <a:lnTo>
                  <a:pt x="45986" y="828007"/>
                </a:lnTo>
                <a:lnTo>
                  <a:pt x="32847" y="785104"/>
                </a:lnTo>
                <a:lnTo>
                  <a:pt x="21898" y="741718"/>
                </a:lnTo>
                <a:lnTo>
                  <a:pt x="13138" y="697938"/>
                </a:lnTo>
                <a:lnTo>
                  <a:pt x="6569" y="653850"/>
                </a:lnTo>
                <a:lnTo>
                  <a:pt x="2189" y="609542"/>
                </a:lnTo>
                <a:lnTo>
                  <a:pt x="0" y="565103"/>
                </a:lnTo>
                <a:lnTo>
                  <a:pt x="0" y="520620"/>
                </a:lnTo>
                <a:lnTo>
                  <a:pt x="2189" y="476181"/>
                </a:lnTo>
                <a:lnTo>
                  <a:pt x="6569" y="431874"/>
                </a:lnTo>
                <a:lnTo>
                  <a:pt x="13138" y="387786"/>
                </a:lnTo>
                <a:lnTo>
                  <a:pt x="21898" y="344005"/>
                </a:lnTo>
                <a:lnTo>
                  <a:pt x="32847" y="300619"/>
                </a:lnTo>
                <a:lnTo>
                  <a:pt x="45986" y="257717"/>
                </a:lnTo>
                <a:lnTo>
                  <a:pt x="61315" y="215384"/>
                </a:lnTo>
                <a:lnTo>
                  <a:pt x="78833" y="173710"/>
                </a:lnTo>
                <a:lnTo>
                  <a:pt x="98542" y="132782"/>
                </a:lnTo>
                <a:lnTo>
                  <a:pt x="120440" y="92688"/>
                </a:lnTo>
                <a:lnTo>
                  <a:pt x="144528" y="53516"/>
                </a:lnTo>
                <a:lnTo>
                  <a:pt x="170806" y="15353"/>
                </a:lnTo>
                <a:lnTo>
                  <a:pt x="182598" y="0"/>
                </a:lnTo>
                <a:lnTo>
                  <a:pt x="2881448" y="0"/>
                </a:lnTo>
                <a:lnTo>
                  <a:pt x="2919518" y="53516"/>
                </a:lnTo>
                <a:lnTo>
                  <a:pt x="2943606" y="92688"/>
                </a:lnTo>
                <a:lnTo>
                  <a:pt x="2965504" y="132782"/>
                </a:lnTo>
                <a:lnTo>
                  <a:pt x="2985212" y="173710"/>
                </a:lnTo>
                <a:lnTo>
                  <a:pt x="3002731" y="215384"/>
                </a:lnTo>
                <a:lnTo>
                  <a:pt x="3018060" y="257717"/>
                </a:lnTo>
                <a:lnTo>
                  <a:pt x="3031199" y="300619"/>
                </a:lnTo>
                <a:lnTo>
                  <a:pt x="3042148" y="344005"/>
                </a:lnTo>
                <a:lnTo>
                  <a:pt x="3050907" y="387786"/>
                </a:lnTo>
                <a:lnTo>
                  <a:pt x="3057477" y="431874"/>
                </a:lnTo>
                <a:lnTo>
                  <a:pt x="3061856" y="476181"/>
                </a:lnTo>
                <a:lnTo>
                  <a:pt x="3064046" y="520620"/>
                </a:lnTo>
                <a:lnTo>
                  <a:pt x="3064046" y="565103"/>
                </a:lnTo>
                <a:lnTo>
                  <a:pt x="3061856" y="609542"/>
                </a:lnTo>
                <a:lnTo>
                  <a:pt x="3057477" y="653850"/>
                </a:lnTo>
                <a:lnTo>
                  <a:pt x="3050907" y="697938"/>
                </a:lnTo>
                <a:lnTo>
                  <a:pt x="3042148" y="741718"/>
                </a:lnTo>
                <a:lnTo>
                  <a:pt x="3031199" y="785104"/>
                </a:lnTo>
                <a:lnTo>
                  <a:pt x="3018060" y="828007"/>
                </a:lnTo>
                <a:lnTo>
                  <a:pt x="3002731" y="870339"/>
                </a:lnTo>
                <a:lnTo>
                  <a:pt x="2985212" y="912013"/>
                </a:lnTo>
                <a:lnTo>
                  <a:pt x="2965504" y="952941"/>
                </a:lnTo>
                <a:lnTo>
                  <a:pt x="2943606" y="993035"/>
                </a:lnTo>
                <a:lnTo>
                  <a:pt x="2919518" y="1032208"/>
                </a:lnTo>
                <a:lnTo>
                  <a:pt x="2893240" y="1070371"/>
                </a:lnTo>
                <a:lnTo>
                  <a:pt x="2864772" y="1107436"/>
                </a:lnTo>
                <a:lnTo>
                  <a:pt x="2834114" y="1143317"/>
                </a:lnTo>
                <a:lnTo>
                  <a:pt x="2801267" y="1177925"/>
                </a:lnTo>
                <a:lnTo>
                  <a:pt x="2167086" y="1812106"/>
                </a:lnTo>
                <a:lnTo>
                  <a:pt x="2132478" y="1844953"/>
                </a:lnTo>
                <a:lnTo>
                  <a:pt x="2096597" y="1875611"/>
                </a:lnTo>
                <a:lnTo>
                  <a:pt x="2059532" y="1904079"/>
                </a:lnTo>
                <a:lnTo>
                  <a:pt x="2021369" y="1930356"/>
                </a:lnTo>
                <a:lnTo>
                  <a:pt x="1982196" y="1954445"/>
                </a:lnTo>
                <a:lnTo>
                  <a:pt x="1942102" y="1976343"/>
                </a:lnTo>
                <a:lnTo>
                  <a:pt x="1901174" y="1996051"/>
                </a:lnTo>
                <a:lnTo>
                  <a:pt x="1859500" y="2013570"/>
                </a:lnTo>
                <a:lnTo>
                  <a:pt x="1817168" y="2028899"/>
                </a:lnTo>
                <a:lnTo>
                  <a:pt x="1774265" y="2042038"/>
                </a:lnTo>
                <a:lnTo>
                  <a:pt x="1730879" y="2052987"/>
                </a:lnTo>
                <a:lnTo>
                  <a:pt x="1687099" y="2061746"/>
                </a:lnTo>
                <a:lnTo>
                  <a:pt x="1643011" y="2068316"/>
                </a:lnTo>
                <a:lnTo>
                  <a:pt x="1598703" y="2072695"/>
                </a:lnTo>
                <a:lnTo>
                  <a:pt x="1554264" y="2074885"/>
                </a:lnTo>
                <a:close/>
              </a:path>
            </a:pathLst>
          </a:custGeom>
          <a:solidFill>
            <a:srgbClr val="98CCCE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2416" y="1626387"/>
            <a:ext cx="4549775" cy="419100"/>
          </a:xfrm>
          <a:custGeom>
            <a:avLst/>
            <a:gdLst/>
            <a:ahLst/>
            <a:cxnLst/>
            <a:rect l="l" t="t" r="r" b="b"/>
            <a:pathLst>
              <a:path w="4549775" h="419100">
                <a:moveTo>
                  <a:pt x="138801" y="337578"/>
                </a:moveTo>
                <a:lnTo>
                  <a:pt x="74112" y="337578"/>
                </a:lnTo>
                <a:lnTo>
                  <a:pt x="74112" y="237761"/>
                </a:lnTo>
                <a:lnTo>
                  <a:pt x="67914" y="234467"/>
                </a:lnTo>
                <a:lnTo>
                  <a:pt x="34519" y="206909"/>
                </a:lnTo>
                <a:lnTo>
                  <a:pt x="14237" y="163681"/>
                </a:lnTo>
                <a:lnTo>
                  <a:pt x="11566" y="137087"/>
                </a:lnTo>
                <a:lnTo>
                  <a:pt x="14237" y="110433"/>
                </a:lnTo>
                <a:lnTo>
                  <a:pt x="34519" y="67084"/>
                </a:lnTo>
                <a:lnTo>
                  <a:pt x="75960" y="35369"/>
                </a:lnTo>
                <a:lnTo>
                  <a:pt x="139363" y="18019"/>
                </a:lnTo>
                <a:lnTo>
                  <a:pt x="176928" y="15850"/>
                </a:lnTo>
                <a:lnTo>
                  <a:pt x="214246" y="18019"/>
                </a:lnTo>
                <a:lnTo>
                  <a:pt x="277475" y="35369"/>
                </a:lnTo>
                <a:lnTo>
                  <a:pt x="318976" y="67084"/>
                </a:lnTo>
                <a:lnTo>
                  <a:pt x="322070" y="71970"/>
                </a:lnTo>
                <a:lnTo>
                  <a:pt x="176928" y="71970"/>
                </a:lnTo>
                <a:lnTo>
                  <a:pt x="152737" y="73128"/>
                </a:lnTo>
                <a:lnTo>
                  <a:pt x="112708" y="82995"/>
                </a:lnTo>
                <a:lnTo>
                  <a:pt x="82038" y="111222"/>
                </a:lnTo>
                <a:lnTo>
                  <a:pt x="76683" y="137087"/>
                </a:lnTo>
                <a:lnTo>
                  <a:pt x="78035" y="150923"/>
                </a:lnTo>
                <a:lnTo>
                  <a:pt x="112708" y="191246"/>
                </a:lnTo>
                <a:lnTo>
                  <a:pt x="152737" y="201407"/>
                </a:lnTo>
                <a:lnTo>
                  <a:pt x="176928" y="202632"/>
                </a:lnTo>
                <a:lnTo>
                  <a:pt x="321687" y="202632"/>
                </a:lnTo>
                <a:lnTo>
                  <a:pt x="318976" y="206909"/>
                </a:lnTo>
                <a:lnTo>
                  <a:pt x="302021" y="223624"/>
                </a:lnTo>
                <a:lnTo>
                  <a:pt x="295595" y="228336"/>
                </a:lnTo>
                <a:lnTo>
                  <a:pt x="288740" y="233048"/>
                </a:lnTo>
                <a:lnTo>
                  <a:pt x="281029" y="236904"/>
                </a:lnTo>
                <a:lnTo>
                  <a:pt x="281029" y="255325"/>
                </a:lnTo>
                <a:lnTo>
                  <a:pt x="216341" y="255325"/>
                </a:lnTo>
                <a:lnTo>
                  <a:pt x="212733" y="255753"/>
                </a:lnTo>
                <a:lnTo>
                  <a:pt x="138801" y="255753"/>
                </a:lnTo>
                <a:lnTo>
                  <a:pt x="138801" y="337578"/>
                </a:lnTo>
                <a:close/>
              </a:path>
              <a:path w="4549775" h="419100">
                <a:moveTo>
                  <a:pt x="321687" y="202632"/>
                </a:moveTo>
                <a:lnTo>
                  <a:pt x="176928" y="202632"/>
                </a:lnTo>
                <a:lnTo>
                  <a:pt x="200878" y="201407"/>
                </a:lnTo>
                <a:lnTo>
                  <a:pt x="222338" y="197652"/>
                </a:lnTo>
                <a:lnTo>
                  <a:pt x="264997" y="173293"/>
                </a:lnTo>
                <a:lnTo>
                  <a:pt x="276745" y="137087"/>
                </a:lnTo>
                <a:lnTo>
                  <a:pt x="275400" y="123372"/>
                </a:lnTo>
                <a:lnTo>
                  <a:pt x="240907" y="82995"/>
                </a:lnTo>
                <a:lnTo>
                  <a:pt x="200878" y="73128"/>
                </a:lnTo>
                <a:lnTo>
                  <a:pt x="176928" y="71970"/>
                </a:lnTo>
                <a:lnTo>
                  <a:pt x="322070" y="71970"/>
                </a:lnTo>
                <a:lnTo>
                  <a:pt x="331634" y="87072"/>
                </a:lnTo>
                <a:lnTo>
                  <a:pt x="339552" y="110433"/>
                </a:lnTo>
                <a:lnTo>
                  <a:pt x="342290" y="137087"/>
                </a:lnTo>
                <a:lnTo>
                  <a:pt x="339552" y="163681"/>
                </a:lnTo>
                <a:lnTo>
                  <a:pt x="331634" y="186942"/>
                </a:lnTo>
                <a:lnTo>
                  <a:pt x="321687" y="202632"/>
                </a:lnTo>
                <a:close/>
              </a:path>
              <a:path w="4549775" h="419100">
                <a:moveTo>
                  <a:pt x="281029" y="337578"/>
                </a:moveTo>
                <a:lnTo>
                  <a:pt x="216341" y="337578"/>
                </a:lnTo>
                <a:lnTo>
                  <a:pt x="216341" y="255325"/>
                </a:lnTo>
                <a:lnTo>
                  <a:pt x="281029" y="255325"/>
                </a:lnTo>
                <a:lnTo>
                  <a:pt x="281029" y="337578"/>
                </a:lnTo>
                <a:close/>
              </a:path>
              <a:path w="4549775" h="419100">
                <a:moveTo>
                  <a:pt x="176928" y="257895"/>
                </a:moveTo>
                <a:lnTo>
                  <a:pt x="167055" y="257741"/>
                </a:lnTo>
                <a:lnTo>
                  <a:pt x="157382" y="257306"/>
                </a:lnTo>
                <a:lnTo>
                  <a:pt x="147951" y="256630"/>
                </a:lnTo>
                <a:lnTo>
                  <a:pt x="138801" y="255753"/>
                </a:lnTo>
                <a:lnTo>
                  <a:pt x="212733" y="255753"/>
                </a:lnTo>
                <a:lnTo>
                  <a:pt x="206869" y="256450"/>
                </a:lnTo>
                <a:lnTo>
                  <a:pt x="197116" y="257253"/>
                </a:lnTo>
                <a:lnTo>
                  <a:pt x="187123" y="257735"/>
                </a:lnTo>
                <a:lnTo>
                  <a:pt x="176928" y="257895"/>
                </a:lnTo>
                <a:close/>
              </a:path>
              <a:path w="4549775" h="419100">
                <a:moveTo>
                  <a:pt x="353000" y="392841"/>
                </a:moveTo>
                <a:lnTo>
                  <a:pt x="0" y="392841"/>
                </a:lnTo>
                <a:lnTo>
                  <a:pt x="0" y="337578"/>
                </a:lnTo>
                <a:lnTo>
                  <a:pt x="353000" y="337578"/>
                </a:lnTo>
                <a:lnTo>
                  <a:pt x="353000" y="392841"/>
                </a:lnTo>
                <a:close/>
              </a:path>
              <a:path w="4549775" h="419100">
                <a:moveTo>
                  <a:pt x="722765" y="214627"/>
                </a:moveTo>
                <a:lnTo>
                  <a:pt x="657648" y="214627"/>
                </a:lnTo>
                <a:lnTo>
                  <a:pt x="661450" y="191641"/>
                </a:lnTo>
                <a:lnTo>
                  <a:pt x="663967" y="166647"/>
                </a:lnTo>
                <a:lnTo>
                  <a:pt x="665359" y="141010"/>
                </a:lnTo>
                <a:lnTo>
                  <a:pt x="665787" y="116096"/>
                </a:lnTo>
                <a:lnTo>
                  <a:pt x="665787" y="73684"/>
                </a:lnTo>
                <a:lnTo>
                  <a:pt x="414746" y="73684"/>
                </a:lnTo>
                <a:lnTo>
                  <a:pt x="414746" y="17992"/>
                </a:lnTo>
                <a:lnTo>
                  <a:pt x="730904" y="17992"/>
                </a:lnTo>
                <a:lnTo>
                  <a:pt x="730795" y="116096"/>
                </a:lnTo>
                <a:lnTo>
                  <a:pt x="730476" y="137515"/>
                </a:lnTo>
                <a:lnTo>
                  <a:pt x="729083" y="165254"/>
                </a:lnTo>
                <a:lnTo>
                  <a:pt x="726567" y="191226"/>
                </a:lnTo>
                <a:lnTo>
                  <a:pt x="722765" y="214627"/>
                </a:lnTo>
                <a:close/>
              </a:path>
              <a:path w="4549775" h="419100">
                <a:moveTo>
                  <a:pt x="750610" y="296880"/>
                </a:moveTo>
                <a:lnTo>
                  <a:pt x="397610" y="296880"/>
                </a:lnTo>
                <a:lnTo>
                  <a:pt x="397610" y="241616"/>
                </a:lnTo>
                <a:lnTo>
                  <a:pt x="750610" y="241616"/>
                </a:lnTo>
                <a:lnTo>
                  <a:pt x="750610" y="296880"/>
                </a:lnTo>
                <a:close/>
              </a:path>
              <a:path w="4549775" h="419100">
                <a:moveTo>
                  <a:pt x="606240" y="415546"/>
                </a:moveTo>
                <a:lnTo>
                  <a:pt x="541124" y="415546"/>
                </a:lnTo>
                <a:lnTo>
                  <a:pt x="541124" y="296880"/>
                </a:lnTo>
                <a:lnTo>
                  <a:pt x="606240" y="296880"/>
                </a:lnTo>
                <a:lnTo>
                  <a:pt x="606240" y="415546"/>
                </a:lnTo>
                <a:close/>
              </a:path>
              <a:path w="4549775" h="419100">
                <a:moveTo>
                  <a:pt x="789651" y="384273"/>
                </a:moveTo>
                <a:lnTo>
                  <a:pt x="789651" y="326868"/>
                </a:lnTo>
                <a:lnTo>
                  <a:pt x="821841" y="307891"/>
                </a:lnTo>
                <a:lnTo>
                  <a:pt x="847967" y="277870"/>
                </a:lnTo>
                <a:lnTo>
                  <a:pt x="865498" y="230900"/>
                </a:lnTo>
                <a:lnTo>
                  <a:pt x="871904" y="161077"/>
                </a:lnTo>
                <a:lnTo>
                  <a:pt x="871904" y="17992"/>
                </a:lnTo>
                <a:lnTo>
                  <a:pt x="937020" y="17992"/>
                </a:lnTo>
                <a:lnTo>
                  <a:pt x="937020" y="161077"/>
                </a:lnTo>
                <a:lnTo>
                  <a:pt x="943299" y="230839"/>
                </a:lnTo>
                <a:lnTo>
                  <a:pt x="960582" y="277709"/>
                </a:lnTo>
                <a:lnTo>
                  <a:pt x="984212" y="305019"/>
                </a:lnTo>
                <a:lnTo>
                  <a:pt x="904462" y="305019"/>
                </a:lnTo>
                <a:lnTo>
                  <a:pt x="884836" y="331560"/>
                </a:lnTo>
                <a:lnTo>
                  <a:pt x="857660" y="354446"/>
                </a:lnTo>
                <a:lnTo>
                  <a:pt x="825182" y="372432"/>
                </a:lnTo>
                <a:lnTo>
                  <a:pt x="789651" y="384273"/>
                </a:lnTo>
                <a:close/>
              </a:path>
              <a:path w="4549775" h="419100">
                <a:moveTo>
                  <a:pt x="1018845" y="384273"/>
                </a:moveTo>
                <a:lnTo>
                  <a:pt x="983682" y="372372"/>
                </a:lnTo>
                <a:lnTo>
                  <a:pt x="951532" y="354285"/>
                </a:lnTo>
                <a:lnTo>
                  <a:pt x="924443" y="331379"/>
                </a:lnTo>
                <a:lnTo>
                  <a:pt x="904462" y="305019"/>
                </a:lnTo>
                <a:lnTo>
                  <a:pt x="984212" y="305019"/>
                </a:lnTo>
                <a:lnTo>
                  <a:pt x="986541" y="307710"/>
                </a:lnTo>
                <a:lnTo>
                  <a:pt x="1018845" y="326868"/>
                </a:lnTo>
                <a:lnTo>
                  <a:pt x="1018845" y="384273"/>
                </a:lnTo>
                <a:close/>
              </a:path>
              <a:path w="4549775" h="419100">
                <a:moveTo>
                  <a:pt x="1117805" y="409120"/>
                </a:moveTo>
                <a:lnTo>
                  <a:pt x="1052688" y="409120"/>
                </a:lnTo>
                <a:lnTo>
                  <a:pt x="1052688" y="13708"/>
                </a:lnTo>
                <a:lnTo>
                  <a:pt x="1117805" y="13708"/>
                </a:lnTo>
                <a:lnTo>
                  <a:pt x="1117805" y="168360"/>
                </a:lnTo>
                <a:lnTo>
                  <a:pt x="1175638" y="168360"/>
                </a:lnTo>
                <a:lnTo>
                  <a:pt x="1175638" y="224480"/>
                </a:lnTo>
                <a:lnTo>
                  <a:pt x="1117805" y="224480"/>
                </a:lnTo>
                <a:lnTo>
                  <a:pt x="1117805" y="409120"/>
                </a:lnTo>
                <a:close/>
              </a:path>
              <a:path w="4549775" h="419100">
                <a:moveTo>
                  <a:pt x="1333774" y="36413"/>
                </a:moveTo>
                <a:lnTo>
                  <a:pt x="1268229" y="36413"/>
                </a:lnTo>
                <a:lnTo>
                  <a:pt x="1268229" y="2141"/>
                </a:lnTo>
                <a:lnTo>
                  <a:pt x="1333774" y="2141"/>
                </a:lnTo>
                <a:lnTo>
                  <a:pt x="1333774" y="36413"/>
                </a:lnTo>
                <a:close/>
              </a:path>
              <a:path w="4549775" h="419100">
                <a:moveTo>
                  <a:pt x="1413885" y="87393"/>
                </a:moveTo>
                <a:lnTo>
                  <a:pt x="1185548" y="87393"/>
                </a:lnTo>
                <a:lnTo>
                  <a:pt x="1185548" y="36413"/>
                </a:lnTo>
                <a:lnTo>
                  <a:pt x="1413885" y="36413"/>
                </a:lnTo>
                <a:lnTo>
                  <a:pt x="1413885" y="87393"/>
                </a:lnTo>
                <a:close/>
              </a:path>
              <a:path w="4549775" h="419100">
                <a:moveTo>
                  <a:pt x="1299931" y="249756"/>
                </a:moveTo>
                <a:lnTo>
                  <a:pt x="1255431" y="243812"/>
                </a:lnTo>
                <a:lnTo>
                  <a:pt x="1210964" y="216100"/>
                </a:lnTo>
                <a:lnTo>
                  <a:pt x="1196687" y="173929"/>
                </a:lnTo>
                <a:lnTo>
                  <a:pt x="1198340" y="158286"/>
                </a:lnTo>
                <a:lnTo>
                  <a:pt x="1221534" y="121236"/>
                </a:lnTo>
                <a:lnTo>
                  <a:pt x="1276536" y="100031"/>
                </a:lnTo>
                <a:lnTo>
                  <a:pt x="1299931" y="98531"/>
                </a:lnTo>
                <a:lnTo>
                  <a:pt x="1323385" y="100031"/>
                </a:lnTo>
                <a:lnTo>
                  <a:pt x="1363066" y="111544"/>
                </a:lnTo>
                <a:lnTo>
                  <a:pt x="1397070" y="144209"/>
                </a:lnTo>
                <a:lnTo>
                  <a:pt x="1398015" y="146940"/>
                </a:lnTo>
                <a:lnTo>
                  <a:pt x="1299931" y="146940"/>
                </a:lnTo>
                <a:lnTo>
                  <a:pt x="1290713" y="147549"/>
                </a:lnTo>
                <a:lnTo>
                  <a:pt x="1258376" y="166218"/>
                </a:lnTo>
                <a:lnTo>
                  <a:pt x="1258376" y="181641"/>
                </a:lnTo>
                <a:lnTo>
                  <a:pt x="1299931" y="200918"/>
                </a:lnTo>
                <a:lnTo>
                  <a:pt x="1398072" y="200918"/>
                </a:lnTo>
                <a:lnTo>
                  <a:pt x="1397070" y="203810"/>
                </a:lnTo>
                <a:lnTo>
                  <a:pt x="1363066" y="236563"/>
                </a:lnTo>
                <a:lnTo>
                  <a:pt x="1323385" y="248250"/>
                </a:lnTo>
                <a:lnTo>
                  <a:pt x="1299931" y="249756"/>
                </a:lnTo>
                <a:close/>
              </a:path>
              <a:path w="4549775" h="419100">
                <a:moveTo>
                  <a:pt x="1398072" y="200918"/>
                </a:moveTo>
                <a:lnTo>
                  <a:pt x="1299931" y="200918"/>
                </a:lnTo>
                <a:lnTo>
                  <a:pt x="1309215" y="200370"/>
                </a:lnTo>
                <a:lnTo>
                  <a:pt x="1317656" y="198776"/>
                </a:lnTo>
                <a:lnTo>
                  <a:pt x="1325052" y="196219"/>
                </a:lnTo>
                <a:lnTo>
                  <a:pt x="1331204" y="192779"/>
                </a:lnTo>
                <a:lnTo>
                  <a:pt x="1338058" y="188066"/>
                </a:lnTo>
                <a:lnTo>
                  <a:pt x="1341914" y="181641"/>
                </a:lnTo>
                <a:lnTo>
                  <a:pt x="1341914" y="166218"/>
                </a:lnTo>
                <a:lnTo>
                  <a:pt x="1299931" y="146940"/>
                </a:lnTo>
                <a:lnTo>
                  <a:pt x="1398015" y="146940"/>
                </a:lnTo>
                <a:lnTo>
                  <a:pt x="1401943" y="158286"/>
                </a:lnTo>
                <a:lnTo>
                  <a:pt x="1403603" y="173929"/>
                </a:lnTo>
                <a:lnTo>
                  <a:pt x="1401943" y="189753"/>
                </a:lnTo>
                <a:lnTo>
                  <a:pt x="1398072" y="200918"/>
                </a:lnTo>
                <a:close/>
              </a:path>
              <a:path w="4549775" h="419100">
                <a:moveTo>
                  <a:pt x="1515415" y="259181"/>
                </a:moveTo>
                <a:lnTo>
                  <a:pt x="1450298" y="259181"/>
                </a:lnTo>
                <a:lnTo>
                  <a:pt x="1450298" y="13708"/>
                </a:lnTo>
                <a:lnTo>
                  <a:pt x="1515415" y="13708"/>
                </a:lnTo>
                <a:lnTo>
                  <a:pt x="1515415" y="107099"/>
                </a:lnTo>
                <a:lnTo>
                  <a:pt x="1569822" y="107099"/>
                </a:lnTo>
                <a:lnTo>
                  <a:pt x="1569822" y="163219"/>
                </a:lnTo>
                <a:lnTo>
                  <a:pt x="1515415" y="163219"/>
                </a:lnTo>
                <a:lnTo>
                  <a:pt x="1515415" y="259181"/>
                </a:lnTo>
                <a:close/>
              </a:path>
              <a:path w="4549775" h="419100">
                <a:moveTo>
                  <a:pt x="1369760" y="418545"/>
                </a:moveTo>
                <a:lnTo>
                  <a:pt x="1301537" y="413511"/>
                </a:lnTo>
                <a:lnTo>
                  <a:pt x="1249380" y="396268"/>
                </a:lnTo>
                <a:lnTo>
                  <a:pt x="1216667" y="358977"/>
                </a:lnTo>
                <a:lnTo>
                  <a:pt x="1214251" y="341005"/>
                </a:lnTo>
                <a:lnTo>
                  <a:pt x="1216667" y="322965"/>
                </a:lnTo>
                <a:lnTo>
                  <a:pt x="1249380" y="285313"/>
                </a:lnTo>
                <a:lnTo>
                  <a:pt x="1301537" y="268445"/>
                </a:lnTo>
                <a:lnTo>
                  <a:pt x="1369760" y="263465"/>
                </a:lnTo>
                <a:lnTo>
                  <a:pt x="1405611" y="264649"/>
                </a:lnTo>
                <a:lnTo>
                  <a:pt x="1466390" y="275212"/>
                </a:lnTo>
                <a:lnTo>
                  <a:pt x="1504417" y="295400"/>
                </a:lnTo>
                <a:lnTo>
                  <a:pt x="1519290" y="316158"/>
                </a:lnTo>
                <a:lnTo>
                  <a:pt x="1369760" y="316158"/>
                </a:lnTo>
                <a:lnTo>
                  <a:pt x="1343687" y="316693"/>
                </a:lnTo>
                <a:lnTo>
                  <a:pt x="1302949" y="321941"/>
                </a:lnTo>
                <a:lnTo>
                  <a:pt x="1279367" y="335007"/>
                </a:lnTo>
                <a:lnTo>
                  <a:pt x="1279367" y="347002"/>
                </a:lnTo>
                <a:lnTo>
                  <a:pt x="1321190" y="363174"/>
                </a:lnTo>
                <a:lnTo>
                  <a:pt x="1369760" y="365423"/>
                </a:lnTo>
                <a:lnTo>
                  <a:pt x="1519427" y="365423"/>
                </a:lnTo>
                <a:lnTo>
                  <a:pt x="1515469" y="373938"/>
                </a:lnTo>
                <a:lnTo>
                  <a:pt x="1466390" y="406617"/>
                </a:lnTo>
                <a:lnTo>
                  <a:pt x="1405611" y="417353"/>
                </a:lnTo>
                <a:lnTo>
                  <a:pt x="1369760" y="418545"/>
                </a:lnTo>
                <a:close/>
              </a:path>
              <a:path w="4549775" h="419100">
                <a:moveTo>
                  <a:pt x="1519427" y="365423"/>
                </a:moveTo>
                <a:lnTo>
                  <a:pt x="1369760" y="365423"/>
                </a:lnTo>
                <a:lnTo>
                  <a:pt x="1395591" y="364901"/>
                </a:lnTo>
                <a:lnTo>
                  <a:pt x="1418008" y="363174"/>
                </a:lnTo>
                <a:lnTo>
                  <a:pt x="1436329" y="360002"/>
                </a:lnTo>
                <a:lnTo>
                  <a:pt x="1449870" y="355142"/>
                </a:lnTo>
                <a:lnTo>
                  <a:pt x="1456296" y="351286"/>
                </a:lnTo>
                <a:lnTo>
                  <a:pt x="1460152" y="347002"/>
                </a:lnTo>
                <a:lnTo>
                  <a:pt x="1460152" y="335007"/>
                </a:lnTo>
                <a:lnTo>
                  <a:pt x="1418008" y="318514"/>
                </a:lnTo>
                <a:lnTo>
                  <a:pt x="1369760" y="316158"/>
                </a:lnTo>
                <a:lnTo>
                  <a:pt x="1519290" y="316158"/>
                </a:lnTo>
                <a:lnTo>
                  <a:pt x="1522423" y="322965"/>
                </a:lnTo>
                <a:lnTo>
                  <a:pt x="1524840" y="341005"/>
                </a:lnTo>
                <a:lnTo>
                  <a:pt x="1522423" y="358977"/>
                </a:lnTo>
                <a:lnTo>
                  <a:pt x="1519427" y="365423"/>
                </a:lnTo>
                <a:close/>
              </a:path>
              <a:path w="4549775" h="419100">
                <a:moveTo>
                  <a:pt x="2027893" y="214627"/>
                </a:moveTo>
                <a:lnTo>
                  <a:pt x="1962776" y="214627"/>
                </a:lnTo>
                <a:lnTo>
                  <a:pt x="1966578" y="191641"/>
                </a:lnTo>
                <a:lnTo>
                  <a:pt x="1969095" y="166647"/>
                </a:lnTo>
                <a:lnTo>
                  <a:pt x="1970488" y="141010"/>
                </a:lnTo>
                <a:lnTo>
                  <a:pt x="1970916" y="116096"/>
                </a:lnTo>
                <a:lnTo>
                  <a:pt x="1970916" y="73684"/>
                </a:lnTo>
                <a:lnTo>
                  <a:pt x="1719874" y="73684"/>
                </a:lnTo>
                <a:lnTo>
                  <a:pt x="1719874" y="17992"/>
                </a:lnTo>
                <a:lnTo>
                  <a:pt x="2036033" y="17992"/>
                </a:lnTo>
                <a:lnTo>
                  <a:pt x="2035924" y="116096"/>
                </a:lnTo>
                <a:lnTo>
                  <a:pt x="2035604" y="137515"/>
                </a:lnTo>
                <a:lnTo>
                  <a:pt x="2034212" y="165254"/>
                </a:lnTo>
                <a:lnTo>
                  <a:pt x="2031695" y="191226"/>
                </a:lnTo>
                <a:lnTo>
                  <a:pt x="2027893" y="214627"/>
                </a:lnTo>
                <a:close/>
              </a:path>
              <a:path w="4549775" h="419100">
                <a:moveTo>
                  <a:pt x="2055739" y="296880"/>
                </a:moveTo>
                <a:lnTo>
                  <a:pt x="1702738" y="296880"/>
                </a:lnTo>
                <a:lnTo>
                  <a:pt x="1702738" y="241616"/>
                </a:lnTo>
                <a:lnTo>
                  <a:pt x="2055739" y="241616"/>
                </a:lnTo>
                <a:lnTo>
                  <a:pt x="2055739" y="296880"/>
                </a:lnTo>
                <a:close/>
              </a:path>
              <a:path w="4549775" h="419100">
                <a:moveTo>
                  <a:pt x="1911369" y="415546"/>
                </a:moveTo>
                <a:lnTo>
                  <a:pt x="1846252" y="415546"/>
                </a:lnTo>
                <a:lnTo>
                  <a:pt x="1846252" y="296880"/>
                </a:lnTo>
                <a:lnTo>
                  <a:pt x="1911369" y="296880"/>
                </a:lnTo>
                <a:lnTo>
                  <a:pt x="1911369" y="415546"/>
                </a:lnTo>
                <a:close/>
              </a:path>
              <a:path w="4549775" h="419100">
                <a:moveTo>
                  <a:pt x="2244719" y="41554"/>
                </a:moveTo>
                <a:lnTo>
                  <a:pt x="2179603" y="41554"/>
                </a:lnTo>
                <a:lnTo>
                  <a:pt x="2179603" y="2141"/>
                </a:lnTo>
                <a:lnTo>
                  <a:pt x="2244719" y="2141"/>
                </a:lnTo>
                <a:lnTo>
                  <a:pt x="2244719" y="41554"/>
                </a:lnTo>
                <a:close/>
              </a:path>
              <a:path w="4549775" h="419100">
                <a:moveTo>
                  <a:pt x="2433215" y="303306"/>
                </a:moveTo>
                <a:lnTo>
                  <a:pt x="2368098" y="303306"/>
                </a:lnTo>
                <a:lnTo>
                  <a:pt x="2368098" y="246329"/>
                </a:lnTo>
                <a:lnTo>
                  <a:pt x="2320117" y="246329"/>
                </a:lnTo>
                <a:lnTo>
                  <a:pt x="2320117" y="193636"/>
                </a:lnTo>
                <a:lnTo>
                  <a:pt x="2368098" y="193636"/>
                </a:lnTo>
                <a:lnTo>
                  <a:pt x="2368098" y="159792"/>
                </a:lnTo>
                <a:lnTo>
                  <a:pt x="2320117" y="159792"/>
                </a:lnTo>
                <a:lnTo>
                  <a:pt x="2320117" y="107099"/>
                </a:lnTo>
                <a:lnTo>
                  <a:pt x="2368098" y="107099"/>
                </a:lnTo>
                <a:lnTo>
                  <a:pt x="2368098" y="13708"/>
                </a:lnTo>
                <a:lnTo>
                  <a:pt x="2433215" y="13708"/>
                </a:lnTo>
                <a:lnTo>
                  <a:pt x="2433215" y="303306"/>
                </a:lnTo>
                <a:close/>
              </a:path>
              <a:path w="4549775" h="419100">
                <a:moveTo>
                  <a:pt x="2320974" y="92962"/>
                </a:moveTo>
                <a:lnTo>
                  <a:pt x="2097779" y="92962"/>
                </a:lnTo>
                <a:lnTo>
                  <a:pt x="2097779" y="41554"/>
                </a:lnTo>
                <a:lnTo>
                  <a:pt x="2320974" y="41554"/>
                </a:lnTo>
                <a:lnTo>
                  <a:pt x="2320974" y="92962"/>
                </a:lnTo>
                <a:close/>
              </a:path>
              <a:path w="4549775" h="419100">
                <a:moveTo>
                  <a:pt x="2211304" y="274603"/>
                </a:moveTo>
                <a:lnTo>
                  <a:pt x="2168678" y="268713"/>
                </a:lnTo>
                <a:lnTo>
                  <a:pt x="2124326" y="240050"/>
                </a:lnTo>
                <a:lnTo>
                  <a:pt x="2108060" y="191494"/>
                </a:lnTo>
                <a:lnTo>
                  <a:pt x="2109948" y="173380"/>
                </a:lnTo>
                <a:lnTo>
                  <a:pt x="2136334" y="131089"/>
                </a:lnTo>
                <a:lnTo>
                  <a:pt x="2188867" y="109823"/>
                </a:lnTo>
                <a:lnTo>
                  <a:pt x="2211304" y="108384"/>
                </a:lnTo>
                <a:lnTo>
                  <a:pt x="2233742" y="109823"/>
                </a:lnTo>
                <a:lnTo>
                  <a:pt x="2271548" y="121216"/>
                </a:lnTo>
                <a:lnTo>
                  <a:pt x="2307158" y="157115"/>
                </a:lnTo>
                <a:lnTo>
                  <a:pt x="2307629" y="158507"/>
                </a:lnTo>
                <a:lnTo>
                  <a:pt x="2211304" y="158507"/>
                </a:lnTo>
                <a:lnTo>
                  <a:pt x="2202087" y="159210"/>
                </a:lnTo>
                <a:lnTo>
                  <a:pt x="2170606" y="182926"/>
                </a:lnTo>
                <a:lnTo>
                  <a:pt x="2170606" y="200062"/>
                </a:lnTo>
                <a:lnTo>
                  <a:pt x="2202087" y="223711"/>
                </a:lnTo>
                <a:lnTo>
                  <a:pt x="2211304" y="224480"/>
                </a:lnTo>
                <a:lnTo>
                  <a:pt x="2307629" y="224480"/>
                </a:lnTo>
                <a:lnTo>
                  <a:pt x="2307158" y="225873"/>
                </a:lnTo>
                <a:lnTo>
                  <a:pt x="2271548" y="261590"/>
                </a:lnTo>
                <a:lnTo>
                  <a:pt x="2233742" y="273104"/>
                </a:lnTo>
                <a:lnTo>
                  <a:pt x="2211304" y="274603"/>
                </a:lnTo>
                <a:close/>
              </a:path>
              <a:path w="4549775" h="419100">
                <a:moveTo>
                  <a:pt x="2307629" y="224480"/>
                </a:moveTo>
                <a:lnTo>
                  <a:pt x="2211304" y="224480"/>
                </a:lnTo>
                <a:lnTo>
                  <a:pt x="2220521" y="223711"/>
                </a:lnTo>
                <a:lnTo>
                  <a:pt x="2228815" y="221535"/>
                </a:lnTo>
                <a:lnTo>
                  <a:pt x="2236064" y="218155"/>
                </a:lnTo>
                <a:lnTo>
                  <a:pt x="2242149" y="213770"/>
                </a:lnTo>
                <a:lnTo>
                  <a:pt x="2248575" y="207773"/>
                </a:lnTo>
                <a:lnTo>
                  <a:pt x="2252002" y="200062"/>
                </a:lnTo>
                <a:lnTo>
                  <a:pt x="2252002" y="182926"/>
                </a:lnTo>
                <a:lnTo>
                  <a:pt x="2220521" y="159210"/>
                </a:lnTo>
                <a:lnTo>
                  <a:pt x="2211304" y="158507"/>
                </a:lnTo>
                <a:lnTo>
                  <a:pt x="2307629" y="158507"/>
                </a:lnTo>
                <a:lnTo>
                  <a:pt x="2312661" y="173380"/>
                </a:lnTo>
                <a:lnTo>
                  <a:pt x="2314548" y="191494"/>
                </a:lnTo>
                <a:lnTo>
                  <a:pt x="2312661" y="209607"/>
                </a:lnTo>
                <a:lnTo>
                  <a:pt x="2307629" y="224480"/>
                </a:lnTo>
                <a:close/>
              </a:path>
              <a:path w="4549775" h="419100">
                <a:moveTo>
                  <a:pt x="2439641" y="411262"/>
                </a:moveTo>
                <a:lnTo>
                  <a:pt x="2132907" y="411262"/>
                </a:lnTo>
                <a:lnTo>
                  <a:pt x="2132907" y="288740"/>
                </a:lnTo>
                <a:lnTo>
                  <a:pt x="2198024" y="288740"/>
                </a:lnTo>
                <a:lnTo>
                  <a:pt x="2198024" y="356856"/>
                </a:lnTo>
                <a:lnTo>
                  <a:pt x="2439641" y="356856"/>
                </a:lnTo>
                <a:lnTo>
                  <a:pt x="2439641" y="411262"/>
                </a:lnTo>
                <a:close/>
              </a:path>
              <a:path w="4549775" h="419100">
                <a:moveTo>
                  <a:pt x="2756769" y="251469"/>
                </a:moveTo>
                <a:lnTo>
                  <a:pt x="2599118" y="251469"/>
                </a:lnTo>
                <a:lnTo>
                  <a:pt x="2599118" y="195778"/>
                </a:lnTo>
                <a:lnTo>
                  <a:pt x="2756769" y="195778"/>
                </a:lnTo>
                <a:lnTo>
                  <a:pt x="2756769" y="251469"/>
                </a:lnTo>
                <a:close/>
              </a:path>
              <a:path w="4549775" h="419100">
                <a:moveTo>
                  <a:pt x="3223465" y="45838"/>
                </a:moveTo>
                <a:lnTo>
                  <a:pt x="3158348" y="45838"/>
                </a:lnTo>
                <a:lnTo>
                  <a:pt x="3158348" y="0"/>
                </a:lnTo>
                <a:lnTo>
                  <a:pt x="3223465" y="0"/>
                </a:lnTo>
                <a:lnTo>
                  <a:pt x="3223465" y="45838"/>
                </a:lnTo>
                <a:close/>
              </a:path>
              <a:path w="4549775" h="419100">
                <a:moveTo>
                  <a:pt x="3348129" y="101102"/>
                </a:moveTo>
                <a:lnTo>
                  <a:pt x="3034112" y="101102"/>
                </a:lnTo>
                <a:lnTo>
                  <a:pt x="3034112" y="45838"/>
                </a:lnTo>
                <a:lnTo>
                  <a:pt x="3348129" y="45838"/>
                </a:lnTo>
                <a:lnTo>
                  <a:pt x="3348129" y="101102"/>
                </a:lnTo>
                <a:close/>
              </a:path>
              <a:path w="4549775" h="419100">
                <a:moveTo>
                  <a:pt x="3029400" y="238189"/>
                </a:moveTo>
                <a:lnTo>
                  <a:pt x="3029400" y="182069"/>
                </a:lnTo>
                <a:lnTo>
                  <a:pt x="3073117" y="172370"/>
                </a:lnTo>
                <a:lnTo>
                  <a:pt x="3110528" y="156204"/>
                </a:lnTo>
                <a:lnTo>
                  <a:pt x="3138863" y="132729"/>
                </a:lnTo>
                <a:lnTo>
                  <a:pt x="3155349" y="101102"/>
                </a:lnTo>
                <a:lnTo>
                  <a:pt x="3226463" y="101102"/>
                </a:lnTo>
                <a:lnTo>
                  <a:pt x="3242830" y="132488"/>
                </a:lnTo>
                <a:lnTo>
                  <a:pt x="3270963" y="155883"/>
                </a:lnTo>
                <a:lnTo>
                  <a:pt x="3304593" y="170502"/>
                </a:lnTo>
                <a:lnTo>
                  <a:pt x="3190906" y="170502"/>
                </a:lnTo>
                <a:lnTo>
                  <a:pt x="3160550" y="195717"/>
                </a:lnTo>
                <a:lnTo>
                  <a:pt x="3122202" y="215430"/>
                </a:lnTo>
                <a:lnTo>
                  <a:pt x="3077829" y="229601"/>
                </a:lnTo>
                <a:lnTo>
                  <a:pt x="3029400" y="238189"/>
                </a:lnTo>
                <a:close/>
              </a:path>
              <a:path w="4549775" h="419100">
                <a:moveTo>
                  <a:pt x="3352413" y="238189"/>
                </a:moveTo>
                <a:lnTo>
                  <a:pt x="3303983" y="229601"/>
                </a:lnTo>
                <a:lnTo>
                  <a:pt x="3259611" y="215430"/>
                </a:lnTo>
                <a:lnTo>
                  <a:pt x="3221262" y="195717"/>
                </a:lnTo>
                <a:lnTo>
                  <a:pt x="3190906" y="170502"/>
                </a:lnTo>
                <a:lnTo>
                  <a:pt x="3304593" y="170502"/>
                </a:lnTo>
                <a:lnTo>
                  <a:pt x="3308334" y="172129"/>
                </a:lnTo>
                <a:lnTo>
                  <a:pt x="3352413" y="182069"/>
                </a:lnTo>
                <a:lnTo>
                  <a:pt x="3352413" y="238189"/>
                </a:lnTo>
                <a:close/>
              </a:path>
              <a:path w="4549775" h="419100">
                <a:moveTo>
                  <a:pt x="3367835" y="316158"/>
                </a:moveTo>
                <a:lnTo>
                  <a:pt x="3014834" y="316158"/>
                </a:lnTo>
                <a:lnTo>
                  <a:pt x="3014834" y="260037"/>
                </a:lnTo>
                <a:lnTo>
                  <a:pt x="3367835" y="260037"/>
                </a:lnTo>
                <a:lnTo>
                  <a:pt x="3367835" y="316158"/>
                </a:lnTo>
                <a:close/>
              </a:path>
              <a:path w="4549775" h="419100">
                <a:moveTo>
                  <a:pt x="3223465" y="415546"/>
                </a:moveTo>
                <a:lnTo>
                  <a:pt x="3158348" y="415546"/>
                </a:lnTo>
                <a:lnTo>
                  <a:pt x="3158348" y="316158"/>
                </a:lnTo>
                <a:lnTo>
                  <a:pt x="3223465" y="316158"/>
                </a:lnTo>
                <a:lnTo>
                  <a:pt x="3223465" y="415546"/>
                </a:lnTo>
                <a:close/>
              </a:path>
              <a:path w="4549775" h="419100">
                <a:moveTo>
                  <a:pt x="3420156" y="388557"/>
                </a:moveTo>
                <a:lnTo>
                  <a:pt x="3420156" y="329010"/>
                </a:lnTo>
                <a:lnTo>
                  <a:pt x="3463206" y="311396"/>
                </a:lnTo>
                <a:lnTo>
                  <a:pt x="3497522" y="286059"/>
                </a:lnTo>
                <a:lnTo>
                  <a:pt x="3523507" y="253130"/>
                </a:lnTo>
                <a:lnTo>
                  <a:pt x="3541567" y="212739"/>
                </a:lnTo>
                <a:lnTo>
                  <a:pt x="3552107" y="165018"/>
                </a:lnTo>
                <a:lnTo>
                  <a:pt x="3555530" y="110098"/>
                </a:lnTo>
                <a:lnTo>
                  <a:pt x="3555530" y="75398"/>
                </a:lnTo>
                <a:lnTo>
                  <a:pt x="3422726" y="75398"/>
                </a:lnTo>
                <a:lnTo>
                  <a:pt x="3422726" y="20563"/>
                </a:lnTo>
                <a:lnTo>
                  <a:pt x="3620647" y="20563"/>
                </a:lnTo>
                <a:lnTo>
                  <a:pt x="3620647" y="102387"/>
                </a:lnTo>
                <a:lnTo>
                  <a:pt x="3617865" y="158207"/>
                </a:lnTo>
                <a:lnTo>
                  <a:pt x="3609321" y="208369"/>
                </a:lnTo>
                <a:lnTo>
                  <a:pt x="3594712" y="252837"/>
                </a:lnTo>
                <a:lnTo>
                  <a:pt x="3573737" y="291578"/>
                </a:lnTo>
                <a:lnTo>
                  <a:pt x="3546095" y="324556"/>
                </a:lnTo>
                <a:lnTo>
                  <a:pt x="3511485" y="351735"/>
                </a:lnTo>
                <a:lnTo>
                  <a:pt x="3469606" y="373080"/>
                </a:lnTo>
                <a:lnTo>
                  <a:pt x="3420156" y="388557"/>
                </a:lnTo>
                <a:close/>
              </a:path>
              <a:path w="4549775" h="419100">
                <a:moveTo>
                  <a:pt x="3735029" y="409120"/>
                </a:moveTo>
                <a:lnTo>
                  <a:pt x="3669912" y="409120"/>
                </a:lnTo>
                <a:lnTo>
                  <a:pt x="3669912" y="13708"/>
                </a:lnTo>
                <a:lnTo>
                  <a:pt x="3735029" y="13708"/>
                </a:lnTo>
                <a:lnTo>
                  <a:pt x="3735029" y="168360"/>
                </a:lnTo>
                <a:lnTo>
                  <a:pt x="3792863" y="168360"/>
                </a:lnTo>
                <a:lnTo>
                  <a:pt x="3792863" y="224480"/>
                </a:lnTo>
                <a:lnTo>
                  <a:pt x="3735029" y="224480"/>
                </a:lnTo>
                <a:lnTo>
                  <a:pt x="3735029" y="409120"/>
                </a:lnTo>
                <a:close/>
              </a:path>
              <a:path w="4549775" h="419100">
                <a:moveTo>
                  <a:pt x="4135210" y="214627"/>
                </a:moveTo>
                <a:lnTo>
                  <a:pt x="4070093" y="214627"/>
                </a:lnTo>
                <a:lnTo>
                  <a:pt x="4073895" y="191641"/>
                </a:lnTo>
                <a:lnTo>
                  <a:pt x="4076412" y="166647"/>
                </a:lnTo>
                <a:lnTo>
                  <a:pt x="4077805" y="141010"/>
                </a:lnTo>
                <a:lnTo>
                  <a:pt x="4078233" y="116096"/>
                </a:lnTo>
                <a:lnTo>
                  <a:pt x="4078233" y="73684"/>
                </a:lnTo>
                <a:lnTo>
                  <a:pt x="3827191" y="73684"/>
                </a:lnTo>
                <a:lnTo>
                  <a:pt x="3827191" y="17992"/>
                </a:lnTo>
                <a:lnTo>
                  <a:pt x="4143350" y="17992"/>
                </a:lnTo>
                <a:lnTo>
                  <a:pt x="4143241" y="116096"/>
                </a:lnTo>
                <a:lnTo>
                  <a:pt x="4142921" y="137515"/>
                </a:lnTo>
                <a:lnTo>
                  <a:pt x="4141529" y="165254"/>
                </a:lnTo>
                <a:lnTo>
                  <a:pt x="4139012" y="191226"/>
                </a:lnTo>
                <a:lnTo>
                  <a:pt x="4135210" y="214627"/>
                </a:lnTo>
                <a:close/>
              </a:path>
              <a:path w="4549775" h="419100">
                <a:moveTo>
                  <a:pt x="4163056" y="296880"/>
                </a:moveTo>
                <a:lnTo>
                  <a:pt x="3810055" y="296880"/>
                </a:lnTo>
                <a:lnTo>
                  <a:pt x="3810055" y="241616"/>
                </a:lnTo>
                <a:lnTo>
                  <a:pt x="4163056" y="241616"/>
                </a:lnTo>
                <a:lnTo>
                  <a:pt x="4163056" y="296880"/>
                </a:lnTo>
                <a:close/>
              </a:path>
              <a:path w="4549775" h="419100">
                <a:moveTo>
                  <a:pt x="4018686" y="415546"/>
                </a:moveTo>
                <a:lnTo>
                  <a:pt x="3953569" y="415546"/>
                </a:lnTo>
                <a:lnTo>
                  <a:pt x="3953569" y="296880"/>
                </a:lnTo>
                <a:lnTo>
                  <a:pt x="4018686" y="296880"/>
                </a:lnTo>
                <a:lnTo>
                  <a:pt x="4018686" y="415546"/>
                </a:lnTo>
                <a:close/>
              </a:path>
              <a:path w="4549775" h="419100">
                <a:moveTo>
                  <a:pt x="4540532" y="239046"/>
                </a:moveTo>
                <a:lnTo>
                  <a:pt x="4475415" y="239046"/>
                </a:lnTo>
                <a:lnTo>
                  <a:pt x="4475415" y="131518"/>
                </a:lnTo>
                <a:lnTo>
                  <a:pt x="4399160" y="131518"/>
                </a:lnTo>
                <a:lnTo>
                  <a:pt x="4399160" y="76683"/>
                </a:lnTo>
                <a:lnTo>
                  <a:pt x="4475415" y="76683"/>
                </a:lnTo>
                <a:lnTo>
                  <a:pt x="4475415" y="13708"/>
                </a:lnTo>
                <a:lnTo>
                  <a:pt x="4540532" y="13708"/>
                </a:lnTo>
                <a:lnTo>
                  <a:pt x="4540532" y="239046"/>
                </a:lnTo>
                <a:close/>
              </a:path>
              <a:path w="4549775" h="419100">
                <a:moveTo>
                  <a:pt x="4204667" y="235619"/>
                </a:moveTo>
                <a:lnTo>
                  <a:pt x="4204667" y="179499"/>
                </a:lnTo>
                <a:lnTo>
                  <a:pt x="4238578" y="164170"/>
                </a:lnTo>
                <a:lnTo>
                  <a:pt x="4263893" y="140086"/>
                </a:lnTo>
                <a:lnTo>
                  <a:pt x="4279731" y="106363"/>
                </a:lnTo>
                <a:lnTo>
                  <a:pt x="4285206" y="62117"/>
                </a:lnTo>
                <a:lnTo>
                  <a:pt x="4285206" y="15850"/>
                </a:lnTo>
                <a:lnTo>
                  <a:pt x="4350323" y="15850"/>
                </a:lnTo>
                <a:lnTo>
                  <a:pt x="4350323" y="62117"/>
                </a:lnTo>
                <a:lnTo>
                  <a:pt x="4355979" y="106651"/>
                </a:lnTo>
                <a:lnTo>
                  <a:pt x="4372117" y="138854"/>
                </a:lnTo>
                <a:lnTo>
                  <a:pt x="4397493" y="160856"/>
                </a:lnTo>
                <a:lnTo>
                  <a:pt x="4424704" y="172216"/>
                </a:lnTo>
                <a:lnTo>
                  <a:pt x="4318193" y="172216"/>
                </a:lnTo>
                <a:lnTo>
                  <a:pt x="4297984" y="193930"/>
                </a:lnTo>
                <a:lnTo>
                  <a:pt x="4271230" y="212271"/>
                </a:lnTo>
                <a:lnTo>
                  <a:pt x="4239575" y="226435"/>
                </a:lnTo>
                <a:lnTo>
                  <a:pt x="4204667" y="235619"/>
                </a:lnTo>
                <a:close/>
              </a:path>
              <a:path w="4549775" h="419100">
                <a:moveTo>
                  <a:pt x="4430862" y="230906"/>
                </a:moveTo>
                <a:lnTo>
                  <a:pt x="4396931" y="222941"/>
                </a:lnTo>
                <a:lnTo>
                  <a:pt x="4365691" y="209915"/>
                </a:lnTo>
                <a:lnTo>
                  <a:pt x="4338870" y="192712"/>
                </a:lnTo>
                <a:lnTo>
                  <a:pt x="4318193" y="172216"/>
                </a:lnTo>
                <a:lnTo>
                  <a:pt x="4424704" y="172216"/>
                </a:lnTo>
                <a:lnTo>
                  <a:pt x="4430862" y="174786"/>
                </a:lnTo>
                <a:lnTo>
                  <a:pt x="4430862" y="230906"/>
                </a:lnTo>
                <a:close/>
              </a:path>
              <a:path w="4549775" h="419100">
                <a:moveTo>
                  <a:pt x="4392734" y="418545"/>
                </a:moveTo>
                <a:lnTo>
                  <a:pt x="4325583" y="412869"/>
                </a:lnTo>
                <a:lnTo>
                  <a:pt x="4270640" y="392413"/>
                </a:lnTo>
                <a:lnTo>
                  <a:pt x="4237988" y="350302"/>
                </a:lnTo>
                <a:lnTo>
                  <a:pt x="4235512" y="331152"/>
                </a:lnTo>
                <a:lnTo>
                  <a:pt x="4237988" y="312008"/>
                </a:lnTo>
                <a:lnTo>
                  <a:pt x="4270640" y="270319"/>
                </a:lnTo>
                <a:lnTo>
                  <a:pt x="4325583" y="249649"/>
                </a:lnTo>
                <a:lnTo>
                  <a:pt x="4392734" y="243758"/>
                </a:lnTo>
                <a:lnTo>
                  <a:pt x="4426932" y="245137"/>
                </a:lnTo>
                <a:lnTo>
                  <a:pt x="4489545" y="257855"/>
                </a:lnTo>
                <a:lnTo>
                  <a:pt x="4529105" y="281752"/>
                </a:lnTo>
                <a:lnTo>
                  <a:pt x="4541147" y="298165"/>
                </a:lnTo>
                <a:lnTo>
                  <a:pt x="4392734" y="298165"/>
                </a:lnTo>
                <a:lnTo>
                  <a:pt x="4368965" y="298854"/>
                </a:lnTo>
                <a:lnTo>
                  <a:pt x="4328334" y="305213"/>
                </a:lnTo>
                <a:lnTo>
                  <a:pt x="4300628" y="322584"/>
                </a:lnTo>
                <a:lnTo>
                  <a:pt x="4300628" y="340148"/>
                </a:lnTo>
                <a:lnTo>
                  <a:pt x="4347163" y="361354"/>
                </a:lnTo>
                <a:lnTo>
                  <a:pt x="4392734" y="364138"/>
                </a:lnTo>
                <a:lnTo>
                  <a:pt x="4541167" y="364138"/>
                </a:lnTo>
                <a:lnTo>
                  <a:pt x="4540050" y="366762"/>
                </a:lnTo>
                <a:lnTo>
                  <a:pt x="4489545" y="404809"/>
                </a:lnTo>
                <a:lnTo>
                  <a:pt x="4426932" y="417233"/>
                </a:lnTo>
                <a:lnTo>
                  <a:pt x="4392734" y="418545"/>
                </a:lnTo>
                <a:close/>
              </a:path>
              <a:path w="4549775" h="419100">
                <a:moveTo>
                  <a:pt x="4541167" y="364138"/>
                </a:moveTo>
                <a:lnTo>
                  <a:pt x="4392734" y="364138"/>
                </a:lnTo>
                <a:lnTo>
                  <a:pt x="4416316" y="363509"/>
                </a:lnTo>
                <a:lnTo>
                  <a:pt x="4438091" y="361354"/>
                </a:lnTo>
                <a:lnTo>
                  <a:pt x="4456893" y="357271"/>
                </a:lnTo>
                <a:lnTo>
                  <a:pt x="4471559" y="350858"/>
                </a:lnTo>
                <a:lnTo>
                  <a:pt x="4480127" y="345717"/>
                </a:lnTo>
                <a:lnTo>
                  <a:pt x="4484411" y="340148"/>
                </a:lnTo>
                <a:lnTo>
                  <a:pt x="4484411" y="322584"/>
                </a:lnTo>
                <a:lnTo>
                  <a:pt x="4438091" y="301110"/>
                </a:lnTo>
                <a:lnTo>
                  <a:pt x="4392734" y="298165"/>
                </a:lnTo>
                <a:lnTo>
                  <a:pt x="4541147" y="298165"/>
                </a:lnTo>
                <a:lnTo>
                  <a:pt x="4547058" y="312008"/>
                </a:lnTo>
                <a:lnTo>
                  <a:pt x="4549528" y="331152"/>
                </a:lnTo>
                <a:lnTo>
                  <a:pt x="4547058" y="350302"/>
                </a:lnTo>
                <a:lnTo>
                  <a:pt x="4541167" y="364138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2911" y="811263"/>
            <a:ext cx="589280" cy="419100"/>
          </a:xfrm>
          <a:custGeom>
            <a:avLst/>
            <a:gdLst/>
            <a:ahLst/>
            <a:cxnLst/>
            <a:rect l="l" t="t" r="r" b="b"/>
            <a:pathLst>
              <a:path w="589280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89280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89280" h="419100">
                <a:moveTo>
                  <a:pt x="364462" y="98754"/>
                </a:moveTo>
                <a:lnTo>
                  <a:pt x="323542" y="49649"/>
                </a:lnTo>
                <a:lnTo>
                  <a:pt x="350523" y="29002"/>
                </a:lnTo>
                <a:lnTo>
                  <a:pt x="379398" y="13367"/>
                </a:lnTo>
                <a:lnTo>
                  <a:pt x="410625" y="3461"/>
                </a:lnTo>
                <a:lnTo>
                  <a:pt x="444665" y="0"/>
                </a:lnTo>
                <a:lnTo>
                  <a:pt x="498041" y="7050"/>
                </a:lnTo>
                <a:lnTo>
                  <a:pt x="539396" y="27757"/>
                </a:lnTo>
                <a:lnTo>
                  <a:pt x="566122" y="61456"/>
                </a:lnTo>
                <a:lnTo>
                  <a:pt x="566387" y="62744"/>
                </a:lnTo>
                <a:lnTo>
                  <a:pt x="440846" y="62744"/>
                </a:lnTo>
                <a:lnTo>
                  <a:pt x="420088" y="65531"/>
                </a:lnTo>
                <a:lnTo>
                  <a:pt x="400813" y="72769"/>
                </a:lnTo>
                <a:lnTo>
                  <a:pt x="382458" y="83997"/>
                </a:lnTo>
                <a:lnTo>
                  <a:pt x="364462" y="98754"/>
                </a:lnTo>
                <a:close/>
              </a:path>
              <a:path w="589280" h="419100">
                <a:moveTo>
                  <a:pt x="574374" y="353550"/>
                </a:moveTo>
                <a:lnTo>
                  <a:pt x="439209" y="353550"/>
                </a:lnTo>
                <a:lnTo>
                  <a:pt x="467214" y="349833"/>
                </a:lnTo>
                <a:lnTo>
                  <a:pt x="488927" y="338955"/>
                </a:lnTo>
                <a:lnTo>
                  <a:pt x="502968" y="321325"/>
                </a:lnTo>
                <a:lnTo>
                  <a:pt x="507955" y="297353"/>
                </a:lnTo>
                <a:lnTo>
                  <a:pt x="502917" y="270490"/>
                </a:lnTo>
                <a:lnTo>
                  <a:pt x="485245" y="250226"/>
                </a:lnTo>
                <a:lnTo>
                  <a:pt x="451102" y="237430"/>
                </a:lnTo>
                <a:lnTo>
                  <a:pt x="396652" y="232972"/>
                </a:lnTo>
                <a:lnTo>
                  <a:pt x="396652" y="175138"/>
                </a:lnTo>
                <a:lnTo>
                  <a:pt x="443301" y="170568"/>
                </a:lnTo>
                <a:lnTo>
                  <a:pt x="473582" y="157815"/>
                </a:lnTo>
                <a:lnTo>
                  <a:pt x="489950" y="138310"/>
                </a:lnTo>
                <a:lnTo>
                  <a:pt x="494861" y="113485"/>
                </a:lnTo>
                <a:lnTo>
                  <a:pt x="491255" y="92283"/>
                </a:lnTo>
                <a:lnTo>
                  <a:pt x="480743" y="76452"/>
                </a:lnTo>
                <a:lnTo>
                  <a:pt x="463787" y="66452"/>
                </a:lnTo>
                <a:lnTo>
                  <a:pt x="440846" y="62744"/>
                </a:lnTo>
                <a:lnTo>
                  <a:pt x="566387" y="62744"/>
                </a:lnTo>
                <a:lnTo>
                  <a:pt x="575610" y="107483"/>
                </a:lnTo>
                <a:lnTo>
                  <a:pt x="571100" y="137926"/>
                </a:lnTo>
                <a:lnTo>
                  <a:pt x="557946" y="163612"/>
                </a:lnTo>
                <a:lnTo>
                  <a:pt x="536710" y="184285"/>
                </a:lnTo>
                <a:lnTo>
                  <a:pt x="507955" y="199690"/>
                </a:lnTo>
                <a:lnTo>
                  <a:pt x="507955" y="202418"/>
                </a:lnTo>
                <a:lnTo>
                  <a:pt x="539907" y="215785"/>
                </a:lnTo>
                <a:lnTo>
                  <a:pt x="565516" y="236927"/>
                </a:lnTo>
                <a:lnTo>
                  <a:pt x="582532" y="265640"/>
                </a:lnTo>
                <a:lnTo>
                  <a:pt x="588704" y="301718"/>
                </a:lnTo>
                <a:lnTo>
                  <a:pt x="581337" y="342411"/>
                </a:lnTo>
                <a:lnTo>
                  <a:pt x="574374" y="353550"/>
                </a:lnTo>
                <a:close/>
              </a:path>
              <a:path w="589280" h="419100">
                <a:moveTo>
                  <a:pt x="446848" y="419022"/>
                </a:moveTo>
                <a:lnTo>
                  <a:pt x="402765" y="414768"/>
                </a:lnTo>
                <a:lnTo>
                  <a:pt x="365894" y="402995"/>
                </a:lnTo>
                <a:lnTo>
                  <a:pt x="335673" y="385186"/>
                </a:lnTo>
                <a:lnTo>
                  <a:pt x="311538" y="362825"/>
                </a:lnTo>
                <a:lnTo>
                  <a:pt x="349185" y="312084"/>
                </a:lnTo>
                <a:lnTo>
                  <a:pt x="368238" y="328461"/>
                </a:lnTo>
                <a:lnTo>
                  <a:pt x="389491" y="341615"/>
                </a:lnTo>
                <a:lnTo>
                  <a:pt x="413097" y="350370"/>
                </a:lnTo>
                <a:lnTo>
                  <a:pt x="439209" y="353550"/>
                </a:lnTo>
                <a:lnTo>
                  <a:pt x="574374" y="353550"/>
                </a:lnTo>
                <a:lnTo>
                  <a:pt x="560927" y="375064"/>
                </a:lnTo>
                <a:lnTo>
                  <a:pt x="530015" y="399101"/>
                </a:lnTo>
                <a:lnTo>
                  <a:pt x="491142" y="413946"/>
                </a:lnTo>
                <a:lnTo>
                  <a:pt x="446848" y="419022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3776" y="2963475"/>
            <a:ext cx="3014345" cy="3003550"/>
          </a:xfrm>
          <a:custGeom>
            <a:avLst/>
            <a:gdLst/>
            <a:ahLst/>
            <a:cxnLst/>
            <a:rect l="l" t="t" r="r" b="b"/>
            <a:pathLst>
              <a:path w="3014345" h="3003550">
                <a:moveTo>
                  <a:pt x="3013922" y="3003432"/>
                </a:moveTo>
                <a:lnTo>
                  <a:pt x="1459663" y="3003432"/>
                </a:lnTo>
                <a:lnTo>
                  <a:pt x="1459663" y="3002123"/>
                </a:lnTo>
                <a:lnTo>
                  <a:pt x="1411223" y="2999869"/>
                </a:lnTo>
                <a:lnTo>
                  <a:pt x="1363194" y="2996108"/>
                </a:lnTo>
                <a:lnTo>
                  <a:pt x="1315600" y="2990864"/>
                </a:lnTo>
                <a:lnTo>
                  <a:pt x="1268464" y="2984160"/>
                </a:lnTo>
                <a:lnTo>
                  <a:pt x="1221809" y="2976019"/>
                </a:lnTo>
                <a:lnTo>
                  <a:pt x="1175659" y="2966465"/>
                </a:lnTo>
                <a:lnTo>
                  <a:pt x="1130037" y="2955520"/>
                </a:lnTo>
                <a:lnTo>
                  <a:pt x="1084967" y="2943209"/>
                </a:lnTo>
                <a:lnTo>
                  <a:pt x="1040472" y="2929555"/>
                </a:lnTo>
                <a:lnTo>
                  <a:pt x="996575" y="2914581"/>
                </a:lnTo>
                <a:lnTo>
                  <a:pt x="953300" y="2898310"/>
                </a:lnTo>
                <a:lnTo>
                  <a:pt x="910671" y="2880767"/>
                </a:lnTo>
                <a:lnTo>
                  <a:pt x="868710" y="2861973"/>
                </a:lnTo>
                <a:lnTo>
                  <a:pt x="827441" y="2841953"/>
                </a:lnTo>
                <a:lnTo>
                  <a:pt x="786887" y="2820731"/>
                </a:lnTo>
                <a:lnTo>
                  <a:pt x="747072" y="2798328"/>
                </a:lnTo>
                <a:lnTo>
                  <a:pt x="708019" y="2774770"/>
                </a:lnTo>
                <a:lnTo>
                  <a:pt x="669752" y="2750079"/>
                </a:lnTo>
                <a:lnTo>
                  <a:pt x="632294" y="2724278"/>
                </a:lnTo>
                <a:lnTo>
                  <a:pt x="595668" y="2697391"/>
                </a:lnTo>
                <a:lnTo>
                  <a:pt x="559898" y="2669441"/>
                </a:lnTo>
                <a:lnTo>
                  <a:pt x="525008" y="2640453"/>
                </a:lnTo>
                <a:lnTo>
                  <a:pt x="491019" y="2610448"/>
                </a:lnTo>
                <a:lnTo>
                  <a:pt x="457957" y="2579450"/>
                </a:lnTo>
                <a:lnTo>
                  <a:pt x="425844" y="2547484"/>
                </a:lnTo>
                <a:lnTo>
                  <a:pt x="394704" y="2514571"/>
                </a:lnTo>
                <a:lnTo>
                  <a:pt x="364560" y="2480737"/>
                </a:lnTo>
                <a:lnTo>
                  <a:pt x="335436" y="2446003"/>
                </a:lnTo>
                <a:lnTo>
                  <a:pt x="307354" y="2410393"/>
                </a:lnTo>
                <a:lnTo>
                  <a:pt x="280339" y="2373932"/>
                </a:lnTo>
                <a:lnTo>
                  <a:pt x="254414" y="2336641"/>
                </a:lnTo>
                <a:lnTo>
                  <a:pt x="229601" y="2298545"/>
                </a:lnTo>
                <a:lnTo>
                  <a:pt x="205926" y="2259666"/>
                </a:lnTo>
                <a:lnTo>
                  <a:pt x="183410" y="2220029"/>
                </a:lnTo>
                <a:lnTo>
                  <a:pt x="162077" y="2179656"/>
                </a:lnTo>
                <a:lnTo>
                  <a:pt x="141952" y="2138572"/>
                </a:lnTo>
                <a:lnTo>
                  <a:pt x="123056" y="2096798"/>
                </a:lnTo>
                <a:lnTo>
                  <a:pt x="105414" y="2054360"/>
                </a:lnTo>
                <a:lnTo>
                  <a:pt x="89049" y="2011279"/>
                </a:lnTo>
                <a:lnTo>
                  <a:pt x="73984" y="1967580"/>
                </a:lnTo>
                <a:lnTo>
                  <a:pt x="60243" y="1923286"/>
                </a:lnTo>
                <a:lnTo>
                  <a:pt x="47849" y="1878420"/>
                </a:lnTo>
                <a:lnTo>
                  <a:pt x="36825" y="1833006"/>
                </a:lnTo>
                <a:lnTo>
                  <a:pt x="27195" y="1787067"/>
                </a:lnTo>
                <a:lnTo>
                  <a:pt x="18983" y="1740626"/>
                </a:lnTo>
                <a:lnTo>
                  <a:pt x="12211" y="1693707"/>
                </a:lnTo>
                <a:lnTo>
                  <a:pt x="6904" y="1646333"/>
                </a:lnTo>
                <a:lnTo>
                  <a:pt x="3084" y="1598528"/>
                </a:lnTo>
                <a:lnTo>
                  <a:pt x="774" y="1550314"/>
                </a:lnTo>
                <a:lnTo>
                  <a:pt x="0" y="1501716"/>
                </a:lnTo>
                <a:lnTo>
                  <a:pt x="773" y="1453075"/>
                </a:lnTo>
                <a:lnTo>
                  <a:pt x="3078" y="1404823"/>
                </a:lnTo>
                <a:lnTo>
                  <a:pt x="6891" y="1356982"/>
                </a:lnTo>
                <a:lnTo>
                  <a:pt x="12189" y="1309577"/>
                </a:lnTo>
                <a:lnTo>
                  <a:pt x="18949" y="1262630"/>
                </a:lnTo>
                <a:lnTo>
                  <a:pt x="27147" y="1216164"/>
                </a:lnTo>
                <a:lnTo>
                  <a:pt x="36760" y="1170204"/>
                </a:lnTo>
                <a:lnTo>
                  <a:pt x="47764" y="1124771"/>
                </a:lnTo>
                <a:lnTo>
                  <a:pt x="60137" y="1079889"/>
                </a:lnTo>
                <a:lnTo>
                  <a:pt x="73856" y="1035582"/>
                </a:lnTo>
                <a:lnTo>
                  <a:pt x="88896" y="991872"/>
                </a:lnTo>
                <a:lnTo>
                  <a:pt x="105234" y="948783"/>
                </a:lnTo>
                <a:lnTo>
                  <a:pt x="122848" y="906338"/>
                </a:lnTo>
                <a:lnTo>
                  <a:pt x="141714" y="864560"/>
                </a:lnTo>
                <a:lnTo>
                  <a:pt x="161808" y="823473"/>
                </a:lnTo>
                <a:lnTo>
                  <a:pt x="183108" y="783100"/>
                </a:lnTo>
                <a:lnTo>
                  <a:pt x="205589" y="743463"/>
                </a:lnTo>
                <a:lnTo>
                  <a:pt x="229230" y="704586"/>
                </a:lnTo>
                <a:lnTo>
                  <a:pt x="254006" y="666493"/>
                </a:lnTo>
                <a:lnTo>
                  <a:pt x="279894" y="629206"/>
                </a:lnTo>
                <a:lnTo>
                  <a:pt x="306871" y="592749"/>
                </a:lnTo>
                <a:lnTo>
                  <a:pt x="334913" y="557145"/>
                </a:lnTo>
                <a:lnTo>
                  <a:pt x="363998" y="522417"/>
                </a:lnTo>
                <a:lnTo>
                  <a:pt x="394102" y="488588"/>
                </a:lnTo>
                <a:lnTo>
                  <a:pt x="425202" y="455682"/>
                </a:lnTo>
                <a:lnTo>
                  <a:pt x="457273" y="423722"/>
                </a:lnTo>
                <a:lnTo>
                  <a:pt x="490294" y="392730"/>
                </a:lnTo>
                <a:lnTo>
                  <a:pt x="524241" y="362731"/>
                </a:lnTo>
                <a:lnTo>
                  <a:pt x="559091" y="333748"/>
                </a:lnTo>
                <a:lnTo>
                  <a:pt x="594819" y="305803"/>
                </a:lnTo>
                <a:lnTo>
                  <a:pt x="631404" y="278920"/>
                </a:lnTo>
                <a:lnTo>
                  <a:pt x="668821" y="253122"/>
                </a:lnTo>
                <a:lnTo>
                  <a:pt x="707047" y="228432"/>
                </a:lnTo>
                <a:lnTo>
                  <a:pt x="746059" y="204874"/>
                </a:lnTo>
                <a:lnTo>
                  <a:pt x="785835" y="182470"/>
                </a:lnTo>
                <a:lnTo>
                  <a:pt x="826349" y="161245"/>
                </a:lnTo>
                <a:lnTo>
                  <a:pt x="867580" y="141220"/>
                </a:lnTo>
                <a:lnTo>
                  <a:pt x="909504" y="122420"/>
                </a:lnTo>
                <a:lnTo>
                  <a:pt x="952097" y="104868"/>
                </a:lnTo>
                <a:lnTo>
                  <a:pt x="995336" y="88586"/>
                </a:lnTo>
                <a:lnTo>
                  <a:pt x="1039199" y="73599"/>
                </a:lnTo>
                <a:lnTo>
                  <a:pt x="1083661" y="59928"/>
                </a:lnTo>
                <a:lnTo>
                  <a:pt x="1128699" y="47598"/>
                </a:lnTo>
                <a:lnTo>
                  <a:pt x="1174291" y="36632"/>
                </a:lnTo>
                <a:lnTo>
                  <a:pt x="1220412" y="27052"/>
                </a:lnTo>
                <a:lnTo>
                  <a:pt x="1267040" y="18883"/>
                </a:lnTo>
                <a:lnTo>
                  <a:pt x="1314151" y="12147"/>
                </a:lnTo>
                <a:lnTo>
                  <a:pt x="1361722" y="6867"/>
                </a:lnTo>
                <a:lnTo>
                  <a:pt x="1409729" y="3067"/>
                </a:lnTo>
                <a:lnTo>
                  <a:pt x="1458150" y="770"/>
                </a:lnTo>
                <a:lnTo>
                  <a:pt x="1506961" y="0"/>
                </a:lnTo>
                <a:lnTo>
                  <a:pt x="1555729" y="772"/>
                </a:lnTo>
                <a:lnTo>
                  <a:pt x="1604111" y="3073"/>
                </a:lnTo>
                <a:lnTo>
                  <a:pt x="1652083" y="6880"/>
                </a:lnTo>
                <a:lnTo>
                  <a:pt x="1699623" y="12169"/>
                </a:lnTo>
                <a:lnTo>
                  <a:pt x="1746706" y="18917"/>
                </a:lnTo>
                <a:lnTo>
                  <a:pt x="1793309" y="27101"/>
                </a:lnTo>
                <a:lnTo>
                  <a:pt x="1839408" y="36697"/>
                </a:lnTo>
                <a:lnTo>
                  <a:pt x="1884981" y="47682"/>
                </a:lnTo>
                <a:lnTo>
                  <a:pt x="1930004" y="60033"/>
                </a:lnTo>
                <a:lnTo>
                  <a:pt x="1974452" y="73726"/>
                </a:lnTo>
                <a:lnTo>
                  <a:pt x="2018304" y="88739"/>
                </a:lnTo>
                <a:lnTo>
                  <a:pt x="2061535" y="105047"/>
                </a:lnTo>
                <a:lnTo>
                  <a:pt x="2104122" y="122628"/>
                </a:lnTo>
                <a:lnTo>
                  <a:pt x="2146041" y="141458"/>
                </a:lnTo>
                <a:lnTo>
                  <a:pt x="2187269" y="161513"/>
                </a:lnTo>
                <a:lnTo>
                  <a:pt x="2227783" y="182771"/>
                </a:lnTo>
                <a:lnTo>
                  <a:pt x="2267558" y="205209"/>
                </a:lnTo>
                <a:lnTo>
                  <a:pt x="2306573" y="228802"/>
                </a:lnTo>
                <a:lnTo>
                  <a:pt x="2344802" y="253528"/>
                </a:lnTo>
                <a:lnTo>
                  <a:pt x="2382223" y="279363"/>
                </a:lnTo>
                <a:lnTo>
                  <a:pt x="2418812" y="306284"/>
                </a:lnTo>
                <a:lnTo>
                  <a:pt x="2454546" y="334268"/>
                </a:lnTo>
                <a:lnTo>
                  <a:pt x="2489401" y="363291"/>
                </a:lnTo>
                <a:lnTo>
                  <a:pt x="2523354" y="393330"/>
                </a:lnTo>
                <a:lnTo>
                  <a:pt x="2556381" y="424362"/>
                </a:lnTo>
                <a:lnTo>
                  <a:pt x="2588459" y="456363"/>
                </a:lnTo>
                <a:lnTo>
                  <a:pt x="2619565" y="489310"/>
                </a:lnTo>
                <a:lnTo>
                  <a:pt x="2649675" y="523180"/>
                </a:lnTo>
                <a:lnTo>
                  <a:pt x="2678765" y="557950"/>
                </a:lnTo>
                <a:lnTo>
                  <a:pt x="2706812" y="593595"/>
                </a:lnTo>
                <a:lnTo>
                  <a:pt x="2733793" y="630093"/>
                </a:lnTo>
                <a:lnTo>
                  <a:pt x="2759684" y="667421"/>
                </a:lnTo>
                <a:lnTo>
                  <a:pt x="2784461" y="705555"/>
                </a:lnTo>
                <a:lnTo>
                  <a:pt x="2808102" y="744472"/>
                </a:lnTo>
                <a:lnTo>
                  <a:pt x="2830583" y="784148"/>
                </a:lnTo>
                <a:lnTo>
                  <a:pt x="2851879" y="824561"/>
                </a:lnTo>
                <a:lnTo>
                  <a:pt x="2871969" y="865686"/>
                </a:lnTo>
                <a:lnTo>
                  <a:pt x="2890828" y="907501"/>
                </a:lnTo>
                <a:lnTo>
                  <a:pt x="2908433" y="949982"/>
                </a:lnTo>
                <a:lnTo>
                  <a:pt x="2924760" y="993107"/>
                </a:lnTo>
                <a:lnTo>
                  <a:pt x="2939787" y="1036851"/>
                </a:lnTo>
                <a:lnTo>
                  <a:pt x="2953489" y="1081191"/>
                </a:lnTo>
                <a:lnTo>
                  <a:pt x="2965843" y="1126104"/>
                </a:lnTo>
                <a:lnTo>
                  <a:pt x="2976825" y="1171567"/>
                </a:lnTo>
                <a:lnTo>
                  <a:pt x="2986413" y="1217556"/>
                </a:lnTo>
                <a:lnTo>
                  <a:pt x="2994583" y="1264049"/>
                </a:lnTo>
                <a:lnTo>
                  <a:pt x="3001310" y="1311021"/>
                </a:lnTo>
                <a:lnTo>
                  <a:pt x="3006573" y="1358449"/>
                </a:lnTo>
                <a:lnTo>
                  <a:pt x="3010347" y="1406311"/>
                </a:lnTo>
                <a:lnTo>
                  <a:pt x="3012538" y="1453075"/>
                </a:lnTo>
                <a:lnTo>
                  <a:pt x="3012648" y="1501716"/>
                </a:lnTo>
                <a:lnTo>
                  <a:pt x="3013922" y="3003432"/>
                </a:lnTo>
                <a:close/>
              </a:path>
            </a:pathLst>
          </a:custGeom>
          <a:solidFill>
            <a:srgbClr val="2E2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19082" y="2963475"/>
            <a:ext cx="3013075" cy="3003550"/>
          </a:xfrm>
          <a:custGeom>
            <a:avLst/>
            <a:gdLst/>
            <a:ahLst/>
            <a:cxnLst/>
            <a:rect l="l" t="t" r="r" b="b"/>
            <a:pathLst>
              <a:path w="3013075" h="3003550">
                <a:moveTo>
                  <a:pt x="1552945" y="3003432"/>
                </a:moveTo>
                <a:lnTo>
                  <a:pt x="0" y="3003432"/>
                </a:lnTo>
                <a:lnTo>
                  <a:pt x="70" y="1453075"/>
                </a:lnTo>
                <a:lnTo>
                  <a:pt x="2261" y="1406311"/>
                </a:lnTo>
                <a:lnTo>
                  <a:pt x="6035" y="1358449"/>
                </a:lnTo>
                <a:lnTo>
                  <a:pt x="11297" y="1311021"/>
                </a:lnTo>
                <a:lnTo>
                  <a:pt x="18025" y="1264049"/>
                </a:lnTo>
                <a:lnTo>
                  <a:pt x="26195" y="1217556"/>
                </a:lnTo>
                <a:lnTo>
                  <a:pt x="35782" y="1171567"/>
                </a:lnTo>
                <a:lnTo>
                  <a:pt x="46765" y="1126104"/>
                </a:lnTo>
                <a:lnTo>
                  <a:pt x="59119" y="1081191"/>
                </a:lnTo>
                <a:lnTo>
                  <a:pt x="72821" y="1036851"/>
                </a:lnTo>
                <a:lnTo>
                  <a:pt x="87847" y="993107"/>
                </a:lnTo>
                <a:lnTo>
                  <a:pt x="104175" y="949982"/>
                </a:lnTo>
                <a:lnTo>
                  <a:pt x="121780" y="907501"/>
                </a:lnTo>
                <a:lnTo>
                  <a:pt x="140639" y="865686"/>
                </a:lnTo>
                <a:lnTo>
                  <a:pt x="160728" y="824561"/>
                </a:lnTo>
                <a:lnTo>
                  <a:pt x="182025" y="784148"/>
                </a:lnTo>
                <a:lnTo>
                  <a:pt x="204506" y="744472"/>
                </a:lnTo>
                <a:lnTo>
                  <a:pt x="228146" y="705555"/>
                </a:lnTo>
                <a:lnTo>
                  <a:pt x="252924" y="667421"/>
                </a:lnTo>
                <a:lnTo>
                  <a:pt x="278815" y="630093"/>
                </a:lnTo>
                <a:lnTo>
                  <a:pt x="305796" y="593595"/>
                </a:lnTo>
                <a:lnTo>
                  <a:pt x="333843" y="557950"/>
                </a:lnTo>
                <a:lnTo>
                  <a:pt x="362933" y="523180"/>
                </a:lnTo>
                <a:lnTo>
                  <a:pt x="393043" y="489310"/>
                </a:lnTo>
                <a:lnTo>
                  <a:pt x="424148" y="456363"/>
                </a:lnTo>
                <a:lnTo>
                  <a:pt x="456226" y="424362"/>
                </a:lnTo>
                <a:lnTo>
                  <a:pt x="489254" y="393330"/>
                </a:lnTo>
                <a:lnTo>
                  <a:pt x="523207" y="363291"/>
                </a:lnTo>
                <a:lnTo>
                  <a:pt x="558062" y="334268"/>
                </a:lnTo>
                <a:lnTo>
                  <a:pt x="593796" y="306284"/>
                </a:lnTo>
                <a:lnTo>
                  <a:pt x="630385" y="279363"/>
                </a:lnTo>
                <a:lnTo>
                  <a:pt x="667806" y="253528"/>
                </a:lnTo>
                <a:lnTo>
                  <a:pt x="706035" y="228802"/>
                </a:lnTo>
                <a:lnTo>
                  <a:pt x="745049" y="205209"/>
                </a:lnTo>
                <a:lnTo>
                  <a:pt x="784825" y="182771"/>
                </a:lnTo>
                <a:lnTo>
                  <a:pt x="825339" y="161513"/>
                </a:lnTo>
                <a:lnTo>
                  <a:pt x="866567" y="141458"/>
                </a:lnTo>
                <a:lnTo>
                  <a:pt x="908486" y="122628"/>
                </a:lnTo>
                <a:lnTo>
                  <a:pt x="951073" y="105047"/>
                </a:lnTo>
                <a:lnTo>
                  <a:pt x="994304" y="88739"/>
                </a:lnTo>
                <a:lnTo>
                  <a:pt x="1038155" y="73726"/>
                </a:lnTo>
                <a:lnTo>
                  <a:pt x="1082604" y="60033"/>
                </a:lnTo>
                <a:lnTo>
                  <a:pt x="1127627" y="47682"/>
                </a:lnTo>
                <a:lnTo>
                  <a:pt x="1173199" y="36697"/>
                </a:lnTo>
                <a:lnTo>
                  <a:pt x="1219299" y="27101"/>
                </a:lnTo>
                <a:lnTo>
                  <a:pt x="1265902" y="18917"/>
                </a:lnTo>
                <a:lnTo>
                  <a:pt x="1312985" y="12169"/>
                </a:lnTo>
                <a:lnTo>
                  <a:pt x="1360525" y="6880"/>
                </a:lnTo>
                <a:lnTo>
                  <a:pt x="1408616" y="3067"/>
                </a:lnTo>
                <a:lnTo>
                  <a:pt x="1456969" y="770"/>
                </a:lnTo>
                <a:lnTo>
                  <a:pt x="1505647" y="0"/>
                </a:lnTo>
                <a:lnTo>
                  <a:pt x="1554414" y="772"/>
                </a:lnTo>
                <a:lnTo>
                  <a:pt x="1602807" y="3073"/>
                </a:lnTo>
                <a:lnTo>
                  <a:pt x="1650794" y="6880"/>
                </a:lnTo>
                <a:lnTo>
                  <a:pt x="1698194" y="12147"/>
                </a:lnTo>
                <a:lnTo>
                  <a:pt x="1745254" y="18883"/>
                </a:lnTo>
                <a:lnTo>
                  <a:pt x="1791835" y="27052"/>
                </a:lnTo>
                <a:lnTo>
                  <a:pt x="1837914" y="36632"/>
                </a:lnTo>
                <a:lnTo>
                  <a:pt x="1883469" y="47598"/>
                </a:lnTo>
                <a:lnTo>
                  <a:pt x="1928475" y="59928"/>
                </a:lnTo>
                <a:lnTo>
                  <a:pt x="1972910" y="73599"/>
                </a:lnTo>
                <a:lnTo>
                  <a:pt x="2016749" y="88586"/>
                </a:lnTo>
                <a:lnTo>
                  <a:pt x="2059969" y="104868"/>
                </a:lnTo>
                <a:lnTo>
                  <a:pt x="2102546" y="122420"/>
                </a:lnTo>
                <a:lnTo>
                  <a:pt x="2144458" y="141220"/>
                </a:lnTo>
                <a:lnTo>
                  <a:pt x="2185681" y="161245"/>
                </a:lnTo>
                <a:lnTo>
                  <a:pt x="2226191" y="182470"/>
                </a:lnTo>
                <a:lnTo>
                  <a:pt x="2265964" y="204874"/>
                </a:lnTo>
                <a:lnTo>
                  <a:pt x="2304978" y="228432"/>
                </a:lnTo>
                <a:lnTo>
                  <a:pt x="2343209" y="253122"/>
                </a:lnTo>
                <a:lnTo>
                  <a:pt x="2380633" y="278920"/>
                </a:lnTo>
                <a:lnTo>
                  <a:pt x="2417227" y="305803"/>
                </a:lnTo>
                <a:lnTo>
                  <a:pt x="2452967" y="333748"/>
                </a:lnTo>
                <a:lnTo>
                  <a:pt x="2487831" y="362731"/>
                </a:lnTo>
                <a:lnTo>
                  <a:pt x="2521793" y="392730"/>
                </a:lnTo>
                <a:lnTo>
                  <a:pt x="2554832" y="423722"/>
                </a:lnTo>
                <a:lnTo>
                  <a:pt x="2586923" y="455682"/>
                </a:lnTo>
                <a:lnTo>
                  <a:pt x="2618044" y="488588"/>
                </a:lnTo>
                <a:lnTo>
                  <a:pt x="2648169" y="522417"/>
                </a:lnTo>
                <a:lnTo>
                  <a:pt x="2677277" y="557145"/>
                </a:lnTo>
                <a:lnTo>
                  <a:pt x="2705344" y="592749"/>
                </a:lnTo>
                <a:lnTo>
                  <a:pt x="2732345" y="629206"/>
                </a:lnTo>
                <a:lnTo>
                  <a:pt x="2758259" y="666493"/>
                </a:lnTo>
                <a:lnTo>
                  <a:pt x="2783060" y="704586"/>
                </a:lnTo>
                <a:lnTo>
                  <a:pt x="2806726" y="743463"/>
                </a:lnTo>
                <a:lnTo>
                  <a:pt x="2829234" y="783100"/>
                </a:lnTo>
                <a:lnTo>
                  <a:pt x="2850559" y="823473"/>
                </a:lnTo>
                <a:lnTo>
                  <a:pt x="2870679" y="864560"/>
                </a:lnTo>
                <a:lnTo>
                  <a:pt x="2889569" y="906338"/>
                </a:lnTo>
                <a:lnTo>
                  <a:pt x="2907207" y="948783"/>
                </a:lnTo>
                <a:lnTo>
                  <a:pt x="2923568" y="991872"/>
                </a:lnTo>
                <a:lnTo>
                  <a:pt x="2938630" y="1035582"/>
                </a:lnTo>
                <a:lnTo>
                  <a:pt x="2952369" y="1079889"/>
                </a:lnTo>
                <a:lnTo>
                  <a:pt x="2964762" y="1124771"/>
                </a:lnTo>
                <a:lnTo>
                  <a:pt x="2975784" y="1170204"/>
                </a:lnTo>
                <a:lnTo>
                  <a:pt x="2985413" y="1216164"/>
                </a:lnTo>
                <a:lnTo>
                  <a:pt x="2993625" y="1262630"/>
                </a:lnTo>
                <a:lnTo>
                  <a:pt x="3000396" y="1309577"/>
                </a:lnTo>
                <a:lnTo>
                  <a:pt x="3005704" y="1356982"/>
                </a:lnTo>
                <a:lnTo>
                  <a:pt x="3009524" y="1404823"/>
                </a:lnTo>
                <a:lnTo>
                  <a:pt x="3011833" y="1453075"/>
                </a:lnTo>
                <a:lnTo>
                  <a:pt x="3012608" y="1501716"/>
                </a:lnTo>
                <a:lnTo>
                  <a:pt x="3011833" y="1550314"/>
                </a:lnTo>
                <a:lnTo>
                  <a:pt x="3009524" y="1598528"/>
                </a:lnTo>
                <a:lnTo>
                  <a:pt x="3005704" y="1646333"/>
                </a:lnTo>
                <a:lnTo>
                  <a:pt x="3000396" y="1693707"/>
                </a:lnTo>
                <a:lnTo>
                  <a:pt x="2993625" y="1740626"/>
                </a:lnTo>
                <a:lnTo>
                  <a:pt x="2985412" y="1787067"/>
                </a:lnTo>
                <a:lnTo>
                  <a:pt x="2975783" y="1833006"/>
                </a:lnTo>
                <a:lnTo>
                  <a:pt x="2964759" y="1878420"/>
                </a:lnTo>
                <a:lnTo>
                  <a:pt x="2952365" y="1923286"/>
                </a:lnTo>
                <a:lnTo>
                  <a:pt x="2938624" y="1967580"/>
                </a:lnTo>
                <a:lnTo>
                  <a:pt x="2923559" y="2011279"/>
                </a:lnTo>
                <a:lnTo>
                  <a:pt x="2907194" y="2054360"/>
                </a:lnTo>
                <a:lnTo>
                  <a:pt x="2889552" y="2096798"/>
                </a:lnTo>
                <a:lnTo>
                  <a:pt x="2870656" y="2138572"/>
                </a:lnTo>
                <a:lnTo>
                  <a:pt x="2850530" y="2179656"/>
                </a:lnTo>
                <a:lnTo>
                  <a:pt x="2829198" y="2220029"/>
                </a:lnTo>
                <a:lnTo>
                  <a:pt x="2806682" y="2259666"/>
                </a:lnTo>
                <a:lnTo>
                  <a:pt x="2783006" y="2298545"/>
                </a:lnTo>
                <a:lnTo>
                  <a:pt x="2758194" y="2336641"/>
                </a:lnTo>
                <a:lnTo>
                  <a:pt x="2732269" y="2373932"/>
                </a:lnTo>
                <a:lnTo>
                  <a:pt x="2705254" y="2410393"/>
                </a:lnTo>
                <a:lnTo>
                  <a:pt x="2677172" y="2446003"/>
                </a:lnTo>
                <a:lnTo>
                  <a:pt x="2648048" y="2480737"/>
                </a:lnTo>
                <a:lnTo>
                  <a:pt x="2617904" y="2514571"/>
                </a:lnTo>
                <a:lnTo>
                  <a:pt x="2586764" y="2547484"/>
                </a:lnTo>
                <a:lnTo>
                  <a:pt x="2554651" y="2579450"/>
                </a:lnTo>
                <a:lnTo>
                  <a:pt x="2521588" y="2610448"/>
                </a:lnTo>
                <a:lnTo>
                  <a:pt x="2487600" y="2640453"/>
                </a:lnTo>
                <a:lnTo>
                  <a:pt x="2452709" y="2669441"/>
                </a:lnTo>
                <a:lnTo>
                  <a:pt x="2416939" y="2697391"/>
                </a:lnTo>
                <a:lnTo>
                  <a:pt x="2380314" y="2724278"/>
                </a:lnTo>
                <a:lnTo>
                  <a:pt x="2342856" y="2750079"/>
                </a:lnTo>
                <a:lnTo>
                  <a:pt x="2304588" y="2774770"/>
                </a:lnTo>
                <a:lnTo>
                  <a:pt x="2265536" y="2798328"/>
                </a:lnTo>
                <a:lnTo>
                  <a:pt x="2225721" y="2820731"/>
                </a:lnTo>
                <a:lnTo>
                  <a:pt x="2185167" y="2841953"/>
                </a:lnTo>
                <a:lnTo>
                  <a:pt x="2143898" y="2861973"/>
                </a:lnTo>
                <a:lnTo>
                  <a:pt x="2101937" y="2880767"/>
                </a:lnTo>
                <a:lnTo>
                  <a:pt x="2059307" y="2898310"/>
                </a:lnTo>
                <a:lnTo>
                  <a:pt x="2016033" y="2914581"/>
                </a:lnTo>
                <a:lnTo>
                  <a:pt x="1972136" y="2929555"/>
                </a:lnTo>
                <a:lnTo>
                  <a:pt x="1927641" y="2943209"/>
                </a:lnTo>
                <a:lnTo>
                  <a:pt x="1882571" y="2955520"/>
                </a:lnTo>
                <a:lnTo>
                  <a:pt x="1836949" y="2966465"/>
                </a:lnTo>
                <a:lnTo>
                  <a:pt x="1790799" y="2976019"/>
                </a:lnTo>
                <a:lnTo>
                  <a:pt x="1744144" y="2984160"/>
                </a:lnTo>
                <a:lnTo>
                  <a:pt x="1697008" y="2990864"/>
                </a:lnTo>
                <a:lnTo>
                  <a:pt x="1649414" y="2996108"/>
                </a:lnTo>
                <a:lnTo>
                  <a:pt x="1601385" y="2999869"/>
                </a:lnTo>
                <a:lnTo>
                  <a:pt x="1552945" y="3002123"/>
                </a:lnTo>
                <a:lnTo>
                  <a:pt x="1552945" y="3003432"/>
                </a:lnTo>
                <a:close/>
              </a:path>
            </a:pathLst>
          </a:custGeom>
          <a:solidFill>
            <a:srgbClr val="915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19082" y="6097833"/>
            <a:ext cx="3013075" cy="3003550"/>
          </a:xfrm>
          <a:custGeom>
            <a:avLst/>
            <a:gdLst/>
            <a:ahLst/>
            <a:cxnLst/>
            <a:rect l="l" t="t" r="r" b="b"/>
            <a:pathLst>
              <a:path w="3013075" h="3003550">
                <a:moveTo>
                  <a:pt x="1505647" y="3003432"/>
                </a:moveTo>
                <a:lnTo>
                  <a:pt x="1456879" y="3002660"/>
                </a:lnTo>
                <a:lnTo>
                  <a:pt x="1408497" y="3000359"/>
                </a:lnTo>
                <a:lnTo>
                  <a:pt x="1360525" y="2996552"/>
                </a:lnTo>
                <a:lnTo>
                  <a:pt x="1312985" y="2991263"/>
                </a:lnTo>
                <a:lnTo>
                  <a:pt x="1265902" y="2984515"/>
                </a:lnTo>
                <a:lnTo>
                  <a:pt x="1219299" y="2976331"/>
                </a:lnTo>
                <a:lnTo>
                  <a:pt x="1173199" y="2966735"/>
                </a:lnTo>
                <a:lnTo>
                  <a:pt x="1127627" y="2955750"/>
                </a:lnTo>
                <a:lnTo>
                  <a:pt x="1082604" y="2943399"/>
                </a:lnTo>
                <a:lnTo>
                  <a:pt x="1038155" y="2929705"/>
                </a:lnTo>
                <a:lnTo>
                  <a:pt x="994304" y="2914693"/>
                </a:lnTo>
                <a:lnTo>
                  <a:pt x="951073" y="2898385"/>
                </a:lnTo>
                <a:lnTo>
                  <a:pt x="908486" y="2880804"/>
                </a:lnTo>
                <a:lnTo>
                  <a:pt x="866567" y="2861974"/>
                </a:lnTo>
                <a:lnTo>
                  <a:pt x="825339" y="2841918"/>
                </a:lnTo>
                <a:lnTo>
                  <a:pt x="784825" y="2820660"/>
                </a:lnTo>
                <a:lnTo>
                  <a:pt x="745049" y="2798223"/>
                </a:lnTo>
                <a:lnTo>
                  <a:pt x="706035" y="2774629"/>
                </a:lnTo>
                <a:lnTo>
                  <a:pt x="667806" y="2749904"/>
                </a:lnTo>
                <a:lnTo>
                  <a:pt x="630385" y="2724068"/>
                </a:lnTo>
                <a:lnTo>
                  <a:pt x="593796" y="2697147"/>
                </a:lnTo>
                <a:lnTo>
                  <a:pt x="558062" y="2669164"/>
                </a:lnTo>
                <a:lnTo>
                  <a:pt x="523207" y="2640140"/>
                </a:lnTo>
                <a:lnTo>
                  <a:pt x="489254" y="2610101"/>
                </a:lnTo>
                <a:lnTo>
                  <a:pt x="456226" y="2579070"/>
                </a:lnTo>
                <a:lnTo>
                  <a:pt x="424148" y="2547069"/>
                </a:lnTo>
                <a:lnTo>
                  <a:pt x="393043" y="2514121"/>
                </a:lnTo>
                <a:lnTo>
                  <a:pt x="362933" y="2480251"/>
                </a:lnTo>
                <a:lnTo>
                  <a:pt x="333843" y="2445482"/>
                </a:lnTo>
                <a:lnTo>
                  <a:pt x="305796" y="2409837"/>
                </a:lnTo>
                <a:lnTo>
                  <a:pt x="278815" y="2373338"/>
                </a:lnTo>
                <a:lnTo>
                  <a:pt x="252924" y="2336011"/>
                </a:lnTo>
                <a:lnTo>
                  <a:pt x="228146" y="2297877"/>
                </a:lnTo>
                <a:lnTo>
                  <a:pt x="204506" y="2258960"/>
                </a:lnTo>
                <a:lnTo>
                  <a:pt x="182025" y="2219284"/>
                </a:lnTo>
                <a:lnTo>
                  <a:pt x="160728" y="2178871"/>
                </a:lnTo>
                <a:lnTo>
                  <a:pt x="140639" y="2137746"/>
                </a:lnTo>
                <a:lnTo>
                  <a:pt x="121780" y="2095931"/>
                </a:lnTo>
                <a:lnTo>
                  <a:pt x="104175" y="2053449"/>
                </a:lnTo>
                <a:lnTo>
                  <a:pt x="87847" y="2010325"/>
                </a:lnTo>
                <a:lnTo>
                  <a:pt x="72821" y="1966581"/>
                </a:lnTo>
                <a:lnTo>
                  <a:pt x="59119" y="1922241"/>
                </a:lnTo>
                <a:lnTo>
                  <a:pt x="46765" y="1877328"/>
                </a:lnTo>
                <a:lnTo>
                  <a:pt x="35782" y="1831865"/>
                </a:lnTo>
                <a:lnTo>
                  <a:pt x="26195" y="1785875"/>
                </a:lnTo>
                <a:lnTo>
                  <a:pt x="18025" y="1739383"/>
                </a:lnTo>
                <a:lnTo>
                  <a:pt x="11297" y="1692411"/>
                </a:lnTo>
                <a:lnTo>
                  <a:pt x="6035" y="1644982"/>
                </a:lnTo>
                <a:lnTo>
                  <a:pt x="2261" y="1597121"/>
                </a:lnTo>
                <a:lnTo>
                  <a:pt x="70" y="1550357"/>
                </a:lnTo>
                <a:lnTo>
                  <a:pt x="0" y="0"/>
                </a:lnTo>
                <a:lnTo>
                  <a:pt x="1552945" y="0"/>
                </a:lnTo>
                <a:lnTo>
                  <a:pt x="1552945" y="1309"/>
                </a:lnTo>
                <a:lnTo>
                  <a:pt x="1601385" y="3563"/>
                </a:lnTo>
                <a:lnTo>
                  <a:pt x="1649414" y="7323"/>
                </a:lnTo>
                <a:lnTo>
                  <a:pt x="1697008" y="12567"/>
                </a:lnTo>
                <a:lnTo>
                  <a:pt x="1744144" y="19272"/>
                </a:lnTo>
                <a:lnTo>
                  <a:pt x="1790799" y="27413"/>
                </a:lnTo>
                <a:lnTo>
                  <a:pt x="1836949" y="36967"/>
                </a:lnTo>
                <a:lnTo>
                  <a:pt x="1882571" y="47911"/>
                </a:lnTo>
                <a:lnTo>
                  <a:pt x="1927641" y="60222"/>
                </a:lnTo>
                <a:lnTo>
                  <a:pt x="1972136" y="73877"/>
                </a:lnTo>
                <a:lnTo>
                  <a:pt x="2016033" y="88851"/>
                </a:lnTo>
                <a:lnTo>
                  <a:pt x="2059307" y="105121"/>
                </a:lnTo>
                <a:lnTo>
                  <a:pt x="2101937" y="122665"/>
                </a:lnTo>
                <a:lnTo>
                  <a:pt x="2143898" y="141458"/>
                </a:lnTo>
                <a:lnTo>
                  <a:pt x="2185167" y="161478"/>
                </a:lnTo>
                <a:lnTo>
                  <a:pt x="2225721" y="182701"/>
                </a:lnTo>
                <a:lnTo>
                  <a:pt x="2265536" y="205103"/>
                </a:lnTo>
                <a:lnTo>
                  <a:pt x="2304588" y="228662"/>
                </a:lnTo>
                <a:lnTo>
                  <a:pt x="2342856" y="253353"/>
                </a:lnTo>
                <a:lnTo>
                  <a:pt x="2380314" y="279154"/>
                </a:lnTo>
                <a:lnTo>
                  <a:pt x="2416939" y="306041"/>
                </a:lnTo>
                <a:lnTo>
                  <a:pt x="2452709" y="333990"/>
                </a:lnTo>
                <a:lnTo>
                  <a:pt x="2487600" y="362979"/>
                </a:lnTo>
                <a:lnTo>
                  <a:pt x="2521588" y="392984"/>
                </a:lnTo>
                <a:lnTo>
                  <a:pt x="2554651" y="423981"/>
                </a:lnTo>
                <a:lnTo>
                  <a:pt x="2586764" y="455948"/>
                </a:lnTo>
                <a:lnTo>
                  <a:pt x="2617904" y="488860"/>
                </a:lnTo>
                <a:lnTo>
                  <a:pt x="2648048" y="522695"/>
                </a:lnTo>
                <a:lnTo>
                  <a:pt x="2677172" y="557429"/>
                </a:lnTo>
                <a:lnTo>
                  <a:pt x="2705254" y="593038"/>
                </a:lnTo>
                <a:lnTo>
                  <a:pt x="2732269" y="629500"/>
                </a:lnTo>
                <a:lnTo>
                  <a:pt x="2758194" y="666791"/>
                </a:lnTo>
                <a:lnTo>
                  <a:pt x="2783006" y="704887"/>
                </a:lnTo>
                <a:lnTo>
                  <a:pt x="2806682" y="743766"/>
                </a:lnTo>
                <a:lnTo>
                  <a:pt x="2829198" y="783403"/>
                </a:lnTo>
                <a:lnTo>
                  <a:pt x="2850530" y="823775"/>
                </a:lnTo>
                <a:lnTo>
                  <a:pt x="2870656" y="864860"/>
                </a:lnTo>
                <a:lnTo>
                  <a:pt x="2889552" y="906633"/>
                </a:lnTo>
                <a:lnTo>
                  <a:pt x="2907194" y="949072"/>
                </a:lnTo>
                <a:lnTo>
                  <a:pt x="2923559" y="992152"/>
                </a:lnTo>
                <a:lnTo>
                  <a:pt x="2938624" y="1035851"/>
                </a:lnTo>
                <a:lnTo>
                  <a:pt x="2952365" y="1080145"/>
                </a:lnTo>
                <a:lnTo>
                  <a:pt x="2964759" y="1125011"/>
                </a:lnTo>
                <a:lnTo>
                  <a:pt x="2975783" y="1170425"/>
                </a:lnTo>
                <a:lnTo>
                  <a:pt x="2985412" y="1216365"/>
                </a:lnTo>
                <a:lnTo>
                  <a:pt x="2993625" y="1262805"/>
                </a:lnTo>
                <a:lnTo>
                  <a:pt x="3000396" y="1309725"/>
                </a:lnTo>
                <a:lnTo>
                  <a:pt x="3005704" y="1357099"/>
                </a:lnTo>
                <a:lnTo>
                  <a:pt x="3009524" y="1404904"/>
                </a:lnTo>
                <a:lnTo>
                  <a:pt x="3011833" y="1453118"/>
                </a:lnTo>
                <a:lnTo>
                  <a:pt x="3012608" y="1501716"/>
                </a:lnTo>
                <a:lnTo>
                  <a:pt x="3011833" y="1550357"/>
                </a:lnTo>
                <a:lnTo>
                  <a:pt x="3009524" y="1598609"/>
                </a:lnTo>
                <a:lnTo>
                  <a:pt x="3005704" y="1646449"/>
                </a:lnTo>
                <a:lnTo>
                  <a:pt x="3000396" y="1693855"/>
                </a:lnTo>
                <a:lnTo>
                  <a:pt x="2993625" y="1740802"/>
                </a:lnTo>
                <a:lnTo>
                  <a:pt x="2985413" y="1787267"/>
                </a:lnTo>
                <a:lnTo>
                  <a:pt x="2975784" y="1833228"/>
                </a:lnTo>
                <a:lnTo>
                  <a:pt x="2964762" y="1878661"/>
                </a:lnTo>
                <a:lnTo>
                  <a:pt x="2952369" y="1923543"/>
                </a:lnTo>
                <a:lnTo>
                  <a:pt x="2938630" y="1967850"/>
                </a:lnTo>
                <a:lnTo>
                  <a:pt x="2923568" y="2011560"/>
                </a:lnTo>
                <a:lnTo>
                  <a:pt x="2907207" y="2054649"/>
                </a:lnTo>
                <a:lnTo>
                  <a:pt x="2889569" y="2097094"/>
                </a:lnTo>
                <a:lnTo>
                  <a:pt x="2870679" y="2138871"/>
                </a:lnTo>
                <a:lnTo>
                  <a:pt x="2850559" y="2179959"/>
                </a:lnTo>
                <a:lnTo>
                  <a:pt x="2829234" y="2220332"/>
                </a:lnTo>
                <a:lnTo>
                  <a:pt x="2806726" y="2259969"/>
                </a:lnTo>
                <a:lnTo>
                  <a:pt x="2783060" y="2298846"/>
                </a:lnTo>
                <a:lnTo>
                  <a:pt x="2758259" y="2336939"/>
                </a:lnTo>
                <a:lnTo>
                  <a:pt x="2732345" y="2374226"/>
                </a:lnTo>
                <a:lnTo>
                  <a:pt x="2705344" y="2410683"/>
                </a:lnTo>
                <a:lnTo>
                  <a:pt x="2677277" y="2446287"/>
                </a:lnTo>
                <a:lnTo>
                  <a:pt x="2648169" y="2481015"/>
                </a:lnTo>
                <a:lnTo>
                  <a:pt x="2618044" y="2514844"/>
                </a:lnTo>
                <a:lnTo>
                  <a:pt x="2586923" y="2547750"/>
                </a:lnTo>
                <a:lnTo>
                  <a:pt x="2554832" y="2579710"/>
                </a:lnTo>
                <a:lnTo>
                  <a:pt x="2521793" y="2610701"/>
                </a:lnTo>
                <a:lnTo>
                  <a:pt x="2487831" y="2640700"/>
                </a:lnTo>
                <a:lnTo>
                  <a:pt x="2452967" y="2669684"/>
                </a:lnTo>
                <a:lnTo>
                  <a:pt x="2417227" y="2697629"/>
                </a:lnTo>
                <a:lnTo>
                  <a:pt x="2380633" y="2724512"/>
                </a:lnTo>
                <a:lnTo>
                  <a:pt x="2343209" y="2750310"/>
                </a:lnTo>
                <a:lnTo>
                  <a:pt x="2304978" y="2775000"/>
                </a:lnTo>
                <a:lnTo>
                  <a:pt x="2265964" y="2798558"/>
                </a:lnTo>
                <a:lnTo>
                  <a:pt x="2226191" y="2820961"/>
                </a:lnTo>
                <a:lnTo>
                  <a:pt x="2185681" y="2842187"/>
                </a:lnTo>
                <a:lnTo>
                  <a:pt x="2144458" y="2862211"/>
                </a:lnTo>
                <a:lnTo>
                  <a:pt x="2102546" y="2881011"/>
                </a:lnTo>
                <a:lnTo>
                  <a:pt x="2059969" y="2898564"/>
                </a:lnTo>
                <a:lnTo>
                  <a:pt x="2016749" y="2914845"/>
                </a:lnTo>
                <a:lnTo>
                  <a:pt x="1972910" y="2929833"/>
                </a:lnTo>
                <a:lnTo>
                  <a:pt x="1928475" y="2943504"/>
                </a:lnTo>
                <a:lnTo>
                  <a:pt x="1883469" y="2955834"/>
                </a:lnTo>
                <a:lnTo>
                  <a:pt x="1837914" y="2966800"/>
                </a:lnTo>
                <a:lnTo>
                  <a:pt x="1791835" y="2976379"/>
                </a:lnTo>
                <a:lnTo>
                  <a:pt x="1745254" y="2984549"/>
                </a:lnTo>
                <a:lnTo>
                  <a:pt x="1698194" y="2991285"/>
                </a:lnTo>
                <a:lnTo>
                  <a:pt x="1650681" y="2996564"/>
                </a:lnTo>
                <a:lnTo>
                  <a:pt x="1602736" y="3000364"/>
                </a:lnTo>
                <a:lnTo>
                  <a:pt x="1554384" y="3002661"/>
                </a:lnTo>
                <a:lnTo>
                  <a:pt x="1505647" y="3003432"/>
                </a:lnTo>
                <a:close/>
              </a:path>
            </a:pathLst>
          </a:custGeom>
          <a:solidFill>
            <a:srgbClr val="F4B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3776" y="6096524"/>
            <a:ext cx="3014345" cy="3004820"/>
          </a:xfrm>
          <a:custGeom>
            <a:avLst/>
            <a:gdLst/>
            <a:ahLst/>
            <a:cxnLst/>
            <a:rect l="l" t="t" r="r" b="b"/>
            <a:pathLst>
              <a:path w="3014345" h="3004820">
                <a:moveTo>
                  <a:pt x="1506961" y="3004741"/>
                </a:moveTo>
                <a:lnTo>
                  <a:pt x="1458150" y="3003895"/>
                </a:lnTo>
                <a:lnTo>
                  <a:pt x="1409729" y="3001526"/>
                </a:lnTo>
                <a:lnTo>
                  <a:pt x="1361722" y="2997656"/>
                </a:lnTo>
                <a:lnTo>
                  <a:pt x="1314151" y="2992310"/>
                </a:lnTo>
                <a:lnTo>
                  <a:pt x="1267040" y="2985509"/>
                </a:lnTo>
                <a:lnTo>
                  <a:pt x="1220412" y="2977279"/>
                </a:lnTo>
                <a:lnTo>
                  <a:pt x="1174291" y="2967641"/>
                </a:lnTo>
                <a:lnTo>
                  <a:pt x="1128699" y="2956618"/>
                </a:lnTo>
                <a:lnTo>
                  <a:pt x="1083661" y="2944235"/>
                </a:lnTo>
                <a:lnTo>
                  <a:pt x="1039199" y="2930513"/>
                </a:lnTo>
                <a:lnTo>
                  <a:pt x="995336" y="2915477"/>
                </a:lnTo>
                <a:lnTo>
                  <a:pt x="952097" y="2899149"/>
                </a:lnTo>
                <a:lnTo>
                  <a:pt x="909504" y="2881553"/>
                </a:lnTo>
                <a:lnTo>
                  <a:pt x="867580" y="2862711"/>
                </a:lnTo>
                <a:lnTo>
                  <a:pt x="826349" y="2842647"/>
                </a:lnTo>
                <a:lnTo>
                  <a:pt x="785835" y="2821385"/>
                </a:lnTo>
                <a:lnTo>
                  <a:pt x="746059" y="2798946"/>
                </a:lnTo>
                <a:lnTo>
                  <a:pt x="707047" y="2775354"/>
                </a:lnTo>
                <a:lnTo>
                  <a:pt x="668821" y="2750633"/>
                </a:lnTo>
                <a:lnTo>
                  <a:pt x="631404" y="2724806"/>
                </a:lnTo>
                <a:lnTo>
                  <a:pt x="594819" y="2697895"/>
                </a:lnTo>
                <a:lnTo>
                  <a:pt x="559091" y="2669925"/>
                </a:lnTo>
                <a:lnTo>
                  <a:pt x="524241" y="2640917"/>
                </a:lnTo>
                <a:lnTo>
                  <a:pt x="490294" y="2610896"/>
                </a:lnTo>
                <a:lnTo>
                  <a:pt x="457273" y="2579883"/>
                </a:lnTo>
                <a:lnTo>
                  <a:pt x="425202" y="2547904"/>
                </a:lnTo>
                <a:lnTo>
                  <a:pt x="394102" y="2514980"/>
                </a:lnTo>
                <a:lnTo>
                  <a:pt x="363998" y="2481135"/>
                </a:lnTo>
                <a:lnTo>
                  <a:pt x="334913" y="2446392"/>
                </a:lnTo>
                <a:lnTo>
                  <a:pt x="306871" y="2410774"/>
                </a:lnTo>
                <a:lnTo>
                  <a:pt x="279894" y="2374305"/>
                </a:lnTo>
                <a:lnTo>
                  <a:pt x="254006" y="2337007"/>
                </a:lnTo>
                <a:lnTo>
                  <a:pt x="229230" y="2298903"/>
                </a:lnTo>
                <a:lnTo>
                  <a:pt x="205589" y="2260017"/>
                </a:lnTo>
                <a:lnTo>
                  <a:pt x="183108" y="2220373"/>
                </a:lnTo>
                <a:lnTo>
                  <a:pt x="161808" y="2179992"/>
                </a:lnTo>
                <a:lnTo>
                  <a:pt x="141714" y="2138898"/>
                </a:lnTo>
                <a:lnTo>
                  <a:pt x="122848" y="2097115"/>
                </a:lnTo>
                <a:lnTo>
                  <a:pt x="105234" y="2054666"/>
                </a:lnTo>
                <a:lnTo>
                  <a:pt x="88896" y="2011573"/>
                </a:lnTo>
                <a:lnTo>
                  <a:pt x="73856" y="1967860"/>
                </a:lnTo>
                <a:lnTo>
                  <a:pt x="60137" y="1923550"/>
                </a:lnTo>
                <a:lnTo>
                  <a:pt x="47757" y="1878637"/>
                </a:lnTo>
                <a:lnTo>
                  <a:pt x="36748" y="1833174"/>
                </a:lnTo>
                <a:lnTo>
                  <a:pt x="27132" y="1787185"/>
                </a:lnTo>
                <a:lnTo>
                  <a:pt x="18933" y="1740692"/>
                </a:lnTo>
                <a:lnTo>
                  <a:pt x="12174" y="1693720"/>
                </a:lnTo>
                <a:lnTo>
                  <a:pt x="6879" y="1646292"/>
                </a:lnTo>
                <a:lnTo>
                  <a:pt x="3069" y="1598430"/>
                </a:lnTo>
                <a:lnTo>
                  <a:pt x="770" y="1550158"/>
                </a:lnTo>
                <a:lnTo>
                  <a:pt x="0" y="1501716"/>
                </a:lnTo>
                <a:lnTo>
                  <a:pt x="774" y="1453118"/>
                </a:lnTo>
                <a:lnTo>
                  <a:pt x="3084" y="1404904"/>
                </a:lnTo>
                <a:lnTo>
                  <a:pt x="6904" y="1357099"/>
                </a:lnTo>
                <a:lnTo>
                  <a:pt x="12211" y="1309725"/>
                </a:lnTo>
                <a:lnTo>
                  <a:pt x="18983" y="1262805"/>
                </a:lnTo>
                <a:lnTo>
                  <a:pt x="27195" y="1216365"/>
                </a:lnTo>
                <a:lnTo>
                  <a:pt x="36825" y="1170425"/>
                </a:lnTo>
                <a:lnTo>
                  <a:pt x="47849" y="1125011"/>
                </a:lnTo>
                <a:lnTo>
                  <a:pt x="60243" y="1080145"/>
                </a:lnTo>
                <a:lnTo>
                  <a:pt x="73984" y="1035851"/>
                </a:lnTo>
                <a:lnTo>
                  <a:pt x="89049" y="992152"/>
                </a:lnTo>
                <a:lnTo>
                  <a:pt x="105414" y="949072"/>
                </a:lnTo>
                <a:lnTo>
                  <a:pt x="123056" y="906633"/>
                </a:lnTo>
                <a:lnTo>
                  <a:pt x="141952" y="864860"/>
                </a:lnTo>
                <a:lnTo>
                  <a:pt x="162077" y="823775"/>
                </a:lnTo>
                <a:lnTo>
                  <a:pt x="183410" y="783403"/>
                </a:lnTo>
                <a:lnTo>
                  <a:pt x="205926" y="743766"/>
                </a:lnTo>
                <a:lnTo>
                  <a:pt x="229601" y="704887"/>
                </a:lnTo>
                <a:lnTo>
                  <a:pt x="254414" y="666791"/>
                </a:lnTo>
                <a:lnTo>
                  <a:pt x="280339" y="629500"/>
                </a:lnTo>
                <a:lnTo>
                  <a:pt x="307354" y="593038"/>
                </a:lnTo>
                <a:lnTo>
                  <a:pt x="335436" y="557429"/>
                </a:lnTo>
                <a:lnTo>
                  <a:pt x="364560" y="522695"/>
                </a:lnTo>
                <a:lnTo>
                  <a:pt x="394704" y="488860"/>
                </a:lnTo>
                <a:lnTo>
                  <a:pt x="425844" y="455948"/>
                </a:lnTo>
                <a:lnTo>
                  <a:pt x="457957" y="423981"/>
                </a:lnTo>
                <a:lnTo>
                  <a:pt x="491019" y="392984"/>
                </a:lnTo>
                <a:lnTo>
                  <a:pt x="525008" y="362979"/>
                </a:lnTo>
                <a:lnTo>
                  <a:pt x="559898" y="333990"/>
                </a:lnTo>
                <a:lnTo>
                  <a:pt x="595668" y="306041"/>
                </a:lnTo>
                <a:lnTo>
                  <a:pt x="632294" y="279154"/>
                </a:lnTo>
                <a:lnTo>
                  <a:pt x="669752" y="253353"/>
                </a:lnTo>
                <a:lnTo>
                  <a:pt x="708019" y="228662"/>
                </a:lnTo>
                <a:lnTo>
                  <a:pt x="747072" y="205103"/>
                </a:lnTo>
                <a:lnTo>
                  <a:pt x="786887" y="182701"/>
                </a:lnTo>
                <a:lnTo>
                  <a:pt x="827441" y="161478"/>
                </a:lnTo>
                <a:lnTo>
                  <a:pt x="868710" y="141458"/>
                </a:lnTo>
                <a:lnTo>
                  <a:pt x="910671" y="122665"/>
                </a:lnTo>
                <a:lnTo>
                  <a:pt x="953300" y="105121"/>
                </a:lnTo>
                <a:lnTo>
                  <a:pt x="996575" y="88851"/>
                </a:lnTo>
                <a:lnTo>
                  <a:pt x="1040472" y="73877"/>
                </a:lnTo>
                <a:lnTo>
                  <a:pt x="1084967" y="60222"/>
                </a:lnTo>
                <a:lnTo>
                  <a:pt x="1130037" y="47911"/>
                </a:lnTo>
                <a:lnTo>
                  <a:pt x="1175659" y="36967"/>
                </a:lnTo>
                <a:lnTo>
                  <a:pt x="1221809" y="27413"/>
                </a:lnTo>
                <a:lnTo>
                  <a:pt x="1268464" y="19272"/>
                </a:lnTo>
                <a:lnTo>
                  <a:pt x="1315600" y="12567"/>
                </a:lnTo>
                <a:lnTo>
                  <a:pt x="1363194" y="7323"/>
                </a:lnTo>
                <a:lnTo>
                  <a:pt x="1411223" y="3563"/>
                </a:lnTo>
                <a:lnTo>
                  <a:pt x="1459663" y="1309"/>
                </a:lnTo>
                <a:lnTo>
                  <a:pt x="1459663" y="0"/>
                </a:lnTo>
                <a:lnTo>
                  <a:pt x="3013922" y="0"/>
                </a:lnTo>
                <a:lnTo>
                  <a:pt x="3012599" y="1550357"/>
                </a:lnTo>
                <a:lnTo>
                  <a:pt x="3010332" y="1598609"/>
                </a:lnTo>
                <a:lnTo>
                  <a:pt x="3006555" y="1646450"/>
                </a:lnTo>
                <a:lnTo>
                  <a:pt x="3001291" y="1693855"/>
                </a:lnTo>
                <a:lnTo>
                  <a:pt x="2994563" y="1740803"/>
                </a:lnTo>
                <a:lnTo>
                  <a:pt x="2986395" y="1787269"/>
                </a:lnTo>
                <a:lnTo>
                  <a:pt x="2976811" y="1833232"/>
                </a:lnTo>
                <a:lnTo>
                  <a:pt x="2965835" y="1878666"/>
                </a:lnTo>
                <a:lnTo>
                  <a:pt x="2953489" y="1923550"/>
                </a:lnTo>
                <a:lnTo>
                  <a:pt x="2939787" y="1967890"/>
                </a:lnTo>
                <a:lnTo>
                  <a:pt x="2924760" y="2011634"/>
                </a:lnTo>
                <a:lnTo>
                  <a:pt x="2908433" y="2054759"/>
                </a:lnTo>
                <a:lnTo>
                  <a:pt x="2890828" y="2097240"/>
                </a:lnTo>
                <a:lnTo>
                  <a:pt x="2871969" y="2139055"/>
                </a:lnTo>
                <a:lnTo>
                  <a:pt x="2851879" y="2180180"/>
                </a:lnTo>
                <a:lnTo>
                  <a:pt x="2830583" y="2220593"/>
                </a:lnTo>
                <a:lnTo>
                  <a:pt x="2808102" y="2260269"/>
                </a:lnTo>
                <a:lnTo>
                  <a:pt x="2784461" y="2299186"/>
                </a:lnTo>
                <a:lnTo>
                  <a:pt x="2759684" y="2337320"/>
                </a:lnTo>
                <a:lnTo>
                  <a:pt x="2733793" y="2374648"/>
                </a:lnTo>
                <a:lnTo>
                  <a:pt x="2706812" y="2411146"/>
                </a:lnTo>
                <a:lnTo>
                  <a:pt x="2678765" y="2446791"/>
                </a:lnTo>
                <a:lnTo>
                  <a:pt x="2649675" y="2481561"/>
                </a:lnTo>
                <a:lnTo>
                  <a:pt x="2619565" y="2515431"/>
                </a:lnTo>
                <a:lnTo>
                  <a:pt x="2588459" y="2548378"/>
                </a:lnTo>
                <a:lnTo>
                  <a:pt x="2556381" y="2580379"/>
                </a:lnTo>
                <a:lnTo>
                  <a:pt x="2523354" y="2611411"/>
                </a:lnTo>
                <a:lnTo>
                  <a:pt x="2489401" y="2641450"/>
                </a:lnTo>
                <a:lnTo>
                  <a:pt x="2454546" y="2670473"/>
                </a:lnTo>
                <a:lnTo>
                  <a:pt x="2418812" y="2698457"/>
                </a:lnTo>
                <a:lnTo>
                  <a:pt x="2382223" y="2725378"/>
                </a:lnTo>
                <a:lnTo>
                  <a:pt x="2344802" y="2751213"/>
                </a:lnTo>
                <a:lnTo>
                  <a:pt x="2306573" y="2775939"/>
                </a:lnTo>
                <a:lnTo>
                  <a:pt x="2267558" y="2799532"/>
                </a:lnTo>
                <a:lnTo>
                  <a:pt x="2227783" y="2821969"/>
                </a:lnTo>
                <a:lnTo>
                  <a:pt x="2187269" y="2843228"/>
                </a:lnTo>
                <a:lnTo>
                  <a:pt x="2146041" y="2863283"/>
                </a:lnTo>
                <a:lnTo>
                  <a:pt x="2104122" y="2882113"/>
                </a:lnTo>
                <a:lnTo>
                  <a:pt x="2061535" y="2899694"/>
                </a:lnTo>
                <a:lnTo>
                  <a:pt x="2018304" y="2916002"/>
                </a:lnTo>
                <a:lnTo>
                  <a:pt x="1974452" y="2931015"/>
                </a:lnTo>
                <a:lnTo>
                  <a:pt x="1930004" y="2944708"/>
                </a:lnTo>
                <a:lnTo>
                  <a:pt x="1884981" y="2957059"/>
                </a:lnTo>
                <a:lnTo>
                  <a:pt x="1839408" y="2968044"/>
                </a:lnTo>
                <a:lnTo>
                  <a:pt x="1793309" y="2977640"/>
                </a:lnTo>
                <a:lnTo>
                  <a:pt x="1746706" y="2985824"/>
                </a:lnTo>
                <a:lnTo>
                  <a:pt x="1699623" y="2992572"/>
                </a:lnTo>
                <a:lnTo>
                  <a:pt x="1652083" y="2997861"/>
                </a:lnTo>
                <a:lnTo>
                  <a:pt x="1604111" y="3001668"/>
                </a:lnTo>
                <a:lnTo>
                  <a:pt x="1555729" y="3003969"/>
                </a:lnTo>
                <a:lnTo>
                  <a:pt x="1506961" y="3004741"/>
                </a:lnTo>
                <a:close/>
              </a:path>
            </a:pathLst>
          </a:custGeom>
          <a:solidFill>
            <a:srgbClr val="E3A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482512" y="3397723"/>
            <a:ext cx="4836795" cy="497205"/>
            <a:chOff x="11482512" y="3397723"/>
            <a:chExt cx="4836795" cy="497205"/>
          </a:xfrm>
        </p:grpSpPr>
        <p:sp>
          <p:nvSpPr>
            <p:cNvPr id="10" name="object 10"/>
            <p:cNvSpPr/>
            <p:nvPr/>
          </p:nvSpPr>
          <p:spPr>
            <a:xfrm>
              <a:off x="15619167" y="3397723"/>
              <a:ext cx="699770" cy="497205"/>
            </a:xfrm>
            <a:custGeom>
              <a:avLst/>
              <a:gdLst/>
              <a:ahLst/>
              <a:cxnLst/>
              <a:rect l="l" t="t" r="r" b="b"/>
              <a:pathLst>
                <a:path w="699769" h="497204">
                  <a:moveTo>
                    <a:pt x="667218" y="496734"/>
                  </a:moveTo>
                  <a:lnTo>
                    <a:pt x="679851" y="494181"/>
                  </a:lnTo>
                  <a:lnTo>
                    <a:pt x="690163" y="487224"/>
                  </a:lnTo>
                  <a:lnTo>
                    <a:pt x="697114" y="476922"/>
                  </a:lnTo>
                  <a:lnTo>
                    <a:pt x="699663" y="464330"/>
                  </a:lnTo>
                  <a:lnTo>
                    <a:pt x="697115" y="451720"/>
                  </a:lnTo>
                  <a:lnTo>
                    <a:pt x="690168" y="441420"/>
                  </a:lnTo>
                  <a:lnTo>
                    <a:pt x="679868" y="434473"/>
                  </a:lnTo>
                  <a:lnTo>
                    <a:pt x="667258" y="431925"/>
                  </a:lnTo>
                  <a:lnTo>
                    <a:pt x="658997" y="431925"/>
                  </a:lnTo>
                  <a:lnTo>
                    <a:pt x="651578" y="435134"/>
                  </a:lnTo>
                  <a:lnTo>
                    <a:pt x="645843" y="440147"/>
                  </a:lnTo>
                  <a:lnTo>
                    <a:pt x="120433" y="0"/>
                  </a:lnTo>
                  <a:lnTo>
                    <a:pt x="120153" y="441"/>
                  </a:lnTo>
                  <a:lnTo>
                    <a:pt x="0" y="441"/>
                  </a:lnTo>
                  <a:lnTo>
                    <a:pt x="0" y="10988"/>
                  </a:lnTo>
                  <a:lnTo>
                    <a:pt x="117947" y="10988"/>
                  </a:lnTo>
                  <a:lnTo>
                    <a:pt x="639185" y="448368"/>
                  </a:lnTo>
                  <a:lnTo>
                    <a:pt x="636458" y="453100"/>
                  </a:lnTo>
                  <a:lnTo>
                    <a:pt x="634814" y="458514"/>
                  </a:lnTo>
                  <a:lnTo>
                    <a:pt x="634814" y="464330"/>
                  </a:lnTo>
                  <a:lnTo>
                    <a:pt x="637367" y="476939"/>
                  </a:lnTo>
                  <a:lnTo>
                    <a:pt x="644324" y="487239"/>
                  </a:lnTo>
                  <a:lnTo>
                    <a:pt x="654626" y="494186"/>
                  </a:lnTo>
                  <a:lnTo>
                    <a:pt x="667218" y="496734"/>
                  </a:lnTo>
                  <a:close/>
                </a:path>
              </a:pathLst>
            </a:custGeom>
            <a:solidFill>
              <a:srgbClr val="915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2512" y="3398164"/>
              <a:ext cx="4174113" cy="1054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485581" y="6552976"/>
            <a:ext cx="4958080" cy="496570"/>
            <a:chOff x="11485581" y="6552976"/>
            <a:chExt cx="4958080" cy="496570"/>
          </a:xfrm>
        </p:grpSpPr>
        <p:sp>
          <p:nvSpPr>
            <p:cNvPr id="13" name="object 13"/>
            <p:cNvSpPr/>
            <p:nvPr/>
          </p:nvSpPr>
          <p:spPr>
            <a:xfrm>
              <a:off x="15744136" y="6552976"/>
              <a:ext cx="699770" cy="496570"/>
            </a:xfrm>
            <a:custGeom>
              <a:avLst/>
              <a:gdLst/>
              <a:ahLst/>
              <a:cxnLst/>
              <a:rect l="l" t="t" r="r" b="b"/>
              <a:pathLst>
                <a:path w="699769" h="496570">
                  <a:moveTo>
                    <a:pt x="666782" y="496409"/>
                  </a:moveTo>
                  <a:lnTo>
                    <a:pt x="679406" y="493857"/>
                  </a:lnTo>
                  <a:lnTo>
                    <a:pt x="689712" y="486906"/>
                  </a:lnTo>
                  <a:lnTo>
                    <a:pt x="696658" y="476610"/>
                  </a:lnTo>
                  <a:lnTo>
                    <a:pt x="699205" y="464026"/>
                  </a:lnTo>
                  <a:lnTo>
                    <a:pt x="696659" y="451425"/>
                  </a:lnTo>
                  <a:lnTo>
                    <a:pt x="689717" y="441131"/>
                  </a:lnTo>
                  <a:lnTo>
                    <a:pt x="679423" y="434189"/>
                  </a:lnTo>
                  <a:lnTo>
                    <a:pt x="666822" y="431643"/>
                  </a:lnTo>
                  <a:lnTo>
                    <a:pt x="658566" y="431643"/>
                  </a:lnTo>
                  <a:lnTo>
                    <a:pt x="651151" y="434849"/>
                  </a:lnTo>
                  <a:lnTo>
                    <a:pt x="645420" y="439859"/>
                  </a:lnTo>
                  <a:lnTo>
                    <a:pt x="120355" y="0"/>
                  </a:lnTo>
                  <a:lnTo>
                    <a:pt x="120074" y="440"/>
                  </a:lnTo>
                  <a:lnTo>
                    <a:pt x="0" y="440"/>
                  </a:lnTo>
                  <a:lnTo>
                    <a:pt x="0" y="10981"/>
                  </a:lnTo>
                  <a:lnTo>
                    <a:pt x="117870" y="10981"/>
                  </a:lnTo>
                  <a:lnTo>
                    <a:pt x="638767" y="448075"/>
                  </a:lnTo>
                  <a:lnTo>
                    <a:pt x="636042" y="452804"/>
                  </a:lnTo>
                  <a:lnTo>
                    <a:pt x="634399" y="458215"/>
                  </a:lnTo>
                  <a:lnTo>
                    <a:pt x="634399" y="464026"/>
                  </a:lnTo>
                  <a:lnTo>
                    <a:pt x="636950" y="476627"/>
                  </a:lnTo>
                  <a:lnTo>
                    <a:pt x="643902" y="486921"/>
                  </a:lnTo>
                  <a:lnTo>
                    <a:pt x="654198" y="493863"/>
                  </a:lnTo>
                  <a:lnTo>
                    <a:pt x="666782" y="496409"/>
                  </a:lnTo>
                  <a:close/>
                </a:path>
              </a:pathLst>
            </a:custGeom>
            <a:solidFill>
              <a:srgbClr val="F4B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5581" y="6553417"/>
              <a:ext cx="4295987" cy="1054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201598" y="6569503"/>
            <a:ext cx="4631055" cy="496570"/>
            <a:chOff x="2201598" y="6569503"/>
            <a:chExt cx="4631055" cy="496570"/>
          </a:xfrm>
        </p:grpSpPr>
        <p:sp>
          <p:nvSpPr>
            <p:cNvPr id="16" name="object 16"/>
            <p:cNvSpPr/>
            <p:nvPr/>
          </p:nvSpPr>
          <p:spPr>
            <a:xfrm>
              <a:off x="2201598" y="6569503"/>
              <a:ext cx="699135" cy="496570"/>
            </a:xfrm>
            <a:custGeom>
              <a:avLst/>
              <a:gdLst/>
              <a:ahLst/>
              <a:cxnLst/>
              <a:rect l="l" t="t" r="r" b="b"/>
              <a:pathLst>
                <a:path w="699135" h="496570">
                  <a:moveTo>
                    <a:pt x="32404" y="496117"/>
                  </a:moveTo>
                  <a:lnTo>
                    <a:pt x="19787" y="493567"/>
                  </a:lnTo>
                  <a:lnTo>
                    <a:pt x="9487" y="486619"/>
                  </a:lnTo>
                  <a:lnTo>
                    <a:pt x="2545" y="476330"/>
                  </a:lnTo>
                  <a:lnTo>
                    <a:pt x="0" y="463753"/>
                  </a:lnTo>
                  <a:lnTo>
                    <a:pt x="2544" y="451160"/>
                  </a:lnTo>
                  <a:lnTo>
                    <a:pt x="9482" y="440872"/>
                  </a:lnTo>
                  <a:lnTo>
                    <a:pt x="19770" y="433934"/>
                  </a:lnTo>
                  <a:lnTo>
                    <a:pt x="32364" y="431389"/>
                  </a:lnTo>
                  <a:lnTo>
                    <a:pt x="40615" y="431389"/>
                  </a:lnTo>
                  <a:lnTo>
                    <a:pt x="48025" y="434593"/>
                  </a:lnTo>
                  <a:lnTo>
                    <a:pt x="53753" y="439600"/>
                  </a:lnTo>
                  <a:lnTo>
                    <a:pt x="578510" y="0"/>
                  </a:lnTo>
                  <a:lnTo>
                    <a:pt x="578790" y="440"/>
                  </a:lnTo>
                  <a:lnTo>
                    <a:pt x="698794" y="440"/>
                  </a:lnTo>
                  <a:lnTo>
                    <a:pt x="698794" y="10974"/>
                  </a:lnTo>
                  <a:lnTo>
                    <a:pt x="580993" y="10974"/>
                  </a:lnTo>
                  <a:lnTo>
                    <a:pt x="60402" y="447811"/>
                  </a:lnTo>
                  <a:lnTo>
                    <a:pt x="63126" y="452538"/>
                  </a:lnTo>
                  <a:lnTo>
                    <a:pt x="64768" y="457945"/>
                  </a:lnTo>
                  <a:lnTo>
                    <a:pt x="64768" y="463753"/>
                  </a:lnTo>
                  <a:lnTo>
                    <a:pt x="62218" y="476347"/>
                  </a:lnTo>
                  <a:lnTo>
                    <a:pt x="55270" y="486634"/>
                  </a:lnTo>
                  <a:lnTo>
                    <a:pt x="44980" y="493573"/>
                  </a:lnTo>
                  <a:lnTo>
                    <a:pt x="32404" y="496117"/>
                  </a:lnTo>
                  <a:close/>
                </a:path>
              </a:pathLst>
            </a:custGeom>
            <a:solidFill>
              <a:srgbClr val="E3A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2982" y="6569944"/>
              <a:ext cx="3969175" cy="1053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34707" y="3397231"/>
            <a:ext cx="7101205" cy="2359025"/>
            <a:chOff x="2234707" y="3397231"/>
            <a:chExt cx="7101205" cy="2359025"/>
          </a:xfrm>
        </p:grpSpPr>
        <p:sp>
          <p:nvSpPr>
            <p:cNvPr id="19" name="object 19"/>
            <p:cNvSpPr/>
            <p:nvPr/>
          </p:nvSpPr>
          <p:spPr>
            <a:xfrm>
              <a:off x="2234707" y="3397231"/>
              <a:ext cx="699135" cy="496570"/>
            </a:xfrm>
            <a:custGeom>
              <a:avLst/>
              <a:gdLst/>
              <a:ahLst/>
              <a:cxnLst/>
              <a:rect l="l" t="t" r="r" b="b"/>
              <a:pathLst>
                <a:path w="699135" h="496570">
                  <a:moveTo>
                    <a:pt x="32404" y="496117"/>
                  </a:moveTo>
                  <a:lnTo>
                    <a:pt x="19787" y="493567"/>
                  </a:lnTo>
                  <a:lnTo>
                    <a:pt x="9487" y="486619"/>
                  </a:lnTo>
                  <a:lnTo>
                    <a:pt x="2545" y="476330"/>
                  </a:lnTo>
                  <a:lnTo>
                    <a:pt x="0" y="463753"/>
                  </a:lnTo>
                  <a:lnTo>
                    <a:pt x="2544" y="451160"/>
                  </a:lnTo>
                  <a:lnTo>
                    <a:pt x="9482" y="440872"/>
                  </a:lnTo>
                  <a:lnTo>
                    <a:pt x="19770" y="433934"/>
                  </a:lnTo>
                  <a:lnTo>
                    <a:pt x="32364" y="431389"/>
                  </a:lnTo>
                  <a:lnTo>
                    <a:pt x="40615" y="431389"/>
                  </a:lnTo>
                  <a:lnTo>
                    <a:pt x="48025" y="434593"/>
                  </a:lnTo>
                  <a:lnTo>
                    <a:pt x="53753" y="439600"/>
                  </a:lnTo>
                  <a:lnTo>
                    <a:pt x="578510" y="0"/>
                  </a:lnTo>
                  <a:lnTo>
                    <a:pt x="578790" y="440"/>
                  </a:lnTo>
                  <a:lnTo>
                    <a:pt x="698794" y="440"/>
                  </a:lnTo>
                  <a:lnTo>
                    <a:pt x="698794" y="10974"/>
                  </a:lnTo>
                  <a:lnTo>
                    <a:pt x="580993" y="10974"/>
                  </a:lnTo>
                  <a:lnTo>
                    <a:pt x="60402" y="447811"/>
                  </a:lnTo>
                  <a:lnTo>
                    <a:pt x="63126" y="452538"/>
                  </a:lnTo>
                  <a:lnTo>
                    <a:pt x="64768" y="457945"/>
                  </a:lnTo>
                  <a:lnTo>
                    <a:pt x="64768" y="463753"/>
                  </a:lnTo>
                  <a:lnTo>
                    <a:pt x="62218" y="476347"/>
                  </a:lnTo>
                  <a:lnTo>
                    <a:pt x="55270" y="486634"/>
                  </a:lnTo>
                  <a:lnTo>
                    <a:pt x="44980" y="493573"/>
                  </a:lnTo>
                  <a:lnTo>
                    <a:pt x="32404" y="496117"/>
                  </a:lnTo>
                  <a:close/>
                </a:path>
              </a:pathLst>
            </a:custGeom>
            <a:solidFill>
              <a:srgbClr val="2E2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6091" y="3397671"/>
              <a:ext cx="3969175" cy="105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5618" y="3845015"/>
              <a:ext cx="2849812" cy="19107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40321" y="4296109"/>
              <a:ext cx="1433830" cy="352425"/>
            </a:xfrm>
            <a:custGeom>
              <a:avLst/>
              <a:gdLst/>
              <a:ahLst/>
              <a:cxnLst/>
              <a:rect l="l" t="t" r="r" b="b"/>
              <a:pathLst>
                <a:path w="1433829" h="352425">
                  <a:moveTo>
                    <a:pt x="30098" y="282314"/>
                  </a:moveTo>
                  <a:lnTo>
                    <a:pt x="0" y="240786"/>
                  </a:lnTo>
                  <a:lnTo>
                    <a:pt x="39986" y="213926"/>
                  </a:lnTo>
                  <a:lnTo>
                    <a:pt x="68149" y="175351"/>
                  </a:lnTo>
                  <a:lnTo>
                    <a:pt x="84812" y="128917"/>
                  </a:lnTo>
                  <a:lnTo>
                    <a:pt x="90294" y="78484"/>
                  </a:lnTo>
                  <a:lnTo>
                    <a:pt x="90294" y="27431"/>
                  </a:lnTo>
                  <a:lnTo>
                    <a:pt x="140585" y="27431"/>
                  </a:lnTo>
                  <a:lnTo>
                    <a:pt x="140585" y="78484"/>
                  </a:lnTo>
                  <a:lnTo>
                    <a:pt x="145860" y="126548"/>
                  </a:lnTo>
                  <a:lnTo>
                    <a:pt x="161921" y="170683"/>
                  </a:lnTo>
                  <a:lnTo>
                    <a:pt x="167286" y="177922"/>
                  </a:lnTo>
                  <a:lnTo>
                    <a:pt x="116202" y="177922"/>
                  </a:lnTo>
                  <a:lnTo>
                    <a:pt x="102051" y="211217"/>
                  </a:lnTo>
                  <a:lnTo>
                    <a:pt x="83008" y="240262"/>
                  </a:lnTo>
                  <a:lnTo>
                    <a:pt x="59035" y="264235"/>
                  </a:lnTo>
                  <a:lnTo>
                    <a:pt x="30098" y="282314"/>
                  </a:lnTo>
                  <a:close/>
                </a:path>
                <a:path w="1433829" h="352425">
                  <a:moveTo>
                    <a:pt x="199258" y="273932"/>
                  </a:moveTo>
                  <a:lnTo>
                    <a:pt x="171439" y="257270"/>
                  </a:lnTo>
                  <a:lnTo>
                    <a:pt x="148443" y="235214"/>
                  </a:lnTo>
                  <a:lnTo>
                    <a:pt x="130090" y="208515"/>
                  </a:lnTo>
                  <a:lnTo>
                    <a:pt x="116202" y="177922"/>
                  </a:lnTo>
                  <a:lnTo>
                    <a:pt x="167286" y="177922"/>
                  </a:lnTo>
                  <a:lnTo>
                    <a:pt x="189126" y="207390"/>
                  </a:lnTo>
                  <a:lnTo>
                    <a:pt x="227832" y="233166"/>
                  </a:lnTo>
                  <a:lnTo>
                    <a:pt x="199258" y="273932"/>
                  </a:lnTo>
                  <a:close/>
                </a:path>
                <a:path w="1433829" h="352425">
                  <a:moveTo>
                    <a:pt x="295267" y="352035"/>
                  </a:moveTo>
                  <a:lnTo>
                    <a:pt x="244977" y="352035"/>
                  </a:lnTo>
                  <a:lnTo>
                    <a:pt x="244977" y="0"/>
                  </a:lnTo>
                  <a:lnTo>
                    <a:pt x="295267" y="0"/>
                  </a:lnTo>
                  <a:lnTo>
                    <a:pt x="295267" y="352035"/>
                  </a:lnTo>
                  <a:close/>
                </a:path>
                <a:path w="1433829" h="352425">
                  <a:moveTo>
                    <a:pt x="545198" y="60958"/>
                  </a:moveTo>
                  <a:lnTo>
                    <a:pt x="355464" y="60958"/>
                  </a:lnTo>
                  <a:lnTo>
                    <a:pt x="355464" y="20954"/>
                  </a:lnTo>
                  <a:lnTo>
                    <a:pt x="545198" y="20954"/>
                  </a:lnTo>
                  <a:lnTo>
                    <a:pt x="545198" y="60958"/>
                  </a:lnTo>
                  <a:close/>
                </a:path>
                <a:path w="1433829" h="352425">
                  <a:moveTo>
                    <a:pt x="368418" y="206116"/>
                  </a:moveTo>
                  <a:lnTo>
                    <a:pt x="342129" y="166874"/>
                  </a:lnTo>
                  <a:lnTo>
                    <a:pt x="379056" y="148556"/>
                  </a:lnTo>
                  <a:lnTo>
                    <a:pt x="404660" y="123202"/>
                  </a:lnTo>
                  <a:lnTo>
                    <a:pt x="419762" y="93205"/>
                  </a:lnTo>
                  <a:lnTo>
                    <a:pt x="425185" y="60958"/>
                  </a:lnTo>
                  <a:lnTo>
                    <a:pt x="476619" y="60958"/>
                  </a:lnTo>
                  <a:lnTo>
                    <a:pt x="481894" y="91074"/>
                  </a:lnTo>
                  <a:lnTo>
                    <a:pt x="496526" y="119297"/>
                  </a:lnTo>
                  <a:lnTo>
                    <a:pt x="509452" y="131822"/>
                  </a:lnTo>
                  <a:lnTo>
                    <a:pt x="451855" y="131822"/>
                  </a:lnTo>
                  <a:lnTo>
                    <a:pt x="437907" y="155861"/>
                  </a:lnTo>
                  <a:lnTo>
                    <a:pt x="419423" y="176684"/>
                  </a:lnTo>
                  <a:lnTo>
                    <a:pt x="396296" y="193650"/>
                  </a:lnTo>
                  <a:lnTo>
                    <a:pt x="368418" y="206116"/>
                  </a:lnTo>
                  <a:close/>
                </a:path>
                <a:path w="1433829" h="352425">
                  <a:moveTo>
                    <a:pt x="531482" y="199639"/>
                  </a:moveTo>
                  <a:lnTo>
                    <a:pt x="505110" y="188239"/>
                  </a:lnTo>
                  <a:lnTo>
                    <a:pt x="483096" y="172731"/>
                  </a:lnTo>
                  <a:lnTo>
                    <a:pt x="465368" y="153723"/>
                  </a:lnTo>
                  <a:lnTo>
                    <a:pt x="451855" y="131822"/>
                  </a:lnTo>
                  <a:lnTo>
                    <a:pt x="509452" y="131822"/>
                  </a:lnTo>
                  <a:lnTo>
                    <a:pt x="521302" y="143306"/>
                  </a:lnTo>
                  <a:lnTo>
                    <a:pt x="557008" y="160778"/>
                  </a:lnTo>
                  <a:lnTo>
                    <a:pt x="531482" y="199639"/>
                  </a:lnTo>
                  <a:close/>
                </a:path>
                <a:path w="1433829" h="352425">
                  <a:moveTo>
                    <a:pt x="623682" y="351654"/>
                  </a:moveTo>
                  <a:lnTo>
                    <a:pt x="573391" y="351654"/>
                  </a:lnTo>
                  <a:lnTo>
                    <a:pt x="573391" y="267455"/>
                  </a:lnTo>
                  <a:lnTo>
                    <a:pt x="389372" y="267455"/>
                  </a:lnTo>
                  <a:lnTo>
                    <a:pt x="389372" y="227451"/>
                  </a:lnTo>
                  <a:lnTo>
                    <a:pt x="623682" y="227451"/>
                  </a:lnTo>
                  <a:lnTo>
                    <a:pt x="623682" y="351654"/>
                  </a:lnTo>
                  <a:close/>
                </a:path>
                <a:path w="1433829" h="352425">
                  <a:moveTo>
                    <a:pt x="623682" y="211830"/>
                  </a:moveTo>
                  <a:lnTo>
                    <a:pt x="573391" y="211830"/>
                  </a:lnTo>
                  <a:lnTo>
                    <a:pt x="573391" y="380"/>
                  </a:lnTo>
                  <a:lnTo>
                    <a:pt x="623682" y="380"/>
                  </a:lnTo>
                  <a:lnTo>
                    <a:pt x="623682" y="84960"/>
                  </a:lnTo>
                  <a:lnTo>
                    <a:pt x="670163" y="84960"/>
                  </a:lnTo>
                  <a:lnTo>
                    <a:pt x="670163" y="126489"/>
                  </a:lnTo>
                  <a:lnTo>
                    <a:pt x="623682" y="126489"/>
                  </a:lnTo>
                  <a:lnTo>
                    <a:pt x="623682" y="211830"/>
                  </a:lnTo>
                  <a:close/>
                </a:path>
                <a:path w="1433829" h="352425">
                  <a:moveTo>
                    <a:pt x="920855" y="38861"/>
                  </a:moveTo>
                  <a:lnTo>
                    <a:pt x="870564" y="38861"/>
                  </a:lnTo>
                  <a:lnTo>
                    <a:pt x="870564" y="1904"/>
                  </a:lnTo>
                  <a:lnTo>
                    <a:pt x="920855" y="1904"/>
                  </a:lnTo>
                  <a:lnTo>
                    <a:pt x="920855" y="38861"/>
                  </a:lnTo>
                  <a:close/>
                </a:path>
                <a:path w="1433829" h="352425">
                  <a:moveTo>
                    <a:pt x="998577" y="78484"/>
                  </a:moveTo>
                  <a:lnTo>
                    <a:pt x="792080" y="78484"/>
                  </a:lnTo>
                  <a:lnTo>
                    <a:pt x="792080" y="38861"/>
                  </a:lnTo>
                  <a:lnTo>
                    <a:pt x="998577" y="38861"/>
                  </a:lnTo>
                  <a:lnTo>
                    <a:pt x="998577" y="78484"/>
                  </a:lnTo>
                  <a:close/>
                </a:path>
                <a:path w="1433829" h="352425">
                  <a:moveTo>
                    <a:pt x="791699" y="292982"/>
                  </a:moveTo>
                  <a:lnTo>
                    <a:pt x="785603" y="252216"/>
                  </a:lnTo>
                  <a:lnTo>
                    <a:pt x="825940" y="252120"/>
                  </a:lnTo>
                  <a:lnTo>
                    <a:pt x="870564" y="251454"/>
                  </a:lnTo>
                  <a:lnTo>
                    <a:pt x="870564" y="221736"/>
                  </a:lnTo>
                  <a:lnTo>
                    <a:pt x="845669" y="213301"/>
                  </a:lnTo>
                  <a:lnTo>
                    <a:pt x="826559" y="199401"/>
                  </a:lnTo>
                  <a:lnTo>
                    <a:pt x="814308" y="180857"/>
                  </a:lnTo>
                  <a:lnTo>
                    <a:pt x="809986" y="158492"/>
                  </a:lnTo>
                  <a:lnTo>
                    <a:pt x="816308" y="131418"/>
                  </a:lnTo>
                  <a:lnTo>
                    <a:pt x="833989" y="110487"/>
                  </a:lnTo>
                  <a:lnTo>
                    <a:pt x="861099" y="96986"/>
                  </a:lnTo>
                  <a:lnTo>
                    <a:pt x="895709" y="92199"/>
                  </a:lnTo>
                  <a:lnTo>
                    <a:pt x="930320" y="96986"/>
                  </a:lnTo>
                  <a:lnTo>
                    <a:pt x="957430" y="110487"/>
                  </a:lnTo>
                  <a:lnTo>
                    <a:pt x="974165" y="130298"/>
                  </a:lnTo>
                  <a:lnTo>
                    <a:pt x="895709" y="130298"/>
                  </a:lnTo>
                  <a:lnTo>
                    <a:pt x="880113" y="132132"/>
                  </a:lnTo>
                  <a:lnTo>
                    <a:pt x="868087" y="137537"/>
                  </a:lnTo>
                  <a:lnTo>
                    <a:pt x="860349" y="146371"/>
                  </a:lnTo>
                  <a:lnTo>
                    <a:pt x="857610" y="158492"/>
                  </a:lnTo>
                  <a:lnTo>
                    <a:pt x="860349" y="170612"/>
                  </a:lnTo>
                  <a:lnTo>
                    <a:pt x="868087" y="179446"/>
                  </a:lnTo>
                  <a:lnTo>
                    <a:pt x="880113" y="184852"/>
                  </a:lnTo>
                  <a:lnTo>
                    <a:pt x="895709" y="186685"/>
                  </a:lnTo>
                  <a:lnTo>
                    <a:pt x="973260" y="186685"/>
                  </a:lnTo>
                  <a:lnTo>
                    <a:pt x="964859" y="199401"/>
                  </a:lnTo>
                  <a:lnTo>
                    <a:pt x="945750" y="213301"/>
                  </a:lnTo>
                  <a:lnTo>
                    <a:pt x="920855" y="221736"/>
                  </a:lnTo>
                  <a:lnTo>
                    <a:pt x="920855" y="249549"/>
                  </a:lnTo>
                  <a:lnTo>
                    <a:pt x="1000863" y="249549"/>
                  </a:lnTo>
                  <a:lnTo>
                    <a:pt x="1003911" y="278504"/>
                  </a:lnTo>
                  <a:lnTo>
                    <a:pt x="947929" y="286874"/>
                  </a:lnTo>
                  <a:lnTo>
                    <a:pt x="892376" y="291172"/>
                  </a:lnTo>
                  <a:lnTo>
                    <a:pt x="839537" y="292755"/>
                  </a:lnTo>
                  <a:lnTo>
                    <a:pt x="791699" y="292982"/>
                  </a:lnTo>
                  <a:close/>
                </a:path>
                <a:path w="1433829" h="352425">
                  <a:moveTo>
                    <a:pt x="973260" y="186685"/>
                  </a:moveTo>
                  <a:lnTo>
                    <a:pt x="895709" y="186685"/>
                  </a:lnTo>
                  <a:lnTo>
                    <a:pt x="911306" y="184852"/>
                  </a:lnTo>
                  <a:lnTo>
                    <a:pt x="923331" y="179446"/>
                  </a:lnTo>
                  <a:lnTo>
                    <a:pt x="931070" y="170612"/>
                  </a:lnTo>
                  <a:lnTo>
                    <a:pt x="933808" y="158492"/>
                  </a:lnTo>
                  <a:lnTo>
                    <a:pt x="931070" y="146371"/>
                  </a:lnTo>
                  <a:lnTo>
                    <a:pt x="923331" y="137537"/>
                  </a:lnTo>
                  <a:lnTo>
                    <a:pt x="911306" y="132132"/>
                  </a:lnTo>
                  <a:lnTo>
                    <a:pt x="895709" y="130298"/>
                  </a:lnTo>
                  <a:lnTo>
                    <a:pt x="974165" y="130298"/>
                  </a:lnTo>
                  <a:lnTo>
                    <a:pt x="975110" y="131418"/>
                  </a:lnTo>
                  <a:lnTo>
                    <a:pt x="981432" y="158492"/>
                  </a:lnTo>
                  <a:lnTo>
                    <a:pt x="977110" y="180857"/>
                  </a:lnTo>
                  <a:lnTo>
                    <a:pt x="973260" y="186685"/>
                  </a:lnTo>
                  <a:close/>
                </a:path>
                <a:path w="1433829" h="352425">
                  <a:moveTo>
                    <a:pt x="1000863" y="249549"/>
                  </a:moveTo>
                  <a:lnTo>
                    <a:pt x="920855" y="249549"/>
                  </a:lnTo>
                  <a:lnTo>
                    <a:pt x="941113" y="248310"/>
                  </a:lnTo>
                  <a:lnTo>
                    <a:pt x="961192" y="246786"/>
                  </a:lnTo>
                  <a:lnTo>
                    <a:pt x="980914" y="244834"/>
                  </a:lnTo>
                  <a:lnTo>
                    <a:pt x="1000101" y="242310"/>
                  </a:lnTo>
                  <a:lnTo>
                    <a:pt x="1000863" y="249549"/>
                  </a:lnTo>
                  <a:close/>
                </a:path>
                <a:path w="1433829" h="352425">
                  <a:moveTo>
                    <a:pt x="1068298" y="351273"/>
                  </a:moveTo>
                  <a:lnTo>
                    <a:pt x="1018007" y="351273"/>
                  </a:lnTo>
                  <a:lnTo>
                    <a:pt x="1018007" y="380"/>
                  </a:lnTo>
                  <a:lnTo>
                    <a:pt x="1068298" y="380"/>
                  </a:lnTo>
                  <a:lnTo>
                    <a:pt x="1068298" y="143252"/>
                  </a:lnTo>
                  <a:lnTo>
                    <a:pt x="1112112" y="143252"/>
                  </a:lnTo>
                  <a:lnTo>
                    <a:pt x="1112112" y="184780"/>
                  </a:lnTo>
                  <a:lnTo>
                    <a:pt x="1068298" y="184780"/>
                  </a:lnTo>
                  <a:lnTo>
                    <a:pt x="1068298" y="351273"/>
                  </a:lnTo>
                  <a:close/>
                </a:path>
                <a:path w="1433829" h="352425">
                  <a:moveTo>
                    <a:pt x="1425668" y="55624"/>
                  </a:moveTo>
                  <a:lnTo>
                    <a:pt x="1375377" y="55624"/>
                  </a:lnTo>
                  <a:lnTo>
                    <a:pt x="1375377" y="380"/>
                  </a:lnTo>
                  <a:lnTo>
                    <a:pt x="1425668" y="380"/>
                  </a:lnTo>
                  <a:lnTo>
                    <a:pt x="1425668" y="55624"/>
                  </a:lnTo>
                  <a:close/>
                </a:path>
                <a:path w="1433829" h="352425">
                  <a:moveTo>
                    <a:pt x="1312132" y="200020"/>
                  </a:moveTo>
                  <a:lnTo>
                    <a:pt x="1146782" y="200020"/>
                  </a:lnTo>
                  <a:lnTo>
                    <a:pt x="1146782" y="28574"/>
                  </a:lnTo>
                  <a:lnTo>
                    <a:pt x="1312132" y="28574"/>
                  </a:lnTo>
                  <a:lnTo>
                    <a:pt x="1312132" y="55624"/>
                  </a:lnTo>
                  <a:lnTo>
                    <a:pt x="1425668" y="55624"/>
                  </a:lnTo>
                  <a:lnTo>
                    <a:pt x="1425668" y="67816"/>
                  </a:lnTo>
                  <a:lnTo>
                    <a:pt x="1196311" y="67816"/>
                  </a:lnTo>
                  <a:lnTo>
                    <a:pt x="1196311" y="160397"/>
                  </a:lnTo>
                  <a:lnTo>
                    <a:pt x="1425668" y="160397"/>
                  </a:lnTo>
                  <a:lnTo>
                    <a:pt x="1425668" y="171064"/>
                  </a:lnTo>
                  <a:lnTo>
                    <a:pt x="1312132" y="171064"/>
                  </a:lnTo>
                  <a:lnTo>
                    <a:pt x="1312132" y="200020"/>
                  </a:lnTo>
                  <a:close/>
                </a:path>
                <a:path w="1433829" h="352425">
                  <a:moveTo>
                    <a:pt x="1425668" y="160397"/>
                  </a:moveTo>
                  <a:lnTo>
                    <a:pt x="1262985" y="160397"/>
                  </a:lnTo>
                  <a:lnTo>
                    <a:pt x="1262985" y="67816"/>
                  </a:lnTo>
                  <a:lnTo>
                    <a:pt x="1425668" y="67816"/>
                  </a:lnTo>
                  <a:lnTo>
                    <a:pt x="1425668" y="95628"/>
                  </a:lnTo>
                  <a:lnTo>
                    <a:pt x="1312132" y="95628"/>
                  </a:lnTo>
                  <a:lnTo>
                    <a:pt x="1312132" y="131060"/>
                  </a:lnTo>
                  <a:lnTo>
                    <a:pt x="1425668" y="131060"/>
                  </a:lnTo>
                  <a:lnTo>
                    <a:pt x="1425668" y="160397"/>
                  </a:lnTo>
                  <a:close/>
                </a:path>
                <a:path w="1433829" h="352425">
                  <a:moveTo>
                    <a:pt x="1425668" y="131060"/>
                  </a:moveTo>
                  <a:lnTo>
                    <a:pt x="1375377" y="131060"/>
                  </a:lnTo>
                  <a:lnTo>
                    <a:pt x="1375377" y="95628"/>
                  </a:lnTo>
                  <a:lnTo>
                    <a:pt x="1425668" y="95628"/>
                  </a:lnTo>
                  <a:lnTo>
                    <a:pt x="1425668" y="131060"/>
                  </a:lnTo>
                  <a:close/>
                </a:path>
                <a:path w="1433829" h="352425">
                  <a:moveTo>
                    <a:pt x="1425668" y="256025"/>
                  </a:moveTo>
                  <a:lnTo>
                    <a:pt x="1375377" y="256025"/>
                  </a:lnTo>
                  <a:lnTo>
                    <a:pt x="1375377" y="171064"/>
                  </a:lnTo>
                  <a:lnTo>
                    <a:pt x="1425668" y="171064"/>
                  </a:lnTo>
                  <a:lnTo>
                    <a:pt x="1425668" y="256025"/>
                  </a:lnTo>
                  <a:close/>
                </a:path>
                <a:path w="1433829" h="352425">
                  <a:moveTo>
                    <a:pt x="1433288" y="345177"/>
                  </a:moveTo>
                  <a:lnTo>
                    <a:pt x="1194025" y="345177"/>
                  </a:lnTo>
                  <a:lnTo>
                    <a:pt x="1194025" y="232023"/>
                  </a:lnTo>
                  <a:lnTo>
                    <a:pt x="1244316" y="232023"/>
                  </a:lnTo>
                  <a:lnTo>
                    <a:pt x="1244316" y="305173"/>
                  </a:lnTo>
                  <a:lnTo>
                    <a:pt x="1433288" y="305173"/>
                  </a:lnTo>
                  <a:lnTo>
                    <a:pt x="1433288" y="345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392328" y="6573450"/>
            <a:ext cx="1174115" cy="1173480"/>
          </a:xfrm>
          <a:custGeom>
            <a:avLst/>
            <a:gdLst/>
            <a:ahLst/>
            <a:cxnLst/>
            <a:rect l="l" t="t" r="r" b="b"/>
            <a:pathLst>
              <a:path w="1174114" h="1173479">
                <a:moveTo>
                  <a:pt x="610325" y="1172960"/>
                </a:moveTo>
                <a:lnTo>
                  <a:pt x="563565" y="1172960"/>
                </a:lnTo>
                <a:lnTo>
                  <a:pt x="516919" y="1169237"/>
                </a:lnTo>
                <a:lnTo>
                  <a:pt x="470618" y="1161793"/>
                </a:lnTo>
                <a:lnTo>
                  <a:pt x="424893" y="1150625"/>
                </a:lnTo>
                <a:lnTo>
                  <a:pt x="379974" y="1135736"/>
                </a:lnTo>
                <a:lnTo>
                  <a:pt x="336090" y="1117124"/>
                </a:lnTo>
                <a:lnTo>
                  <a:pt x="293472" y="1094789"/>
                </a:lnTo>
                <a:lnTo>
                  <a:pt x="252821" y="1069048"/>
                </a:lnTo>
                <a:lnTo>
                  <a:pt x="214761" y="1040350"/>
                </a:lnTo>
                <a:lnTo>
                  <a:pt x="179406" y="1008894"/>
                </a:lnTo>
                <a:lnTo>
                  <a:pt x="146873" y="974878"/>
                </a:lnTo>
                <a:lnTo>
                  <a:pt x="117275" y="938503"/>
                </a:lnTo>
                <a:lnTo>
                  <a:pt x="90728" y="899968"/>
                </a:lnTo>
                <a:lnTo>
                  <a:pt x="67348" y="859472"/>
                </a:lnTo>
                <a:lnTo>
                  <a:pt x="47249" y="817214"/>
                </a:lnTo>
                <a:lnTo>
                  <a:pt x="30546" y="773394"/>
                </a:lnTo>
                <a:lnTo>
                  <a:pt x="17355" y="728212"/>
                </a:lnTo>
                <a:lnTo>
                  <a:pt x="7790" y="681865"/>
                </a:lnTo>
                <a:lnTo>
                  <a:pt x="1966" y="634555"/>
                </a:lnTo>
                <a:lnTo>
                  <a:pt x="0" y="586480"/>
                </a:lnTo>
                <a:lnTo>
                  <a:pt x="1966" y="538404"/>
                </a:lnTo>
                <a:lnTo>
                  <a:pt x="7790" y="491094"/>
                </a:lnTo>
                <a:lnTo>
                  <a:pt x="17355" y="444748"/>
                </a:lnTo>
                <a:lnTo>
                  <a:pt x="30546" y="399565"/>
                </a:lnTo>
                <a:lnTo>
                  <a:pt x="47249" y="355745"/>
                </a:lnTo>
                <a:lnTo>
                  <a:pt x="67348" y="313488"/>
                </a:lnTo>
                <a:lnTo>
                  <a:pt x="90728" y="272992"/>
                </a:lnTo>
                <a:lnTo>
                  <a:pt x="117275" y="234456"/>
                </a:lnTo>
                <a:lnTo>
                  <a:pt x="146873" y="198081"/>
                </a:lnTo>
                <a:lnTo>
                  <a:pt x="179406" y="164066"/>
                </a:lnTo>
                <a:lnTo>
                  <a:pt x="214761" y="132609"/>
                </a:lnTo>
                <a:lnTo>
                  <a:pt x="252821" y="103911"/>
                </a:lnTo>
                <a:lnTo>
                  <a:pt x="293472" y="78170"/>
                </a:lnTo>
                <a:lnTo>
                  <a:pt x="336090" y="55836"/>
                </a:lnTo>
                <a:lnTo>
                  <a:pt x="379974" y="37224"/>
                </a:lnTo>
                <a:lnTo>
                  <a:pt x="424893" y="22334"/>
                </a:lnTo>
                <a:lnTo>
                  <a:pt x="470618" y="11167"/>
                </a:lnTo>
                <a:lnTo>
                  <a:pt x="516919" y="3722"/>
                </a:lnTo>
                <a:lnTo>
                  <a:pt x="563565" y="0"/>
                </a:lnTo>
                <a:lnTo>
                  <a:pt x="610325" y="0"/>
                </a:lnTo>
                <a:lnTo>
                  <a:pt x="656971" y="3722"/>
                </a:lnTo>
                <a:lnTo>
                  <a:pt x="703272" y="11167"/>
                </a:lnTo>
                <a:lnTo>
                  <a:pt x="748997" y="22334"/>
                </a:lnTo>
                <a:lnTo>
                  <a:pt x="793916" y="37224"/>
                </a:lnTo>
                <a:lnTo>
                  <a:pt x="837800" y="55836"/>
                </a:lnTo>
                <a:lnTo>
                  <a:pt x="880418" y="78170"/>
                </a:lnTo>
                <a:lnTo>
                  <a:pt x="921069" y="103911"/>
                </a:lnTo>
                <a:lnTo>
                  <a:pt x="959129" y="132609"/>
                </a:lnTo>
                <a:lnTo>
                  <a:pt x="994484" y="164066"/>
                </a:lnTo>
                <a:lnTo>
                  <a:pt x="1027017" y="198081"/>
                </a:lnTo>
                <a:lnTo>
                  <a:pt x="1056615" y="234456"/>
                </a:lnTo>
                <a:lnTo>
                  <a:pt x="1083161" y="272992"/>
                </a:lnTo>
                <a:lnTo>
                  <a:pt x="1106542" y="313488"/>
                </a:lnTo>
                <a:lnTo>
                  <a:pt x="1126641" y="355745"/>
                </a:lnTo>
                <a:lnTo>
                  <a:pt x="1143344" y="399565"/>
                </a:lnTo>
                <a:lnTo>
                  <a:pt x="1156535" y="444748"/>
                </a:lnTo>
                <a:lnTo>
                  <a:pt x="1166100" y="491094"/>
                </a:lnTo>
                <a:lnTo>
                  <a:pt x="1171924" y="538404"/>
                </a:lnTo>
                <a:lnTo>
                  <a:pt x="1173890" y="586480"/>
                </a:lnTo>
                <a:lnTo>
                  <a:pt x="1171924" y="634555"/>
                </a:lnTo>
                <a:lnTo>
                  <a:pt x="1166100" y="681865"/>
                </a:lnTo>
                <a:lnTo>
                  <a:pt x="1156535" y="728212"/>
                </a:lnTo>
                <a:lnTo>
                  <a:pt x="1143344" y="773394"/>
                </a:lnTo>
                <a:lnTo>
                  <a:pt x="1126641" y="817214"/>
                </a:lnTo>
                <a:lnTo>
                  <a:pt x="1106542" y="859472"/>
                </a:lnTo>
                <a:lnTo>
                  <a:pt x="1083161" y="899968"/>
                </a:lnTo>
                <a:lnTo>
                  <a:pt x="1056615" y="938503"/>
                </a:lnTo>
                <a:lnTo>
                  <a:pt x="1027017" y="974878"/>
                </a:lnTo>
                <a:lnTo>
                  <a:pt x="994484" y="1008894"/>
                </a:lnTo>
                <a:lnTo>
                  <a:pt x="959129" y="1040350"/>
                </a:lnTo>
                <a:lnTo>
                  <a:pt x="921069" y="1069048"/>
                </a:lnTo>
                <a:lnTo>
                  <a:pt x="880418" y="1094789"/>
                </a:lnTo>
                <a:lnTo>
                  <a:pt x="837800" y="1117124"/>
                </a:lnTo>
                <a:lnTo>
                  <a:pt x="793916" y="1135736"/>
                </a:lnTo>
                <a:lnTo>
                  <a:pt x="748997" y="1150625"/>
                </a:lnTo>
                <a:lnTo>
                  <a:pt x="703272" y="1161793"/>
                </a:lnTo>
                <a:lnTo>
                  <a:pt x="656971" y="1169237"/>
                </a:lnTo>
                <a:lnTo>
                  <a:pt x="610325" y="1172960"/>
                </a:lnTo>
                <a:close/>
              </a:path>
            </a:pathLst>
          </a:custGeom>
          <a:solidFill>
            <a:srgbClr val="E3A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32342" y="3389419"/>
            <a:ext cx="1174115" cy="1173480"/>
          </a:xfrm>
          <a:custGeom>
            <a:avLst/>
            <a:gdLst/>
            <a:ahLst/>
            <a:cxnLst/>
            <a:rect l="l" t="t" r="r" b="b"/>
            <a:pathLst>
              <a:path w="1174114" h="1173479">
                <a:moveTo>
                  <a:pt x="610325" y="1172960"/>
                </a:moveTo>
                <a:lnTo>
                  <a:pt x="563565" y="1172960"/>
                </a:lnTo>
                <a:lnTo>
                  <a:pt x="516919" y="1169237"/>
                </a:lnTo>
                <a:lnTo>
                  <a:pt x="470618" y="1161793"/>
                </a:lnTo>
                <a:lnTo>
                  <a:pt x="424893" y="1150625"/>
                </a:lnTo>
                <a:lnTo>
                  <a:pt x="379974" y="1135736"/>
                </a:lnTo>
                <a:lnTo>
                  <a:pt x="336090" y="1117124"/>
                </a:lnTo>
                <a:lnTo>
                  <a:pt x="293472" y="1094789"/>
                </a:lnTo>
                <a:lnTo>
                  <a:pt x="252821" y="1069048"/>
                </a:lnTo>
                <a:lnTo>
                  <a:pt x="214761" y="1040350"/>
                </a:lnTo>
                <a:lnTo>
                  <a:pt x="179406" y="1008894"/>
                </a:lnTo>
                <a:lnTo>
                  <a:pt x="146873" y="974878"/>
                </a:lnTo>
                <a:lnTo>
                  <a:pt x="117275" y="938503"/>
                </a:lnTo>
                <a:lnTo>
                  <a:pt x="90728" y="899968"/>
                </a:lnTo>
                <a:lnTo>
                  <a:pt x="67348" y="859472"/>
                </a:lnTo>
                <a:lnTo>
                  <a:pt x="47249" y="817214"/>
                </a:lnTo>
                <a:lnTo>
                  <a:pt x="30546" y="773394"/>
                </a:lnTo>
                <a:lnTo>
                  <a:pt x="17355" y="728212"/>
                </a:lnTo>
                <a:lnTo>
                  <a:pt x="7790" y="681865"/>
                </a:lnTo>
                <a:lnTo>
                  <a:pt x="1966" y="634555"/>
                </a:lnTo>
                <a:lnTo>
                  <a:pt x="0" y="586480"/>
                </a:lnTo>
                <a:lnTo>
                  <a:pt x="1966" y="538404"/>
                </a:lnTo>
                <a:lnTo>
                  <a:pt x="7790" y="491094"/>
                </a:lnTo>
                <a:lnTo>
                  <a:pt x="17355" y="444748"/>
                </a:lnTo>
                <a:lnTo>
                  <a:pt x="30546" y="399565"/>
                </a:lnTo>
                <a:lnTo>
                  <a:pt x="47249" y="355745"/>
                </a:lnTo>
                <a:lnTo>
                  <a:pt x="67348" y="313488"/>
                </a:lnTo>
                <a:lnTo>
                  <a:pt x="90728" y="272992"/>
                </a:lnTo>
                <a:lnTo>
                  <a:pt x="117275" y="234456"/>
                </a:lnTo>
                <a:lnTo>
                  <a:pt x="146873" y="198081"/>
                </a:lnTo>
                <a:lnTo>
                  <a:pt x="179406" y="164066"/>
                </a:lnTo>
                <a:lnTo>
                  <a:pt x="214761" y="132609"/>
                </a:lnTo>
                <a:lnTo>
                  <a:pt x="252821" y="103911"/>
                </a:lnTo>
                <a:lnTo>
                  <a:pt x="293472" y="78170"/>
                </a:lnTo>
                <a:lnTo>
                  <a:pt x="336090" y="55836"/>
                </a:lnTo>
                <a:lnTo>
                  <a:pt x="379974" y="37224"/>
                </a:lnTo>
                <a:lnTo>
                  <a:pt x="424893" y="22334"/>
                </a:lnTo>
                <a:lnTo>
                  <a:pt x="470618" y="11167"/>
                </a:lnTo>
                <a:lnTo>
                  <a:pt x="516919" y="3722"/>
                </a:lnTo>
                <a:lnTo>
                  <a:pt x="563565" y="0"/>
                </a:lnTo>
                <a:lnTo>
                  <a:pt x="610325" y="0"/>
                </a:lnTo>
                <a:lnTo>
                  <a:pt x="656971" y="3722"/>
                </a:lnTo>
                <a:lnTo>
                  <a:pt x="703272" y="11167"/>
                </a:lnTo>
                <a:lnTo>
                  <a:pt x="748997" y="22334"/>
                </a:lnTo>
                <a:lnTo>
                  <a:pt x="793916" y="37224"/>
                </a:lnTo>
                <a:lnTo>
                  <a:pt x="837800" y="55836"/>
                </a:lnTo>
                <a:lnTo>
                  <a:pt x="880418" y="78170"/>
                </a:lnTo>
                <a:lnTo>
                  <a:pt x="921069" y="103911"/>
                </a:lnTo>
                <a:lnTo>
                  <a:pt x="959129" y="132609"/>
                </a:lnTo>
                <a:lnTo>
                  <a:pt x="994484" y="164066"/>
                </a:lnTo>
                <a:lnTo>
                  <a:pt x="1027017" y="198081"/>
                </a:lnTo>
                <a:lnTo>
                  <a:pt x="1056615" y="234456"/>
                </a:lnTo>
                <a:lnTo>
                  <a:pt x="1083161" y="272992"/>
                </a:lnTo>
                <a:lnTo>
                  <a:pt x="1106542" y="313488"/>
                </a:lnTo>
                <a:lnTo>
                  <a:pt x="1126641" y="355745"/>
                </a:lnTo>
                <a:lnTo>
                  <a:pt x="1143344" y="399565"/>
                </a:lnTo>
                <a:lnTo>
                  <a:pt x="1156535" y="444748"/>
                </a:lnTo>
                <a:lnTo>
                  <a:pt x="1166100" y="491094"/>
                </a:lnTo>
                <a:lnTo>
                  <a:pt x="1171924" y="538404"/>
                </a:lnTo>
                <a:lnTo>
                  <a:pt x="1173890" y="586480"/>
                </a:lnTo>
                <a:lnTo>
                  <a:pt x="1171924" y="634555"/>
                </a:lnTo>
                <a:lnTo>
                  <a:pt x="1166100" y="681865"/>
                </a:lnTo>
                <a:lnTo>
                  <a:pt x="1156535" y="728212"/>
                </a:lnTo>
                <a:lnTo>
                  <a:pt x="1143344" y="773394"/>
                </a:lnTo>
                <a:lnTo>
                  <a:pt x="1126641" y="817214"/>
                </a:lnTo>
                <a:lnTo>
                  <a:pt x="1106542" y="859472"/>
                </a:lnTo>
                <a:lnTo>
                  <a:pt x="1083161" y="899968"/>
                </a:lnTo>
                <a:lnTo>
                  <a:pt x="1056615" y="938503"/>
                </a:lnTo>
                <a:lnTo>
                  <a:pt x="1027017" y="974878"/>
                </a:lnTo>
                <a:lnTo>
                  <a:pt x="994484" y="1008894"/>
                </a:lnTo>
                <a:lnTo>
                  <a:pt x="959129" y="1040350"/>
                </a:lnTo>
                <a:lnTo>
                  <a:pt x="921069" y="1069048"/>
                </a:lnTo>
                <a:lnTo>
                  <a:pt x="880418" y="1094789"/>
                </a:lnTo>
                <a:lnTo>
                  <a:pt x="837800" y="1117124"/>
                </a:lnTo>
                <a:lnTo>
                  <a:pt x="793916" y="1135736"/>
                </a:lnTo>
                <a:lnTo>
                  <a:pt x="748997" y="1150625"/>
                </a:lnTo>
                <a:lnTo>
                  <a:pt x="703272" y="1161793"/>
                </a:lnTo>
                <a:lnTo>
                  <a:pt x="656971" y="1169237"/>
                </a:lnTo>
                <a:lnTo>
                  <a:pt x="610325" y="1172960"/>
                </a:lnTo>
                <a:close/>
              </a:path>
            </a:pathLst>
          </a:custGeom>
          <a:solidFill>
            <a:srgbClr val="2E2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38839" y="6573450"/>
            <a:ext cx="1174115" cy="1173480"/>
          </a:xfrm>
          <a:custGeom>
            <a:avLst/>
            <a:gdLst/>
            <a:ahLst/>
            <a:cxnLst/>
            <a:rect l="l" t="t" r="r" b="b"/>
            <a:pathLst>
              <a:path w="1174115" h="1173479">
                <a:moveTo>
                  <a:pt x="610325" y="1172960"/>
                </a:moveTo>
                <a:lnTo>
                  <a:pt x="563565" y="1172960"/>
                </a:lnTo>
                <a:lnTo>
                  <a:pt x="516919" y="1169237"/>
                </a:lnTo>
                <a:lnTo>
                  <a:pt x="470618" y="1161793"/>
                </a:lnTo>
                <a:lnTo>
                  <a:pt x="424893" y="1150625"/>
                </a:lnTo>
                <a:lnTo>
                  <a:pt x="379974" y="1135736"/>
                </a:lnTo>
                <a:lnTo>
                  <a:pt x="336090" y="1117124"/>
                </a:lnTo>
                <a:lnTo>
                  <a:pt x="293472" y="1094789"/>
                </a:lnTo>
                <a:lnTo>
                  <a:pt x="252821" y="1069048"/>
                </a:lnTo>
                <a:lnTo>
                  <a:pt x="214761" y="1040350"/>
                </a:lnTo>
                <a:lnTo>
                  <a:pt x="179406" y="1008894"/>
                </a:lnTo>
                <a:lnTo>
                  <a:pt x="146873" y="974878"/>
                </a:lnTo>
                <a:lnTo>
                  <a:pt x="117275" y="938503"/>
                </a:lnTo>
                <a:lnTo>
                  <a:pt x="90728" y="899968"/>
                </a:lnTo>
                <a:lnTo>
                  <a:pt x="67348" y="859472"/>
                </a:lnTo>
                <a:lnTo>
                  <a:pt x="47249" y="817214"/>
                </a:lnTo>
                <a:lnTo>
                  <a:pt x="30546" y="773394"/>
                </a:lnTo>
                <a:lnTo>
                  <a:pt x="17355" y="728212"/>
                </a:lnTo>
                <a:lnTo>
                  <a:pt x="7790" y="681865"/>
                </a:lnTo>
                <a:lnTo>
                  <a:pt x="1966" y="634555"/>
                </a:lnTo>
                <a:lnTo>
                  <a:pt x="0" y="586480"/>
                </a:lnTo>
                <a:lnTo>
                  <a:pt x="1966" y="538404"/>
                </a:lnTo>
                <a:lnTo>
                  <a:pt x="7790" y="491094"/>
                </a:lnTo>
                <a:lnTo>
                  <a:pt x="17355" y="444748"/>
                </a:lnTo>
                <a:lnTo>
                  <a:pt x="30546" y="399565"/>
                </a:lnTo>
                <a:lnTo>
                  <a:pt x="47249" y="355745"/>
                </a:lnTo>
                <a:lnTo>
                  <a:pt x="67348" y="313488"/>
                </a:lnTo>
                <a:lnTo>
                  <a:pt x="90728" y="272992"/>
                </a:lnTo>
                <a:lnTo>
                  <a:pt x="117275" y="234456"/>
                </a:lnTo>
                <a:lnTo>
                  <a:pt x="146873" y="198081"/>
                </a:lnTo>
                <a:lnTo>
                  <a:pt x="179406" y="164066"/>
                </a:lnTo>
                <a:lnTo>
                  <a:pt x="214761" y="132609"/>
                </a:lnTo>
                <a:lnTo>
                  <a:pt x="252821" y="103911"/>
                </a:lnTo>
                <a:lnTo>
                  <a:pt x="293472" y="78170"/>
                </a:lnTo>
                <a:lnTo>
                  <a:pt x="336090" y="55836"/>
                </a:lnTo>
                <a:lnTo>
                  <a:pt x="379974" y="37224"/>
                </a:lnTo>
                <a:lnTo>
                  <a:pt x="424893" y="22334"/>
                </a:lnTo>
                <a:lnTo>
                  <a:pt x="470618" y="11167"/>
                </a:lnTo>
                <a:lnTo>
                  <a:pt x="516919" y="3722"/>
                </a:lnTo>
                <a:lnTo>
                  <a:pt x="563565" y="0"/>
                </a:lnTo>
                <a:lnTo>
                  <a:pt x="610325" y="0"/>
                </a:lnTo>
                <a:lnTo>
                  <a:pt x="656971" y="3722"/>
                </a:lnTo>
                <a:lnTo>
                  <a:pt x="703272" y="11167"/>
                </a:lnTo>
                <a:lnTo>
                  <a:pt x="748997" y="22334"/>
                </a:lnTo>
                <a:lnTo>
                  <a:pt x="793916" y="37224"/>
                </a:lnTo>
                <a:lnTo>
                  <a:pt x="837800" y="55836"/>
                </a:lnTo>
                <a:lnTo>
                  <a:pt x="880418" y="78170"/>
                </a:lnTo>
                <a:lnTo>
                  <a:pt x="921069" y="103911"/>
                </a:lnTo>
                <a:lnTo>
                  <a:pt x="959129" y="132609"/>
                </a:lnTo>
                <a:lnTo>
                  <a:pt x="994484" y="164066"/>
                </a:lnTo>
                <a:lnTo>
                  <a:pt x="1027017" y="198081"/>
                </a:lnTo>
                <a:lnTo>
                  <a:pt x="1056615" y="234456"/>
                </a:lnTo>
                <a:lnTo>
                  <a:pt x="1083161" y="272992"/>
                </a:lnTo>
                <a:lnTo>
                  <a:pt x="1106542" y="313488"/>
                </a:lnTo>
                <a:lnTo>
                  <a:pt x="1126641" y="355745"/>
                </a:lnTo>
                <a:lnTo>
                  <a:pt x="1143344" y="399565"/>
                </a:lnTo>
                <a:lnTo>
                  <a:pt x="1156535" y="444748"/>
                </a:lnTo>
                <a:lnTo>
                  <a:pt x="1166100" y="491094"/>
                </a:lnTo>
                <a:lnTo>
                  <a:pt x="1171924" y="538404"/>
                </a:lnTo>
                <a:lnTo>
                  <a:pt x="1173890" y="586480"/>
                </a:lnTo>
                <a:lnTo>
                  <a:pt x="1171924" y="634555"/>
                </a:lnTo>
                <a:lnTo>
                  <a:pt x="1166100" y="681865"/>
                </a:lnTo>
                <a:lnTo>
                  <a:pt x="1156535" y="728212"/>
                </a:lnTo>
                <a:lnTo>
                  <a:pt x="1143344" y="773394"/>
                </a:lnTo>
                <a:lnTo>
                  <a:pt x="1126641" y="817214"/>
                </a:lnTo>
                <a:lnTo>
                  <a:pt x="1106542" y="859472"/>
                </a:lnTo>
                <a:lnTo>
                  <a:pt x="1083161" y="899968"/>
                </a:lnTo>
                <a:lnTo>
                  <a:pt x="1056615" y="938503"/>
                </a:lnTo>
                <a:lnTo>
                  <a:pt x="1027017" y="974878"/>
                </a:lnTo>
                <a:lnTo>
                  <a:pt x="994484" y="1008894"/>
                </a:lnTo>
                <a:lnTo>
                  <a:pt x="959129" y="1040350"/>
                </a:lnTo>
                <a:lnTo>
                  <a:pt x="921069" y="1069048"/>
                </a:lnTo>
                <a:lnTo>
                  <a:pt x="880418" y="1094789"/>
                </a:lnTo>
                <a:lnTo>
                  <a:pt x="837800" y="1117124"/>
                </a:lnTo>
                <a:lnTo>
                  <a:pt x="793916" y="1135736"/>
                </a:lnTo>
                <a:lnTo>
                  <a:pt x="748997" y="1150625"/>
                </a:lnTo>
                <a:lnTo>
                  <a:pt x="703272" y="1161793"/>
                </a:lnTo>
                <a:lnTo>
                  <a:pt x="656971" y="1169237"/>
                </a:lnTo>
                <a:lnTo>
                  <a:pt x="610325" y="1172960"/>
                </a:lnTo>
                <a:close/>
              </a:path>
            </a:pathLst>
          </a:custGeom>
          <a:solidFill>
            <a:srgbClr val="F4B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38839" y="3389419"/>
            <a:ext cx="1174115" cy="1173480"/>
          </a:xfrm>
          <a:custGeom>
            <a:avLst/>
            <a:gdLst/>
            <a:ahLst/>
            <a:cxnLst/>
            <a:rect l="l" t="t" r="r" b="b"/>
            <a:pathLst>
              <a:path w="1174115" h="1173479">
                <a:moveTo>
                  <a:pt x="610325" y="1172960"/>
                </a:moveTo>
                <a:lnTo>
                  <a:pt x="563565" y="1172960"/>
                </a:lnTo>
                <a:lnTo>
                  <a:pt x="516919" y="1169237"/>
                </a:lnTo>
                <a:lnTo>
                  <a:pt x="470618" y="1161793"/>
                </a:lnTo>
                <a:lnTo>
                  <a:pt x="424893" y="1150625"/>
                </a:lnTo>
                <a:lnTo>
                  <a:pt x="379974" y="1135736"/>
                </a:lnTo>
                <a:lnTo>
                  <a:pt x="336090" y="1117124"/>
                </a:lnTo>
                <a:lnTo>
                  <a:pt x="293472" y="1094789"/>
                </a:lnTo>
                <a:lnTo>
                  <a:pt x="252821" y="1069048"/>
                </a:lnTo>
                <a:lnTo>
                  <a:pt x="214761" y="1040350"/>
                </a:lnTo>
                <a:lnTo>
                  <a:pt x="179406" y="1008894"/>
                </a:lnTo>
                <a:lnTo>
                  <a:pt x="146873" y="974878"/>
                </a:lnTo>
                <a:lnTo>
                  <a:pt x="117275" y="938503"/>
                </a:lnTo>
                <a:lnTo>
                  <a:pt x="90728" y="899968"/>
                </a:lnTo>
                <a:lnTo>
                  <a:pt x="67348" y="859472"/>
                </a:lnTo>
                <a:lnTo>
                  <a:pt x="47249" y="817214"/>
                </a:lnTo>
                <a:lnTo>
                  <a:pt x="30546" y="773394"/>
                </a:lnTo>
                <a:lnTo>
                  <a:pt x="17355" y="728212"/>
                </a:lnTo>
                <a:lnTo>
                  <a:pt x="7790" y="681865"/>
                </a:lnTo>
                <a:lnTo>
                  <a:pt x="1966" y="634555"/>
                </a:lnTo>
                <a:lnTo>
                  <a:pt x="0" y="586480"/>
                </a:lnTo>
                <a:lnTo>
                  <a:pt x="1966" y="538404"/>
                </a:lnTo>
                <a:lnTo>
                  <a:pt x="7790" y="491094"/>
                </a:lnTo>
                <a:lnTo>
                  <a:pt x="17355" y="444748"/>
                </a:lnTo>
                <a:lnTo>
                  <a:pt x="30546" y="399565"/>
                </a:lnTo>
                <a:lnTo>
                  <a:pt x="47249" y="355745"/>
                </a:lnTo>
                <a:lnTo>
                  <a:pt x="67348" y="313488"/>
                </a:lnTo>
                <a:lnTo>
                  <a:pt x="90728" y="272992"/>
                </a:lnTo>
                <a:lnTo>
                  <a:pt x="117275" y="234456"/>
                </a:lnTo>
                <a:lnTo>
                  <a:pt x="146873" y="198081"/>
                </a:lnTo>
                <a:lnTo>
                  <a:pt x="179406" y="164066"/>
                </a:lnTo>
                <a:lnTo>
                  <a:pt x="214761" y="132609"/>
                </a:lnTo>
                <a:lnTo>
                  <a:pt x="252821" y="103911"/>
                </a:lnTo>
                <a:lnTo>
                  <a:pt x="293472" y="78170"/>
                </a:lnTo>
                <a:lnTo>
                  <a:pt x="336090" y="55836"/>
                </a:lnTo>
                <a:lnTo>
                  <a:pt x="379974" y="37224"/>
                </a:lnTo>
                <a:lnTo>
                  <a:pt x="424893" y="22334"/>
                </a:lnTo>
                <a:lnTo>
                  <a:pt x="470618" y="11167"/>
                </a:lnTo>
                <a:lnTo>
                  <a:pt x="516919" y="3722"/>
                </a:lnTo>
                <a:lnTo>
                  <a:pt x="563565" y="0"/>
                </a:lnTo>
                <a:lnTo>
                  <a:pt x="610325" y="0"/>
                </a:lnTo>
                <a:lnTo>
                  <a:pt x="656971" y="3722"/>
                </a:lnTo>
                <a:lnTo>
                  <a:pt x="703272" y="11167"/>
                </a:lnTo>
                <a:lnTo>
                  <a:pt x="748997" y="22334"/>
                </a:lnTo>
                <a:lnTo>
                  <a:pt x="793916" y="37224"/>
                </a:lnTo>
                <a:lnTo>
                  <a:pt x="837800" y="55836"/>
                </a:lnTo>
                <a:lnTo>
                  <a:pt x="880418" y="78170"/>
                </a:lnTo>
                <a:lnTo>
                  <a:pt x="921069" y="103911"/>
                </a:lnTo>
                <a:lnTo>
                  <a:pt x="959129" y="132609"/>
                </a:lnTo>
                <a:lnTo>
                  <a:pt x="994484" y="164066"/>
                </a:lnTo>
                <a:lnTo>
                  <a:pt x="1027017" y="198081"/>
                </a:lnTo>
                <a:lnTo>
                  <a:pt x="1056615" y="234456"/>
                </a:lnTo>
                <a:lnTo>
                  <a:pt x="1083161" y="272992"/>
                </a:lnTo>
                <a:lnTo>
                  <a:pt x="1106542" y="313488"/>
                </a:lnTo>
                <a:lnTo>
                  <a:pt x="1126641" y="355745"/>
                </a:lnTo>
                <a:lnTo>
                  <a:pt x="1143344" y="399565"/>
                </a:lnTo>
                <a:lnTo>
                  <a:pt x="1156535" y="444748"/>
                </a:lnTo>
                <a:lnTo>
                  <a:pt x="1166100" y="491094"/>
                </a:lnTo>
                <a:lnTo>
                  <a:pt x="1171924" y="538404"/>
                </a:lnTo>
                <a:lnTo>
                  <a:pt x="1173890" y="586480"/>
                </a:lnTo>
                <a:lnTo>
                  <a:pt x="1171924" y="634555"/>
                </a:lnTo>
                <a:lnTo>
                  <a:pt x="1166100" y="681865"/>
                </a:lnTo>
                <a:lnTo>
                  <a:pt x="1156535" y="728212"/>
                </a:lnTo>
                <a:lnTo>
                  <a:pt x="1143344" y="773394"/>
                </a:lnTo>
                <a:lnTo>
                  <a:pt x="1126641" y="817214"/>
                </a:lnTo>
                <a:lnTo>
                  <a:pt x="1106542" y="859472"/>
                </a:lnTo>
                <a:lnTo>
                  <a:pt x="1083161" y="899968"/>
                </a:lnTo>
                <a:lnTo>
                  <a:pt x="1056615" y="938503"/>
                </a:lnTo>
                <a:lnTo>
                  <a:pt x="1027017" y="974878"/>
                </a:lnTo>
                <a:lnTo>
                  <a:pt x="994484" y="1008894"/>
                </a:lnTo>
                <a:lnTo>
                  <a:pt x="959129" y="1040350"/>
                </a:lnTo>
                <a:lnTo>
                  <a:pt x="921069" y="1069048"/>
                </a:lnTo>
                <a:lnTo>
                  <a:pt x="880418" y="1094789"/>
                </a:lnTo>
                <a:lnTo>
                  <a:pt x="837800" y="1117124"/>
                </a:lnTo>
                <a:lnTo>
                  <a:pt x="793916" y="1135736"/>
                </a:lnTo>
                <a:lnTo>
                  <a:pt x="748997" y="1150625"/>
                </a:lnTo>
                <a:lnTo>
                  <a:pt x="703272" y="1161793"/>
                </a:lnTo>
                <a:lnTo>
                  <a:pt x="656971" y="1169237"/>
                </a:lnTo>
                <a:lnTo>
                  <a:pt x="610325" y="1172960"/>
                </a:lnTo>
                <a:close/>
              </a:path>
            </a:pathLst>
          </a:custGeom>
          <a:solidFill>
            <a:srgbClr val="915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8059" y="7376142"/>
            <a:ext cx="2705431" cy="22247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020631" y="7705267"/>
            <a:ext cx="2188210" cy="236854"/>
          </a:xfrm>
          <a:custGeom>
            <a:avLst/>
            <a:gdLst/>
            <a:ahLst/>
            <a:cxnLst/>
            <a:rect l="l" t="t" r="r" b="b"/>
            <a:pathLst>
              <a:path w="2188210" h="236854">
                <a:moveTo>
                  <a:pt x="169316" y="8686"/>
                </a:moveTo>
                <a:lnTo>
                  <a:pt x="150152" y="8686"/>
                </a:lnTo>
                <a:lnTo>
                  <a:pt x="150152" y="96520"/>
                </a:lnTo>
                <a:lnTo>
                  <a:pt x="97904" y="96520"/>
                </a:lnTo>
                <a:lnTo>
                  <a:pt x="100698" y="58153"/>
                </a:lnTo>
                <a:lnTo>
                  <a:pt x="100736" y="12547"/>
                </a:lnTo>
                <a:lnTo>
                  <a:pt x="1422" y="12547"/>
                </a:lnTo>
                <a:lnTo>
                  <a:pt x="1422" y="29438"/>
                </a:lnTo>
                <a:lnTo>
                  <a:pt x="81813" y="29438"/>
                </a:lnTo>
                <a:lnTo>
                  <a:pt x="81813" y="58153"/>
                </a:lnTo>
                <a:lnTo>
                  <a:pt x="59944" y="94081"/>
                </a:lnTo>
                <a:lnTo>
                  <a:pt x="33578" y="95554"/>
                </a:lnTo>
                <a:lnTo>
                  <a:pt x="0" y="95554"/>
                </a:lnTo>
                <a:lnTo>
                  <a:pt x="0" y="112687"/>
                </a:lnTo>
                <a:lnTo>
                  <a:pt x="33108" y="112687"/>
                </a:lnTo>
                <a:lnTo>
                  <a:pt x="45859" y="112331"/>
                </a:lnTo>
                <a:lnTo>
                  <a:pt x="57645" y="111277"/>
                </a:lnTo>
                <a:lnTo>
                  <a:pt x="68084" y="109537"/>
                </a:lnTo>
                <a:lnTo>
                  <a:pt x="76847" y="107137"/>
                </a:lnTo>
                <a:lnTo>
                  <a:pt x="66408" y="137185"/>
                </a:lnTo>
                <a:lnTo>
                  <a:pt x="50215" y="161671"/>
                </a:lnTo>
                <a:lnTo>
                  <a:pt x="28143" y="180365"/>
                </a:lnTo>
                <a:lnTo>
                  <a:pt x="0" y="193040"/>
                </a:lnTo>
                <a:lnTo>
                  <a:pt x="0" y="210654"/>
                </a:lnTo>
                <a:lnTo>
                  <a:pt x="34759" y="196824"/>
                </a:lnTo>
                <a:lnTo>
                  <a:pt x="61899" y="175818"/>
                </a:lnTo>
                <a:lnTo>
                  <a:pt x="81673" y="147980"/>
                </a:lnTo>
                <a:lnTo>
                  <a:pt x="94348" y="113652"/>
                </a:lnTo>
                <a:lnTo>
                  <a:pt x="150152" y="113652"/>
                </a:lnTo>
                <a:lnTo>
                  <a:pt x="150152" y="224650"/>
                </a:lnTo>
                <a:lnTo>
                  <a:pt x="169316" y="224650"/>
                </a:lnTo>
                <a:lnTo>
                  <a:pt x="169316" y="113652"/>
                </a:lnTo>
                <a:lnTo>
                  <a:pt x="169316" y="107137"/>
                </a:lnTo>
                <a:lnTo>
                  <a:pt x="169316" y="96520"/>
                </a:lnTo>
                <a:lnTo>
                  <a:pt x="169316" y="8686"/>
                </a:lnTo>
                <a:close/>
              </a:path>
              <a:path w="2188210" h="236854">
                <a:moveTo>
                  <a:pt x="388048" y="57912"/>
                </a:moveTo>
                <a:lnTo>
                  <a:pt x="351866" y="57912"/>
                </a:lnTo>
                <a:lnTo>
                  <a:pt x="354469" y="53568"/>
                </a:lnTo>
                <a:lnTo>
                  <a:pt x="355180" y="46570"/>
                </a:lnTo>
                <a:lnTo>
                  <a:pt x="355180" y="27266"/>
                </a:lnTo>
                <a:lnTo>
                  <a:pt x="383794" y="27266"/>
                </a:lnTo>
                <a:lnTo>
                  <a:pt x="383794" y="11099"/>
                </a:lnTo>
                <a:lnTo>
                  <a:pt x="336257" y="11099"/>
                </a:lnTo>
                <a:lnTo>
                  <a:pt x="336257" y="27266"/>
                </a:lnTo>
                <a:lnTo>
                  <a:pt x="336257" y="46570"/>
                </a:lnTo>
                <a:lnTo>
                  <a:pt x="335546" y="53568"/>
                </a:lnTo>
                <a:lnTo>
                  <a:pt x="333184" y="57912"/>
                </a:lnTo>
                <a:lnTo>
                  <a:pt x="269570" y="57912"/>
                </a:lnTo>
                <a:lnTo>
                  <a:pt x="269570" y="27266"/>
                </a:lnTo>
                <a:lnTo>
                  <a:pt x="336257" y="27266"/>
                </a:lnTo>
                <a:lnTo>
                  <a:pt x="336257" y="11099"/>
                </a:lnTo>
                <a:lnTo>
                  <a:pt x="222046" y="11099"/>
                </a:lnTo>
                <a:lnTo>
                  <a:pt x="222046" y="27266"/>
                </a:lnTo>
                <a:lnTo>
                  <a:pt x="250659" y="27266"/>
                </a:lnTo>
                <a:lnTo>
                  <a:pt x="250659" y="57912"/>
                </a:lnTo>
                <a:lnTo>
                  <a:pt x="217792" y="57912"/>
                </a:lnTo>
                <a:lnTo>
                  <a:pt x="217792" y="73837"/>
                </a:lnTo>
                <a:lnTo>
                  <a:pt x="388048" y="73837"/>
                </a:lnTo>
                <a:lnTo>
                  <a:pt x="388048" y="57912"/>
                </a:lnTo>
                <a:close/>
              </a:path>
              <a:path w="2188210" h="236854">
                <a:moveTo>
                  <a:pt x="388988" y="211378"/>
                </a:moveTo>
                <a:lnTo>
                  <a:pt x="240957" y="211378"/>
                </a:lnTo>
                <a:lnTo>
                  <a:pt x="240957" y="189661"/>
                </a:lnTo>
                <a:lnTo>
                  <a:pt x="383794" y="189661"/>
                </a:lnTo>
                <a:lnTo>
                  <a:pt x="383794" y="136093"/>
                </a:lnTo>
                <a:lnTo>
                  <a:pt x="222046" y="136093"/>
                </a:lnTo>
                <a:lnTo>
                  <a:pt x="222046" y="151777"/>
                </a:lnTo>
                <a:lnTo>
                  <a:pt x="364871" y="151777"/>
                </a:lnTo>
                <a:lnTo>
                  <a:pt x="364871" y="173736"/>
                </a:lnTo>
                <a:lnTo>
                  <a:pt x="222046" y="173736"/>
                </a:lnTo>
                <a:lnTo>
                  <a:pt x="222046" y="227063"/>
                </a:lnTo>
                <a:lnTo>
                  <a:pt x="388988" y="227063"/>
                </a:lnTo>
                <a:lnTo>
                  <a:pt x="388988" y="211378"/>
                </a:lnTo>
                <a:close/>
              </a:path>
              <a:path w="2188210" h="236854">
                <a:moveTo>
                  <a:pt x="398208" y="96520"/>
                </a:moveTo>
                <a:lnTo>
                  <a:pt x="207619" y="96520"/>
                </a:lnTo>
                <a:lnTo>
                  <a:pt x="207619" y="112928"/>
                </a:lnTo>
                <a:lnTo>
                  <a:pt x="398208" y="112928"/>
                </a:lnTo>
                <a:lnTo>
                  <a:pt x="398208" y="96520"/>
                </a:lnTo>
                <a:close/>
              </a:path>
              <a:path w="2188210" h="236854">
                <a:moveTo>
                  <a:pt x="598271" y="104965"/>
                </a:moveTo>
                <a:lnTo>
                  <a:pt x="579056" y="96088"/>
                </a:lnTo>
                <a:lnTo>
                  <a:pt x="563092" y="82232"/>
                </a:lnTo>
                <a:lnTo>
                  <a:pt x="560387" y="77457"/>
                </a:lnTo>
                <a:lnTo>
                  <a:pt x="552170" y="63030"/>
                </a:lnTo>
                <a:lnTo>
                  <a:pt x="548132" y="38125"/>
                </a:lnTo>
                <a:lnTo>
                  <a:pt x="548132" y="9893"/>
                </a:lnTo>
                <a:lnTo>
                  <a:pt x="528980" y="9893"/>
                </a:lnTo>
                <a:lnTo>
                  <a:pt x="528980" y="38125"/>
                </a:lnTo>
                <a:lnTo>
                  <a:pt x="525030" y="62966"/>
                </a:lnTo>
                <a:lnTo>
                  <a:pt x="514261" y="82981"/>
                </a:lnTo>
                <a:lnTo>
                  <a:pt x="498259" y="97878"/>
                </a:lnTo>
                <a:lnTo>
                  <a:pt x="478612" y="107378"/>
                </a:lnTo>
                <a:lnTo>
                  <a:pt x="478612" y="124993"/>
                </a:lnTo>
                <a:lnTo>
                  <a:pt x="498970" y="117094"/>
                </a:lnTo>
                <a:lnTo>
                  <a:pt x="516242" y="105930"/>
                </a:lnTo>
                <a:lnTo>
                  <a:pt x="529653" y="92417"/>
                </a:lnTo>
                <a:lnTo>
                  <a:pt x="538441" y="77457"/>
                </a:lnTo>
                <a:lnTo>
                  <a:pt x="548119" y="91871"/>
                </a:lnTo>
                <a:lnTo>
                  <a:pt x="561784" y="104609"/>
                </a:lnTo>
                <a:lnTo>
                  <a:pt x="578739" y="114985"/>
                </a:lnTo>
                <a:lnTo>
                  <a:pt x="598271" y="122339"/>
                </a:lnTo>
                <a:lnTo>
                  <a:pt x="598271" y="104965"/>
                </a:lnTo>
                <a:close/>
              </a:path>
              <a:path w="2188210" h="236854">
                <a:moveTo>
                  <a:pt x="657377" y="8686"/>
                </a:moveTo>
                <a:lnTo>
                  <a:pt x="638467" y="8686"/>
                </a:lnTo>
                <a:lnTo>
                  <a:pt x="638467" y="50190"/>
                </a:lnTo>
                <a:lnTo>
                  <a:pt x="588568" y="50190"/>
                </a:lnTo>
                <a:lnTo>
                  <a:pt x="588568" y="66840"/>
                </a:lnTo>
                <a:lnTo>
                  <a:pt x="638467" y="66840"/>
                </a:lnTo>
                <a:lnTo>
                  <a:pt x="638467" y="131508"/>
                </a:lnTo>
                <a:lnTo>
                  <a:pt x="657377" y="131508"/>
                </a:lnTo>
                <a:lnTo>
                  <a:pt x="657377" y="8686"/>
                </a:lnTo>
                <a:close/>
              </a:path>
              <a:path w="2188210" h="236854">
                <a:moveTo>
                  <a:pt x="662114" y="185318"/>
                </a:moveTo>
                <a:lnTo>
                  <a:pt x="660869" y="175806"/>
                </a:lnTo>
                <a:lnTo>
                  <a:pt x="657352" y="167525"/>
                </a:lnTo>
                <a:lnTo>
                  <a:pt x="651840" y="160413"/>
                </a:lnTo>
                <a:lnTo>
                  <a:pt x="647814" y="157086"/>
                </a:lnTo>
                <a:lnTo>
                  <a:pt x="644613" y="154432"/>
                </a:lnTo>
                <a:lnTo>
                  <a:pt x="643191" y="153733"/>
                </a:lnTo>
                <a:lnTo>
                  <a:pt x="643191" y="178079"/>
                </a:lnTo>
                <a:lnTo>
                  <a:pt x="643191" y="192316"/>
                </a:lnTo>
                <a:lnTo>
                  <a:pt x="595376" y="212661"/>
                </a:lnTo>
                <a:lnTo>
                  <a:pt x="579348" y="213309"/>
                </a:lnTo>
                <a:lnTo>
                  <a:pt x="563346" y="212661"/>
                </a:lnTo>
                <a:lnTo>
                  <a:pt x="525907" y="202450"/>
                </a:lnTo>
                <a:lnTo>
                  <a:pt x="515975" y="192316"/>
                </a:lnTo>
                <a:lnTo>
                  <a:pt x="515975" y="178079"/>
                </a:lnTo>
                <a:lnTo>
                  <a:pt x="563346" y="157734"/>
                </a:lnTo>
                <a:lnTo>
                  <a:pt x="579348" y="157086"/>
                </a:lnTo>
                <a:lnTo>
                  <a:pt x="595376" y="157734"/>
                </a:lnTo>
                <a:lnTo>
                  <a:pt x="632790" y="167944"/>
                </a:lnTo>
                <a:lnTo>
                  <a:pt x="643191" y="178079"/>
                </a:lnTo>
                <a:lnTo>
                  <a:pt x="643191" y="153733"/>
                </a:lnTo>
                <a:lnTo>
                  <a:pt x="631558" y="147929"/>
                </a:lnTo>
                <a:lnTo>
                  <a:pt x="615886" y="143510"/>
                </a:lnTo>
                <a:lnTo>
                  <a:pt x="598258" y="140995"/>
                </a:lnTo>
                <a:lnTo>
                  <a:pt x="579348" y="140195"/>
                </a:lnTo>
                <a:lnTo>
                  <a:pt x="560476" y="140995"/>
                </a:lnTo>
                <a:lnTo>
                  <a:pt x="514324" y="154432"/>
                </a:lnTo>
                <a:lnTo>
                  <a:pt x="496824" y="185318"/>
                </a:lnTo>
                <a:lnTo>
                  <a:pt x="498030" y="194818"/>
                </a:lnTo>
                <a:lnTo>
                  <a:pt x="527342" y="222529"/>
                </a:lnTo>
                <a:lnTo>
                  <a:pt x="579348" y="229958"/>
                </a:lnTo>
                <a:lnTo>
                  <a:pt x="598258" y="229235"/>
                </a:lnTo>
                <a:lnTo>
                  <a:pt x="615886" y="226847"/>
                </a:lnTo>
                <a:lnTo>
                  <a:pt x="631558" y="222529"/>
                </a:lnTo>
                <a:lnTo>
                  <a:pt x="644613" y="215963"/>
                </a:lnTo>
                <a:lnTo>
                  <a:pt x="647890" y="213309"/>
                </a:lnTo>
                <a:lnTo>
                  <a:pt x="651840" y="210121"/>
                </a:lnTo>
                <a:lnTo>
                  <a:pt x="657352" y="203085"/>
                </a:lnTo>
                <a:lnTo>
                  <a:pt x="660869" y="194818"/>
                </a:lnTo>
                <a:lnTo>
                  <a:pt x="662114" y="185318"/>
                </a:lnTo>
                <a:close/>
              </a:path>
              <a:path w="2188210" h="236854">
                <a:moveTo>
                  <a:pt x="871143" y="11099"/>
                </a:moveTo>
                <a:lnTo>
                  <a:pt x="707745" y="11099"/>
                </a:lnTo>
                <a:lnTo>
                  <a:pt x="707745" y="28232"/>
                </a:lnTo>
                <a:lnTo>
                  <a:pt x="852233" y="28232"/>
                </a:lnTo>
                <a:lnTo>
                  <a:pt x="852233" y="51155"/>
                </a:lnTo>
                <a:lnTo>
                  <a:pt x="852055" y="60020"/>
                </a:lnTo>
                <a:lnTo>
                  <a:pt x="851496" y="69075"/>
                </a:lnTo>
                <a:lnTo>
                  <a:pt x="850531" y="78003"/>
                </a:lnTo>
                <a:lnTo>
                  <a:pt x="849160" y="85902"/>
                </a:lnTo>
                <a:lnTo>
                  <a:pt x="867841" y="85902"/>
                </a:lnTo>
                <a:lnTo>
                  <a:pt x="871131" y="51155"/>
                </a:lnTo>
                <a:lnTo>
                  <a:pt x="871143" y="11099"/>
                </a:lnTo>
                <a:close/>
              </a:path>
              <a:path w="2188210" h="236854">
                <a:moveTo>
                  <a:pt x="875880" y="190627"/>
                </a:moveTo>
                <a:lnTo>
                  <a:pt x="856729" y="161328"/>
                </a:lnTo>
                <a:lnTo>
                  <a:pt x="856729" y="184353"/>
                </a:lnTo>
                <a:lnTo>
                  <a:pt x="856729" y="196659"/>
                </a:lnTo>
                <a:lnTo>
                  <a:pt x="809231" y="214401"/>
                </a:lnTo>
                <a:lnTo>
                  <a:pt x="790511" y="214998"/>
                </a:lnTo>
                <a:lnTo>
                  <a:pt x="771664" y="214401"/>
                </a:lnTo>
                <a:lnTo>
                  <a:pt x="733056" y="205105"/>
                </a:lnTo>
                <a:lnTo>
                  <a:pt x="724306" y="196659"/>
                </a:lnTo>
                <a:lnTo>
                  <a:pt x="724306" y="184353"/>
                </a:lnTo>
                <a:lnTo>
                  <a:pt x="771664" y="166611"/>
                </a:lnTo>
                <a:lnTo>
                  <a:pt x="790511" y="166014"/>
                </a:lnTo>
                <a:lnTo>
                  <a:pt x="809231" y="166611"/>
                </a:lnTo>
                <a:lnTo>
                  <a:pt x="847737" y="175907"/>
                </a:lnTo>
                <a:lnTo>
                  <a:pt x="856729" y="184353"/>
                </a:lnTo>
                <a:lnTo>
                  <a:pt x="856729" y="161328"/>
                </a:lnTo>
                <a:lnTo>
                  <a:pt x="845781" y="156527"/>
                </a:lnTo>
                <a:lnTo>
                  <a:pt x="829881" y="152628"/>
                </a:lnTo>
                <a:lnTo>
                  <a:pt x="811326" y="150342"/>
                </a:lnTo>
                <a:lnTo>
                  <a:pt x="790511" y="149606"/>
                </a:lnTo>
                <a:lnTo>
                  <a:pt x="769594" y="150342"/>
                </a:lnTo>
                <a:lnTo>
                  <a:pt x="722414" y="162153"/>
                </a:lnTo>
                <a:lnTo>
                  <a:pt x="705154" y="190627"/>
                </a:lnTo>
                <a:lnTo>
                  <a:pt x="706310" y="199453"/>
                </a:lnTo>
                <a:lnTo>
                  <a:pt x="735215" y="224548"/>
                </a:lnTo>
                <a:lnTo>
                  <a:pt x="790511" y="231165"/>
                </a:lnTo>
                <a:lnTo>
                  <a:pt x="811326" y="230492"/>
                </a:lnTo>
                <a:lnTo>
                  <a:pt x="858621" y="218859"/>
                </a:lnTo>
                <a:lnTo>
                  <a:pt x="874712" y="199453"/>
                </a:lnTo>
                <a:lnTo>
                  <a:pt x="875880" y="190627"/>
                </a:lnTo>
                <a:close/>
              </a:path>
              <a:path w="2188210" h="236854">
                <a:moveTo>
                  <a:pt x="885571" y="105206"/>
                </a:moveTo>
                <a:lnTo>
                  <a:pt x="781532" y="105206"/>
                </a:lnTo>
                <a:lnTo>
                  <a:pt x="781532" y="58635"/>
                </a:lnTo>
                <a:lnTo>
                  <a:pt x="762368" y="58635"/>
                </a:lnTo>
                <a:lnTo>
                  <a:pt x="762368" y="105206"/>
                </a:lnTo>
                <a:lnTo>
                  <a:pt x="694982" y="105206"/>
                </a:lnTo>
                <a:lnTo>
                  <a:pt x="694982" y="121856"/>
                </a:lnTo>
                <a:lnTo>
                  <a:pt x="885571" y="121856"/>
                </a:lnTo>
                <a:lnTo>
                  <a:pt x="885571" y="105206"/>
                </a:lnTo>
                <a:close/>
              </a:path>
              <a:path w="2188210" h="236854">
                <a:moveTo>
                  <a:pt x="1081836" y="110756"/>
                </a:moveTo>
                <a:lnTo>
                  <a:pt x="1080909" y="82397"/>
                </a:lnTo>
                <a:lnTo>
                  <a:pt x="1077798" y="58280"/>
                </a:lnTo>
                <a:lnTo>
                  <a:pt x="1071968" y="38684"/>
                </a:lnTo>
                <a:lnTo>
                  <a:pt x="1063955" y="25577"/>
                </a:lnTo>
                <a:lnTo>
                  <a:pt x="1062926" y="23888"/>
                </a:lnTo>
                <a:lnTo>
                  <a:pt x="1062926" y="110756"/>
                </a:lnTo>
                <a:lnTo>
                  <a:pt x="1062240" y="136169"/>
                </a:lnTo>
                <a:lnTo>
                  <a:pt x="1055636" y="174421"/>
                </a:lnTo>
                <a:lnTo>
                  <a:pt x="1036675" y="195935"/>
                </a:lnTo>
                <a:lnTo>
                  <a:pt x="1018946" y="195935"/>
                </a:lnTo>
                <a:lnTo>
                  <a:pt x="995502" y="157505"/>
                </a:lnTo>
                <a:lnTo>
                  <a:pt x="992454" y="110756"/>
                </a:lnTo>
                <a:lnTo>
                  <a:pt x="993165" y="85255"/>
                </a:lnTo>
                <a:lnTo>
                  <a:pt x="999744" y="47167"/>
                </a:lnTo>
                <a:lnTo>
                  <a:pt x="1036675" y="25577"/>
                </a:lnTo>
                <a:lnTo>
                  <a:pt x="1059942" y="63944"/>
                </a:lnTo>
                <a:lnTo>
                  <a:pt x="1062926" y="110756"/>
                </a:lnTo>
                <a:lnTo>
                  <a:pt x="1062926" y="23888"/>
                </a:lnTo>
                <a:lnTo>
                  <a:pt x="1055992" y="17348"/>
                </a:lnTo>
                <a:lnTo>
                  <a:pt x="1047699" y="12585"/>
                </a:lnTo>
                <a:lnTo>
                  <a:pt x="1038212" y="9677"/>
                </a:lnTo>
                <a:lnTo>
                  <a:pt x="1027696" y="8686"/>
                </a:lnTo>
                <a:lnTo>
                  <a:pt x="1017066" y="9677"/>
                </a:lnTo>
                <a:lnTo>
                  <a:pt x="983513" y="38684"/>
                </a:lnTo>
                <a:lnTo>
                  <a:pt x="974496" y="82397"/>
                </a:lnTo>
                <a:lnTo>
                  <a:pt x="973543" y="110756"/>
                </a:lnTo>
                <a:lnTo>
                  <a:pt x="974496" y="138988"/>
                </a:lnTo>
                <a:lnTo>
                  <a:pt x="983513" y="182689"/>
                </a:lnTo>
                <a:lnTo>
                  <a:pt x="1017066" y="211467"/>
                </a:lnTo>
                <a:lnTo>
                  <a:pt x="1027696" y="212344"/>
                </a:lnTo>
                <a:lnTo>
                  <a:pt x="1038212" y="211467"/>
                </a:lnTo>
                <a:lnTo>
                  <a:pt x="1047699" y="208788"/>
                </a:lnTo>
                <a:lnTo>
                  <a:pt x="1055992" y="204203"/>
                </a:lnTo>
                <a:lnTo>
                  <a:pt x="1062926" y="197624"/>
                </a:lnTo>
                <a:lnTo>
                  <a:pt x="1063942" y="195935"/>
                </a:lnTo>
                <a:lnTo>
                  <a:pt x="1071968" y="182689"/>
                </a:lnTo>
                <a:lnTo>
                  <a:pt x="1077798" y="163055"/>
                </a:lnTo>
                <a:lnTo>
                  <a:pt x="1080909" y="138988"/>
                </a:lnTo>
                <a:lnTo>
                  <a:pt x="1081836" y="110756"/>
                </a:lnTo>
                <a:close/>
              </a:path>
              <a:path w="2188210" h="236854">
                <a:moveTo>
                  <a:pt x="1144028" y="8686"/>
                </a:moveTo>
                <a:lnTo>
                  <a:pt x="1124877" y="8686"/>
                </a:lnTo>
                <a:lnTo>
                  <a:pt x="1124877" y="224409"/>
                </a:lnTo>
                <a:lnTo>
                  <a:pt x="1144028" y="224409"/>
                </a:lnTo>
                <a:lnTo>
                  <a:pt x="1144028" y="8686"/>
                </a:lnTo>
                <a:close/>
              </a:path>
              <a:path w="2188210" h="236854">
                <a:moveTo>
                  <a:pt x="1291831" y="12547"/>
                </a:moveTo>
                <a:lnTo>
                  <a:pt x="1273149" y="12547"/>
                </a:lnTo>
                <a:lnTo>
                  <a:pt x="1273149" y="29438"/>
                </a:lnTo>
                <a:lnTo>
                  <a:pt x="1273149" y="192798"/>
                </a:lnTo>
                <a:lnTo>
                  <a:pt x="1210005" y="192798"/>
                </a:lnTo>
                <a:lnTo>
                  <a:pt x="1210005" y="29438"/>
                </a:lnTo>
                <a:lnTo>
                  <a:pt x="1273149" y="29438"/>
                </a:lnTo>
                <a:lnTo>
                  <a:pt x="1273149" y="12547"/>
                </a:lnTo>
                <a:lnTo>
                  <a:pt x="1191323" y="12547"/>
                </a:lnTo>
                <a:lnTo>
                  <a:pt x="1191323" y="209448"/>
                </a:lnTo>
                <a:lnTo>
                  <a:pt x="1291831" y="209448"/>
                </a:lnTo>
                <a:lnTo>
                  <a:pt x="1291831" y="192798"/>
                </a:lnTo>
                <a:lnTo>
                  <a:pt x="1291831" y="29438"/>
                </a:lnTo>
                <a:lnTo>
                  <a:pt x="1291831" y="12547"/>
                </a:lnTo>
                <a:close/>
              </a:path>
              <a:path w="2188210" h="236854">
                <a:moveTo>
                  <a:pt x="1359217" y="8686"/>
                </a:moveTo>
                <a:lnTo>
                  <a:pt x="1340065" y="8686"/>
                </a:lnTo>
                <a:lnTo>
                  <a:pt x="1340065" y="224409"/>
                </a:lnTo>
                <a:lnTo>
                  <a:pt x="1359217" y="224409"/>
                </a:lnTo>
                <a:lnTo>
                  <a:pt x="1359217" y="8686"/>
                </a:lnTo>
                <a:close/>
              </a:path>
              <a:path w="2188210" h="236854">
                <a:moveTo>
                  <a:pt x="1519313" y="191833"/>
                </a:moveTo>
                <a:lnTo>
                  <a:pt x="1501152" y="179666"/>
                </a:lnTo>
                <a:lnTo>
                  <a:pt x="1485404" y="160769"/>
                </a:lnTo>
                <a:lnTo>
                  <a:pt x="1480616" y="149123"/>
                </a:lnTo>
                <a:lnTo>
                  <a:pt x="1474317" y="133807"/>
                </a:lnTo>
                <a:lnTo>
                  <a:pt x="1470126" y="97485"/>
                </a:lnTo>
                <a:lnTo>
                  <a:pt x="1470126" y="29438"/>
                </a:lnTo>
                <a:lnTo>
                  <a:pt x="1517650" y="29438"/>
                </a:lnTo>
                <a:lnTo>
                  <a:pt x="1517650" y="12547"/>
                </a:lnTo>
                <a:lnTo>
                  <a:pt x="1403908" y="12547"/>
                </a:lnTo>
                <a:lnTo>
                  <a:pt x="1403908" y="29438"/>
                </a:lnTo>
                <a:lnTo>
                  <a:pt x="1450975" y="29438"/>
                </a:lnTo>
                <a:lnTo>
                  <a:pt x="1450975" y="97485"/>
                </a:lnTo>
                <a:lnTo>
                  <a:pt x="1446644" y="133883"/>
                </a:lnTo>
                <a:lnTo>
                  <a:pt x="1435303" y="160947"/>
                </a:lnTo>
                <a:lnTo>
                  <a:pt x="1419440" y="179870"/>
                </a:lnTo>
                <a:lnTo>
                  <a:pt x="1401546" y="191833"/>
                </a:lnTo>
                <a:lnTo>
                  <a:pt x="1401546" y="209689"/>
                </a:lnTo>
                <a:lnTo>
                  <a:pt x="1420685" y="199517"/>
                </a:lnTo>
                <a:lnTo>
                  <a:pt x="1437640" y="185293"/>
                </a:lnTo>
                <a:lnTo>
                  <a:pt x="1451267" y="168122"/>
                </a:lnTo>
                <a:lnTo>
                  <a:pt x="1460423" y="149123"/>
                </a:lnTo>
                <a:lnTo>
                  <a:pt x="1469732" y="168059"/>
                </a:lnTo>
                <a:lnTo>
                  <a:pt x="1483220" y="185102"/>
                </a:lnTo>
                <a:lnTo>
                  <a:pt x="1500035" y="199313"/>
                </a:lnTo>
                <a:lnTo>
                  <a:pt x="1519313" y="209689"/>
                </a:lnTo>
                <a:lnTo>
                  <a:pt x="1519313" y="191833"/>
                </a:lnTo>
                <a:close/>
              </a:path>
              <a:path w="2188210" h="236854">
                <a:moveTo>
                  <a:pt x="1574406" y="8686"/>
                </a:moveTo>
                <a:lnTo>
                  <a:pt x="1555254" y="8686"/>
                </a:lnTo>
                <a:lnTo>
                  <a:pt x="1555254" y="224409"/>
                </a:lnTo>
                <a:lnTo>
                  <a:pt x="1574406" y="224409"/>
                </a:lnTo>
                <a:lnTo>
                  <a:pt x="1574406" y="8686"/>
                </a:lnTo>
                <a:close/>
              </a:path>
              <a:path w="2188210" h="236854">
                <a:moveTo>
                  <a:pt x="1848472" y="69735"/>
                </a:moveTo>
                <a:lnTo>
                  <a:pt x="1825205" y="66852"/>
                </a:lnTo>
                <a:lnTo>
                  <a:pt x="1802650" y="60363"/>
                </a:lnTo>
                <a:lnTo>
                  <a:pt x="1792224" y="54533"/>
                </a:lnTo>
                <a:lnTo>
                  <a:pt x="1784629" y="50292"/>
                </a:lnTo>
                <a:lnTo>
                  <a:pt x="1774926" y="36677"/>
                </a:lnTo>
                <a:lnTo>
                  <a:pt x="1845868" y="36677"/>
                </a:lnTo>
                <a:lnTo>
                  <a:pt x="1845868" y="20751"/>
                </a:lnTo>
                <a:lnTo>
                  <a:pt x="1774215" y="20751"/>
                </a:lnTo>
                <a:lnTo>
                  <a:pt x="1774215" y="482"/>
                </a:lnTo>
                <a:lnTo>
                  <a:pt x="1755063" y="482"/>
                </a:lnTo>
                <a:lnTo>
                  <a:pt x="1755063" y="20751"/>
                </a:lnTo>
                <a:lnTo>
                  <a:pt x="1684121" y="20751"/>
                </a:lnTo>
                <a:lnTo>
                  <a:pt x="1684121" y="36677"/>
                </a:lnTo>
                <a:lnTo>
                  <a:pt x="1754352" y="36677"/>
                </a:lnTo>
                <a:lnTo>
                  <a:pt x="1744662" y="50495"/>
                </a:lnTo>
                <a:lnTo>
                  <a:pt x="1726628" y="60540"/>
                </a:lnTo>
                <a:lnTo>
                  <a:pt x="1704073" y="66916"/>
                </a:lnTo>
                <a:lnTo>
                  <a:pt x="1680819" y="69735"/>
                </a:lnTo>
                <a:lnTo>
                  <a:pt x="1680819" y="85902"/>
                </a:lnTo>
                <a:lnTo>
                  <a:pt x="1705673" y="82943"/>
                </a:lnTo>
                <a:lnTo>
                  <a:pt x="1729079" y="76822"/>
                </a:lnTo>
                <a:lnTo>
                  <a:pt x="1749348" y="67411"/>
                </a:lnTo>
                <a:lnTo>
                  <a:pt x="1764766" y="54533"/>
                </a:lnTo>
                <a:lnTo>
                  <a:pt x="1779803" y="67043"/>
                </a:lnTo>
                <a:lnTo>
                  <a:pt x="1799971" y="76377"/>
                </a:lnTo>
                <a:lnTo>
                  <a:pt x="1823453" y="82638"/>
                </a:lnTo>
                <a:lnTo>
                  <a:pt x="1848472" y="85902"/>
                </a:lnTo>
                <a:lnTo>
                  <a:pt x="1848472" y="69735"/>
                </a:lnTo>
                <a:close/>
              </a:path>
              <a:path w="2188210" h="236854">
                <a:moveTo>
                  <a:pt x="1860296" y="102069"/>
                </a:moveTo>
                <a:lnTo>
                  <a:pt x="1669707" y="102069"/>
                </a:lnTo>
                <a:lnTo>
                  <a:pt x="1669707" y="118237"/>
                </a:lnTo>
                <a:lnTo>
                  <a:pt x="1755305" y="118237"/>
                </a:lnTo>
                <a:lnTo>
                  <a:pt x="1755305" y="140195"/>
                </a:lnTo>
                <a:lnTo>
                  <a:pt x="1684121" y="140195"/>
                </a:lnTo>
                <a:lnTo>
                  <a:pt x="1684121" y="155879"/>
                </a:lnTo>
                <a:lnTo>
                  <a:pt x="1826958" y="155879"/>
                </a:lnTo>
                <a:lnTo>
                  <a:pt x="1826958" y="176149"/>
                </a:lnTo>
                <a:lnTo>
                  <a:pt x="1684121" y="176149"/>
                </a:lnTo>
                <a:lnTo>
                  <a:pt x="1684121" y="227063"/>
                </a:lnTo>
                <a:lnTo>
                  <a:pt x="1851075" y="227063"/>
                </a:lnTo>
                <a:lnTo>
                  <a:pt x="1851075" y="211620"/>
                </a:lnTo>
                <a:lnTo>
                  <a:pt x="1703044" y="211620"/>
                </a:lnTo>
                <a:lnTo>
                  <a:pt x="1703044" y="191350"/>
                </a:lnTo>
                <a:lnTo>
                  <a:pt x="1845868" y="191350"/>
                </a:lnTo>
                <a:lnTo>
                  <a:pt x="1845868" y="140195"/>
                </a:lnTo>
                <a:lnTo>
                  <a:pt x="1774215" y="140195"/>
                </a:lnTo>
                <a:lnTo>
                  <a:pt x="1774215" y="118237"/>
                </a:lnTo>
                <a:lnTo>
                  <a:pt x="1860296" y="118237"/>
                </a:lnTo>
                <a:lnTo>
                  <a:pt x="1860296" y="102069"/>
                </a:lnTo>
                <a:close/>
              </a:path>
              <a:path w="2188210" h="236854">
                <a:moveTo>
                  <a:pt x="2016125" y="108585"/>
                </a:moveTo>
                <a:lnTo>
                  <a:pt x="2006663" y="111823"/>
                </a:lnTo>
                <a:lnTo>
                  <a:pt x="1995906" y="113982"/>
                </a:lnTo>
                <a:lnTo>
                  <a:pt x="1984273" y="115201"/>
                </a:lnTo>
                <a:lnTo>
                  <a:pt x="1972144" y="115582"/>
                </a:lnTo>
                <a:lnTo>
                  <a:pt x="1910905" y="115582"/>
                </a:lnTo>
                <a:lnTo>
                  <a:pt x="1910905" y="79146"/>
                </a:lnTo>
                <a:lnTo>
                  <a:pt x="1987283" y="79146"/>
                </a:lnTo>
                <a:lnTo>
                  <a:pt x="1987283" y="11099"/>
                </a:lnTo>
                <a:lnTo>
                  <a:pt x="1891982" y="11099"/>
                </a:lnTo>
                <a:lnTo>
                  <a:pt x="1891982" y="27508"/>
                </a:lnTo>
                <a:lnTo>
                  <a:pt x="1968360" y="27508"/>
                </a:lnTo>
                <a:lnTo>
                  <a:pt x="1968360" y="62738"/>
                </a:lnTo>
                <a:lnTo>
                  <a:pt x="1891982" y="62738"/>
                </a:lnTo>
                <a:lnTo>
                  <a:pt x="1891982" y="131749"/>
                </a:lnTo>
                <a:lnTo>
                  <a:pt x="1971433" y="131749"/>
                </a:lnTo>
                <a:lnTo>
                  <a:pt x="1983905" y="131330"/>
                </a:lnTo>
                <a:lnTo>
                  <a:pt x="1995817" y="129971"/>
                </a:lnTo>
                <a:lnTo>
                  <a:pt x="2006714" y="127584"/>
                </a:lnTo>
                <a:lnTo>
                  <a:pt x="2016125" y="124028"/>
                </a:lnTo>
                <a:lnTo>
                  <a:pt x="2016125" y="115582"/>
                </a:lnTo>
                <a:lnTo>
                  <a:pt x="2016125" y="108585"/>
                </a:lnTo>
                <a:close/>
              </a:path>
              <a:path w="2188210" h="236854">
                <a:moveTo>
                  <a:pt x="2062480" y="159016"/>
                </a:moveTo>
                <a:lnTo>
                  <a:pt x="1902625" y="159016"/>
                </a:lnTo>
                <a:lnTo>
                  <a:pt x="1902625" y="175907"/>
                </a:lnTo>
                <a:lnTo>
                  <a:pt x="2043557" y="175907"/>
                </a:lnTo>
                <a:lnTo>
                  <a:pt x="2043557" y="228269"/>
                </a:lnTo>
                <a:lnTo>
                  <a:pt x="2062480" y="228269"/>
                </a:lnTo>
                <a:lnTo>
                  <a:pt x="2062480" y="159016"/>
                </a:lnTo>
                <a:close/>
              </a:path>
              <a:path w="2188210" h="236854">
                <a:moveTo>
                  <a:pt x="2062480" y="8686"/>
                </a:moveTo>
                <a:lnTo>
                  <a:pt x="2043557" y="8686"/>
                </a:lnTo>
                <a:lnTo>
                  <a:pt x="2043557" y="34505"/>
                </a:lnTo>
                <a:lnTo>
                  <a:pt x="2000288" y="34505"/>
                </a:lnTo>
                <a:lnTo>
                  <a:pt x="2000288" y="50914"/>
                </a:lnTo>
                <a:lnTo>
                  <a:pt x="2043557" y="50914"/>
                </a:lnTo>
                <a:lnTo>
                  <a:pt x="2043557" y="76733"/>
                </a:lnTo>
                <a:lnTo>
                  <a:pt x="2000288" y="76733"/>
                </a:lnTo>
                <a:lnTo>
                  <a:pt x="2000288" y="93383"/>
                </a:lnTo>
                <a:lnTo>
                  <a:pt x="2043557" y="93383"/>
                </a:lnTo>
                <a:lnTo>
                  <a:pt x="2043557" y="141160"/>
                </a:lnTo>
                <a:lnTo>
                  <a:pt x="2062480" y="141160"/>
                </a:lnTo>
                <a:lnTo>
                  <a:pt x="2062480" y="8686"/>
                </a:lnTo>
                <a:close/>
              </a:path>
              <a:path w="2188210" h="236854">
                <a:moveTo>
                  <a:pt x="2187803" y="0"/>
                </a:moveTo>
                <a:lnTo>
                  <a:pt x="2167940" y="0"/>
                </a:lnTo>
                <a:lnTo>
                  <a:pt x="2081390" y="236715"/>
                </a:lnTo>
                <a:lnTo>
                  <a:pt x="2101253" y="236715"/>
                </a:lnTo>
                <a:lnTo>
                  <a:pt x="2187803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8510" y="8051765"/>
            <a:ext cx="1866264" cy="234315"/>
          </a:xfrm>
          <a:custGeom>
            <a:avLst/>
            <a:gdLst/>
            <a:ahLst/>
            <a:cxnLst/>
            <a:rect l="l" t="t" r="r" b="b"/>
            <a:pathLst>
              <a:path w="1866264" h="234315">
                <a:moveTo>
                  <a:pt x="86783" y="20751"/>
                </a:moveTo>
                <a:lnTo>
                  <a:pt x="2364" y="20751"/>
                </a:lnTo>
                <a:lnTo>
                  <a:pt x="2364" y="3860"/>
                </a:lnTo>
                <a:lnTo>
                  <a:pt x="86783" y="3860"/>
                </a:lnTo>
                <a:lnTo>
                  <a:pt x="86783" y="20751"/>
                </a:lnTo>
                <a:close/>
              </a:path>
              <a:path w="1866264" h="234315">
                <a:moveTo>
                  <a:pt x="0" y="200756"/>
                </a:moveTo>
                <a:lnTo>
                  <a:pt x="0" y="183142"/>
                </a:lnTo>
                <a:lnTo>
                  <a:pt x="13922" y="173196"/>
                </a:lnTo>
                <a:lnTo>
                  <a:pt x="25183" y="158047"/>
                </a:lnTo>
                <a:lnTo>
                  <a:pt x="32724" y="135807"/>
                </a:lnTo>
                <a:lnTo>
                  <a:pt x="35470" y="104721"/>
                </a:lnTo>
                <a:lnTo>
                  <a:pt x="35470" y="20751"/>
                </a:lnTo>
                <a:lnTo>
                  <a:pt x="53914" y="20751"/>
                </a:lnTo>
                <a:lnTo>
                  <a:pt x="53914" y="104721"/>
                </a:lnTo>
                <a:lnTo>
                  <a:pt x="56608" y="135840"/>
                </a:lnTo>
                <a:lnTo>
                  <a:pt x="62629" y="153945"/>
                </a:lnTo>
                <a:lnTo>
                  <a:pt x="44456" y="153945"/>
                </a:lnTo>
                <a:lnTo>
                  <a:pt x="38075" y="168487"/>
                </a:lnTo>
                <a:lnTo>
                  <a:pt x="28311" y="181634"/>
                </a:lnTo>
                <a:lnTo>
                  <a:pt x="15558" y="192594"/>
                </a:lnTo>
                <a:lnTo>
                  <a:pt x="0" y="200756"/>
                </a:lnTo>
                <a:close/>
              </a:path>
              <a:path w="1866264" h="234315">
                <a:moveTo>
                  <a:pt x="89384" y="200997"/>
                </a:moveTo>
                <a:lnTo>
                  <a:pt x="73718" y="192763"/>
                </a:lnTo>
                <a:lnTo>
                  <a:pt x="60868" y="181603"/>
                </a:lnTo>
                <a:lnTo>
                  <a:pt x="51077" y="168423"/>
                </a:lnTo>
                <a:lnTo>
                  <a:pt x="44456" y="153945"/>
                </a:lnTo>
                <a:lnTo>
                  <a:pt x="62629" y="153945"/>
                </a:lnTo>
                <a:lnTo>
                  <a:pt x="64023" y="158138"/>
                </a:lnTo>
                <a:lnTo>
                  <a:pt x="75263" y="173365"/>
                </a:lnTo>
                <a:lnTo>
                  <a:pt x="89384" y="183142"/>
                </a:lnTo>
                <a:lnTo>
                  <a:pt x="89384" y="200997"/>
                </a:lnTo>
                <a:close/>
              </a:path>
              <a:path w="1866264" h="234315">
                <a:moveTo>
                  <a:pt x="174513" y="89037"/>
                </a:moveTo>
                <a:lnTo>
                  <a:pt x="156068" y="89037"/>
                </a:lnTo>
                <a:lnTo>
                  <a:pt x="156068" y="0"/>
                </a:lnTo>
                <a:lnTo>
                  <a:pt x="174513" y="0"/>
                </a:lnTo>
                <a:lnTo>
                  <a:pt x="174513" y="89037"/>
                </a:lnTo>
                <a:close/>
              </a:path>
              <a:path w="1866264" h="234315">
                <a:moveTo>
                  <a:pt x="125091" y="213545"/>
                </a:moveTo>
                <a:lnTo>
                  <a:pt x="106647" y="213545"/>
                </a:lnTo>
                <a:lnTo>
                  <a:pt x="106647" y="1206"/>
                </a:lnTo>
                <a:lnTo>
                  <a:pt x="125091" y="1206"/>
                </a:lnTo>
                <a:lnTo>
                  <a:pt x="125091" y="89037"/>
                </a:lnTo>
                <a:lnTo>
                  <a:pt x="174513" y="89037"/>
                </a:lnTo>
                <a:lnTo>
                  <a:pt x="174513" y="105928"/>
                </a:lnTo>
                <a:lnTo>
                  <a:pt x="125091" y="105928"/>
                </a:lnTo>
                <a:lnTo>
                  <a:pt x="125091" y="213545"/>
                </a:lnTo>
                <a:close/>
              </a:path>
              <a:path w="1866264" h="234315">
                <a:moveTo>
                  <a:pt x="174513" y="215958"/>
                </a:moveTo>
                <a:lnTo>
                  <a:pt x="156068" y="215958"/>
                </a:lnTo>
                <a:lnTo>
                  <a:pt x="156068" y="105928"/>
                </a:lnTo>
                <a:lnTo>
                  <a:pt x="174513" y="105928"/>
                </a:lnTo>
                <a:lnTo>
                  <a:pt x="174513" y="215958"/>
                </a:lnTo>
                <a:close/>
              </a:path>
              <a:path w="1866264" h="234315">
                <a:moveTo>
                  <a:pt x="208564" y="200997"/>
                </a:moveTo>
                <a:lnTo>
                  <a:pt x="208564" y="183142"/>
                </a:lnTo>
                <a:lnTo>
                  <a:pt x="227929" y="171288"/>
                </a:lnTo>
                <a:lnTo>
                  <a:pt x="244478" y="152739"/>
                </a:lnTo>
                <a:lnTo>
                  <a:pt x="256017" y="125322"/>
                </a:lnTo>
                <a:lnTo>
                  <a:pt x="260351" y="86865"/>
                </a:lnTo>
                <a:lnTo>
                  <a:pt x="260351" y="2412"/>
                </a:lnTo>
                <a:lnTo>
                  <a:pt x="279268" y="2412"/>
                </a:lnTo>
                <a:lnTo>
                  <a:pt x="279268" y="86865"/>
                </a:lnTo>
                <a:lnTo>
                  <a:pt x="283632" y="125220"/>
                </a:lnTo>
                <a:lnTo>
                  <a:pt x="289374" y="138744"/>
                </a:lnTo>
                <a:lnTo>
                  <a:pt x="269810" y="138744"/>
                </a:lnTo>
                <a:lnTo>
                  <a:pt x="260972" y="158990"/>
                </a:lnTo>
                <a:lnTo>
                  <a:pt x="246990" y="176566"/>
                </a:lnTo>
                <a:lnTo>
                  <a:pt x="229108" y="190795"/>
                </a:lnTo>
                <a:lnTo>
                  <a:pt x="208564" y="200997"/>
                </a:lnTo>
                <a:close/>
              </a:path>
              <a:path w="1866264" h="234315">
                <a:moveTo>
                  <a:pt x="330818" y="200997"/>
                </a:moveTo>
                <a:lnTo>
                  <a:pt x="310578" y="190558"/>
                </a:lnTo>
                <a:lnTo>
                  <a:pt x="292865" y="176295"/>
                </a:lnTo>
                <a:lnTo>
                  <a:pt x="278877" y="158820"/>
                </a:lnTo>
                <a:lnTo>
                  <a:pt x="269810" y="138744"/>
                </a:lnTo>
                <a:lnTo>
                  <a:pt x="289374" y="138744"/>
                </a:lnTo>
                <a:lnTo>
                  <a:pt x="295200" y="152467"/>
                </a:lnTo>
                <a:lnTo>
                  <a:pt x="311690" y="170983"/>
                </a:lnTo>
                <a:lnTo>
                  <a:pt x="330818" y="183142"/>
                </a:lnTo>
                <a:lnTo>
                  <a:pt x="330818" y="200997"/>
                </a:lnTo>
                <a:close/>
              </a:path>
              <a:path w="1866264" h="234315">
                <a:moveTo>
                  <a:pt x="386625" y="215716"/>
                </a:moveTo>
                <a:lnTo>
                  <a:pt x="367471" y="215716"/>
                </a:lnTo>
                <a:lnTo>
                  <a:pt x="367471" y="0"/>
                </a:lnTo>
                <a:lnTo>
                  <a:pt x="386625" y="0"/>
                </a:lnTo>
                <a:lnTo>
                  <a:pt x="386625" y="215716"/>
                </a:lnTo>
                <a:close/>
              </a:path>
              <a:path w="1866264" h="234315">
                <a:moveTo>
                  <a:pt x="536782" y="19303"/>
                </a:moveTo>
                <a:lnTo>
                  <a:pt x="429189" y="19303"/>
                </a:lnTo>
                <a:lnTo>
                  <a:pt x="429189" y="2412"/>
                </a:lnTo>
                <a:lnTo>
                  <a:pt x="536782" y="2412"/>
                </a:lnTo>
                <a:lnTo>
                  <a:pt x="536782" y="19303"/>
                </a:lnTo>
                <a:close/>
              </a:path>
              <a:path w="1866264" h="234315">
                <a:moveTo>
                  <a:pt x="425642" y="119199"/>
                </a:moveTo>
                <a:lnTo>
                  <a:pt x="425642" y="101584"/>
                </a:lnTo>
                <a:lnTo>
                  <a:pt x="444179" y="94304"/>
                </a:lnTo>
                <a:lnTo>
                  <a:pt x="459368" y="81165"/>
                </a:lnTo>
                <a:lnTo>
                  <a:pt x="469636" y="62189"/>
                </a:lnTo>
                <a:lnTo>
                  <a:pt x="473409" y="37400"/>
                </a:lnTo>
                <a:lnTo>
                  <a:pt x="473409" y="19303"/>
                </a:lnTo>
                <a:lnTo>
                  <a:pt x="492326" y="19303"/>
                </a:lnTo>
                <a:lnTo>
                  <a:pt x="492326" y="37400"/>
                </a:lnTo>
                <a:lnTo>
                  <a:pt x="496272" y="61533"/>
                </a:lnTo>
                <a:lnTo>
                  <a:pt x="504224" y="75042"/>
                </a:lnTo>
                <a:lnTo>
                  <a:pt x="483340" y="75042"/>
                </a:lnTo>
                <a:lnTo>
                  <a:pt x="473926" y="89983"/>
                </a:lnTo>
                <a:lnTo>
                  <a:pt x="460699" y="103002"/>
                </a:lnTo>
                <a:lnTo>
                  <a:pt x="444367" y="113080"/>
                </a:lnTo>
                <a:lnTo>
                  <a:pt x="425642" y="119199"/>
                </a:lnTo>
                <a:close/>
              </a:path>
              <a:path w="1866264" h="234315">
                <a:moveTo>
                  <a:pt x="540566" y="116303"/>
                </a:moveTo>
                <a:lnTo>
                  <a:pt x="522247" y="110331"/>
                </a:lnTo>
                <a:lnTo>
                  <a:pt x="506100" y="101102"/>
                </a:lnTo>
                <a:lnTo>
                  <a:pt x="492880" y="89158"/>
                </a:lnTo>
                <a:lnTo>
                  <a:pt x="483340" y="75042"/>
                </a:lnTo>
                <a:lnTo>
                  <a:pt x="504224" y="75042"/>
                </a:lnTo>
                <a:lnTo>
                  <a:pt x="506869" y="79536"/>
                </a:lnTo>
                <a:lnTo>
                  <a:pt x="522254" y="91793"/>
                </a:lnTo>
                <a:lnTo>
                  <a:pt x="540566" y="98689"/>
                </a:lnTo>
                <a:lnTo>
                  <a:pt x="540566" y="116303"/>
                </a:lnTo>
                <a:close/>
              </a:path>
              <a:path w="1866264" h="234315">
                <a:moveTo>
                  <a:pt x="596609" y="123783"/>
                </a:moveTo>
                <a:lnTo>
                  <a:pt x="577691" y="123783"/>
                </a:lnTo>
                <a:lnTo>
                  <a:pt x="577691" y="0"/>
                </a:lnTo>
                <a:lnTo>
                  <a:pt x="596609" y="0"/>
                </a:lnTo>
                <a:lnTo>
                  <a:pt x="596609" y="52360"/>
                </a:lnTo>
                <a:lnTo>
                  <a:pt x="629005" y="52360"/>
                </a:lnTo>
                <a:lnTo>
                  <a:pt x="629005" y="69251"/>
                </a:lnTo>
                <a:lnTo>
                  <a:pt x="596609" y="69251"/>
                </a:lnTo>
                <a:lnTo>
                  <a:pt x="596609" y="123783"/>
                </a:lnTo>
                <a:close/>
              </a:path>
              <a:path w="1866264" h="234315">
                <a:moveTo>
                  <a:pt x="596609" y="219577"/>
                </a:moveTo>
                <a:lnTo>
                  <a:pt x="577691" y="219577"/>
                </a:lnTo>
                <a:lnTo>
                  <a:pt x="577691" y="159254"/>
                </a:lnTo>
                <a:lnTo>
                  <a:pt x="438648" y="159254"/>
                </a:lnTo>
                <a:lnTo>
                  <a:pt x="438648" y="142363"/>
                </a:lnTo>
                <a:lnTo>
                  <a:pt x="596609" y="142363"/>
                </a:lnTo>
                <a:lnTo>
                  <a:pt x="596609" y="219577"/>
                </a:lnTo>
                <a:close/>
              </a:path>
              <a:path w="1866264" h="234315">
                <a:moveTo>
                  <a:pt x="644848" y="234055"/>
                </a:moveTo>
                <a:lnTo>
                  <a:pt x="644848" y="223196"/>
                </a:lnTo>
                <a:lnTo>
                  <a:pt x="653361" y="221990"/>
                </a:lnTo>
                <a:lnTo>
                  <a:pt x="657854" y="216923"/>
                </a:lnTo>
                <a:lnTo>
                  <a:pt x="657854" y="202928"/>
                </a:lnTo>
                <a:lnTo>
                  <a:pt x="646976" y="202928"/>
                </a:lnTo>
                <a:lnTo>
                  <a:pt x="646976" y="174214"/>
                </a:lnTo>
                <a:lnTo>
                  <a:pt x="669441" y="174214"/>
                </a:lnTo>
                <a:lnTo>
                  <a:pt x="669441" y="206065"/>
                </a:lnTo>
                <a:lnTo>
                  <a:pt x="667893" y="217598"/>
                </a:lnTo>
                <a:lnTo>
                  <a:pt x="663263" y="225941"/>
                </a:lnTo>
                <a:lnTo>
                  <a:pt x="655574" y="231344"/>
                </a:lnTo>
                <a:lnTo>
                  <a:pt x="644848" y="234055"/>
                </a:lnTo>
                <a:close/>
              </a:path>
              <a:path w="1866264" h="234315">
                <a:moveTo>
                  <a:pt x="908730" y="184107"/>
                </a:moveTo>
                <a:lnTo>
                  <a:pt x="856724" y="184107"/>
                </a:lnTo>
                <a:lnTo>
                  <a:pt x="872996" y="182949"/>
                </a:lnTo>
                <a:lnTo>
                  <a:pt x="887760" y="179552"/>
                </a:lnTo>
                <a:lnTo>
                  <a:pt x="900485" y="174029"/>
                </a:lnTo>
                <a:lnTo>
                  <a:pt x="910638" y="166492"/>
                </a:lnTo>
                <a:lnTo>
                  <a:pt x="910638" y="0"/>
                </a:lnTo>
                <a:lnTo>
                  <a:pt x="929556" y="0"/>
                </a:lnTo>
                <a:lnTo>
                  <a:pt x="929556" y="90726"/>
                </a:lnTo>
                <a:lnTo>
                  <a:pt x="964080" y="90726"/>
                </a:lnTo>
                <a:lnTo>
                  <a:pt x="964080" y="107617"/>
                </a:lnTo>
                <a:lnTo>
                  <a:pt x="929556" y="107617"/>
                </a:lnTo>
                <a:lnTo>
                  <a:pt x="929556" y="182659"/>
                </a:lnTo>
                <a:lnTo>
                  <a:pt x="910638" y="182659"/>
                </a:lnTo>
                <a:lnTo>
                  <a:pt x="908730" y="184107"/>
                </a:lnTo>
                <a:close/>
              </a:path>
              <a:path w="1866264" h="234315">
                <a:moveTo>
                  <a:pt x="853649" y="200756"/>
                </a:moveTo>
                <a:lnTo>
                  <a:pt x="764974" y="200756"/>
                </a:lnTo>
                <a:lnTo>
                  <a:pt x="764974" y="2412"/>
                </a:lnTo>
                <a:lnTo>
                  <a:pt x="783891" y="2412"/>
                </a:lnTo>
                <a:lnTo>
                  <a:pt x="783891" y="184107"/>
                </a:lnTo>
                <a:lnTo>
                  <a:pt x="908730" y="184107"/>
                </a:lnTo>
                <a:lnTo>
                  <a:pt x="900603" y="190271"/>
                </a:lnTo>
                <a:lnTo>
                  <a:pt x="887287" y="195960"/>
                </a:lnTo>
                <a:lnTo>
                  <a:pt x="871399" y="199523"/>
                </a:lnTo>
                <a:lnTo>
                  <a:pt x="853649" y="200756"/>
                </a:lnTo>
                <a:close/>
              </a:path>
              <a:path w="1866264" h="234315">
                <a:moveTo>
                  <a:pt x="929556" y="215958"/>
                </a:moveTo>
                <a:lnTo>
                  <a:pt x="910638" y="215958"/>
                </a:lnTo>
                <a:lnTo>
                  <a:pt x="910638" y="182659"/>
                </a:lnTo>
                <a:lnTo>
                  <a:pt x="929556" y="182659"/>
                </a:lnTo>
                <a:lnTo>
                  <a:pt x="929556" y="215958"/>
                </a:lnTo>
                <a:close/>
              </a:path>
              <a:path w="1866264" h="234315">
                <a:moveTo>
                  <a:pt x="978741" y="202445"/>
                </a:moveTo>
                <a:lnTo>
                  <a:pt x="978741" y="184348"/>
                </a:lnTo>
                <a:lnTo>
                  <a:pt x="1015663" y="166191"/>
                </a:lnTo>
                <a:lnTo>
                  <a:pt x="1041789" y="137356"/>
                </a:lnTo>
                <a:lnTo>
                  <a:pt x="1057319" y="98297"/>
                </a:lnTo>
                <a:lnTo>
                  <a:pt x="1062451" y="49465"/>
                </a:lnTo>
                <a:lnTo>
                  <a:pt x="1062451" y="20751"/>
                </a:lnTo>
                <a:lnTo>
                  <a:pt x="980160" y="20751"/>
                </a:lnTo>
                <a:lnTo>
                  <a:pt x="980160" y="3860"/>
                </a:lnTo>
                <a:lnTo>
                  <a:pt x="1081368" y="3860"/>
                </a:lnTo>
                <a:lnTo>
                  <a:pt x="1081368" y="47534"/>
                </a:lnTo>
                <a:lnTo>
                  <a:pt x="1075242" y="103873"/>
                </a:lnTo>
                <a:lnTo>
                  <a:pt x="1056480" y="148787"/>
                </a:lnTo>
                <a:lnTo>
                  <a:pt x="1024505" y="181803"/>
                </a:lnTo>
                <a:lnTo>
                  <a:pt x="978741" y="202445"/>
                </a:lnTo>
                <a:close/>
              </a:path>
              <a:path w="1866264" h="234315">
                <a:moveTo>
                  <a:pt x="1144742" y="215958"/>
                </a:moveTo>
                <a:lnTo>
                  <a:pt x="1125824" y="215958"/>
                </a:lnTo>
                <a:lnTo>
                  <a:pt x="1125824" y="0"/>
                </a:lnTo>
                <a:lnTo>
                  <a:pt x="1144742" y="0"/>
                </a:lnTo>
                <a:lnTo>
                  <a:pt x="1144742" y="90726"/>
                </a:lnTo>
                <a:lnTo>
                  <a:pt x="1179266" y="90726"/>
                </a:lnTo>
                <a:lnTo>
                  <a:pt x="1179266" y="107617"/>
                </a:lnTo>
                <a:lnTo>
                  <a:pt x="1144742" y="107617"/>
                </a:lnTo>
                <a:lnTo>
                  <a:pt x="1144742" y="215958"/>
                </a:lnTo>
                <a:close/>
              </a:path>
              <a:path w="1866264" h="234315">
                <a:moveTo>
                  <a:pt x="1195819" y="202445"/>
                </a:moveTo>
                <a:lnTo>
                  <a:pt x="1195819" y="184348"/>
                </a:lnTo>
                <a:lnTo>
                  <a:pt x="1231847" y="166123"/>
                </a:lnTo>
                <a:lnTo>
                  <a:pt x="1257389" y="137175"/>
                </a:lnTo>
                <a:lnTo>
                  <a:pt x="1272601" y="98093"/>
                </a:lnTo>
                <a:lnTo>
                  <a:pt x="1277637" y="49465"/>
                </a:lnTo>
                <a:lnTo>
                  <a:pt x="1277637" y="20751"/>
                </a:lnTo>
                <a:lnTo>
                  <a:pt x="1197238" y="20751"/>
                </a:lnTo>
                <a:lnTo>
                  <a:pt x="1197238" y="3860"/>
                </a:lnTo>
                <a:lnTo>
                  <a:pt x="1296554" y="3860"/>
                </a:lnTo>
                <a:lnTo>
                  <a:pt x="1296554" y="47534"/>
                </a:lnTo>
                <a:lnTo>
                  <a:pt x="1290591" y="103601"/>
                </a:lnTo>
                <a:lnTo>
                  <a:pt x="1272257" y="148606"/>
                </a:lnTo>
                <a:lnTo>
                  <a:pt x="1240888" y="181803"/>
                </a:lnTo>
                <a:lnTo>
                  <a:pt x="1195819" y="202445"/>
                </a:lnTo>
                <a:close/>
              </a:path>
              <a:path w="1866264" h="234315">
                <a:moveTo>
                  <a:pt x="1365130" y="215716"/>
                </a:moveTo>
                <a:lnTo>
                  <a:pt x="1345976" y="215716"/>
                </a:lnTo>
                <a:lnTo>
                  <a:pt x="1345976" y="0"/>
                </a:lnTo>
                <a:lnTo>
                  <a:pt x="1365130" y="0"/>
                </a:lnTo>
                <a:lnTo>
                  <a:pt x="1365130" y="215716"/>
                </a:lnTo>
                <a:close/>
              </a:path>
              <a:path w="1866264" h="234315">
                <a:moveTo>
                  <a:pt x="1637305" y="88796"/>
                </a:moveTo>
                <a:lnTo>
                  <a:pt x="1618151" y="88796"/>
                </a:lnTo>
                <a:lnTo>
                  <a:pt x="1618151" y="0"/>
                </a:lnTo>
                <a:lnTo>
                  <a:pt x="1637305" y="0"/>
                </a:lnTo>
                <a:lnTo>
                  <a:pt x="1637305" y="88796"/>
                </a:lnTo>
                <a:close/>
              </a:path>
              <a:path w="1866264" h="234315">
                <a:moveTo>
                  <a:pt x="1569911" y="200756"/>
                </a:moveTo>
                <a:lnTo>
                  <a:pt x="1469413" y="200756"/>
                </a:lnTo>
                <a:lnTo>
                  <a:pt x="1469413" y="3860"/>
                </a:lnTo>
                <a:lnTo>
                  <a:pt x="1488093" y="3860"/>
                </a:lnTo>
                <a:lnTo>
                  <a:pt x="1488093" y="83246"/>
                </a:lnTo>
                <a:lnTo>
                  <a:pt x="1569911" y="83246"/>
                </a:lnTo>
                <a:lnTo>
                  <a:pt x="1569911" y="88796"/>
                </a:lnTo>
                <a:lnTo>
                  <a:pt x="1637305" y="88796"/>
                </a:lnTo>
                <a:lnTo>
                  <a:pt x="1637305" y="100137"/>
                </a:lnTo>
                <a:lnTo>
                  <a:pt x="1488093" y="100137"/>
                </a:lnTo>
                <a:lnTo>
                  <a:pt x="1488093" y="184107"/>
                </a:lnTo>
                <a:lnTo>
                  <a:pt x="1569911" y="184107"/>
                </a:lnTo>
                <a:lnTo>
                  <a:pt x="1569911" y="200756"/>
                </a:lnTo>
                <a:close/>
              </a:path>
              <a:path w="1866264" h="234315">
                <a:moveTo>
                  <a:pt x="1569911" y="83246"/>
                </a:moveTo>
                <a:lnTo>
                  <a:pt x="1551230" y="83246"/>
                </a:lnTo>
                <a:lnTo>
                  <a:pt x="1551230" y="3860"/>
                </a:lnTo>
                <a:lnTo>
                  <a:pt x="1569911" y="3860"/>
                </a:lnTo>
                <a:lnTo>
                  <a:pt x="1569911" y="83246"/>
                </a:lnTo>
                <a:close/>
              </a:path>
              <a:path w="1866264" h="234315">
                <a:moveTo>
                  <a:pt x="1569911" y="184107"/>
                </a:moveTo>
                <a:lnTo>
                  <a:pt x="1551230" y="184107"/>
                </a:lnTo>
                <a:lnTo>
                  <a:pt x="1551230" y="100137"/>
                </a:lnTo>
                <a:lnTo>
                  <a:pt x="1637305" y="100137"/>
                </a:lnTo>
                <a:lnTo>
                  <a:pt x="1637305" y="105445"/>
                </a:lnTo>
                <a:lnTo>
                  <a:pt x="1569911" y="105445"/>
                </a:lnTo>
                <a:lnTo>
                  <a:pt x="1569911" y="184107"/>
                </a:lnTo>
                <a:close/>
              </a:path>
              <a:path w="1866264" h="234315">
                <a:moveTo>
                  <a:pt x="1637305" y="215958"/>
                </a:moveTo>
                <a:lnTo>
                  <a:pt x="1618151" y="215958"/>
                </a:lnTo>
                <a:lnTo>
                  <a:pt x="1618151" y="105445"/>
                </a:lnTo>
                <a:lnTo>
                  <a:pt x="1637305" y="105445"/>
                </a:lnTo>
                <a:lnTo>
                  <a:pt x="1637305" y="215958"/>
                </a:lnTo>
                <a:close/>
              </a:path>
              <a:path w="1866264" h="234315">
                <a:moveTo>
                  <a:pt x="1853200" y="102067"/>
                </a:moveTo>
                <a:lnTo>
                  <a:pt x="1690037" y="102067"/>
                </a:lnTo>
                <a:lnTo>
                  <a:pt x="1690037" y="2412"/>
                </a:lnTo>
                <a:lnTo>
                  <a:pt x="1851781" y="2412"/>
                </a:lnTo>
                <a:lnTo>
                  <a:pt x="1851781" y="18820"/>
                </a:lnTo>
                <a:lnTo>
                  <a:pt x="1708955" y="18820"/>
                </a:lnTo>
                <a:lnTo>
                  <a:pt x="1708955" y="44156"/>
                </a:lnTo>
                <a:lnTo>
                  <a:pt x="1849180" y="44156"/>
                </a:lnTo>
                <a:lnTo>
                  <a:pt x="1849180" y="60323"/>
                </a:lnTo>
                <a:lnTo>
                  <a:pt x="1708955" y="60323"/>
                </a:lnTo>
                <a:lnTo>
                  <a:pt x="1708955" y="85900"/>
                </a:lnTo>
                <a:lnTo>
                  <a:pt x="1853200" y="85900"/>
                </a:lnTo>
                <a:lnTo>
                  <a:pt x="1853200" y="102067"/>
                </a:lnTo>
                <a:close/>
              </a:path>
              <a:path w="1866264" h="234315">
                <a:moveTo>
                  <a:pt x="1866206" y="143811"/>
                </a:moveTo>
                <a:lnTo>
                  <a:pt x="1675613" y="143811"/>
                </a:lnTo>
                <a:lnTo>
                  <a:pt x="1675613" y="127161"/>
                </a:lnTo>
                <a:lnTo>
                  <a:pt x="1866206" y="127161"/>
                </a:lnTo>
                <a:lnTo>
                  <a:pt x="1866206" y="143811"/>
                </a:lnTo>
                <a:close/>
              </a:path>
              <a:path w="1866264" h="234315">
                <a:moveTo>
                  <a:pt x="1856038" y="216923"/>
                </a:moveTo>
                <a:lnTo>
                  <a:pt x="1690037" y="216923"/>
                </a:lnTo>
                <a:lnTo>
                  <a:pt x="1690037" y="163597"/>
                </a:lnTo>
                <a:lnTo>
                  <a:pt x="1708955" y="163597"/>
                </a:lnTo>
                <a:lnTo>
                  <a:pt x="1708955" y="200515"/>
                </a:lnTo>
                <a:lnTo>
                  <a:pt x="1856038" y="200515"/>
                </a:lnTo>
                <a:lnTo>
                  <a:pt x="1856038" y="216923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8059" y="8389576"/>
            <a:ext cx="2572385" cy="218440"/>
          </a:xfrm>
          <a:custGeom>
            <a:avLst/>
            <a:gdLst/>
            <a:ahLst/>
            <a:cxnLst/>
            <a:rect l="l" t="t" r="r" b="b"/>
            <a:pathLst>
              <a:path w="2572385" h="218440">
                <a:moveTo>
                  <a:pt x="0" y="217647"/>
                </a:moveTo>
                <a:lnTo>
                  <a:pt x="0" y="0"/>
                </a:lnTo>
                <a:lnTo>
                  <a:pt x="184918" y="108823"/>
                </a:lnTo>
                <a:lnTo>
                  <a:pt x="0" y="217647"/>
                </a:lnTo>
                <a:close/>
              </a:path>
              <a:path w="2572385" h="218440">
                <a:moveTo>
                  <a:pt x="266972" y="130781"/>
                </a:moveTo>
                <a:lnTo>
                  <a:pt x="266972" y="113408"/>
                </a:lnTo>
                <a:lnTo>
                  <a:pt x="300122" y="101200"/>
                </a:lnTo>
                <a:lnTo>
                  <a:pt x="325557" y="81617"/>
                </a:lnTo>
                <a:lnTo>
                  <a:pt x="341858" y="55248"/>
                </a:lnTo>
                <a:lnTo>
                  <a:pt x="347608" y="22681"/>
                </a:lnTo>
                <a:lnTo>
                  <a:pt x="347608" y="2412"/>
                </a:lnTo>
                <a:lnTo>
                  <a:pt x="366762" y="2412"/>
                </a:lnTo>
                <a:lnTo>
                  <a:pt x="366762" y="22681"/>
                </a:lnTo>
                <a:lnTo>
                  <a:pt x="372681" y="55248"/>
                </a:lnTo>
                <a:lnTo>
                  <a:pt x="380131" y="67079"/>
                </a:lnTo>
                <a:lnTo>
                  <a:pt x="357303" y="67079"/>
                </a:lnTo>
                <a:lnTo>
                  <a:pt x="344319" y="87721"/>
                </a:lnTo>
                <a:lnTo>
                  <a:pt x="325084" y="106078"/>
                </a:lnTo>
                <a:lnTo>
                  <a:pt x="299376" y="120861"/>
                </a:lnTo>
                <a:lnTo>
                  <a:pt x="266972" y="130781"/>
                </a:lnTo>
                <a:close/>
              </a:path>
              <a:path w="2572385" h="218440">
                <a:moveTo>
                  <a:pt x="447634" y="130781"/>
                </a:moveTo>
                <a:lnTo>
                  <a:pt x="415430" y="120658"/>
                </a:lnTo>
                <a:lnTo>
                  <a:pt x="389699" y="105897"/>
                </a:lnTo>
                <a:lnTo>
                  <a:pt x="370353" y="87653"/>
                </a:lnTo>
                <a:lnTo>
                  <a:pt x="357303" y="67079"/>
                </a:lnTo>
                <a:lnTo>
                  <a:pt x="380131" y="67079"/>
                </a:lnTo>
                <a:lnTo>
                  <a:pt x="389285" y="81617"/>
                </a:lnTo>
                <a:lnTo>
                  <a:pt x="414846" y="101200"/>
                </a:lnTo>
                <a:lnTo>
                  <a:pt x="447634" y="113408"/>
                </a:lnTo>
                <a:lnTo>
                  <a:pt x="447634" y="130781"/>
                </a:lnTo>
                <a:close/>
              </a:path>
              <a:path w="2572385" h="218440">
                <a:moveTo>
                  <a:pt x="451654" y="206306"/>
                </a:moveTo>
                <a:lnTo>
                  <a:pt x="263425" y="206306"/>
                </a:lnTo>
                <a:lnTo>
                  <a:pt x="263425" y="189415"/>
                </a:lnTo>
                <a:lnTo>
                  <a:pt x="451654" y="189415"/>
                </a:lnTo>
                <a:lnTo>
                  <a:pt x="451654" y="206306"/>
                </a:lnTo>
                <a:close/>
              </a:path>
              <a:path w="2572385" h="218440">
                <a:moveTo>
                  <a:pt x="565868" y="92656"/>
                </a:moveTo>
                <a:lnTo>
                  <a:pt x="489961" y="92656"/>
                </a:lnTo>
                <a:lnTo>
                  <a:pt x="489961" y="75766"/>
                </a:lnTo>
                <a:lnTo>
                  <a:pt x="566104" y="75766"/>
                </a:lnTo>
                <a:lnTo>
                  <a:pt x="584793" y="75506"/>
                </a:lnTo>
                <a:lnTo>
                  <a:pt x="603525" y="74589"/>
                </a:lnTo>
                <a:lnTo>
                  <a:pt x="621105" y="72814"/>
                </a:lnTo>
                <a:lnTo>
                  <a:pt x="636335" y="69975"/>
                </a:lnTo>
                <a:lnTo>
                  <a:pt x="636335" y="20751"/>
                </a:lnTo>
                <a:lnTo>
                  <a:pt x="489961" y="20751"/>
                </a:lnTo>
                <a:lnTo>
                  <a:pt x="489961" y="3860"/>
                </a:lnTo>
                <a:lnTo>
                  <a:pt x="655253" y="3860"/>
                </a:lnTo>
                <a:lnTo>
                  <a:pt x="655180" y="86141"/>
                </a:lnTo>
                <a:lnTo>
                  <a:pt x="636335" y="86141"/>
                </a:lnTo>
                <a:lnTo>
                  <a:pt x="621234" y="89195"/>
                </a:lnTo>
                <a:lnTo>
                  <a:pt x="603850" y="91209"/>
                </a:lnTo>
                <a:lnTo>
                  <a:pt x="585092" y="92317"/>
                </a:lnTo>
                <a:lnTo>
                  <a:pt x="565868" y="92656"/>
                </a:lnTo>
                <a:close/>
              </a:path>
              <a:path w="2572385" h="218440">
                <a:moveTo>
                  <a:pt x="649577" y="153221"/>
                </a:moveTo>
                <a:lnTo>
                  <a:pt x="630896" y="153221"/>
                </a:lnTo>
                <a:lnTo>
                  <a:pt x="633149" y="138103"/>
                </a:lnTo>
                <a:lnTo>
                  <a:pt x="634857" y="121220"/>
                </a:lnTo>
                <a:lnTo>
                  <a:pt x="635951" y="103511"/>
                </a:lnTo>
                <a:lnTo>
                  <a:pt x="636335" y="86141"/>
                </a:lnTo>
                <a:lnTo>
                  <a:pt x="655180" y="86141"/>
                </a:lnTo>
                <a:lnTo>
                  <a:pt x="654865" y="101984"/>
                </a:lnTo>
                <a:lnTo>
                  <a:pt x="653767" y="120405"/>
                </a:lnTo>
                <a:lnTo>
                  <a:pt x="653699" y="121220"/>
                </a:lnTo>
                <a:lnTo>
                  <a:pt x="651952" y="138159"/>
                </a:lnTo>
                <a:lnTo>
                  <a:pt x="649577" y="153221"/>
                </a:lnTo>
                <a:close/>
              </a:path>
              <a:path w="2572385" h="218440">
                <a:moveTo>
                  <a:pt x="563976" y="189415"/>
                </a:moveTo>
                <a:lnTo>
                  <a:pt x="544822" y="189415"/>
                </a:lnTo>
                <a:lnTo>
                  <a:pt x="544822" y="120405"/>
                </a:lnTo>
                <a:lnTo>
                  <a:pt x="563976" y="120405"/>
                </a:lnTo>
                <a:lnTo>
                  <a:pt x="563976" y="189415"/>
                </a:lnTo>
                <a:close/>
              </a:path>
              <a:path w="2572385" h="218440">
                <a:moveTo>
                  <a:pt x="666840" y="206306"/>
                </a:moveTo>
                <a:lnTo>
                  <a:pt x="478611" y="206306"/>
                </a:lnTo>
                <a:lnTo>
                  <a:pt x="478611" y="189415"/>
                </a:lnTo>
                <a:lnTo>
                  <a:pt x="666840" y="189415"/>
                </a:lnTo>
                <a:lnTo>
                  <a:pt x="666840" y="206306"/>
                </a:lnTo>
                <a:close/>
              </a:path>
              <a:path w="2572385" h="218440">
                <a:moveTo>
                  <a:pt x="753150" y="203652"/>
                </a:moveTo>
                <a:lnTo>
                  <a:pt x="717917" y="188933"/>
                </a:lnTo>
                <a:lnTo>
                  <a:pt x="699960" y="130298"/>
                </a:lnTo>
                <a:lnTo>
                  <a:pt x="698999" y="102067"/>
                </a:lnTo>
                <a:lnTo>
                  <a:pt x="699960" y="73700"/>
                </a:lnTo>
                <a:lnTo>
                  <a:pt x="708975" y="29995"/>
                </a:lnTo>
                <a:lnTo>
                  <a:pt x="742524" y="984"/>
                </a:lnTo>
                <a:lnTo>
                  <a:pt x="753150" y="0"/>
                </a:lnTo>
                <a:lnTo>
                  <a:pt x="763677" y="984"/>
                </a:lnTo>
                <a:lnTo>
                  <a:pt x="773162" y="3890"/>
                </a:lnTo>
                <a:lnTo>
                  <a:pt x="781449" y="8652"/>
                </a:lnTo>
                <a:lnTo>
                  <a:pt x="788384" y="15201"/>
                </a:lnTo>
                <a:lnTo>
                  <a:pt x="789458" y="16890"/>
                </a:lnTo>
                <a:lnTo>
                  <a:pt x="744401" y="16890"/>
                </a:lnTo>
                <a:lnTo>
                  <a:pt x="737071" y="20268"/>
                </a:lnTo>
                <a:lnTo>
                  <a:pt x="720961" y="55256"/>
                </a:lnTo>
                <a:lnTo>
                  <a:pt x="717917" y="102067"/>
                </a:lnTo>
                <a:lnTo>
                  <a:pt x="718630" y="127478"/>
                </a:lnTo>
                <a:lnTo>
                  <a:pt x="725199" y="165723"/>
                </a:lnTo>
                <a:lnTo>
                  <a:pt x="744401" y="187244"/>
                </a:lnTo>
                <a:lnTo>
                  <a:pt x="789415" y="187244"/>
                </a:lnTo>
                <a:lnTo>
                  <a:pt x="788384" y="188933"/>
                </a:lnTo>
                <a:lnTo>
                  <a:pt x="781449" y="195508"/>
                </a:lnTo>
                <a:lnTo>
                  <a:pt x="773162" y="200093"/>
                </a:lnTo>
                <a:lnTo>
                  <a:pt x="763677" y="202777"/>
                </a:lnTo>
                <a:lnTo>
                  <a:pt x="753150" y="203652"/>
                </a:lnTo>
                <a:close/>
              </a:path>
              <a:path w="2572385" h="218440">
                <a:moveTo>
                  <a:pt x="869493" y="88796"/>
                </a:moveTo>
                <a:lnTo>
                  <a:pt x="850339" y="88796"/>
                </a:lnTo>
                <a:lnTo>
                  <a:pt x="850339" y="0"/>
                </a:lnTo>
                <a:lnTo>
                  <a:pt x="869493" y="0"/>
                </a:lnTo>
                <a:lnTo>
                  <a:pt x="869493" y="88796"/>
                </a:lnTo>
                <a:close/>
              </a:path>
              <a:path w="2572385" h="218440">
                <a:moveTo>
                  <a:pt x="789415" y="187244"/>
                </a:moveTo>
                <a:lnTo>
                  <a:pt x="762136" y="187244"/>
                </a:lnTo>
                <a:lnTo>
                  <a:pt x="769467" y="184107"/>
                </a:lnTo>
                <a:lnTo>
                  <a:pt x="774433" y="177833"/>
                </a:lnTo>
                <a:lnTo>
                  <a:pt x="781102" y="165723"/>
                </a:lnTo>
                <a:lnTo>
                  <a:pt x="785399" y="148818"/>
                </a:lnTo>
                <a:lnTo>
                  <a:pt x="787701" y="127478"/>
                </a:lnTo>
                <a:lnTo>
                  <a:pt x="788384" y="102067"/>
                </a:lnTo>
                <a:lnTo>
                  <a:pt x="787701" y="76558"/>
                </a:lnTo>
                <a:lnTo>
                  <a:pt x="781102" y="38478"/>
                </a:lnTo>
                <a:lnTo>
                  <a:pt x="762136" y="16890"/>
                </a:lnTo>
                <a:lnTo>
                  <a:pt x="789458" y="16890"/>
                </a:lnTo>
                <a:lnTo>
                  <a:pt x="796557" y="28057"/>
                </a:lnTo>
                <a:lnTo>
                  <a:pt x="802158" y="44760"/>
                </a:lnTo>
                <a:lnTo>
                  <a:pt x="805543" y="65081"/>
                </a:lnTo>
                <a:lnTo>
                  <a:pt x="807065" y="88796"/>
                </a:lnTo>
                <a:lnTo>
                  <a:pt x="869493" y="88796"/>
                </a:lnTo>
                <a:lnTo>
                  <a:pt x="869493" y="105445"/>
                </a:lnTo>
                <a:lnTo>
                  <a:pt x="807302" y="105445"/>
                </a:lnTo>
                <a:lnTo>
                  <a:pt x="806208" y="132504"/>
                </a:lnTo>
                <a:lnTo>
                  <a:pt x="802986" y="155604"/>
                </a:lnTo>
                <a:lnTo>
                  <a:pt x="797193" y="174497"/>
                </a:lnTo>
                <a:lnTo>
                  <a:pt x="789415" y="187244"/>
                </a:lnTo>
                <a:close/>
              </a:path>
              <a:path w="2572385" h="218440">
                <a:moveTo>
                  <a:pt x="869493" y="215958"/>
                </a:moveTo>
                <a:lnTo>
                  <a:pt x="850339" y="215958"/>
                </a:lnTo>
                <a:lnTo>
                  <a:pt x="850339" y="105445"/>
                </a:lnTo>
                <a:lnTo>
                  <a:pt x="869493" y="105445"/>
                </a:lnTo>
                <a:lnTo>
                  <a:pt x="869493" y="215958"/>
                </a:lnTo>
                <a:close/>
              </a:path>
              <a:path w="2572385" h="218440">
                <a:moveTo>
                  <a:pt x="1019177" y="206065"/>
                </a:moveTo>
                <a:lnTo>
                  <a:pt x="977322" y="188691"/>
                </a:lnTo>
                <a:lnTo>
                  <a:pt x="960230" y="137081"/>
                </a:lnTo>
                <a:lnTo>
                  <a:pt x="959114" y="108340"/>
                </a:lnTo>
                <a:lnTo>
                  <a:pt x="960230" y="79600"/>
                </a:lnTo>
                <a:lnTo>
                  <a:pt x="969290" y="40850"/>
                </a:lnTo>
                <a:lnTo>
                  <a:pt x="1006286" y="11736"/>
                </a:lnTo>
                <a:lnTo>
                  <a:pt x="1019177" y="10616"/>
                </a:lnTo>
                <a:lnTo>
                  <a:pt x="1032068" y="11736"/>
                </a:lnTo>
                <a:lnTo>
                  <a:pt x="1043386" y="15050"/>
                </a:lnTo>
                <a:lnTo>
                  <a:pt x="1053062" y="20491"/>
                </a:lnTo>
                <a:lnTo>
                  <a:pt x="1061032" y="27990"/>
                </a:lnTo>
                <a:lnTo>
                  <a:pt x="1061182" y="28231"/>
                </a:lnTo>
                <a:lnTo>
                  <a:pt x="1019177" y="28231"/>
                </a:lnTo>
                <a:lnTo>
                  <a:pt x="1010624" y="29079"/>
                </a:lnTo>
                <a:lnTo>
                  <a:pt x="982022" y="64666"/>
                </a:lnTo>
                <a:lnTo>
                  <a:pt x="979214" y="108340"/>
                </a:lnTo>
                <a:lnTo>
                  <a:pt x="979864" y="133314"/>
                </a:lnTo>
                <a:lnTo>
                  <a:pt x="991037" y="175662"/>
                </a:lnTo>
                <a:lnTo>
                  <a:pt x="1019177" y="188450"/>
                </a:lnTo>
                <a:lnTo>
                  <a:pt x="1061182" y="188450"/>
                </a:lnTo>
                <a:lnTo>
                  <a:pt x="1061032" y="188691"/>
                </a:lnTo>
                <a:lnTo>
                  <a:pt x="1053062" y="196190"/>
                </a:lnTo>
                <a:lnTo>
                  <a:pt x="1043386" y="201631"/>
                </a:lnTo>
                <a:lnTo>
                  <a:pt x="1032068" y="204945"/>
                </a:lnTo>
                <a:lnTo>
                  <a:pt x="1019177" y="206065"/>
                </a:lnTo>
                <a:close/>
              </a:path>
              <a:path w="2572385" h="218440">
                <a:moveTo>
                  <a:pt x="1061182" y="188450"/>
                </a:moveTo>
                <a:lnTo>
                  <a:pt x="1019177" y="188450"/>
                </a:lnTo>
                <a:lnTo>
                  <a:pt x="1027864" y="187639"/>
                </a:lnTo>
                <a:lnTo>
                  <a:pt x="1035464" y="185223"/>
                </a:lnTo>
                <a:lnTo>
                  <a:pt x="1056332" y="152135"/>
                </a:lnTo>
                <a:lnTo>
                  <a:pt x="1059140" y="108340"/>
                </a:lnTo>
                <a:lnTo>
                  <a:pt x="1058457" y="83404"/>
                </a:lnTo>
                <a:lnTo>
                  <a:pt x="1047317" y="41261"/>
                </a:lnTo>
                <a:lnTo>
                  <a:pt x="1019177" y="28231"/>
                </a:lnTo>
                <a:lnTo>
                  <a:pt x="1061182" y="28231"/>
                </a:lnTo>
                <a:lnTo>
                  <a:pt x="1069028" y="40850"/>
                </a:lnTo>
                <a:lnTo>
                  <a:pt x="1074629" y="57578"/>
                </a:lnTo>
                <a:lnTo>
                  <a:pt x="1077925" y="79600"/>
                </a:lnTo>
                <a:lnTo>
                  <a:pt x="1079004" y="108340"/>
                </a:lnTo>
                <a:lnTo>
                  <a:pt x="1077925" y="137081"/>
                </a:lnTo>
                <a:lnTo>
                  <a:pt x="1074629" y="159103"/>
                </a:lnTo>
                <a:lnTo>
                  <a:pt x="1069028" y="175831"/>
                </a:lnTo>
                <a:lnTo>
                  <a:pt x="1061182" y="188450"/>
                </a:lnTo>
                <a:close/>
              </a:path>
              <a:path w="2572385" h="218440">
                <a:moveTo>
                  <a:pt x="1275745" y="120164"/>
                </a:moveTo>
                <a:lnTo>
                  <a:pt x="1256828" y="120164"/>
                </a:lnTo>
                <a:lnTo>
                  <a:pt x="1256828" y="64184"/>
                </a:lnTo>
                <a:lnTo>
                  <a:pt x="1209297" y="64184"/>
                </a:lnTo>
                <a:lnTo>
                  <a:pt x="1209297" y="47534"/>
                </a:lnTo>
                <a:lnTo>
                  <a:pt x="1256828" y="47534"/>
                </a:lnTo>
                <a:lnTo>
                  <a:pt x="1256828" y="0"/>
                </a:lnTo>
                <a:lnTo>
                  <a:pt x="1275745" y="0"/>
                </a:lnTo>
                <a:lnTo>
                  <a:pt x="1275745" y="120164"/>
                </a:lnTo>
                <a:close/>
              </a:path>
              <a:path w="2572385" h="218440">
                <a:moveTo>
                  <a:pt x="1212608" y="19303"/>
                </a:moveTo>
                <a:lnTo>
                  <a:pt x="1105251" y="19303"/>
                </a:lnTo>
                <a:lnTo>
                  <a:pt x="1105251" y="2412"/>
                </a:lnTo>
                <a:lnTo>
                  <a:pt x="1212608" y="2412"/>
                </a:lnTo>
                <a:lnTo>
                  <a:pt x="1212608" y="19303"/>
                </a:lnTo>
                <a:close/>
              </a:path>
              <a:path w="2572385" h="218440">
                <a:moveTo>
                  <a:pt x="1101704" y="116544"/>
                </a:moveTo>
                <a:lnTo>
                  <a:pt x="1101704" y="99171"/>
                </a:lnTo>
                <a:lnTo>
                  <a:pt x="1120241" y="91752"/>
                </a:lnTo>
                <a:lnTo>
                  <a:pt x="1135431" y="78541"/>
                </a:lnTo>
                <a:lnTo>
                  <a:pt x="1145699" y="59539"/>
                </a:lnTo>
                <a:lnTo>
                  <a:pt x="1149471" y="34746"/>
                </a:lnTo>
                <a:lnTo>
                  <a:pt x="1149471" y="19303"/>
                </a:lnTo>
                <a:lnTo>
                  <a:pt x="1168388" y="19303"/>
                </a:lnTo>
                <a:lnTo>
                  <a:pt x="1168388" y="34746"/>
                </a:lnTo>
                <a:lnTo>
                  <a:pt x="1172298" y="58883"/>
                </a:lnTo>
                <a:lnTo>
                  <a:pt x="1180174" y="72388"/>
                </a:lnTo>
                <a:lnTo>
                  <a:pt x="1159403" y="72388"/>
                </a:lnTo>
                <a:lnTo>
                  <a:pt x="1149988" y="87329"/>
                </a:lnTo>
                <a:lnTo>
                  <a:pt x="1136761" y="100348"/>
                </a:lnTo>
                <a:lnTo>
                  <a:pt x="1120430" y="110425"/>
                </a:lnTo>
                <a:lnTo>
                  <a:pt x="1101704" y="116544"/>
                </a:lnTo>
                <a:close/>
              </a:path>
              <a:path w="2572385" h="218440">
                <a:moveTo>
                  <a:pt x="1216391" y="113649"/>
                </a:moveTo>
                <a:lnTo>
                  <a:pt x="1198076" y="107711"/>
                </a:lnTo>
                <a:lnTo>
                  <a:pt x="1181956" y="98538"/>
                </a:lnTo>
                <a:lnTo>
                  <a:pt x="1168806" y="86605"/>
                </a:lnTo>
                <a:lnTo>
                  <a:pt x="1159403" y="72388"/>
                </a:lnTo>
                <a:lnTo>
                  <a:pt x="1180174" y="72388"/>
                </a:lnTo>
                <a:lnTo>
                  <a:pt x="1182813" y="76912"/>
                </a:lnTo>
                <a:lnTo>
                  <a:pt x="1198117" y="89241"/>
                </a:lnTo>
                <a:lnTo>
                  <a:pt x="1216391" y="96276"/>
                </a:lnTo>
                <a:lnTo>
                  <a:pt x="1216391" y="113649"/>
                </a:lnTo>
                <a:close/>
              </a:path>
              <a:path w="2572385" h="218440">
                <a:moveTo>
                  <a:pt x="1275745" y="218371"/>
                </a:moveTo>
                <a:lnTo>
                  <a:pt x="1118494" y="218371"/>
                </a:lnTo>
                <a:lnTo>
                  <a:pt x="1118494" y="137537"/>
                </a:lnTo>
                <a:lnTo>
                  <a:pt x="1275745" y="137537"/>
                </a:lnTo>
                <a:lnTo>
                  <a:pt x="1275745" y="154186"/>
                </a:lnTo>
                <a:lnTo>
                  <a:pt x="1137648" y="154186"/>
                </a:lnTo>
                <a:lnTo>
                  <a:pt x="1137648" y="201721"/>
                </a:lnTo>
                <a:lnTo>
                  <a:pt x="1275745" y="201721"/>
                </a:lnTo>
                <a:lnTo>
                  <a:pt x="1275745" y="218371"/>
                </a:lnTo>
                <a:close/>
              </a:path>
              <a:path w="2572385" h="218440">
                <a:moveTo>
                  <a:pt x="1275745" y="201721"/>
                </a:moveTo>
                <a:lnTo>
                  <a:pt x="1256828" y="201721"/>
                </a:lnTo>
                <a:lnTo>
                  <a:pt x="1256828" y="154186"/>
                </a:lnTo>
                <a:lnTo>
                  <a:pt x="1275745" y="154186"/>
                </a:lnTo>
                <a:lnTo>
                  <a:pt x="1275745" y="201721"/>
                </a:lnTo>
                <a:close/>
              </a:path>
              <a:path w="2572385" h="218440">
                <a:moveTo>
                  <a:pt x="1550048" y="121853"/>
                </a:moveTo>
                <a:lnTo>
                  <a:pt x="1382865" y="121853"/>
                </a:lnTo>
                <a:lnTo>
                  <a:pt x="1382865" y="3860"/>
                </a:lnTo>
                <a:lnTo>
                  <a:pt x="1548156" y="3860"/>
                </a:lnTo>
                <a:lnTo>
                  <a:pt x="1548156" y="20751"/>
                </a:lnTo>
                <a:lnTo>
                  <a:pt x="1401783" y="20751"/>
                </a:lnTo>
                <a:lnTo>
                  <a:pt x="1401783" y="104721"/>
                </a:lnTo>
                <a:lnTo>
                  <a:pt x="1550048" y="104721"/>
                </a:lnTo>
                <a:lnTo>
                  <a:pt x="1550048" y="121853"/>
                </a:lnTo>
                <a:close/>
              </a:path>
              <a:path w="2572385" h="218440">
                <a:moveTo>
                  <a:pt x="1475561" y="189415"/>
                </a:moveTo>
                <a:lnTo>
                  <a:pt x="1456407" y="189415"/>
                </a:lnTo>
                <a:lnTo>
                  <a:pt x="1456407" y="121853"/>
                </a:lnTo>
                <a:lnTo>
                  <a:pt x="1475561" y="121853"/>
                </a:lnTo>
                <a:lnTo>
                  <a:pt x="1475561" y="189415"/>
                </a:lnTo>
                <a:close/>
              </a:path>
              <a:path w="2572385" h="218440">
                <a:moveTo>
                  <a:pt x="1559743" y="206306"/>
                </a:moveTo>
                <a:lnTo>
                  <a:pt x="1371515" y="206306"/>
                </a:lnTo>
                <a:lnTo>
                  <a:pt x="1371515" y="189415"/>
                </a:lnTo>
                <a:lnTo>
                  <a:pt x="1559743" y="189415"/>
                </a:lnTo>
                <a:lnTo>
                  <a:pt x="1559743" y="206306"/>
                </a:lnTo>
                <a:close/>
              </a:path>
              <a:path w="2572385" h="218440">
                <a:moveTo>
                  <a:pt x="1757194" y="78179"/>
                </a:moveTo>
                <a:lnTo>
                  <a:pt x="1690274" y="78179"/>
                </a:lnTo>
                <a:lnTo>
                  <a:pt x="1705123" y="77515"/>
                </a:lnTo>
                <a:lnTo>
                  <a:pt x="1718088" y="75404"/>
                </a:lnTo>
                <a:lnTo>
                  <a:pt x="1729147" y="71664"/>
                </a:lnTo>
                <a:lnTo>
                  <a:pt x="1738277" y="66114"/>
                </a:lnTo>
                <a:lnTo>
                  <a:pt x="1738277" y="0"/>
                </a:lnTo>
                <a:lnTo>
                  <a:pt x="1757194" y="0"/>
                </a:lnTo>
                <a:lnTo>
                  <a:pt x="1757194" y="42226"/>
                </a:lnTo>
                <a:lnTo>
                  <a:pt x="1789590" y="42226"/>
                </a:lnTo>
                <a:lnTo>
                  <a:pt x="1789590" y="59358"/>
                </a:lnTo>
                <a:lnTo>
                  <a:pt x="1757194" y="59358"/>
                </a:lnTo>
                <a:lnTo>
                  <a:pt x="1757194" y="78179"/>
                </a:lnTo>
                <a:close/>
              </a:path>
              <a:path w="2572385" h="218440">
                <a:moveTo>
                  <a:pt x="1685781" y="94587"/>
                </a:moveTo>
                <a:lnTo>
                  <a:pt x="1589775" y="94587"/>
                </a:lnTo>
                <a:lnTo>
                  <a:pt x="1589775" y="2412"/>
                </a:lnTo>
                <a:lnTo>
                  <a:pt x="1691219" y="2412"/>
                </a:lnTo>
                <a:lnTo>
                  <a:pt x="1691219" y="19303"/>
                </a:lnTo>
                <a:lnTo>
                  <a:pt x="1608692" y="19303"/>
                </a:lnTo>
                <a:lnTo>
                  <a:pt x="1608692" y="78179"/>
                </a:lnTo>
                <a:lnTo>
                  <a:pt x="1757194" y="78179"/>
                </a:lnTo>
                <a:lnTo>
                  <a:pt x="1757194" y="82281"/>
                </a:lnTo>
                <a:lnTo>
                  <a:pt x="1738277" y="82281"/>
                </a:lnTo>
                <a:lnTo>
                  <a:pt x="1729010" y="87868"/>
                </a:lnTo>
                <a:lnTo>
                  <a:pt x="1717172" y="91691"/>
                </a:lnTo>
                <a:lnTo>
                  <a:pt x="1702762" y="93885"/>
                </a:lnTo>
                <a:lnTo>
                  <a:pt x="1685781" y="94587"/>
                </a:lnTo>
                <a:close/>
              </a:path>
              <a:path w="2572385" h="218440">
                <a:moveTo>
                  <a:pt x="1757194" y="104238"/>
                </a:moveTo>
                <a:lnTo>
                  <a:pt x="1738277" y="104238"/>
                </a:lnTo>
                <a:lnTo>
                  <a:pt x="1738277" y="82281"/>
                </a:lnTo>
                <a:lnTo>
                  <a:pt x="1757194" y="82281"/>
                </a:lnTo>
                <a:lnTo>
                  <a:pt x="1757194" y="104238"/>
                </a:lnTo>
                <a:close/>
              </a:path>
              <a:path w="2572385" h="218440">
                <a:moveTo>
                  <a:pt x="1760032" y="218371"/>
                </a:moveTo>
                <a:lnTo>
                  <a:pt x="1602071" y="218371"/>
                </a:lnTo>
                <a:lnTo>
                  <a:pt x="1602071" y="161425"/>
                </a:lnTo>
                <a:lnTo>
                  <a:pt x="1738277" y="161425"/>
                </a:lnTo>
                <a:lnTo>
                  <a:pt x="1738277" y="136331"/>
                </a:lnTo>
                <a:lnTo>
                  <a:pt x="1602071" y="136331"/>
                </a:lnTo>
                <a:lnTo>
                  <a:pt x="1602071" y="120405"/>
                </a:lnTo>
                <a:lnTo>
                  <a:pt x="1757194" y="120405"/>
                </a:lnTo>
                <a:lnTo>
                  <a:pt x="1757194" y="177351"/>
                </a:lnTo>
                <a:lnTo>
                  <a:pt x="1620988" y="177351"/>
                </a:lnTo>
                <a:lnTo>
                  <a:pt x="1620988" y="202686"/>
                </a:lnTo>
                <a:lnTo>
                  <a:pt x="1760032" y="202686"/>
                </a:lnTo>
                <a:lnTo>
                  <a:pt x="1760032" y="218371"/>
                </a:lnTo>
                <a:close/>
              </a:path>
              <a:path w="2572385" h="218440">
                <a:moveTo>
                  <a:pt x="1799522" y="200997"/>
                </a:moveTo>
                <a:lnTo>
                  <a:pt x="1799522" y="183142"/>
                </a:lnTo>
                <a:lnTo>
                  <a:pt x="1818886" y="171288"/>
                </a:lnTo>
                <a:lnTo>
                  <a:pt x="1835435" y="152739"/>
                </a:lnTo>
                <a:lnTo>
                  <a:pt x="1846974" y="125322"/>
                </a:lnTo>
                <a:lnTo>
                  <a:pt x="1851308" y="86865"/>
                </a:lnTo>
                <a:lnTo>
                  <a:pt x="1851308" y="2412"/>
                </a:lnTo>
                <a:lnTo>
                  <a:pt x="1870226" y="2412"/>
                </a:lnTo>
                <a:lnTo>
                  <a:pt x="1870226" y="86865"/>
                </a:lnTo>
                <a:lnTo>
                  <a:pt x="1874589" y="125220"/>
                </a:lnTo>
                <a:lnTo>
                  <a:pt x="1880331" y="138744"/>
                </a:lnTo>
                <a:lnTo>
                  <a:pt x="1860767" y="138744"/>
                </a:lnTo>
                <a:lnTo>
                  <a:pt x="1851929" y="158990"/>
                </a:lnTo>
                <a:lnTo>
                  <a:pt x="1837948" y="176566"/>
                </a:lnTo>
                <a:lnTo>
                  <a:pt x="1820065" y="190795"/>
                </a:lnTo>
                <a:lnTo>
                  <a:pt x="1799522" y="200997"/>
                </a:lnTo>
                <a:close/>
              </a:path>
              <a:path w="2572385" h="218440">
                <a:moveTo>
                  <a:pt x="1921776" y="200997"/>
                </a:moveTo>
                <a:lnTo>
                  <a:pt x="1901536" y="190558"/>
                </a:lnTo>
                <a:lnTo>
                  <a:pt x="1883823" y="176295"/>
                </a:lnTo>
                <a:lnTo>
                  <a:pt x="1869834" y="158820"/>
                </a:lnTo>
                <a:lnTo>
                  <a:pt x="1860767" y="138744"/>
                </a:lnTo>
                <a:lnTo>
                  <a:pt x="1880331" y="138744"/>
                </a:lnTo>
                <a:lnTo>
                  <a:pt x="1886158" y="152467"/>
                </a:lnTo>
                <a:lnTo>
                  <a:pt x="1902648" y="170983"/>
                </a:lnTo>
                <a:lnTo>
                  <a:pt x="1921776" y="183142"/>
                </a:lnTo>
                <a:lnTo>
                  <a:pt x="1921776" y="200997"/>
                </a:lnTo>
                <a:close/>
              </a:path>
              <a:path w="2572385" h="218440">
                <a:moveTo>
                  <a:pt x="1977582" y="215716"/>
                </a:moveTo>
                <a:lnTo>
                  <a:pt x="1958428" y="215716"/>
                </a:lnTo>
                <a:lnTo>
                  <a:pt x="1958428" y="0"/>
                </a:lnTo>
                <a:lnTo>
                  <a:pt x="1977582" y="0"/>
                </a:lnTo>
                <a:lnTo>
                  <a:pt x="1977582" y="215716"/>
                </a:lnTo>
                <a:close/>
              </a:path>
              <a:path w="2572385" h="218440">
                <a:moveTo>
                  <a:pt x="2093688" y="67803"/>
                </a:moveTo>
                <a:lnTo>
                  <a:pt x="2075480" y="67803"/>
                </a:lnTo>
                <a:lnTo>
                  <a:pt x="2075480" y="13753"/>
                </a:lnTo>
                <a:lnTo>
                  <a:pt x="2093688" y="13753"/>
                </a:lnTo>
                <a:lnTo>
                  <a:pt x="2093688" y="67803"/>
                </a:lnTo>
                <a:close/>
              </a:path>
              <a:path w="2572385" h="218440">
                <a:moveTo>
                  <a:pt x="2119700" y="102549"/>
                </a:moveTo>
                <a:lnTo>
                  <a:pt x="2119700" y="85418"/>
                </a:lnTo>
                <a:lnTo>
                  <a:pt x="2139042" y="76656"/>
                </a:lnTo>
                <a:lnTo>
                  <a:pt x="2155081" y="62736"/>
                </a:lnTo>
                <a:lnTo>
                  <a:pt x="2166022" y="43749"/>
                </a:lnTo>
                <a:lnTo>
                  <a:pt x="2170067" y="19786"/>
                </a:lnTo>
                <a:lnTo>
                  <a:pt x="2170067" y="1206"/>
                </a:lnTo>
                <a:lnTo>
                  <a:pt x="2189221" y="1206"/>
                </a:lnTo>
                <a:lnTo>
                  <a:pt x="2189221" y="19786"/>
                </a:lnTo>
                <a:lnTo>
                  <a:pt x="2193330" y="43606"/>
                </a:lnTo>
                <a:lnTo>
                  <a:pt x="2201573" y="57186"/>
                </a:lnTo>
                <a:lnTo>
                  <a:pt x="2179526" y="57186"/>
                </a:lnTo>
                <a:lnTo>
                  <a:pt x="2170411" y="71875"/>
                </a:lnTo>
                <a:lnTo>
                  <a:pt x="2156796" y="84935"/>
                </a:lnTo>
                <a:lnTo>
                  <a:pt x="2139589" y="95461"/>
                </a:lnTo>
                <a:lnTo>
                  <a:pt x="2119700" y="102549"/>
                </a:lnTo>
                <a:close/>
              </a:path>
              <a:path w="2572385" h="218440">
                <a:moveTo>
                  <a:pt x="2239353" y="100137"/>
                </a:moveTo>
                <a:lnTo>
                  <a:pt x="2219995" y="93459"/>
                </a:lnTo>
                <a:lnTo>
                  <a:pt x="2202966" y="83457"/>
                </a:lnTo>
                <a:lnTo>
                  <a:pt x="2189173" y="71057"/>
                </a:lnTo>
                <a:lnTo>
                  <a:pt x="2179526" y="57186"/>
                </a:lnTo>
                <a:lnTo>
                  <a:pt x="2201573" y="57186"/>
                </a:lnTo>
                <a:lnTo>
                  <a:pt x="2204355" y="61771"/>
                </a:lnTo>
                <a:lnTo>
                  <a:pt x="2220346" y="74688"/>
                </a:lnTo>
                <a:lnTo>
                  <a:pt x="2239353" y="82763"/>
                </a:lnTo>
                <a:lnTo>
                  <a:pt x="2239353" y="100137"/>
                </a:lnTo>
                <a:close/>
              </a:path>
              <a:path w="2572385" h="218440">
                <a:moveTo>
                  <a:pt x="2298470" y="103032"/>
                </a:moveTo>
                <a:lnTo>
                  <a:pt x="2279552" y="103032"/>
                </a:lnTo>
                <a:lnTo>
                  <a:pt x="2279552" y="0"/>
                </a:lnTo>
                <a:lnTo>
                  <a:pt x="2298470" y="0"/>
                </a:lnTo>
                <a:lnTo>
                  <a:pt x="2298470" y="103032"/>
                </a:lnTo>
                <a:close/>
              </a:path>
              <a:path w="2572385" h="218440">
                <a:moveTo>
                  <a:pt x="2301307" y="218371"/>
                </a:moveTo>
                <a:lnTo>
                  <a:pt x="2141218" y="218371"/>
                </a:lnTo>
                <a:lnTo>
                  <a:pt x="2141218" y="161425"/>
                </a:lnTo>
                <a:lnTo>
                  <a:pt x="2279552" y="161425"/>
                </a:lnTo>
                <a:lnTo>
                  <a:pt x="2279552" y="136331"/>
                </a:lnTo>
                <a:lnTo>
                  <a:pt x="2141218" y="136331"/>
                </a:lnTo>
                <a:lnTo>
                  <a:pt x="2141218" y="120405"/>
                </a:lnTo>
                <a:lnTo>
                  <a:pt x="2298470" y="120405"/>
                </a:lnTo>
                <a:lnTo>
                  <a:pt x="2298470" y="177351"/>
                </a:lnTo>
                <a:lnTo>
                  <a:pt x="2160372" y="177351"/>
                </a:lnTo>
                <a:lnTo>
                  <a:pt x="2160372" y="202686"/>
                </a:lnTo>
                <a:lnTo>
                  <a:pt x="2301307" y="202686"/>
                </a:lnTo>
                <a:lnTo>
                  <a:pt x="2301307" y="218371"/>
                </a:lnTo>
                <a:close/>
              </a:path>
              <a:path w="2572385" h="218440">
                <a:moveTo>
                  <a:pt x="2516020" y="89037"/>
                </a:moveTo>
                <a:lnTo>
                  <a:pt x="2497812" y="89037"/>
                </a:lnTo>
                <a:lnTo>
                  <a:pt x="2497812" y="0"/>
                </a:lnTo>
                <a:lnTo>
                  <a:pt x="2516020" y="0"/>
                </a:lnTo>
                <a:lnTo>
                  <a:pt x="2516020" y="89037"/>
                </a:lnTo>
                <a:close/>
              </a:path>
              <a:path w="2572385" h="218440">
                <a:moveTo>
                  <a:pt x="2469436" y="184107"/>
                </a:moveTo>
                <a:lnTo>
                  <a:pt x="2416231" y="184107"/>
                </a:lnTo>
                <a:lnTo>
                  <a:pt x="2426790" y="182557"/>
                </a:lnTo>
                <a:lnTo>
                  <a:pt x="2436508" y="179854"/>
                </a:lnTo>
                <a:lnTo>
                  <a:pt x="2444895" y="176201"/>
                </a:lnTo>
                <a:lnTo>
                  <a:pt x="2451464" y="171801"/>
                </a:lnTo>
                <a:lnTo>
                  <a:pt x="2451464" y="1206"/>
                </a:lnTo>
                <a:lnTo>
                  <a:pt x="2469436" y="1206"/>
                </a:lnTo>
                <a:lnTo>
                  <a:pt x="2469436" y="89037"/>
                </a:lnTo>
                <a:lnTo>
                  <a:pt x="2516020" y="89037"/>
                </a:lnTo>
                <a:lnTo>
                  <a:pt x="2516020" y="105928"/>
                </a:lnTo>
                <a:lnTo>
                  <a:pt x="2469436" y="105928"/>
                </a:lnTo>
                <a:lnTo>
                  <a:pt x="2469436" y="184107"/>
                </a:lnTo>
                <a:close/>
              </a:path>
              <a:path w="2572385" h="218440">
                <a:moveTo>
                  <a:pt x="2435385" y="20268"/>
                </a:moveTo>
                <a:lnTo>
                  <a:pt x="2341270" y="20268"/>
                </a:lnTo>
                <a:lnTo>
                  <a:pt x="2341270" y="3860"/>
                </a:lnTo>
                <a:lnTo>
                  <a:pt x="2435385" y="3860"/>
                </a:lnTo>
                <a:lnTo>
                  <a:pt x="2435385" y="20268"/>
                </a:lnTo>
                <a:close/>
              </a:path>
              <a:path w="2572385" h="218440">
                <a:moveTo>
                  <a:pt x="2375558" y="184589"/>
                </a:moveTo>
                <a:lnTo>
                  <a:pt x="2357587" y="184589"/>
                </a:lnTo>
                <a:lnTo>
                  <a:pt x="2357587" y="20268"/>
                </a:lnTo>
                <a:lnTo>
                  <a:pt x="2375558" y="20268"/>
                </a:lnTo>
                <a:lnTo>
                  <a:pt x="2375558" y="184589"/>
                </a:lnTo>
                <a:close/>
              </a:path>
              <a:path w="2572385" h="218440">
                <a:moveTo>
                  <a:pt x="2404644" y="200756"/>
                </a:moveTo>
                <a:lnTo>
                  <a:pt x="2338433" y="200756"/>
                </a:lnTo>
                <a:lnTo>
                  <a:pt x="2338433" y="184589"/>
                </a:lnTo>
                <a:lnTo>
                  <a:pt x="2398969" y="184589"/>
                </a:lnTo>
                <a:lnTo>
                  <a:pt x="2400483" y="172438"/>
                </a:lnTo>
                <a:lnTo>
                  <a:pt x="2401511" y="158861"/>
                </a:lnTo>
                <a:lnTo>
                  <a:pt x="2402094" y="144516"/>
                </a:lnTo>
                <a:lnTo>
                  <a:pt x="2402179" y="137925"/>
                </a:lnTo>
                <a:lnTo>
                  <a:pt x="2402279" y="20268"/>
                </a:lnTo>
                <a:lnTo>
                  <a:pt x="2420251" y="20268"/>
                </a:lnTo>
                <a:lnTo>
                  <a:pt x="2420144" y="130057"/>
                </a:lnTo>
                <a:lnTo>
                  <a:pt x="2418156" y="170493"/>
                </a:lnTo>
                <a:lnTo>
                  <a:pt x="2416231" y="184107"/>
                </a:lnTo>
                <a:lnTo>
                  <a:pt x="2469436" y="184107"/>
                </a:lnTo>
                <a:lnTo>
                  <a:pt x="2469436" y="187244"/>
                </a:lnTo>
                <a:lnTo>
                  <a:pt x="2451464" y="187244"/>
                </a:lnTo>
                <a:lnTo>
                  <a:pt x="2443151" y="193223"/>
                </a:lnTo>
                <a:lnTo>
                  <a:pt x="2432488" y="197438"/>
                </a:lnTo>
                <a:lnTo>
                  <a:pt x="2419608" y="199934"/>
                </a:lnTo>
                <a:lnTo>
                  <a:pt x="2404644" y="200756"/>
                </a:lnTo>
                <a:close/>
              </a:path>
              <a:path w="2572385" h="218440">
                <a:moveTo>
                  <a:pt x="2516020" y="215958"/>
                </a:moveTo>
                <a:lnTo>
                  <a:pt x="2497812" y="215958"/>
                </a:lnTo>
                <a:lnTo>
                  <a:pt x="2497812" y="105928"/>
                </a:lnTo>
                <a:lnTo>
                  <a:pt x="2516020" y="105928"/>
                </a:lnTo>
                <a:lnTo>
                  <a:pt x="2516020" y="215958"/>
                </a:lnTo>
                <a:close/>
              </a:path>
              <a:path w="2572385" h="218440">
                <a:moveTo>
                  <a:pt x="2469436" y="213545"/>
                </a:moveTo>
                <a:lnTo>
                  <a:pt x="2451464" y="213545"/>
                </a:lnTo>
                <a:lnTo>
                  <a:pt x="2451464" y="187244"/>
                </a:lnTo>
                <a:lnTo>
                  <a:pt x="2469436" y="187244"/>
                </a:lnTo>
                <a:lnTo>
                  <a:pt x="2469436" y="213545"/>
                </a:lnTo>
                <a:close/>
              </a:path>
              <a:path w="2572385" h="218440">
                <a:moveTo>
                  <a:pt x="2572063" y="67803"/>
                </a:moveTo>
                <a:lnTo>
                  <a:pt x="2553855" y="67803"/>
                </a:lnTo>
                <a:lnTo>
                  <a:pt x="2553855" y="13753"/>
                </a:lnTo>
                <a:lnTo>
                  <a:pt x="2572063" y="13753"/>
                </a:lnTo>
                <a:lnTo>
                  <a:pt x="2572063" y="67803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0638" y="8718701"/>
            <a:ext cx="2188210" cy="236854"/>
          </a:xfrm>
          <a:custGeom>
            <a:avLst/>
            <a:gdLst/>
            <a:ahLst/>
            <a:cxnLst/>
            <a:rect l="l" t="t" r="r" b="b"/>
            <a:pathLst>
              <a:path w="2188210" h="236854">
                <a:moveTo>
                  <a:pt x="169311" y="96517"/>
                </a:moveTo>
                <a:lnTo>
                  <a:pt x="150157" y="96517"/>
                </a:lnTo>
                <a:lnTo>
                  <a:pt x="150157" y="8686"/>
                </a:lnTo>
                <a:lnTo>
                  <a:pt x="169311" y="8686"/>
                </a:lnTo>
                <a:lnTo>
                  <a:pt x="169311" y="96517"/>
                </a:lnTo>
                <a:close/>
              </a:path>
              <a:path w="2188210" h="236854">
                <a:moveTo>
                  <a:pt x="33105" y="112684"/>
                </a:moveTo>
                <a:lnTo>
                  <a:pt x="0" y="112684"/>
                </a:lnTo>
                <a:lnTo>
                  <a:pt x="0" y="95552"/>
                </a:lnTo>
                <a:lnTo>
                  <a:pt x="33578" y="95552"/>
                </a:lnTo>
                <a:lnTo>
                  <a:pt x="47337" y="95186"/>
                </a:lnTo>
                <a:lnTo>
                  <a:pt x="81315" y="74288"/>
                </a:lnTo>
                <a:lnTo>
                  <a:pt x="81817" y="58151"/>
                </a:lnTo>
                <a:lnTo>
                  <a:pt x="81817" y="29437"/>
                </a:lnTo>
                <a:lnTo>
                  <a:pt x="1418" y="29437"/>
                </a:lnTo>
                <a:lnTo>
                  <a:pt x="1418" y="12547"/>
                </a:lnTo>
                <a:lnTo>
                  <a:pt x="100735" y="12547"/>
                </a:lnTo>
                <a:lnTo>
                  <a:pt x="100702" y="58151"/>
                </a:lnTo>
                <a:lnTo>
                  <a:pt x="100558" y="66759"/>
                </a:lnTo>
                <a:lnTo>
                  <a:pt x="100026" y="77002"/>
                </a:lnTo>
                <a:lnTo>
                  <a:pt x="99139" y="86929"/>
                </a:lnTo>
                <a:lnTo>
                  <a:pt x="97897" y="96517"/>
                </a:lnTo>
                <a:lnTo>
                  <a:pt x="169311" y="96517"/>
                </a:lnTo>
                <a:lnTo>
                  <a:pt x="169311" y="107134"/>
                </a:lnTo>
                <a:lnTo>
                  <a:pt x="76852" y="107134"/>
                </a:lnTo>
                <a:lnTo>
                  <a:pt x="68088" y="109528"/>
                </a:lnTo>
                <a:lnTo>
                  <a:pt x="57639" y="111266"/>
                </a:lnTo>
                <a:lnTo>
                  <a:pt x="45860" y="112326"/>
                </a:lnTo>
                <a:lnTo>
                  <a:pt x="33105" y="112684"/>
                </a:lnTo>
                <a:close/>
              </a:path>
              <a:path w="2188210" h="236854">
                <a:moveTo>
                  <a:pt x="0" y="210649"/>
                </a:moveTo>
                <a:lnTo>
                  <a:pt x="0" y="193035"/>
                </a:lnTo>
                <a:lnTo>
                  <a:pt x="28136" y="180359"/>
                </a:lnTo>
                <a:lnTo>
                  <a:pt x="50219" y="161666"/>
                </a:lnTo>
                <a:lnTo>
                  <a:pt x="66406" y="137183"/>
                </a:lnTo>
                <a:lnTo>
                  <a:pt x="76852" y="107134"/>
                </a:lnTo>
                <a:lnTo>
                  <a:pt x="169311" y="107134"/>
                </a:lnTo>
                <a:lnTo>
                  <a:pt x="169311" y="113649"/>
                </a:lnTo>
                <a:lnTo>
                  <a:pt x="94350" y="113649"/>
                </a:lnTo>
                <a:lnTo>
                  <a:pt x="81670" y="147977"/>
                </a:lnTo>
                <a:lnTo>
                  <a:pt x="61895" y="175812"/>
                </a:lnTo>
                <a:lnTo>
                  <a:pt x="34760" y="196816"/>
                </a:lnTo>
                <a:lnTo>
                  <a:pt x="0" y="210649"/>
                </a:lnTo>
                <a:close/>
              </a:path>
              <a:path w="2188210" h="236854">
                <a:moveTo>
                  <a:pt x="169311" y="224644"/>
                </a:moveTo>
                <a:lnTo>
                  <a:pt x="150157" y="224644"/>
                </a:lnTo>
                <a:lnTo>
                  <a:pt x="150157" y="113649"/>
                </a:lnTo>
                <a:lnTo>
                  <a:pt x="169311" y="113649"/>
                </a:lnTo>
                <a:lnTo>
                  <a:pt x="169311" y="224644"/>
                </a:lnTo>
                <a:close/>
              </a:path>
              <a:path w="2188210" h="236854">
                <a:moveTo>
                  <a:pt x="383787" y="27266"/>
                </a:moveTo>
                <a:lnTo>
                  <a:pt x="222043" y="27266"/>
                </a:lnTo>
                <a:lnTo>
                  <a:pt x="222043" y="11099"/>
                </a:lnTo>
                <a:lnTo>
                  <a:pt x="383787" y="11099"/>
                </a:lnTo>
                <a:lnTo>
                  <a:pt x="383787" y="27266"/>
                </a:lnTo>
                <a:close/>
              </a:path>
              <a:path w="2188210" h="236854">
                <a:moveTo>
                  <a:pt x="269573" y="57910"/>
                </a:moveTo>
                <a:lnTo>
                  <a:pt x="250656" y="57910"/>
                </a:lnTo>
                <a:lnTo>
                  <a:pt x="250656" y="27266"/>
                </a:lnTo>
                <a:lnTo>
                  <a:pt x="269573" y="27266"/>
                </a:lnTo>
                <a:lnTo>
                  <a:pt x="269573" y="57910"/>
                </a:lnTo>
                <a:close/>
              </a:path>
              <a:path w="2188210" h="236854">
                <a:moveTo>
                  <a:pt x="351864" y="57910"/>
                </a:moveTo>
                <a:lnTo>
                  <a:pt x="333183" y="57910"/>
                </a:lnTo>
                <a:lnTo>
                  <a:pt x="335548" y="53567"/>
                </a:lnTo>
                <a:lnTo>
                  <a:pt x="336257" y="46569"/>
                </a:lnTo>
                <a:lnTo>
                  <a:pt x="336257" y="27266"/>
                </a:lnTo>
                <a:lnTo>
                  <a:pt x="355175" y="27266"/>
                </a:lnTo>
                <a:lnTo>
                  <a:pt x="355175" y="46569"/>
                </a:lnTo>
                <a:lnTo>
                  <a:pt x="354465" y="53567"/>
                </a:lnTo>
                <a:lnTo>
                  <a:pt x="351864" y="57910"/>
                </a:lnTo>
                <a:close/>
              </a:path>
              <a:path w="2188210" h="236854">
                <a:moveTo>
                  <a:pt x="388044" y="73835"/>
                </a:moveTo>
                <a:lnTo>
                  <a:pt x="217787" y="73835"/>
                </a:lnTo>
                <a:lnTo>
                  <a:pt x="217787" y="57910"/>
                </a:lnTo>
                <a:lnTo>
                  <a:pt x="388044" y="57910"/>
                </a:lnTo>
                <a:lnTo>
                  <a:pt x="388044" y="73835"/>
                </a:lnTo>
                <a:close/>
              </a:path>
              <a:path w="2188210" h="236854">
                <a:moveTo>
                  <a:pt x="398212" y="112925"/>
                </a:moveTo>
                <a:lnTo>
                  <a:pt x="207619" y="112925"/>
                </a:lnTo>
                <a:lnTo>
                  <a:pt x="207619" y="96517"/>
                </a:lnTo>
                <a:lnTo>
                  <a:pt x="398212" y="96517"/>
                </a:lnTo>
                <a:lnTo>
                  <a:pt x="398212" y="112925"/>
                </a:lnTo>
                <a:close/>
              </a:path>
              <a:path w="2188210" h="236854">
                <a:moveTo>
                  <a:pt x="388990" y="227057"/>
                </a:moveTo>
                <a:lnTo>
                  <a:pt x="222043" y="227057"/>
                </a:lnTo>
                <a:lnTo>
                  <a:pt x="222043" y="173731"/>
                </a:lnTo>
                <a:lnTo>
                  <a:pt x="364870" y="173731"/>
                </a:lnTo>
                <a:lnTo>
                  <a:pt x="364870" y="151773"/>
                </a:lnTo>
                <a:lnTo>
                  <a:pt x="222043" y="151773"/>
                </a:lnTo>
                <a:lnTo>
                  <a:pt x="222043" y="136089"/>
                </a:lnTo>
                <a:lnTo>
                  <a:pt x="383787" y="136089"/>
                </a:lnTo>
                <a:lnTo>
                  <a:pt x="383787" y="189657"/>
                </a:lnTo>
                <a:lnTo>
                  <a:pt x="240961" y="189657"/>
                </a:lnTo>
                <a:lnTo>
                  <a:pt x="240961" y="211373"/>
                </a:lnTo>
                <a:lnTo>
                  <a:pt x="388990" y="211373"/>
                </a:lnTo>
                <a:lnTo>
                  <a:pt x="388990" y="227057"/>
                </a:lnTo>
                <a:close/>
              </a:path>
              <a:path w="2188210" h="236854">
                <a:moveTo>
                  <a:pt x="478611" y="111236"/>
                </a:moveTo>
                <a:lnTo>
                  <a:pt x="478611" y="94104"/>
                </a:lnTo>
                <a:lnTo>
                  <a:pt x="497953" y="85342"/>
                </a:lnTo>
                <a:lnTo>
                  <a:pt x="513993" y="71423"/>
                </a:lnTo>
                <a:lnTo>
                  <a:pt x="524933" y="52436"/>
                </a:lnTo>
                <a:lnTo>
                  <a:pt x="528979" y="28472"/>
                </a:lnTo>
                <a:lnTo>
                  <a:pt x="528979" y="9893"/>
                </a:lnTo>
                <a:lnTo>
                  <a:pt x="548133" y="9893"/>
                </a:lnTo>
                <a:lnTo>
                  <a:pt x="548133" y="28472"/>
                </a:lnTo>
                <a:lnTo>
                  <a:pt x="552241" y="52292"/>
                </a:lnTo>
                <a:lnTo>
                  <a:pt x="560484" y="65873"/>
                </a:lnTo>
                <a:lnTo>
                  <a:pt x="538437" y="65873"/>
                </a:lnTo>
                <a:lnTo>
                  <a:pt x="529322" y="80562"/>
                </a:lnTo>
                <a:lnTo>
                  <a:pt x="515707" y="93622"/>
                </a:lnTo>
                <a:lnTo>
                  <a:pt x="498500" y="104148"/>
                </a:lnTo>
                <a:lnTo>
                  <a:pt x="478611" y="111236"/>
                </a:lnTo>
                <a:close/>
              </a:path>
              <a:path w="2188210" h="236854">
                <a:moveTo>
                  <a:pt x="598264" y="108823"/>
                </a:moveTo>
                <a:lnTo>
                  <a:pt x="578907" y="102146"/>
                </a:lnTo>
                <a:lnTo>
                  <a:pt x="561877" y="92144"/>
                </a:lnTo>
                <a:lnTo>
                  <a:pt x="548085" y="79743"/>
                </a:lnTo>
                <a:lnTo>
                  <a:pt x="538437" y="65873"/>
                </a:lnTo>
                <a:lnTo>
                  <a:pt x="560484" y="65873"/>
                </a:lnTo>
                <a:lnTo>
                  <a:pt x="563267" y="70457"/>
                </a:lnTo>
                <a:lnTo>
                  <a:pt x="579258" y="83374"/>
                </a:lnTo>
                <a:lnTo>
                  <a:pt x="598264" y="91450"/>
                </a:lnTo>
                <a:lnTo>
                  <a:pt x="598264" y="108823"/>
                </a:lnTo>
                <a:close/>
              </a:path>
              <a:path w="2188210" h="236854">
                <a:moveTo>
                  <a:pt x="657381" y="111719"/>
                </a:moveTo>
                <a:lnTo>
                  <a:pt x="638463" y="111719"/>
                </a:lnTo>
                <a:lnTo>
                  <a:pt x="638463" y="8686"/>
                </a:lnTo>
                <a:lnTo>
                  <a:pt x="657381" y="8686"/>
                </a:lnTo>
                <a:lnTo>
                  <a:pt x="657381" y="111719"/>
                </a:lnTo>
                <a:close/>
              </a:path>
              <a:path w="2188210" h="236854">
                <a:moveTo>
                  <a:pt x="660218" y="227057"/>
                </a:moveTo>
                <a:lnTo>
                  <a:pt x="500130" y="227057"/>
                </a:lnTo>
                <a:lnTo>
                  <a:pt x="500130" y="170112"/>
                </a:lnTo>
                <a:lnTo>
                  <a:pt x="638463" y="170112"/>
                </a:lnTo>
                <a:lnTo>
                  <a:pt x="638463" y="145017"/>
                </a:lnTo>
                <a:lnTo>
                  <a:pt x="500130" y="145017"/>
                </a:lnTo>
                <a:lnTo>
                  <a:pt x="500130" y="129092"/>
                </a:lnTo>
                <a:lnTo>
                  <a:pt x="657381" y="129092"/>
                </a:lnTo>
                <a:lnTo>
                  <a:pt x="657381" y="186037"/>
                </a:lnTo>
                <a:lnTo>
                  <a:pt x="519283" y="186037"/>
                </a:lnTo>
                <a:lnTo>
                  <a:pt x="519283" y="211373"/>
                </a:lnTo>
                <a:lnTo>
                  <a:pt x="660218" y="211373"/>
                </a:lnTo>
                <a:lnTo>
                  <a:pt x="660218" y="227057"/>
                </a:lnTo>
                <a:close/>
              </a:path>
              <a:path w="2188210" h="236854">
                <a:moveTo>
                  <a:pt x="874932" y="97724"/>
                </a:moveTo>
                <a:lnTo>
                  <a:pt x="856723" y="97724"/>
                </a:lnTo>
                <a:lnTo>
                  <a:pt x="856723" y="8686"/>
                </a:lnTo>
                <a:lnTo>
                  <a:pt x="874932" y="8686"/>
                </a:lnTo>
                <a:lnTo>
                  <a:pt x="874932" y="97724"/>
                </a:lnTo>
                <a:close/>
              </a:path>
              <a:path w="2188210" h="236854">
                <a:moveTo>
                  <a:pt x="828347" y="192793"/>
                </a:moveTo>
                <a:lnTo>
                  <a:pt x="775142" y="192793"/>
                </a:lnTo>
                <a:lnTo>
                  <a:pt x="785702" y="191244"/>
                </a:lnTo>
                <a:lnTo>
                  <a:pt x="795419" y="188541"/>
                </a:lnTo>
                <a:lnTo>
                  <a:pt x="803806" y="184887"/>
                </a:lnTo>
                <a:lnTo>
                  <a:pt x="810376" y="180487"/>
                </a:lnTo>
                <a:lnTo>
                  <a:pt x="810376" y="9893"/>
                </a:lnTo>
                <a:lnTo>
                  <a:pt x="828347" y="9893"/>
                </a:lnTo>
                <a:lnTo>
                  <a:pt x="828347" y="97724"/>
                </a:lnTo>
                <a:lnTo>
                  <a:pt x="874932" y="97724"/>
                </a:lnTo>
                <a:lnTo>
                  <a:pt x="874932" y="114614"/>
                </a:lnTo>
                <a:lnTo>
                  <a:pt x="828347" y="114614"/>
                </a:lnTo>
                <a:lnTo>
                  <a:pt x="828347" y="192793"/>
                </a:lnTo>
                <a:close/>
              </a:path>
              <a:path w="2188210" h="236854">
                <a:moveTo>
                  <a:pt x="794296" y="28955"/>
                </a:moveTo>
                <a:lnTo>
                  <a:pt x="700182" y="28955"/>
                </a:lnTo>
                <a:lnTo>
                  <a:pt x="700182" y="12547"/>
                </a:lnTo>
                <a:lnTo>
                  <a:pt x="794296" y="12547"/>
                </a:lnTo>
                <a:lnTo>
                  <a:pt x="794296" y="28955"/>
                </a:lnTo>
                <a:close/>
              </a:path>
              <a:path w="2188210" h="236854">
                <a:moveTo>
                  <a:pt x="734469" y="193276"/>
                </a:moveTo>
                <a:lnTo>
                  <a:pt x="716498" y="193276"/>
                </a:lnTo>
                <a:lnTo>
                  <a:pt x="716498" y="28955"/>
                </a:lnTo>
                <a:lnTo>
                  <a:pt x="734469" y="28955"/>
                </a:lnTo>
                <a:lnTo>
                  <a:pt x="734469" y="193276"/>
                </a:lnTo>
                <a:close/>
              </a:path>
              <a:path w="2188210" h="236854">
                <a:moveTo>
                  <a:pt x="763555" y="209443"/>
                </a:moveTo>
                <a:lnTo>
                  <a:pt x="697344" y="209443"/>
                </a:lnTo>
                <a:lnTo>
                  <a:pt x="697344" y="193276"/>
                </a:lnTo>
                <a:lnTo>
                  <a:pt x="757880" y="193276"/>
                </a:lnTo>
                <a:lnTo>
                  <a:pt x="759395" y="181125"/>
                </a:lnTo>
                <a:lnTo>
                  <a:pt x="760422" y="167548"/>
                </a:lnTo>
                <a:lnTo>
                  <a:pt x="761006" y="153202"/>
                </a:lnTo>
                <a:lnTo>
                  <a:pt x="761090" y="146612"/>
                </a:lnTo>
                <a:lnTo>
                  <a:pt x="761190" y="28955"/>
                </a:lnTo>
                <a:lnTo>
                  <a:pt x="779162" y="28955"/>
                </a:lnTo>
                <a:lnTo>
                  <a:pt x="779055" y="138744"/>
                </a:lnTo>
                <a:lnTo>
                  <a:pt x="777067" y="179179"/>
                </a:lnTo>
                <a:lnTo>
                  <a:pt x="775142" y="192793"/>
                </a:lnTo>
                <a:lnTo>
                  <a:pt x="828347" y="192793"/>
                </a:lnTo>
                <a:lnTo>
                  <a:pt x="828347" y="195930"/>
                </a:lnTo>
                <a:lnTo>
                  <a:pt x="810376" y="195930"/>
                </a:lnTo>
                <a:lnTo>
                  <a:pt x="802062" y="201910"/>
                </a:lnTo>
                <a:lnTo>
                  <a:pt x="791399" y="206125"/>
                </a:lnTo>
                <a:lnTo>
                  <a:pt x="778519" y="208621"/>
                </a:lnTo>
                <a:lnTo>
                  <a:pt x="763555" y="209443"/>
                </a:lnTo>
                <a:close/>
              </a:path>
              <a:path w="2188210" h="236854">
                <a:moveTo>
                  <a:pt x="874932" y="224644"/>
                </a:moveTo>
                <a:lnTo>
                  <a:pt x="856723" y="224644"/>
                </a:lnTo>
                <a:lnTo>
                  <a:pt x="856723" y="114614"/>
                </a:lnTo>
                <a:lnTo>
                  <a:pt x="874932" y="114614"/>
                </a:lnTo>
                <a:lnTo>
                  <a:pt x="874932" y="224644"/>
                </a:lnTo>
                <a:close/>
              </a:path>
              <a:path w="2188210" h="236854">
                <a:moveTo>
                  <a:pt x="828347" y="222231"/>
                </a:moveTo>
                <a:lnTo>
                  <a:pt x="810376" y="222231"/>
                </a:lnTo>
                <a:lnTo>
                  <a:pt x="810376" y="195930"/>
                </a:lnTo>
                <a:lnTo>
                  <a:pt x="828347" y="195930"/>
                </a:lnTo>
                <a:lnTo>
                  <a:pt x="828347" y="222231"/>
                </a:lnTo>
                <a:close/>
              </a:path>
              <a:path w="2188210" h="236854">
                <a:moveTo>
                  <a:pt x="1027690" y="212338"/>
                </a:moveTo>
                <a:lnTo>
                  <a:pt x="992456" y="197619"/>
                </a:lnTo>
                <a:lnTo>
                  <a:pt x="974499" y="138985"/>
                </a:lnTo>
                <a:lnTo>
                  <a:pt x="973539" y="110753"/>
                </a:lnTo>
                <a:lnTo>
                  <a:pt x="974499" y="82386"/>
                </a:lnTo>
                <a:lnTo>
                  <a:pt x="983515" y="38682"/>
                </a:lnTo>
                <a:lnTo>
                  <a:pt x="1017064" y="9670"/>
                </a:lnTo>
                <a:lnTo>
                  <a:pt x="1027690" y="8686"/>
                </a:lnTo>
                <a:lnTo>
                  <a:pt x="1038216" y="9670"/>
                </a:lnTo>
                <a:lnTo>
                  <a:pt x="1047701" y="12577"/>
                </a:lnTo>
                <a:lnTo>
                  <a:pt x="1055989" y="17339"/>
                </a:lnTo>
                <a:lnTo>
                  <a:pt x="1062924" y="23888"/>
                </a:lnTo>
                <a:lnTo>
                  <a:pt x="1063956" y="25577"/>
                </a:lnTo>
                <a:lnTo>
                  <a:pt x="1018941" y="25577"/>
                </a:lnTo>
                <a:lnTo>
                  <a:pt x="1011610" y="28955"/>
                </a:lnTo>
                <a:lnTo>
                  <a:pt x="995501" y="63942"/>
                </a:lnTo>
                <a:lnTo>
                  <a:pt x="992456" y="110753"/>
                </a:lnTo>
                <a:lnTo>
                  <a:pt x="993169" y="136165"/>
                </a:lnTo>
                <a:lnTo>
                  <a:pt x="999739" y="174410"/>
                </a:lnTo>
                <a:lnTo>
                  <a:pt x="1018941" y="195930"/>
                </a:lnTo>
                <a:lnTo>
                  <a:pt x="1063947" y="195930"/>
                </a:lnTo>
                <a:lnTo>
                  <a:pt x="1062924" y="197619"/>
                </a:lnTo>
                <a:lnTo>
                  <a:pt x="1055989" y="204195"/>
                </a:lnTo>
                <a:lnTo>
                  <a:pt x="1047701" y="208779"/>
                </a:lnTo>
                <a:lnTo>
                  <a:pt x="1038216" y="211464"/>
                </a:lnTo>
                <a:lnTo>
                  <a:pt x="1027690" y="212338"/>
                </a:lnTo>
                <a:close/>
              </a:path>
              <a:path w="2188210" h="236854">
                <a:moveTo>
                  <a:pt x="1063947" y="195930"/>
                </a:moveTo>
                <a:lnTo>
                  <a:pt x="1036676" y="195930"/>
                </a:lnTo>
                <a:lnTo>
                  <a:pt x="1044006" y="192793"/>
                </a:lnTo>
                <a:lnTo>
                  <a:pt x="1048972" y="186520"/>
                </a:lnTo>
                <a:lnTo>
                  <a:pt x="1055641" y="174410"/>
                </a:lnTo>
                <a:lnTo>
                  <a:pt x="1059938" y="157504"/>
                </a:lnTo>
                <a:lnTo>
                  <a:pt x="1062240" y="136165"/>
                </a:lnTo>
                <a:lnTo>
                  <a:pt x="1062924" y="110753"/>
                </a:lnTo>
                <a:lnTo>
                  <a:pt x="1062240" y="85244"/>
                </a:lnTo>
                <a:lnTo>
                  <a:pt x="1055641" y="47165"/>
                </a:lnTo>
                <a:lnTo>
                  <a:pt x="1036676" y="25577"/>
                </a:lnTo>
                <a:lnTo>
                  <a:pt x="1063956" y="25577"/>
                </a:lnTo>
                <a:lnTo>
                  <a:pt x="1071965" y="38682"/>
                </a:lnTo>
                <a:lnTo>
                  <a:pt x="1077792" y="58272"/>
                </a:lnTo>
                <a:lnTo>
                  <a:pt x="1080914" y="82386"/>
                </a:lnTo>
                <a:lnTo>
                  <a:pt x="1081841" y="110753"/>
                </a:lnTo>
                <a:lnTo>
                  <a:pt x="1080914" y="138985"/>
                </a:lnTo>
                <a:lnTo>
                  <a:pt x="1077792" y="163054"/>
                </a:lnTo>
                <a:lnTo>
                  <a:pt x="1071965" y="182689"/>
                </a:lnTo>
                <a:lnTo>
                  <a:pt x="1063947" y="195930"/>
                </a:lnTo>
                <a:close/>
              </a:path>
              <a:path w="2188210" h="236854">
                <a:moveTo>
                  <a:pt x="1144032" y="224403"/>
                </a:moveTo>
                <a:lnTo>
                  <a:pt x="1124878" y="224403"/>
                </a:lnTo>
                <a:lnTo>
                  <a:pt x="1124878" y="8686"/>
                </a:lnTo>
                <a:lnTo>
                  <a:pt x="1144032" y="8686"/>
                </a:lnTo>
                <a:lnTo>
                  <a:pt x="1144032" y="224403"/>
                </a:lnTo>
                <a:close/>
              </a:path>
              <a:path w="2188210" h="236854">
                <a:moveTo>
                  <a:pt x="1291825" y="209443"/>
                </a:moveTo>
                <a:lnTo>
                  <a:pt x="1191326" y="209443"/>
                </a:lnTo>
                <a:lnTo>
                  <a:pt x="1191326" y="12547"/>
                </a:lnTo>
                <a:lnTo>
                  <a:pt x="1291825" y="12547"/>
                </a:lnTo>
                <a:lnTo>
                  <a:pt x="1291825" y="29437"/>
                </a:lnTo>
                <a:lnTo>
                  <a:pt x="1210007" y="29437"/>
                </a:lnTo>
                <a:lnTo>
                  <a:pt x="1210007" y="192793"/>
                </a:lnTo>
                <a:lnTo>
                  <a:pt x="1291825" y="192793"/>
                </a:lnTo>
                <a:lnTo>
                  <a:pt x="1291825" y="209443"/>
                </a:lnTo>
                <a:close/>
              </a:path>
              <a:path w="2188210" h="236854">
                <a:moveTo>
                  <a:pt x="1291825" y="192793"/>
                </a:moveTo>
                <a:lnTo>
                  <a:pt x="1273144" y="192793"/>
                </a:lnTo>
                <a:lnTo>
                  <a:pt x="1273144" y="29437"/>
                </a:lnTo>
                <a:lnTo>
                  <a:pt x="1291825" y="29437"/>
                </a:lnTo>
                <a:lnTo>
                  <a:pt x="1291825" y="192793"/>
                </a:lnTo>
                <a:close/>
              </a:path>
              <a:path w="2188210" h="236854">
                <a:moveTo>
                  <a:pt x="1359218" y="224403"/>
                </a:moveTo>
                <a:lnTo>
                  <a:pt x="1340064" y="224403"/>
                </a:lnTo>
                <a:lnTo>
                  <a:pt x="1340064" y="8686"/>
                </a:lnTo>
                <a:lnTo>
                  <a:pt x="1359218" y="8686"/>
                </a:lnTo>
                <a:lnTo>
                  <a:pt x="1359218" y="224403"/>
                </a:lnTo>
                <a:close/>
              </a:path>
              <a:path w="2188210" h="236854">
                <a:moveTo>
                  <a:pt x="1517652" y="29437"/>
                </a:moveTo>
                <a:lnTo>
                  <a:pt x="1403911" y="29437"/>
                </a:lnTo>
                <a:lnTo>
                  <a:pt x="1403911" y="12547"/>
                </a:lnTo>
                <a:lnTo>
                  <a:pt x="1517652" y="12547"/>
                </a:lnTo>
                <a:lnTo>
                  <a:pt x="1517652" y="29437"/>
                </a:lnTo>
                <a:close/>
              </a:path>
              <a:path w="2188210" h="236854">
                <a:moveTo>
                  <a:pt x="1401546" y="209684"/>
                </a:moveTo>
                <a:lnTo>
                  <a:pt x="1401546" y="191828"/>
                </a:lnTo>
                <a:lnTo>
                  <a:pt x="1419444" y="179869"/>
                </a:lnTo>
                <a:lnTo>
                  <a:pt x="1435302" y="160943"/>
                </a:lnTo>
                <a:lnTo>
                  <a:pt x="1446638" y="133872"/>
                </a:lnTo>
                <a:lnTo>
                  <a:pt x="1450968" y="97482"/>
                </a:lnTo>
                <a:lnTo>
                  <a:pt x="1450968" y="29437"/>
                </a:lnTo>
                <a:lnTo>
                  <a:pt x="1470122" y="29437"/>
                </a:lnTo>
                <a:lnTo>
                  <a:pt x="1470122" y="97482"/>
                </a:lnTo>
                <a:lnTo>
                  <a:pt x="1474315" y="133805"/>
                </a:lnTo>
                <a:lnTo>
                  <a:pt x="1480615" y="149119"/>
                </a:lnTo>
                <a:lnTo>
                  <a:pt x="1460427" y="149119"/>
                </a:lnTo>
                <a:lnTo>
                  <a:pt x="1451260" y="168117"/>
                </a:lnTo>
                <a:lnTo>
                  <a:pt x="1437637" y="185283"/>
                </a:lnTo>
                <a:lnTo>
                  <a:pt x="1420689" y="199508"/>
                </a:lnTo>
                <a:lnTo>
                  <a:pt x="1401546" y="209684"/>
                </a:lnTo>
                <a:close/>
              </a:path>
              <a:path w="2188210" h="236854">
                <a:moveTo>
                  <a:pt x="1519307" y="209684"/>
                </a:moveTo>
                <a:lnTo>
                  <a:pt x="1500031" y="199305"/>
                </a:lnTo>
                <a:lnTo>
                  <a:pt x="1483216" y="185102"/>
                </a:lnTo>
                <a:lnTo>
                  <a:pt x="1469726" y="168049"/>
                </a:lnTo>
                <a:lnTo>
                  <a:pt x="1460427" y="149119"/>
                </a:lnTo>
                <a:lnTo>
                  <a:pt x="1480615" y="149119"/>
                </a:lnTo>
                <a:lnTo>
                  <a:pt x="1485404" y="160762"/>
                </a:lnTo>
                <a:lnTo>
                  <a:pt x="1501147" y="179665"/>
                </a:lnTo>
                <a:lnTo>
                  <a:pt x="1519307" y="191828"/>
                </a:lnTo>
                <a:lnTo>
                  <a:pt x="1519307" y="209684"/>
                </a:lnTo>
                <a:close/>
              </a:path>
              <a:path w="2188210" h="236854">
                <a:moveTo>
                  <a:pt x="1574404" y="224403"/>
                </a:moveTo>
                <a:lnTo>
                  <a:pt x="1555250" y="224403"/>
                </a:lnTo>
                <a:lnTo>
                  <a:pt x="1555250" y="8686"/>
                </a:lnTo>
                <a:lnTo>
                  <a:pt x="1574404" y="8686"/>
                </a:lnTo>
                <a:lnTo>
                  <a:pt x="1574404" y="224403"/>
                </a:lnTo>
                <a:close/>
              </a:path>
              <a:path w="2188210" h="236854">
                <a:moveTo>
                  <a:pt x="1774220" y="20751"/>
                </a:moveTo>
                <a:lnTo>
                  <a:pt x="1755066" y="20751"/>
                </a:lnTo>
                <a:lnTo>
                  <a:pt x="1755066" y="482"/>
                </a:lnTo>
                <a:lnTo>
                  <a:pt x="1774220" y="482"/>
                </a:lnTo>
                <a:lnTo>
                  <a:pt x="1774220" y="20751"/>
                </a:lnTo>
                <a:close/>
              </a:path>
              <a:path w="2188210" h="236854">
                <a:moveTo>
                  <a:pt x="1845870" y="36676"/>
                </a:moveTo>
                <a:lnTo>
                  <a:pt x="1684125" y="36676"/>
                </a:lnTo>
                <a:lnTo>
                  <a:pt x="1684125" y="20751"/>
                </a:lnTo>
                <a:lnTo>
                  <a:pt x="1845870" y="20751"/>
                </a:lnTo>
                <a:lnTo>
                  <a:pt x="1845870" y="36676"/>
                </a:lnTo>
                <a:close/>
              </a:path>
              <a:path w="2188210" h="236854">
                <a:moveTo>
                  <a:pt x="1680815" y="85900"/>
                </a:moveTo>
                <a:lnTo>
                  <a:pt x="1680815" y="69733"/>
                </a:lnTo>
                <a:lnTo>
                  <a:pt x="1704077" y="66910"/>
                </a:lnTo>
                <a:lnTo>
                  <a:pt x="1726631" y="60534"/>
                </a:lnTo>
                <a:lnTo>
                  <a:pt x="1744661" y="50494"/>
                </a:lnTo>
                <a:lnTo>
                  <a:pt x="1754356" y="36676"/>
                </a:lnTo>
                <a:lnTo>
                  <a:pt x="1774929" y="36676"/>
                </a:lnTo>
                <a:lnTo>
                  <a:pt x="1784624" y="50290"/>
                </a:lnTo>
                <a:lnTo>
                  <a:pt x="1792224" y="54532"/>
                </a:lnTo>
                <a:lnTo>
                  <a:pt x="1764761" y="54532"/>
                </a:lnTo>
                <a:lnTo>
                  <a:pt x="1749350" y="67407"/>
                </a:lnTo>
                <a:lnTo>
                  <a:pt x="1729084" y="76821"/>
                </a:lnTo>
                <a:lnTo>
                  <a:pt x="1705670" y="82933"/>
                </a:lnTo>
                <a:lnTo>
                  <a:pt x="1680815" y="85900"/>
                </a:lnTo>
                <a:close/>
              </a:path>
              <a:path w="2188210" h="236854">
                <a:moveTo>
                  <a:pt x="1848471" y="85900"/>
                </a:moveTo>
                <a:lnTo>
                  <a:pt x="1823453" y="82628"/>
                </a:lnTo>
                <a:lnTo>
                  <a:pt x="1799965" y="76369"/>
                </a:lnTo>
                <a:lnTo>
                  <a:pt x="1779803" y="67034"/>
                </a:lnTo>
                <a:lnTo>
                  <a:pt x="1764761" y="54532"/>
                </a:lnTo>
                <a:lnTo>
                  <a:pt x="1792224" y="54532"/>
                </a:lnTo>
                <a:lnTo>
                  <a:pt x="1802655" y="60353"/>
                </a:lnTo>
                <a:lnTo>
                  <a:pt x="1825208" y="66842"/>
                </a:lnTo>
                <a:lnTo>
                  <a:pt x="1848471" y="69733"/>
                </a:lnTo>
                <a:lnTo>
                  <a:pt x="1848471" y="85900"/>
                </a:lnTo>
                <a:close/>
              </a:path>
              <a:path w="2188210" h="236854">
                <a:moveTo>
                  <a:pt x="1860294" y="118234"/>
                </a:moveTo>
                <a:lnTo>
                  <a:pt x="1669701" y="118234"/>
                </a:lnTo>
                <a:lnTo>
                  <a:pt x="1669701" y="102067"/>
                </a:lnTo>
                <a:lnTo>
                  <a:pt x="1860294" y="102067"/>
                </a:lnTo>
                <a:lnTo>
                  <a:pt x="1860294" y="118234"/>
                </a:lnTo>
                <a:close/>
              </a:path>
              <a:path w="2188210" h="236854">
                <a:moveTo>
                  <a:pt x="1774220" y="140191"/>
                </a:moveTo>
                <a:lnTo>
                  <a:pt x="1755302" y="140191"/>
                </a:lnTo>
                <a:lnTo>
                  <a:pt x="1755302" y="118234"/>
                </a:lnTo>
                <a:lnTo>
                  <a:pt x="1774220" y="118234"/>
                </a:lnTo>
                <a:lnTo>
                  <a:pt x="1774220" y="140191"/>
                </a:lnTo>
                <a:close/>
              </a:path>
              <a:path w="2188210" h="236854">
                <a:moveTo>
                  <a:pt x="1851072" y="227057"/>
                </a:moveTo>
                <a:lnTo>
                  <a:pt x="1684125" y="227057"/>
                </a:lnTo>
                <a:lnTo>
                  <a:pt x="1684125" y="176144"/>
                </a:lnTo>
                <a:lnTo>
                  <a:pt x="1826952" y="176144"/>
                </a:lnTo>
                <a:lnTo>
                  <a:pt x="1826952" y="155875"/>
                </a:lnTo>
                <a:lnTo>
                  <a:pt x="1684125" y="155875"/>
                </a:lnTo>
                <a:lnTo>
                  <a:pt x="1684125" y="140191"/>
                </a:lnTo>
                <a:lnTo>
                  <a:pt x="1845870" y="140191"/>
                </a:lnTo>
                <a:lnTo>
                  <a:pt x="1845870" y="191346"/>
                </a:lnTo>
                <a:lnTo>
                  <a:pt x="1703043" y="191346"/>
                </a:lnTo>
                <a:lnTo>
                  <a:pt x="1703043" y="211614"/>
                </a:lnTo>
                <a:lnTo>
                  <a:pt x="1851072" y="211614"/>
                </a:lnTo>
                <a:lnTo>
                  <a:pt x="1851072" y="227057"/>
                </a:lnTo>
                <a:close/>
              </a:path>
              <a:path w="2188210" h="236854">
                <a:moveTo>
                  <a:pt x="2062474" y="141156"/>
                </a:moveTo>
                <a:lnTo>
                  <a:pt x="2043557" y="141156"/>
                </a:lnTo>
                <a:lnTo>
                  <a:pt x="2043557" y="93380"/>
                </a:lnTo>
                <a:lnTo>
                  <a:pt x="2000283" y="93380"/>
                </a:lnTo>
                <a:lnTo>
                  <a:pt x="2000283" y="76731"/>
                </a:lnTo>
                <a:lnTo>
                  <a:pt x="2043557" y="76731"/>
                </a:lnTo>
                <a:lnTo>
                  <a:pt x="2043557" y="50913"/>
                </a:lnTo>
                <a:lnTo>
                  <a:pt x="2000283" y="50913"/>
                </a:lnTo>
                <a:lnTo>
                  <a:pt x="2000283" y="34505"/>
                </a:lnTo>
                <a:lnTo>
                  <a:pt x="2043557" y="34505"/>
                </a:lnTo>
                <a:lnTo>
                  <a:pt x="2043557" y="8686"/>
                </a:lnTo>
                <a:lnTo>
                  <a:pt x="2062474" y="8686"/>
                </a:lnTo>
                <a:lnTo>
                  <a:pt x="2062474" y="141156"/>
                </a:lnTo>
                <a:close/>
              </a:path>
              <a:path w="2188210" h="236854">
                <a:moveTo>
                  <a:pt x="1971434" y="131746"/>
                </a:moveTo>
                <a:lnTo>
                  <a:pt x="1891981" y="131746"/>
                </a:lnTo>
                <a:lnTo>
                  <a:pt x="1891981" y="62736"/>
                </a:lnTo>
                <a:lnTo>
                  <a:pt x="1968360" y="62736"/>
                </a:lnTo>
                <a:lnTo>
                  <a:pt x="1968360" y="27507"/>
                </a:lnTo>
                <a:lnTo>
                  <a:pt x="1891981" y="27507"/>
                </a:lnTo>
                <a:lnTo>
                  <a:pt x="1891981" y="11099"/>
                </a:lnTo>
                <a:lnTo>
                  <a:pt x="1987278" y="11099"/>
                </a:lnTo>
                <a:lnTo>
                  <a:pt x="1987278" y="79144"/>
                </a:lnTo>
                <a:lnTo>
                  <a:pt x="1910898" y="79144"/>
                </a:lnTo>
                <a:lnTo>
                  <a:pt x="1910898" y="115579"/>
                </a:lnTo>
                <a:lnTo>
                  <a:pt x="2016127" y="115579"/>
                </a:lnTo>
                <a:lnTo>
                  <a:pt x="2016127" y="124025"/>
                </a:lnTo>
                <a:lnTo>
                  <a:pt x="2006716" y="127572"/>
                </a:lnTo>
                <a:lnTo>
                  <a:pt x="1995820" y="129966"/>
                </a:lnTo>
                <a:lnTo>
                  <a:pt x="1983904" y="131320"/>
                </a:lnTo>
                <a:lnTo>
                  <a:pt x="1971434" y="131746"/>
                </a:lnTo>
                <a:close/>
              </a:path>
              <a:path w="2188210" h="236854">
                <a:moveTo>
                  <a:pt x="2016127" y="115579"/>
                </a:moveTo>
                <a:lnTo>
                  <a:pt x="1972144" y="115579"/>
                </a:lnTo>
                <a:lnTo>
                  <a:pt x="1984270" y="115199"/>
                </a:lnTo>
                <a:lnTo>
                  <a:pt x="1995909" y="113981"/>
                </a:lnTo>
                <a:lnTo>
                  <a:pt x="2006661" y="111813"/>
                </a:lnTo>
                <a:lnTo>
                  <a:pt x="2016127" y="108582"/>
                </a:lnTo>
                <a:lnTo>
                  <a:pt x="2016127" y="115579"/>
                </a:lnTo>
                <a:close/>
              </a:path>
              <a:path w="2188210" h="236854">
                <a:moveTo>
                  <a:pt x="2062474" y="228264"/>
                </a:moveTo>
                <a:lnTo>
                  <a:pt x="2043557" y="228264"/>
                </a:lnTo>
                <a:lnTo>
                  <a:pt x="2043557" y="175903"/>
                </a:lnTo>
                <a:lnTo>
                  <a:pt x="1902622" y="175903"/>
                </a:lnTo>
                <a:lnTo>
                  <a:pt x="1902622" y="159012"/>
                </a:lnTo>
                <a:lnTo>
                  <a:pt x="2062474" y="159012"/>
                </a:lnTo>
                <a:lnTo>
                  <a:pt x="2062474" y="228264"/>
                </a:lnTo>
                <a:close/>
              </a:path>
              <a:path w="2188210" h="236854">
                <a:moveTo>
                  <a:pt x="2101255" y="236709"/>
                </a:moveTo>
                <a:lnTo>
                  <a:pt x="2081392" y="236709"/>
                </a:lnTo>
                <a:lnTo>
                  <a:pt x="2167939" y="0"/>
                </a:lnTo>
                <a:lnTo>
                  <a:pt x="2187802" y="0"/>
                </a:lnTo>
                <a:lnTo>
                  <a:pt x="2101255" y="236709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8510" y="9065200"/>
            <a:ext cx="1866264" cy="234315"/>
          </a:xfrm>
          <a:custGeom>
            <a:avLst/>
            <a:gdLst/>
            <a:ahLst/>
            <a:cxnLst/>
            <a:rect l="l" t="t" r="r" b="b"/>
            <a:pathLst>
              <a:path w="1866264" h="234315">
                <a:moveTo>
                  <a:pt x="86783" y="20751"/>
                </a:moveTo>
                <a:lnTo>
                  <a:pt x="2364" y="20751"/>
                </a:lnTo>
                <a:lnTo>
                  <a:pt x="2364" y="3860"/>
                </a:lnTo>
                <a:lnTo>
                  <a:pt x="86783" y="3860"/>
                </a:lnTo>
                <a:lnTo>
                  <a:pt x="86783" y="20751"/>
                </a:lnTo>
                <a:close/>
              </a:path>
              <a:path w="1866264" h="234315">
                <a:moveTo>
                  <a:pt x="0" y="200756"/>
                </a:moveTo>
                <a:lnTo>
                  <a:pt x="0" y="183142"/>
                </a:lnTo>
                <a:lnTo>
                  <a:pt x="13922" y="173196"/>
                </a:lnTo>
                <a:lnTo>
                  <a:pt x="25183" y="158047"/>
                </a:lnTo>
                <a:lnTo>
                  <a:pt x="32724" y="135807"/>
                </a:lnTo>
                <a:lnTo>
                  <a:pt x="35470" y="104721"/>
                </a:lnTo>
                <a:lnTo>
                  <a:pt x="35470" y="20751"/>
                </a:lnTo>
                <a:lnTo>
                  <a:pt x="53914" y="20751"/>
                </a:lnTo>
                <a:lnTo>
                  <a:pt x="53914" y="104721"/>
                </a:lnTo>
                <a:lnTo>
                  <a:pt x="56608" y="135840"/>
                </a:lnTo>
                <a:lnTo>
                  <a:pt x="62629" y="153945"/>
                </a:lnTo>
                <a:lnTo>
                  <a:pt x="44456" y="153945"/>
                </a:lnTo>
                <a:lnTo>
                  <a:pt x="38075" y="168487"/>
                </a:lnTo>
                <a:lnTo>
                  <a:pt x="28311" y="181634"/>
                </a:lnTo>
                <a:lnTo>
                  <a:pt x="15558" y="192594"/>
                </a:lnTo>
                <a:lnTo>
                  <a:pt x="0" y="200756"/>
                </a:lnTo>
                <a:close/>
              </a:path>
              <a:path w="1866264" h="234315">
                <a:moveTo>
                  <a:pt x="89384" y="200997"/>
                </a:moveTo>
                <a:lnTo>
                  <a:pt x="73718" y="192763"/>
                </a:lnTo>
                <a:lnTo>
                  <a:pt x="60868" y="181603"/>
                </a:lnTo>
                <a:lnTo>
                  <a:pt x="51077" y="168423"/>
                </a:lnTo>
                <a:lnTo>
                  <a:pt x="44456" y="153945"/>
                </a:lnTo>
                <a:lnTo>
                  <a:pt x="62629" y="153945"/>
                </a:lnTo>
                <a:lnTo>
                  <a:pt x="64023" y="158138"/>
                </a:lnTo>
                <a:lnTo>
                  <a:pt x="75263" y="173365"/>
                </a:lnTo>
                <a:lnTo>
                  <a:pt x="89384" y="183142"/>
                </a:lnTo>
                <a:lnTo>
                  <a:pt x="89384" y="200997"/>
                </a:lnTo>
                <a:close/>
              </a:path>
              <a:path w="1866264" h="234315">
                <a:moveTo>
                  <a:pt x="174513" y="89037"/>
                </a:moveTo>
                <a:lnTo>
                  <a:pt x="156068" y="89037"/>
                </a:lnTo>
                <a:lnTo>
                  <a:pt x="156068" y="0"/>
                </a:lnTo>
                <a:lnTo>
                  <a:pt x="174513" y="0"/>
                </a:lnTo>
                <a:lnTo>
                  <a:pt x="174513" y="89037"/>
                </a:lnTo>
                <a:close/>
              </a:path>
              <a:path w="1866264" h="234315">
                <a:moveTo>
                  <a:pt x="125091" y="213545"/>
                </a:moveTo>
                <a:lnTo>
                  <a:pt x="106647" y="213545"/>
                </a:lnTo>
                <a:lnTo>
                  <a:pt x="106647" y="1206"/>
                </a:lnTo>
                <a:lnTo>
                  <a:pt x="125091" y="1206"/>
                </a:lnTo>
                <a:lnTo>
                  <a:pt x="125091" y="89037"/>
                </a:lnTo>
                <a:lnTo>
                  <a:pt x="174513" y="89037"/>
                </a:lnTo>
                <a:lnTo>
                  <a:pt x="174513" y="105928"/>
                </a:lnTo>
                <a:lnTo>
                  <a:pt x="125091" y="105928"/>
                </a:lnTo>
                <a:lnTo>
                  <a:pt x="125091" y="213545"/>
                </a:lnTo>
                <a:close/>
              </a:path>
              <a:path w="1866264" h="234315">
                <a:moveTo>
                  <a:pt x="174513" y="215958"/>
                </a:moveTo>
                <a:lnTo>
                  <a:pt x="156068" y="215958"/>
                </a:lnTo>
                <a:lnTo>
                  <a:pt x="156068" y="105928"/>
                </a:lnTo>
                <a:lnTo>
                  <a:pt x="174513" y="105928"/>
                </a:lnTo>
                <a:lnTo>
                  <a:pt x="174513" y="215958"/>
                </a:lnTo>
                <a:close/>
              </a:path>
              <a:path w="1866264" h="234315">
                <a:moveTo>
                  <a:pt x="208564" y="200997"/>
                </a:moveTo>
                <a:lnTo>
                  <a:pt x="208564" y="183142"/>
                </a:lnTo>
                <a:lnTo>
                  <a:pt x="227929" y="171288"/>
                </a:lnTo>
                <a:lnTo>
                  <a:pt x="244478" y="152739"/>
                </a:lnTo>
                <a:lnTo>
                  <a:pt x="256017" y="125322"/>
                </a:lnTo>
                <a:lnTo>
                  <a:pt x="260351" y="86865"/>
                </a:lnTo>
                <a:lnTo>
                  <a:pt x="260351" y="2412"/>
                </a:lnTo>
                <a:lnTo>
                  <a:pt x="279268" y="2412"/>
                </a:lnTo>
                <a:lnTo>
                  <a:pt x="279268" y="86865"/>
                </a:lnTo>
                <a:lnTo>
                  <a:pt x="283632" y="125220"/>
                </a:lnTo>
                <a:lnTo>
                  <a:pt x="289374" y="138744"/>
                </a:lnTo>
                <a:lnTo>
                  <a:pt x="269810" y="138744"/>
                </a:lnTo>
                <a:lnTo>
                  <a:pt x="260972" y="158990"/>
                </a:lnTo>
                <a:lnTo>
                  <a:pt x="246990" y="176566"/>
                </a:lnTo>
                <a:lnTo>
                  <a:pt x="229108" y="190795"/>
                </a:lnTo>
                <a:lnTo>
                  <a:pt x="208564" y="200997"/>
                </a:lnTo>
                <a:close/>
              </a:path>
              <a:path w="1866264" h="234315">
                <a:moveTo>
                  <a:pt x="330818" y="200997"/>
                </a:moveTo>
                <a:lnTo>
                  <a:pt x="310578" y="190558"/>
                </a:lnTo>
                <a:lnTo>
                  <a:pt x="292865" y="176295"/>
                </a:lnTo>
                <a:lnTo>
                  <a:pt x="278877" y="158820"/>
                </a:lnTo>
                <a:lnTo>
                  <a:pt x="269810" y="138744"/>
                </a:lnTo>
                <a:lnTo>
                  <a:pt x="289374" y="138744"/>
                </a:lnTo>
                <a:lnTo>
                  <a:pt x="295200" y="152467"/>
                </a:lnTo>
                <a:lnTo>
                  <a:pt x="311690" y="170983"/>
                </a:lnTo>
                <a:lnTo>
                  <a:pt x="330818" y="183142"/>
                </a:lnTo>
                <a:lnTo>
                  <a:pt x="330818" y="200997"/>
                </a:lnTo>
                <a:close/>
              </a:path>
              <a:path w="1866264" h="234315">
                <a:moveTo>
                  <a:pt x="386625" y="215716"/>
                </a:moveTo>
                <a:lnTo>
                  <a:pt x="367471" y="215716"/>
                </a:lnTo>
                <a:lnTo>
                  <a:pt x="367471" y="0"/>
                </a:lnTo>
                <a:lnTo>
                  <a:pt x="386625" y="0"/>
                </a:lnTo>
                <a:lnTo>
                  <a:pt x="386625" y="215716"/>
                </a:lnTo>
                <a:close/>
              </a:path>
              <a:path w="1866264" h="234315">
                <a:moveTo>
                  <a:pt x="536782" y="19303"/>
                </a:moveTo>
                <a:lnTo>
                  <a:pt x="429189" y="19303"/>
                </a:lnTo>
                <a:lnTo>
                  <a:pt x="429189" y="2412"/>
                </a:lnTo>
                <a:lnTo>
                  <a:pt x="536782" y="2412"/>
                </a:lnTo>
                <a:lnTo>
                  <a:pt x="536782" y="19303"/>
                </a:lnTo>
                <a:close/>
              </a:path>
              <a:path w="1866264" h="234315">
                <a:moveTo>
                  <a:pt x="425642" y="119199"/>
                </a:moveTo>
                <a:lnTo>
                  <a:pt x="425642" y="101584"/>
                </a:lnTo>
                <a:lnTo>
                  <a:pt x="444179" y="94304"/>
                </a:lnTo>
                <a:lnTo>
                  <a:pt x="459368" y="81165"/>
                </a:lnTo>
                <a:lnTo>
                  <a:pt x="469636" y="62189"/>
                </a:lnTo>
                <a:lnTo>
                  <a:pt x="473409" y="37400"/>
                </a:lnTo>
                <a:lnTo>
                  <a:pt x="473409" y="19303"/>
                </a:lnTo>
                <a:lnTo>
                  <a:pt x="492326" y="19303"/>
                </a:lnTo>
                <a:lnTo>
                  <a:pt x="492326" y="37400"/>
                </a:lnTo>
                <a:lnTo>
                  <a:pt x="496272" y="61533"/>
                </a:lnTo>
                <a:lnTo>
                  <a:pt x="504224" y="75042"/>
                </a:lnTo>
                <a:lnTo>
                  <a:pt x="483340" y="75042"/>
                </a:lnTo>
                <a:lnTo>
                  <a:pt x="473926" y="89983"/>
                </a:lnTo>
                <a:lnTo>
                  <a:pt x="460698" y="103002"/>
                </a:lnTo>
                <a:lnTo>
                  <a:pt x="444367" y="113080"/>
                </a:lnTo>
                <a:lnTo>
                  <a:pt x="425642" y="119199"/>
                </a:lnTo>
                <a:close/>
              </a:path>
              <a:path w="1866264" h="234315">
                <a:moveTo>
                  <a:pt x="540566" y="116303"/>
                </a:moveTo>
                <a:lnTo>
                  <a:pt x="522247" y="110331"/>
                </a:lnTo>
                <a:lnTo>
                  <a:pt x="506100" y="101102"/>
                </a:lnTo>
                <a:lnTo>
                  <a:pt x="492880" y="89158"/>
                </a:lnTo>
                <a:lnTo>
                  <a:pt x="483340" y="75042"/>
                </a:lnTo>
                <a:lnTo>
                  <a:pt x="504224" y="75042"/>
                </a:lnTo>
                <a:lnTo>
                  <a:pt x="506869" y="79536"/>
                </a:lnTo>
                <a:lnTo>
                  <a:pt x="522254" y="91793"/>
                </a:lnTo>
                <a:lnTo>
                  <a:pt x="540566" y="98689"/>
                </a:lnTo>
                <a:lnTo>
                  <a:pt x="540566" y="116303"/>
                </a:lnTo>
                <a:close/>
              </a:path>
              <a:path w="1866264" h="234315">
                <a:moveTo>
                  <a:pt x="596609" y="123783"/>
                </a:moveTo>
                <a:lnTo>
                  <a:pt x="577691" y="123783"/>
                </a:lnTo>
                <a:lnTo>
                  <a:pt x="577691" y="0"/>
                </a:lnTo>
                <a:lnTo>
                  <a:pt x="596609" y="0"/>
                </a:lnTo>
                <a:lnTo>
                  <a:pt x="596609" y="52360"/>
                </a:lnTo>
                <a:lnTo>
                  <a:pt x="629005" y="52360"/>
                </a:lnTo>
                <a:lnTo>
                  <a:pt x="629005" y="69251"/>
                </a:lnTo>
                <a:lnTo>
                  <a:pt x="596609" y="69251"/>
                </a:lnTo>
                <a:lnTo>
                  <a:pt x="596609" y="123783"/>
                </a:lnTo>
                <a:close/>
              </a:path>
              <a:path w="1866264" h="234315">
                <a:moveTo>
                  <a:pt x="596609" y="219577"/>
                </a:moveTo>
                <a:lnTo>
                  <a:pt x="577691" y="219577"/>
                </a:lnTo>
                <a:lnTo>
                  <a:pt x="577691" y="159254"/>
                </a:lnTo>
                <a:lnTo>
                  <a:pt x="438648" y="159254"/>
                </a:lnTo>
                <a:lnTo>
                  <a:pt x="438648" y="142363"/>
                </a:lnTo>
                <a:lnTo>
                  <a:pt x="596609" y="142363"/>
                </a:lnTo>
                <a:lnTo>
                  <a:pt x="596609" y="219577"/>
                </a:lnTo>
                <a:close/>
              </a:path>
              <a:path w="1866264" h="234315">
                <a:moveTo>
                  <a:pt x="644848" y="234055"/>
                </a:moveTo>
                <a:lnTo>
                  <a:pt x="644848" y="223196"/>
                </a:lnTo>
                <a:lnTo>
                  <a:pt x="653361" y="221990"/>
                </a:lnTo>
                <a:lnTo>
                  <a:pt x="657854" y="216923"/>
                </a:lnTo>
                <a:lnTo>
                  <a:pt x="657854" y="202928"/>
                </a:lnTo>
                <a:lnTo>
                  <a:pt x="646976" y="202928"/>
                </a:lnTo>
                <a:lnTo>
                  <a:pt x="646976" y="174214"/>
                </a:lnTo>
                <a:lnTo>
                  <a:pt x="669441" y="174214"/>
                </a:lnTo>
                <a:lnTo>
                  <a:pt x="669441" y="206065"/>
                </a:lnTo>
                <a:lnTo>
                  <a:pt x="667893" y="217598"/>
                </a:lnTo>
                <a:lnTo>
                  <a:pt x="663263" y="225941"/>
                </a:lnTo>
                <a:lnTo>
                  <a:pt x="655574" y="231344"/>
                </a:lnTo>
                <a:lnTo>
                  <a:pt x="644848" y="234055"/>
                </a:lnTo>
                <a:close/>
              </a:path>
              <a:path w="1866264" h="234315">
                <a:moveTo>
                  <a:pt x="908730" y="184107"/>
                </a:moveTo>
                <a:lnTo>
                  <a:pt x="856723" y="184107"/>
                </a:lnTo>
                <a:lnTo>
                  <a:pt x="872995" y="182949"/>
                </a:lnTo>
                <a:lnTo>
                  <a:pt x="887760" y="179552"/>
                </a:lnTo>
                <a:lnTo>
                  <a:pt x="900485" y="174029"/>
                </a:lnTo>
                <a:lnTo>
                  <a:pt x="910638" y="166492"/>
                </a:lnTo>
                <a:lnTo>
                  <a:pt x="910638" y="0"/>
                </a:lnTo>
                <a:lnTo>
                  <a:pt x="929556" y="0"/>
                </a:lnTo>
                <a:lnTo>
                  <a:pt x="929556" y="90726"/>
                </a:lnTo>
                <a:lnTo>
                  <a:pt x="964080" y="90726"/>
                </a:lnTo>
                <a:lnTo>
                  <a:pt x="964080" y="107617"/>
                </a:lnTo>
                <a:lnTo>
                  <a:pt x="929556" y="107617"/>
                </a:lnTo>
                <a:lnTo>
                  <a:pt x="929556" y="182659"/>
                </a:lnTo>
                <a:lnTo>
                  <a:pt x="910638" y="182659"/>
                </a:lnTo>
                <a:lnTo>
                  <a:pt x="908730" y="184107"/>
                </a:lnTo>
                <a:close/>
              </a:path>
              <a:path w="1866264" h="234315">
                <a:moveTo>
                  <a:pt x="853649" y="200756"/>
                </a:moveTo>
                <a:lnTo>
                  <a:pt x="764974" y="200756"/>
                </a:lnTo>
                <a:lnTo>
                  <a:pt x="764974" y="2412"/>
                </a:lnTo>
                <a:lnTo>
                  <a:pt x="783891" y="2412"/>
                </a:lnTo>
                <a:lnTo>
                  <a:pt x="783891" y="184107"/>
                </a:lnTo>
                <a:lnTo>
                  <a:pt x="908730" y="184107"/>
                </a:lnTo>
                <a:lnTo>
                  <a:pt x="900603" y="190271"/>
                </a:lnTo>
                <a:lnTo>
                  <a:pt x="887287" y="195960"/>
                </a:lnTo>
                <a:lnTo>
                  <a:pt x="871399" y="199523"/>
                </a:lnTo>
                <a:lnTo>
                  <a:pt x="853649" y="200756"/>
                </a:lnTo>
                <a:close/>
              </a:path>
              <a:path w="1866264" h="234315">
                <a:moveTo>
                  <a:pt x="929556" y="215958"/>
                </a:moveTo>
                <a:lnTo>
                  <a:pt x="910638" y="215958"/>
                </a:lnTo>
                <a:lnTo>
                  <a:pt x="910638" y="182659"/>
                </a:lnTo>
                <a:lnTo>
                  <a:pt x="929556" y="182659"/>
                </a:lnTo>
                <a:lnTo>
                  <a:pt x="929556" y="215958"/>
                </a:lnTo>
                <a:close/>
              </a:path>
              <a:path w="1866264" h="234315">
                <a:moveTo>
                  <a:pt x="978741" y="202445"/>
                </a:moveTo>
                <a:lnTo>
                  <a:pt x="978741" y="184348"/>
                </a:lnTo>
                <a:lnTo>
                  <a:pt x="1015663" y="166191"/>
                </a:lnTo>
                <a:lnTo>
                  <a:pt x="1041789" y="137356"/>
                </a:lnTo>
                <a:lnTo>
                  <a:pt x="1057319" y="98297"/>
                </a:lnTo>
                <a:lnTo>
                  <a:pt x="1062451" y="49465"/>
                </a:lnTo>
                <a:lnTo>
                  <a:pt x="1062451" y="20751"/>
                </a:lnTo>
                <a:lnTo>
                  <a:pt x="980160" y="20751"/>
                </a:lnTo>
                <a:lnTo>
                  <a:pt x="980160" y="3860"/>
                </a:lnTo>
                <a:lnTo>
                  <a:pt x="1081368" y="3860"/>
                </a:lnTo>
                <a:lnTo>
                  <a:pt x="1081368" y="47534"/>
                </a:lnTo>
                <a:lnTo>
                  <a:pt x="1075242" y="103873"/>
                </a:lnTo>
                <a:lnTo>
                  <a:pt x="1056480" y="148787"/>
                </a:lnTo>
                <a:lnTo>
                  <a:pt x="1024505" y="181803"/>
                </a:lnTo>
                <a:lnTo>
                  <a:pt x="978741" y="202445"/>
                </a:lnTo>
                <a:close/>
              </a:path>
              <a:path w="1866264" h="234315">
                <a:moveTo>
                  <a:pt x="1144742" y="215958"/>
                </a:moveTo>
                <a:lnTo>
                  <a:pt x="1125824" y="215958"/>
                </a:lnTo>
                <a:lnTo>
                  <a:pt x="1125824" y="0"/>
                </a:lnTo>
                <a:lnTo>
                  <a:pt x="1144742" y="0"/>
                </a:lnTo>
                <a:lnTo>
                  <a:pt x="1144742" y="90726"/>
                </a:lnTo>
                <a:lnTo>
                  <a:pt x="1179266" y="90726"/>
                </a:lnTo>
                <a:lnTo>
                  <a:pt x="1179266" y="107617"/>
                </a:lnTo>
                <a:lnTo>
                  <a:pt x="1144742" y="107617"/>
                </a:lnTo>
                <a:lnTo>
                  <a:pt x="1144742" y="215958"/>
                </a:lnTo>
                <a:close/>
              </a:path>
              <a:path w="1866264" h="234315">
                <a:moveTo>
                  <a:pt x="1195819" y="202445"/>
                </a:moveTo>
                <a:lnTo>
                  <a:pt x="1195819" y="184348"/>
                </a:lnTo>
                <a:lnTo>
                  <a:pt x="1231847" y="166123"/>
                </a:lnTo>
                <a:lnTo>
                  <a:pt x="1257389" y="137175"/>
                </a:lnTo>
                <a:lnTo>
                  <a:pt x="1272601" y="98093"/>
                </a:lnTo>
                <a:lnTo>
                  <a:pt x="1277637" y="49465"/>
                </a:lnTo>
                <a:lnTo>
                  <a:pt x="1277637" y="20751"/>
                </a:lnTo>
                <a:lnTo>
                  <a:pt x="1197238" y="20751"/>
                </a:lnTo>
                <a:lnTo>
                  <a:pt x="1197238" y="3860"/>
                </a:lnTo>
                <a:lnTo>
                  <a:pt x="1296554" y="3860"/>
                </a:lnTo>
                <a:lnTo>
                  <a:pt x="1296554" y="47534"/>
                </a:lnTo>
                <a:lnTo>
                  <a:pt x="1290591" y="103601"/>
                </a:lnTo>
                <a:lnTo>
                  <a:pt x="1272257" y="148606"/>
                </a:lnTo>
                <a:lnTo>
                  <a:pt x="1240888" y="181803"/>
                </a:lnTo>
                <a:lnTo>
                  <a:pt x="1195819" y="202445"/>
                </a:lnTo>
                <a:close/>
              </a:path>
              <a:path w="1866264" h="234315">
                <a:moveTo>
                  <a:pt x="1365130" y="215716"/>
                </a:moveTo>
                <a:lnTo>
                  <a:pt x="1345976" y="215716"/>
                </a:lnTo>
                <a:lnTo>
                  <a:pt x="1345976" y="0"/>
                </a:lnTo>
                <a:lnTo>
                  <a:pt x="1365130" y="0"/>
                </a:lnTo>
                <a:lnTo>
                  <a:pt x="1365130" y="215716"/>
                </a:lnTo>
                <a:close/>
              </a:path>
              <a:path w="1866264" h="234315">
                <a:moveTo>
                  <a:pt x="1637305" y="88796"/>
                </a:moveTo>
                <a:lnTo>
                  <a:pt x="1618151" y="88796"/>
                </a:lnTo>
                <a:lnTo>
                  <a:pt x="1618151" y="0"/>
                </a:lnTo>
                <a:lnTo>
                  <a:pt x="1637305" y="0"/>
                </a:lnTo>
                <a:lnTo>
                  <a:pt x="1637305" y="88796"/>
                </a:lnTo>
                <a:close/>
              </a:path>
              <a:path w="1866264" h="234315">
                <a:moveTo>
                  <a:pt x="1569911" y="200756"/>
                </a:moveTo>
                <a:lnTo>
                  <a:pt x="1469412" y="200756"/>
                </a:lnTo>
                <a:lnTo>
                  <a:pt x="1469412" y="3860"/>
                </a:lnTo>
                <a:lnTo>
                  <a:pt x="1488093" y="3860"/>
                </a:lnTo>
                <a:lnTo>
                  <a:pt x="1488093" y="83246"/>
                </a:lnTo>
                <a:lnTo>
                  <a:pt x="1569911" y="83246"/>
                </a:lnTo>
                <a:lnTo>
                  <a:pt x="1569911" y="88796"/>
                </a:lnTo>
                <a:lnTo>
                  <a:pt x="1637305" y="88796"/>
                </a:lnTo>
                <a:lnTo>
                  <a:pt x="1637305" y="100137"/>
                </a:lnTo>
                <a:lnTo>
                  <a:pt x="1488093" y="100137"/>
                </a:lnTo>
                <a:lnTo>
                  <a:pt x="1488093" y="184107"/>
                </a:lnTo>
                <a:lnTo>
                  <a:pt x="1569911" y="184107"/>
                </a:lnTo>
                <a:lnTo>
                  <a:pt x="1569911" y="200756"/>
                </a:lnTo>
                <a:close/>
              </a:path>
              <a:path w="1866264" h="234315">
                <a:moveTo>
                  <a:pt x="1569911" y="83246"/>
                </a:moveTo>
                <a:lnTo>
                  <a:pt x="1551230" y="83246"/>
                </a:lnTo>
                <a:lnTo>
                  <a:pt x="1551230" y="3860"/>
                </a:lnTo>
                <a:lnTo>
                  <a:pt x="1569911" y="3860"/>
                </a:lnTo>
                <a:lnTo>
                  <a:pt x="1569911" y="83246"/>
                </a:lnTo>
                <a:close/>
              </a:path>
              <a:path w="1866264" h="234315">
                <a:moveTo>
                  <a:pt x="1569911" y="184107"/>
                </a:moveTo>
                <a:lnTo>
                  <a:pt x="1551230" y="184107"/>
                </a:lnTo>
                <a:lnTo>
                  <a:pt x="1551230" y="100137"/>
                </a:lnTo>
                <a:lnTo>
                  <a:pt x="1637305" y="100137"/>
                </a:lnTo>
                <a:lnTo>
                  <a:pt x="1637305" y="105445"/>
                </a:lnTo>
                <a:lnTo>
                  <a:pt x="1569911" y="105445"/>
                </a:lnTo>
                <a:lnTo>
                  <a:pt x="1569911" y="184107"/>
                </a:lnTo>
                <a:close/>
              </a:path>
              <a:path w="1866264" h="234315">
                <a:moveTo>
                  <a:pt x="1637305" y="215958"/>
                </a:moveTo>
                <a:lnTo>
                  <a:pt x="1618151" y="215958"/>
                </a:lnTo>
                <a:lnTo>
                  <a:pt x="1618151" y="105445"/>
                </a:lnTo>
                <a:lnTo>
                  <a:pt x="1637305" y="105445"/>
                </a:lnTo>
                <a:lnTo>
                  <a:pt x="1637305" y="215958"/>
                </a:lnTo>
                <a:close/>
              </a:path>
              <a:path w="1866264" h="234315">
                <a:moveTo>
                  <a:pt x="1853200" y="102067"/>
                </a:moveTo>
                <a:lnTo>
                  <a:pt x="1690037" y="102067"/>
                </a:lnTo>
                <a:lnTo>
                  <a:pt x="1690037" y="2412"/>
                </a:lnTo>
                <a:lnTo>
                  <a:pt x="1851781" y="2412"/>
                </a:lnTo>
                <a:lnTo>
                  <a:pt x="1851781" y="18820"/>
                </a:lnTo>
                <a:lnTo>
                  <a:pt x="1708955" y="18820"/>
                </a:lnTo>
                <a:lnTo>
                  <a:pt x="1708955" y="44156"/>
                </a:lnTo>
                <a:lnTo>
                  <a:pt x="1849180" y="44156"/>
                </a:lnTo>
                <a:lnTo>
                  <a:pt x="1849180" y="60323"/>
                </a:lnTo>
                <a:lnTo>
                  <a:pt x="1708955" y="60323"/>
                </a:lnTo>
                <a:lnTo>
                  <a:pt x="1708955" y="85900"/>
                </a:lnTo>
                <a:lnTo>
                  <a:pt x="1853200" y="85900"/>
                </a:lnTo>
                <a:lnTo>
                  <a:pt x="1853200" y="102067"/>
                </a:lnTo>
                <a:close/>
              </a:path>
              <a:path w="1866264" h="234315">
                <a:moveTo>
                  <a:pt x="1866206" y="143811"/>
                </a:moveTo>
                <a:lnTo>
                  <a:pt x="1675613" y="143811"/>
                </a:lnTo>
                <a:lnTo>
                  <a:pt x="1675613" y="127161"/>
                </a:lnTo>
                <a:lnTo>
                  <a:pt x="1866206" y="127161"/>
                </a:lnTo>
                <a:lnTo>
                  <a:pt x="1866206" y="143811"/>
                </a:lnTo>
                <a:close/>
              </a:path>
              <a:path w="1866264" h="234315">
                <a:moveTo>
                  <a:pt x="1856038" y="216923"/>
                </a:moveTo>
                <a:lnTo>
                  <a:pt x="1690037" y="216923"/>
                </a:lnTo>
                <a:lnTo>
                  <a:pt x="1690037" y="163597"/>
                </a:lnTo>
                <a:lnTo>
                  <a:pt x="1708955" y="163597"/>
                </a:lnTo>
                <a:lnTo>
                  <a:pt x="1708955" y="200515"/>
                </a:lnTo>
                <a:lnTo>
                  <a:pt x="1856038" y="200515"/>
                </a:lnTo>
                <a:lnTo>
                  <a:pt x="1856038" y="216923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75004" y="4954444"/>
            <a:ext cx="2155190" cy="2154555"/>
          </a:xfrm>
          <a:custGeom>
            <a:avLst/>
            <a:gdLst/>
            <a:ahLst/>
            <a:cxnLst/>
            <a:rect l="l" t="t" r="r" b="b"/>
            <a:pathLst>
              <a:path w="2155190" h="2154554">
                <a:moveTo>
                  <a:pt x="1101788" y="2154504"/>
                </a:moveTo>
                <a:lnTo>
                  <a:pt x="1053261" y="2154504"/>
                </a:lnTo>
                <a:lnTo>
                  <a:pt x="1004772" y="2152321"/>
                </a:lnTo>
                <a:lnTo>
                  <a:pt x="956397" y="2147955"/>
                </a:lnTo>
                <a:lnTo>
                  <a:pt x="908212" y="2141405"/>
                </a:lnTo>
                <a:lnTo>
                  <a:pt x="860295" y="2132673"/>
                </a:lnTo>
                <a:lnTo>
                  <a:pt x="812721" y="2121757"/>
                </a:lnTo>
                <a:lnTo>
                  <a:pt x="765567" y="2108658"/>
                </a:lnTo>
                <a:lnTo>
                  <a:pt x="718909" y="2093376"/>
                </a:lnTo>
                <a:lnTo>
                  <a:pt x="672823" y="2075911"/>
                </a:lnTo>
                <a:lnTo>
                  <a:pt x="627386" y="2056262"/>
                </a:lnTo>
                <a:lnTo>
                  <a:pt x="582673" y="2034431"/>
                </a:lnTo>
                <a:lnTo>
                  <a:pt x="538762" y="2010416"/>
                </a:lnTo>
                <a:lnTo>
                  <a:pt x="496009" y="1984395"/>
                </a:lnTo>
                <a:lnTo>
                  <a:pt x="454746" y="1956589"/>
                </a:lnTo>
                <a:lnTo>
                  <a:pt x="415012" y="1927063"/>
                </a:lnTo>
                <a:lnTo>
                  <a:pt x="376843" y="1895884"/>
                </a:lnTo>
                <a:lnTo>
                  <a:pt x="340279" y="1863118"/>
                </a:lnTo>
                <a:lnTo>
                  <a:pt x="305358" y="1828831"/>
                </a:lnTo>
                <a:lnTo>
                  <a:pt x="272118" y="1793088"/>
                </a:lnTo>
                <a:lnTo>
                  <a:pt x="240597" y="1755957"/>
                </a:lnTo>
                <a:lnTo>
                  <a:pt x="210833" y="1717503"/>
                </a:lnTo>
                <a:lnTo>
                  <a:pt x="182864" y="1677792"/>
                </a:lnTo>
                <a:lnTo>
                  <a:pt x="156729" y="1636891"/>
                </a:lnTo>
                <a:lnTo>
                  <a:pt x="132465" y="1594865"/>
                </a:lnTo>
                <a:lnTo>
                  <a:pt x="110111" y="1551780"/>
                </a:lnTo>
                <a:lnTo>
                  <a:pt x="89705" y="1507703"/>
                </a:lnTo>
                <a:lnTo>
                  <a:pt x="71285" y="1462700"/>
                </a:lnTo>
                <a:lnTo>
                  <a:pt x="54889" y="1416836"/>
                </a:lnTo>
                <a:lnTo>
                  <a:pt x="40555" y="1370178"/>
                </a:lnTo>
                <a:lnTo>
                  <a:pt x="28322" y="1322792"/>
                </a:lnTo>
                <a:lnTo>
                  <a:pt x="18228" y="1274744"/>
                </a:lnTo>
                <a:lnTo>
                  <a:pt x="10310" y="1226099"/>
                </a:lnTo>
                <a:lnTo>
                  <a:pt x="4607" y="1176925"/>
                </a:lnTo>
                <a:lnTo>
                  <a:pt x="1158" y="1127287"/>
                </a:lnTo>
                <a:lnTo>
                  <a:pt x="0" y="1077252"/>
                </a:lnTo>
                <a:lnTo>
                  <a:pt x="1158" y="1027216"/>
                </a:lnTo>
                <a:lnTo>
                  <a:pt x="4607" y="977578"/>
                </a:lnTo>
                <a:lnTo>
                  <a:pt x="10310" y="928404"/>
                </a:lnTo>
                <a:lnTo>
                  <a:pt x="18228" y="879760"/>
                </a:lnTo>
                <a:lnTo>
                  <a:pt x="28322" y="831712"/>
                </a:lnTo>
                <a:lnTo>
                  <a:pt x="40555" y="784326"/>
                </a:lnTo>
                <a:lnTo>
                  <a:pt x="54889" y="737668"/>
                </a:lnTo>
                <a:lnTo>
                  <a:pt x="71285" y="691804"/>
                </a:lnTo>
                <a:lnTo>
                  <a:pt x="89705" y="646800"/>
                </a:lnTo>
                <a:lnTo>
                  <a:pt x="110111" y="602723"/>
                </a:lnTo>
                <a:lnTo>
                  <a:pt x="132465" y="559639"/>
                </a:lnTo>
                <a:lnTo>
                  <a:pt x="156729" y="517613"/>
                </a:lnTo>
                <a:lnTo>
                  <a:pt x="182864" y="476711"/>
                </a:lnTo>
                <a:lnTo>
                  <a:pt x="210833" y="437000"/>
                </a:lnTo>
                <a:lnTo>
                  <a:pt x="240597" y="398546"/>
                </a:lnTo>
                <a:lnTo>
                  <a:pt x="272118" y="361415"/>
                </a:lnTo>
                <a:lnTo>
                  <a:pt x="305358" y="325673"/>
                </a:lnTo>
                <a:lnTo>
                  <a:pt x="340279" y="291386"/>
                </a:lnTo>
                <a:lnTo>
                  <a:pt x="376843" y="258620"/>
                </a:lnTo>
                <a:lnTo>
                  <a:pt x="415012" y="227441"/>
                </a:lnTo>
                <a:lnTo>
                  <a:pt x="454746" y="197915"/>
                </a:lnTo>
                <a:lnTo>
                  <a:pt x="496009" y="170109"/>
                </a:lnTo>
                <a:lnTo>
                  <a:pt x="538762" y="144088"/>
                </a:lnTo>
                <a:lnTo>
                  <a:pt x="582673" y="120073"/>
                </a:lnTo>
                <a:lnTo>
                  <a:pt x="627386" y="98241"/>
                </a:lnTo>
                <a:lnTo>
                  <a:pt x="672823" y="78593"/>
                </a:lnTo>
                <a:lnTo>
                  <a:pt x="718909" y="61128"/>
                </a:lnTo>
                <a:lnTo>
                  <a:pt x="765567" y="45846"/>
                </a:lnTo>
                <a:lnTo>
                  <a:pt x="812721" y="32747"/>
                </a:lnTo>
                <a:lnTo>
                  <a:pt x="860295" y="21831"/>
                </a:lnTo>
                <a:lnTo>
                  <a:pt x="908212" y="13098"/>
                </a:lnTo>
                <a:lnTo>
                  <a:pt x="956397" y="6549"/>
                </a:lnTo>
                <a:lnTo>
                  <a:pt x="1004772" y="2183"/>
                </a:lnTo>
                <a:lnTo>
                  <a:pt x="1053261" y="0"/>
                </a:lnTo>
                <a:lnTo>
                  <a:pt x="1101788" y="0"/>
                </a:lnTo>
                <a:lnTo>
                  <a:pt x="1150278" y="2183"/>
                </a:lnTo>
                <a:lnTo>
                  <a:pt x="1198653" y="6549"/>
                </a:lnTo>
                <a:lnTo>
                  <a:pt x="1246837" y="13098"/>
                </a:lnTo>
                <a:lnTo>
                  <a:pt x="1294754" y="21831"/>
                </a:lnTo>
                <a:lnTo>
                  <a:pt x="1342328" y="32747"/>
                </a:lnTo>
                <a:lnTo>
                  <a:pt x="1389482" y="45846"/>
                </a:lnTo>
                <a:lnTo>
                  <a:pt x="1436140" y="61128"/>
                </a:lnTo>
                <a:lnTo>
                  <a:pt x="1482226" y="78593"/>
                </a:lnTo>
                <a:lnTo>
                  <a:pt x="1527663" y="98241"/>
                </a:lnTo>
                <a:lnTo>
                  <a:pt x="1572376" y="120073"/>
                </a:lnTo>
                <a:lnTo>
                  <a:pt x="1616287" y="144088"/>
                </a:lnTo>
                <a:lnTo>
                  <a:pt x="1659040" y="170109"/>
                </a:lnTo>
                <a:lnTo>
                  <a:pt x="1700303" y="197915"/>
                </a:lnTo>
                <a:lnTo>
                  <a:pt x="1740038" y="227441"/>
                </a:lnTo>
                <a:lnTo>
                  <a:pt x="1778206" y="258620"/>
                </a:lnTo>
                <a:lnTo>
                  <a:pt x="1814770" y="291386"/>
                </a:lnTo>
                <a:lnTo>
                  <a:pt x="1849691" y="325673"/>
                </a:lnTo>
                <a:lnTo>
                  <a:pt x="1882931" y="361415"/>
                </a:lnTo>
                <a:lnTo>
                  <a:pt x="1914452" y="398546"/>
                </a:lnTo>
                <a:lnTo>
                  <a:pt x="1944216" y="437000"/>
                </a:lnTo>
                <a:lnTo>
                  <a:pt x="1972185" y="476711"/>
                </a:lnTo>
                <a:lnTo>
                  <a:pt x="1998321" y="517613"/>
                </a:lnTo>
                <a:lnTo>
                  <a:pt x="2022584" y="559639"/>
                </a:lnTo>
                <a:lnTo>
                  <a:pt x="2044938" y="602723"/>
                </a:lnTo>
                <a:lnTo>
                  <a:pt x="2065345" y="646800"/>
                </a:lnTo>
                <a:lnTo>
                  <a:pt x="2083765" y="691804"/>
                </a:lnTo>
                <a:lnTo>
                  <a:pt x="2100161" y="737668"/>
                </a:lnTo>
                <a:lnTo>
                  <a:pt x="2114494" y="784326"/>
                </a:lnTo>
                <a:lnTo>
                  <a:pt x="2126727" y="831712"/>
                </a:lnTo>
                <a:lnTo>
                  <a:pt x="2136822" y="879760"/>
                </a:lnTo>
                <a:lnTo>
                  <a:pt x="2144739" y="928404"/>
                </a:lnTo>
                <a:lnTo>
                  <a:pt x="2150442" y="977578"/>
                </a:lnTo>
                <a:lnTo>
                  <a:pt x="2153892" y="1027216"/>
                </a:lnTo>
                <a:lnTo>
                  <a:pt x="2155050" y="1077252"/>
                </a:lnTo>
                <a:lnTo>
                  <a:pt x="2153892" y="1127287"/>
                </a:lnTo>
                <a:lnTo>
                  <a:pt x="2150442" y="1176925"/>
                </a:lnTo>
                <a:lnTo>
                  <a:pt x="2144739" y="1226099"/>
                </a:lnTo>
                <a:lnTo>
                  <a:pt x="2136822" y="1274744"/>
                </a:lnTo>
                <a:lnTo>
                  <a:pt x="2126727" y="1322792"/>
                </a:lnTo>
                <a:lnTo>
                  <a:pt x="2114494" y="1370178"/>
                </a:lnTo>
                <a:lnTo>
                  <a:pt x="2100161" y="1416836"/>
                </a:lnTo>
                <a:lnTo>
                  <a:pt x="2083765" y="1462700"/>
                </a:lnTo>
                <a:lnTo>
                  <a:pt x="2065345" y="1507703"/>
                </a:lnTo>
                <a:lnTo>
                  <a:pt x="2044938" y="1551780"/>
                </a:lnTo>
                <a:lnTo>
                  <a:pt x="2022584" y="1594865"/>
                </a:lnTo>
                <a:lnTo>
                  <a:pt x="1998321" y="1636891"/>
                </a:lnTo>
                <a:lnTo>
                  <a:pt x="1972185" y="1677792"/>
                </a:lnTo>
                <a:lnTo>
                  <a:pt x="1944216" y="1717503"/>
                </a:lnTo>
                <a:lnTo>
                  <a:pt x="1914452" y="1755957"/>
                </a:lnTo>
                <a:lnTo>
                  <a:pt x="1882931" y="1793088"/>
                </a:lnTo>
                <a:lnTo>
                  <a:pt x="1849691" y="1828831"/>
                </a:lnTo>
                <a:lnTo>
                  <a:pt x="1814770" y="1863118"/>
                </a:lnTo>
                <a:lnTo>
                  <a:pt x="1778206" y="1895884"/>
                </a:lnTo>
                <a:lnTo>
                  <a:pt x="1740038" y="1927063"/>
                </a:lnTo>
                <a:lnTo>
                  <a:pt x="1700303" y="1956589"/>
                </a:lnTo>
                <a:lnTo>
                  <a:pt x="1659040" y="1984395"/>
                </a:lnTo>
                <a:lnTo>
                  <a:pt x="1616287" y="2010416"/>
                </a:lnTo>
                <a:lnTo>
                  <a:pt x="1572376" y="2034431"/>
                </a:lnTo>
                <a:lnTo>
                  <a:pt x="1527663" y="2056262"/>
                </a:lnTo>
                <a:lnTo>
                  <a:pt x="1482226" y="2075911"/>
                </a:lnTo>
                <a:lnTo>
                  <a:pt x="1436140" y="2093376"/>
                </a:lnTo>
                <a:lnTo>
                  <a:pt x="1389482" y="2108658"/>
                </a:lnTo>
                <a:lnTo>
                  <a:pt x="1342328" y="2121757"/>
                </a:lnTo>
                <a:lnTo>
                  <a:pt x="1294754" y="2132673"/>
                </a:lnTo>
                <a:lnTo>
                  <a:pt x="1246837" y="2141405"/>
                </a:lnTo>
                <a:lnTo>
                  <a:pt x="1198653" y="2147955"/>
                </a:lnTo>
                <a:lnTo>
                  <a:pt x="1150278" y="2152321"/>
                </a:lnTo>
                <a:lnTo>
                  <a:pt x="1101788" y="2154504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960674" y="4383595"/>
            <a:ext cx="2507615" cy="694055"/>
            <a:chOff x="2960674" y="4383595"/>
            <a:chExt cx="2507615" cy="694055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0674" y="4383595"/>
              <a:ext cx="1332541" cy="66627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3888" y="4435221"/>
              <a:ext cx="1283962" cy="64198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998234" y="5238750"/>
            <a:ext cx="2489200" cy="641985"/>
            <a:chOff x="2998234" y="5238750"/>
            <a:chExt cx="2489200" cy="64198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8234" y="5247181"/>
              <a:ext cx="1263144" cy="6315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2937" y="5238750"/>
              <a:ext cx="1283962" cy="641981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9643595" y="3845012"/>
            <a:ext cx="2849880" cy="1905000"/>
            <a:chOff x="9643595" y="3845012"/>
            <a:chExt cx="2849880" cy="1905000"/>
          </a:xfrm>
        </p:grpSpPr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3595" y="3845012"/>
              <a:ext cx="2849808" cy="190495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998297" y="4296111"/>
              <a:ext cx="1450340" cy="351155"/>
            </a:xfrm>
            <a:custGeom>
              <a:avLst/>
              <a:gdLst/>
              <a:ahLst/>
              <a:cxnLst/>
              <a:rect l="l" t="t" r="r" b="b"/>
              <a:pathLst>
                <a:path w="1450340" h="351154">
                  <a:moveTo>
                    <a:pt x="231642" y="134489"/>
                  </a:moveTo>
                  <a:lnTo>
                    <a:pt x="184780" y="134489"/>
                  </a:lnTo>
                  <a:lnTo>
                    <a:pt x="184780" y="8000"/>
                  </a:lnTo>
                  <a:lnTo>
                    <a:pt x="231642" y="8000"/>
                  </a:lnTo>
                  <a:lnTo>
                    <a:pt x="231642" y="134489"/>
                  </a:lnTo>
                  <a:close/>
                </a:path>
                <a:path w="1450340" h="351154">
                  <a:moveTo>
                    <a:pt x="28574" y="278504"/>
                  </a:moveTo>
                  <a:lnTo>
                    <a:pt x="0" y="243071"/>
                  </a:lnTo>
                  <a:lnTo>
                    <a:pt x="45445" y="209854"/>
                  </a:lnTo>
                  <a:lnTo>
                    <a:pt x="77531" y="172493"/>
                  </a:lnTo>
                  <a:lnTo>
                    <a:pt x="97616" y="130132"/>
                  </a:lnTo>
                  <a:lnTo>
                    <a:pt x="107058" y="81912"/>
                  </a:lnTo>
                  <a:lnTo>
                    <a:pt x="19430" y="81912"/>
                  </a:lnTo>
                  <a:lnTo>
                    <a:pt x="19430" y="41908"/>
                  </a:lnTo>
                  <a:lnTo>
                    <a:pt x="156968" y="41908"/>
                  </a:lnTo>
                  <a:lnTo>
                    <a:pt x="156360" y="66339"/>
                  </a:lnTo>
                  <a:lnTo>
                    <a:pt x="154396" y="89913"/>
                  </a:lnTo>
                  <a:lnTo>
                    <a:pt x="150860" y="112630"/>
                  </a:lnTo>
                  <a:lnTo>
                    <a:pt x="145538" y="134489"/>
                  </a:lnTo>
                  <a:lnTo>
                    <a:pt x="231642" y="134489"/>
                  </a:lnTo>
                  <a:lnTo>
                    <a:pt x="231642" y="174874"/>
                  </a:lnTo>
                  <a:lnTo>
                    <a:pt x="129917" y="174874"/>
                  </a:lnTo>
                  <a:lnTo>
                    <a:pt x="112689" y="203871"/>
                  </a:lnTo>
                  <a:lnTo>
                    <a:pt x="90389" y="230832"/>
                  </a:lnTo>
                  <a:lnTo>
                    <a:pt x="62518" y="255722"/>
                  </a:lnTo>
                  <a:lnTo>
                    <a:pt x="28574" y="278504"/>
                  </a:lnTo>
                  <a:close/>
                </a:path>
                <a:path w="1450340" h="351154">
                  <a:moveTo>
                    <a:pt x="231642" y="335652"/>
                  </a:moveTo>
                  <a:lnTo>
                    <a:pt x="184780" y="335652"/>
                  </a:lnTo>
                  <a:lnTo>
                    <a:pt x="184780" y="174874"/>
                  </a:lnTo>
                  <a:lnTo>
                    <a:pt x="231642" y="174874"/>
                  </a:lnTo>
                  <a:lnTo>
                    <a:pt x="231642" y="335652"/>
                  </a:lnTo>
                  <a:close/>
                </a:path>
                <a:path w="1450340" h="351154">
                  <a:moveTo>
                    <a:pt x="306316" y="350892"/>
                  </a:moveTo>
                  <a:lnTo>
                    <a:pt x="258692" y="350892"/>
                  </a:lnTo>
                  <a:lnTo>
                    <a:pt x="258692" y="0"/>
                  </a:lnTo>
                  <a:lnTo>
                    <a:pt x="306316" y="0"/>
                  </a:lnTo>
                  <a:lnTo>
                    <a:pt x="306316" y="350892"/>
                  </a:lnTo>
                  <a:close/>
                </a:path>
                <a:path w="1450340" h="351154">
                  <a:moveTo>
                    <a:pt x="638921" y="199258"/>
                  </a:moveTo>
                  <a:lnTo>
                    <a:pt x="588249" y="199258"/>
                  </a:lnTo>
                  <a:lnTo>
                    <a:pt x="588249" y="380"/>
                  </a:lnTo>
                  <a:lnTo>
                    <a:pt x="638921" y="380"/>
                  </a:lnTo>
                  <a:lnTo>
                    <a:pt x="638921" y="199258"/>
                  </a:lnTo>
                  <a:close/>
                </a:path>
                <a:path w="1450340" h="351154">
                  <a:moveTo>
                    <a:pt x="638921" y="347082"/>
                  </a:moveTo>
                  <a:lnTo>
                    <a:pt x="405373" y="347082"/>
                  </a:lnTo>
                  <a:lnTo>
                    <a:pt x="405373" y="214878"/>
                  </a:lnTo>
                  <a:lnTo>
                    <a:pt x="638921" y="214878"/>
                  </a:lnTo>
                  <a:lnTo>
                    <a:pt x="638921" y="254120"/>
                  </a:lnTo>
                  <a:lnTo>
                    <a:pt x="454902" y="254120"/>
                  </a:lnTo>
                  <a:lnTo>
                    <a:pt x="454902" y="307840"/>
                  </a:lnTo>
                  <a:lnTo>
                    <a:pt x="638921" y="307840"/>
                  </a:lnTo>
                  <a:lnTo>
                    <a:pt x="638921" y="347082"/>
                  </a:lnTo>
                  <a:close/>
                </a:path>
                <a:path w="1450340" h="351154">
                  <a:moveTo>
                    <a:pt x="638921" y="307840"/>
                  </a:moveTo>
                  <a:lnTo>
                    <a:pt x="589773" y="307840"/>
                  </a:lnTo>
                  <a:lnTo>
                    <a:pt x="589773" y="254120"/>
                  </a:lnTo>
                  <a:lnTo>
                    <a:pt x="638921" y="254120"/>
                  </a:lnTo>
                  <a:lnTo>
                    <a:pt x="638921" y="307840"/>
                  </a:lnTo>
                  <a:close/>
                </a:path>
                <a:path w="1450340" h="351154">
                  <a:moveTo>
                    <a:pt x="448044" y="185161"/>
                  </a:moveTo>
                  <a:lnTo>
                    <a:pt x="410118" y="178916"/>
                  </a:lnTo>
                  <a:lnTo>
                    <a:pt x="379799" y="161492"/>
                  </a:lnTo>
                  <a:lnTo>
                    <a:pt x="359696" y="134852"/>
                  </a:lnTo>
                  <a:lnTo>
                    <a:pt x="352416" y="100962"/>
                  </a:lnTo>
                  <a:lnTo>
                    <a:pt x="359696" y="66851"/>
                  </a:lnTo>
                  <a:lnTo>
                    <a:pt x="379799" y="40099"/>
                  </a:lnTo>
                  <a:lnTo>
                    <a:pt x="410118" y="22633"/>
                  </a:lnTo>
                  <a:lnTo>
                    <a:pt x="448044" y="16382"/>
                  </a:lnTo>
                  <a:lnTo>
                    <a:pt x="485911" y="22633"/>
                  </a:lnTo>
                  <a:lnTo>
                    <a:pt x="516099" y="40099"/>
                  </a:lnTo>
                  <a:lnTo>
                    <a:pt x="529680" y="58291"/>
                  </a:lnTo>
                  <a:lnTo>
                    <a:pt x="448044" y="58291"/>
                  </a:lnTo>
                  <a:lnTo>
                    <a:pt x="429531" y="61208"/>
                  </a:lnTo>
                  <a:lnTo>
                    <a:pt x="414803" y="69626"/>
                  </a:lnTo>
                  <a:lnTo>
                    <a:pt x="405076" y="83044"/>
                  </a:lnTo>
                  <a:lnTo>
                    <a:pt x="401563" y="100962"/>
                  </a:lnTo>
                  <a:lnTo>
                    <a:pt x="405076" y="118660"/>
                  </a:lnTo>
                  <a:lnTo>
                    <a:pt x="414803" y="131965"/>
                  </a:lnTo>
                  <a:lnTo>
                    <a:pt x="429531" y="140341"/>
                  </a:lnTo>
                  <a:lnTo>
                    <a:pt x="448044" y="143252"/>
                  </a:lnTo>
                  <a:lnTo>
                    <a:pt x="529774" y="143252"/>
                  </a:lnTo>
                  <a:lnTo>
                    <a:pt x="516099" y="161492"/>
                  </a:lnTo>
                  <a:lnTo>
                    <a:pt x="485911" y="178916"/>
                  </a:lnTo>
                  <a:lnTo>
                    <a:pt x="448044" y="185161"/>
                  </a:lnTo>
                  <a:close/>
                </a:path>
                <a:path w="1450340" h="351154">
                  <a:moveTo>
                    <a:pt x="529774" y="143252"/>
                  </a:moveTo>
                  <a:lnTo>
                    <a:pt x="448044" y="143252"/>
                  </a:lnTo>
                  <a:lnTo>
                    <a:pt x="466338" y="140341"/>
                  </a:lnTo>
                  <a:lnTo>
                    <a:pt x="480952" y="131965"/>
                  </a:lnTo>
                  <a:lnTo>
                    <a:pt x="490638" y="118660"/>
                  </a:lnTo>
                  <a:lnTo>
                    <a:pt x="494144" y="100962"/>
                  </a:lnTo>
                  <a:lnTo>
                    <a:pt x="490638" y="83044"/>
                  </a:lnTo>
                  <a:lnTo>
                    <a:pt x="480952" y="69626"/>
                  </a:lnTo>
                  <a:lnTo>
                    <a:pt x="466338" y="61208"/>
                  </a:lnTo>
                  <a:lnTo>
                    <a:pt x="448044" y="58291"/>
                  </a:lnTo>
                  <a:lnTo>
                    <a:pt x="529680" y="58291"/>
                  </a:lnTo>
                  <a:lnTo>
                    <a:pt x="536071" y="66851"/>
                  </a:lnTo>
                  <a:lnTo>
                    <a:pt x="543292" y="100962"/>
                  </a:lnTo>
                  <a:lnTo>
                    <a:pt x="536071" y="134852"/>
                  </a:lnTo>
                  <a:lnTo>
                    <a:pt x="529774" y="143252"/>
                  </a:lnTo>
                  <a:close/>
                </a:path>
                <a:path w="1450340" h="351154">
                  <a:moveTo>
                    <a:pt x="1072488" y="198496"/>
                  </a:moveTo>
                  <a:lnTo>
                    <a:pt x="822939" y="198496"/>
                  </a:lnTo>
                  <a:lnTo>
                    <a:pt x="822939" y="26288"/>
                  </a:lnTo>
                  <a:lnTo>
                    <a:pt x="1072488" y="26288"/>
                  </a:lnTo>
                  <a:lnTo>
                    <a:pt x="1072488" y="65911"/>
                  </a:lnTo>
                  <a:lnTo>
                    <a:pt x="872087" y="65911"/>
                  </a:lnTo>
                  <a:lnTo>
                    <a:pt x="872087" y="158873"/>
                  </a:lnTo>
                  <a:lnTo>
                    <a:pt x="1072488" y="158873"/>
                  </a:lnTo>
                  <a:lnTo>
                    <a:pt x="1072488" y="198496"/>
                  </a:lnTo>
                  <a:close/>
                </a:path>
                <a:path w="1450340" h="351154">
                  <a:moveTo>
                    <a:pt x="1072488" y="158873"/>
                  </a:moveTo>
                  <a:lnTo>
                    <a:pt x="1023340" y="158873"/>
                  </a:lnTo>
                  <a:lnTo>
                    <a:pt x="1023340" y="65911"/>
                  </a:lnTo>
                  <a:lnTo>
                    <a:pt x="1072488" y="65911"/>
                  </a:lnTo>
                  <a:lnTo>
                    <a:pt x="1072488" y="158873"/>
                  </a:lnTo>
                  <a:close/>
                </a:path>
                <a:path w="1450340" h="351154">
                  <a:moveTo>
                    <a:pt x="973049" y="269741"/>
                  </a:moveTo>
                  <a:lnTo>
                    <a:pt x="922759" y="269741"/>
                  </a:lnTo>
                  <a:lnTo>
                    <a:pt x="922759" y="198496"/>
                  </a:lnTo>
                  <a:lnTo>
                    <a:pt x="973049" y="198496"/>
                  </a:lnTo>
                  <a:lnTo>
                    <a:pt x="973049" y="269741"/>
                  </a:lnTo>
                  <a:close/>
                </a:path>
                <a:path w="1450340" h="351154">
                  <a:moveTo>
                    <a:pt x="1107158" y="310507"/>
                  </a:moveTo>
                  <a:lnTo>
                    <a:pt x="789412" y="310507"/>
                  </a:lnTo>
                  <a:lnTo>
                    <a:pt x="789412" y="269741"/>
                  </a:lnTo>
                  <a:lnTo>
                    <a:pt x="1107158" y="269741"/>
                  </a:lnTo>
                  <a:lnTo>
                    <a:pt x="1107158" y="310507"/>
                  </a:lnTo>
                  <a:close/>
                </a:path>
                <a:path w="1450340" h="351154">
                  <a:moveTo>
                    <a:pt x="1416141" y="202305"/>
                  </a:moveTo>
                  <a:lnTo>
                    <a:pt x="1169259" y="202305"/>
                  </a:lnTo>
                  <a:lnTo>
                    <a:pt x="1169259" y="29336"/>
                  </a:lnTo>
                  <a:lnTo>
                    <a:pt x="1413474" y="29336"/>
                  </a:lnTo>
                  <a:lnTo>
                    <a:pt x="1413474" y="70102"/>
                  </a:lnTo>
                  <a:lnTo>
                    <a:pt x="1219550" y="70102"/>
                  </a:lnTo>
                  <a:lnTo>
                    <a:pt x="1219550" y="162301"/>
                  </a:lnTo>
                  <a:lnTo>
                    <a:pt x="1416141" y="162301"/>
                  </a:lnTo>
                  <a:lnTo>
                    <a:pt x="1416141" y="202305"/>
                  </a:lnTo>
                  <a:close/>
                </a:path>
                <a:path w="1450340" h="351154">
                  <a:moveTo>
                    <a:pt x="1450049" y="309364"/>
                  </a:moveTo>
                  <a:lnTo>
                    <a:pt x="1132303" y="309364"/>
                  </a:lnTo>
                  <a:lnTo>
                    <a:pt x="1132303" y="268217"/>
                  </a:lnTo>
                  <a:lnTo>
                    <a:pt x="1450049" y="268217"/>
                  </a:lnTo>
                  <a:lnTo>
                    <a:pt x="1450049" y="3093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643594" y="6973959"/>
            <a:ext cx="2849880" cy="1911350"/>
            <a:chOff x="9643594" y="6973959"/>
            <a:chExt cx="2849880" cy="191135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43594" y="6973959"/>
              <a:ext cx="2849812" cy="191076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998296" y="7425052"/>
              <a:ext cx="1433830" cy="351790"/>
            </a:xfrm>
            <a:custGeom>
              <a:avLst/>
              <a:gdLst/>
              <a:ahLst/>
              <a:cxnLst/>
              <a:rect l="l" t="t" r="r" b="b"/>
              <a:pathLst>
                <a:path w="1433829" h="351790">
                  <a:moveTo>
                    <a:pt x="231642" y="134489"/>
                  </a:moveTo>
                  <a:lnTo>
                    <a:pt x="184780" y="134489"/>
                  </a:lnTo>
                  <a:lnTo>
                    <a:pt x="184780" y="8000"/>
                  </a:lnTo>
                  <a:lnTo>
                    <a:pt x="231642" y="8000"/>
                  </a:lnTo>
                  <a:lnTo>
                    <a:pt x="231642" y="134489"/>
                  </a:lnTo>
                  <a:close/>
                </a:path>
                <a:path w="1433829" h="351790">
                  <a:moveTo>
                    <a:pt x="28574" y="278504"/>
                  </a:moveTo>
                  <a:lnTo>
                    <a:pt x="0" y="243072"/>
                  </a:lnTo>
                  <a:lnTo>
                    <a:pt x="45445" y="209854"/>
                  </a:lnTo>
                  <a:lnTo>
                    <a:pt x="77531" y="172493"/>
                  </a:lnTo>
                  <a:lnTo>
                    <a:pt x="97617" y="130132"/>
                  </a:lnTo>
                  <a:lnTo>
                    <a:pt x="107058" y="81913"/>
                  </a:lnTo>
                  <a:lnTo>
                    <a:pt x="19430" y="81913"/>
                  </a:lnTo>
                  <a:lnTo>
                    <a:pt x="19430" y="41909"/>
                  </a:lnTo>
                  <a:lnTo>
                    <a:pt x="156968" y="41909"/>
                  </a:lnTo>
                  <a:lnTo>
                    <a:pt x="156361" y="66340"/>
                  </a:lnTo>
                  <a:lnTo>
                    <a:pt x="154396" y="89913"/>
                  </a:lnTo>
                  <a:lnTo>
                    <a:pt x="150860" y="112630"/>
                  </a:lnTo>
                  <a:lnTo>
                    <a:pt x="145538" y="134489"/>
                  </a:lnTo>
                  <a:lnTo>
                    <a:pt x="231642" y="134489"/>
                  </a:lnTo>
                  <a:lnTo>
                    <a:pt x="231642" y="174874"/>
                  </a:lnTo>
                  <a:lnTo>
                    <a:pt x="129917" y="174874"/>
                  </a:lnTo>
                  <a:lnTo>
                    <a:pt x="112689" y="203871"/>
                  </a:lnTo>
                  <a:lnTo>
                    <a:pt x="90390" y="230832"/>
                  </a:lnTo>
                  <a:lnTo>
                    <a:pt x="62518" y="255722"/>
                  </a:lnTo>
                  <a:lnTo>
                    <a:pt x="28574" y="278504"/>
                  </a:lnTo>
                  <a:close/>
                </a:path>
                <a:path w="1433829" h="351790">
                  <a:moveTo>
                    <a:pt x="231642" y="335653"/>
                  </a:moveTo>
                  <a:lnTo>
                    <a:pt x="184780" y="335653"/>
                  </a:lnTo>
                  <a:lnTo>
                    <a:pt x="184780" y="174874"/>
                  </a:lnTo>
                  <a:lnTo>
                    <a:pt x="231642" y="174874"/>
                  </a:lnTo>
                  <a:lnTo>
                    <a:pt x="231642" y="335653"/>
                  </a:lnTo>
                  <a:close/>
                </a:path>
                <a:path w="1433829" h="351790">
                  <a:moveTo>
                    <a:pt x="306316" y="350892"/>
                  </a:moveTo>
                  <a:lnTo>
                    <a:pt x="258692" y="350892"/>
                  </a:lnTo>
                  <a:lnTo>
                    <a:pt x="258692" y="0"/>
                  </a:lnTo>
                  <a:lnTo>
                    <a:pt x="306316" y="0"/>
                  </a:lnTo>
                  <a:lnTo>
                    <a:pt x="306316" y="350892"/>
                  </a:lnTo>
                  <a:close/>
                </a:path>
                <a:path w="1433829" h="351790">
                  <a:moveTo>
                    <a:pt x="638921" y="199258"/>
                  </a:moveTo>
                  <a:lnTo>
                    <a:pt x="588250" y="199258"/>
                  </a:lnTo>
                  <a:lnTo>
                    <a:pt x="588250" y="380"/>
                  </a:lnTo>
                  <a:lnTo>
                    <a:pt x="638921" y="380"/>
                  </a:lnTo>
                  <a:lnTo>
                    <a:pt x="638921" y="199258"/>
                  </a:lnTo>
                  <a:close/>
                </a:path>
                <a:path w="1433829" h="351790">
                  <a:moveTo>
                    <a:pt x="638921" y="347082"/>
                  </a:moveTo>
                  <a:lnTo>
                    <a:pt x="405374" y="347082"/>
                  </a:lnTo>
                  <a:lnTo>
                    <a:pt x="405374" y="214878"/>
                  </a:lnTo>
                  <a:lnTo>
                    <a:pt x="638921" y="214878"/>
                  </a:lnTo>
                  <a:lnTo>
                    <a:pt x="638921" y="254120"/>
                  </a:lnTo>
                  <a:lnTo>
                    <a:pt x="454903" y="254120"/>
                  </a:lnTo>
                  <a:lnTo>
                    <a:pt x="454903" y="307840"/>
                  </a:lnTo>
                  <a:lnTo>
                    <a:pt x="638921" y="307840"/>
                  </a:lnTo>
                  <a:lnTo>
                    <a:pt x="638921" y="347082"/>
                  </a:lnTo>
                  <a:close/>
                </a:path>
                <a:path w="1433829" h="351790">
                  <a:moveTo>
                    <a:pt x="638921" y="307840"/>
                  </a:moveTo>
                  <a:lnTo>
                    <a:pt x="589774" y="307840"/>
                  </a:lnTo>
                  <a:lnTo>
                    <a:pt x="589774" y="254120"/>
                  </a:lnTo>
                  <a:lnTo>
                    <a:pt x="638921" y="254120"/>
                  </a:lnTo>
                  <a:lnTo>
                    <a:pt x="638921" y="307840"/>
                  </a:lnTo>
                  <a:close/>
                </a:path>
                <a:path w="1433829" h="351790">
                  <a:moveTo>
                    <a:pt x="448045" y="185161"/>
                  </a:moveTo>
                  <a:lnTo>
                    <a:pt x="410118" y="178916"/>
                  </a:lnTo>
                  <a:lnTo>
                    <a:pt x="379800" y="161492"/>
                  </a:lnTo>
                  <a:lnTo>
                    <a:pt x="359697" y="134852"/>
                  </a:lnTo>
                  <a:lnTo>
                    <a:pt x="352416" y="100962"/>
                  </a:lnTo>
                  <a:lnTo>
                    <a:pt x="359697" y="66852"/>
                  </a:lnTo>
                  <a:lnTo>
                    <a:pt x="379800" y="40099"/>
                  </a:lnTo>
                  <a:lnTo>
                    <a:pt x="410118" y="22633"/>
                  </a:lnTo>
                  <a:lnTo>
                    <a:pt x="448045" y="16382"/>
                  </a:lnTo>
                  <a:lnTo>
                    <a:pt x="485912" y="22633"/>
                  </a:lnTo>
                  <a:lnTo>
                    <a:pt x="516099" y="40099"/>
                  </a:lnTo>
                  <a:lnTo>
                    <a:pt x="529681" y="58291"/>
                  </a:lnTo>
                  <a:lnTo>
                    <a:pt x="448045" y="58291"/>
                  </a:lnTo>
                  <a:lnTo>
                    <a:pt x="429531" y="61208"/>
                  </a:lnTo>
                  <a:lnTo>
                    <a:pt x="414803" y="69626"/>
                  </a:lnTo>
                  <a:lnTo>
                    <a:pt x="405076" y="83044"/>
                  </a:lnTo>
                  <a:lnTo>
                    <a:pt x="401564" y="100962"/>
                  </a:lnTo>
                  <a:lnTo>
                    <a:pt x="405076" y="118660"/>
                  </a:lnTo>
                  <a:lnTo>
                    <a:pt x="414803" y="131965"/>
                  </a:lnTo>
                  <a:lnTo>
                    <a:pt x="429531" y="140341"/>
                  </a:lnTo>
                  <a:lnTo>
                    <a:pt x="448045" y="143252"/>
                  </a:lnTo>
                  <a:lnTo>
                    <a:pt x="529774" y="143252"/>
                  </a:lnTo>
                  <a:lnTo>
                    <a:pt x="516099" y="161492"/>
                  </a:lnTo>
                  <a:lnTo>
                    <a:pt x="485912" y="178916"/>
                  </a:lnTo>
                  <a:lnTo>
                    <a:pt x="448045" y="185161"/>
                  </a:lnTo>
                  <a:close/>
                </a:path>
                <a:path w="1433829" h="351790">
                  <a:moveTo>
                    <a:pt x="529774" y="143252"/>
                  </a:moveTo>
                  <a:lnTo>
                    <a:pt x="448045" y="143252"/>
                  </a:lnTo>
                  <a:lnTo>
                    <a:pt x="466338" y="140341"/>
                  </a:lnTo>
                  <a:lnTo>
                    <a:pt x="480953" y="131965"/>
                  </a:lnTo>
                  <a:lnTo>
                    <a:pt x="490639" y="118660"/>
                  </a:lnTo>
                  <a:lnTo>
                    <a:pt x="494145" y="100962"/>
                  </a:lnTo>
                  <a:lnTo>
                    <a:pt x="490639" y="83044"/>
                  </a:lnTo>
                  <a:lnTo>
                    <a:pt x="480953" y="69626"/>
                  </a:lnTo>
                  <a:lnTo>
                    <a:pt x="466338" y="61208"/>
                  </a:lnTo>
                  <a:lnTo>
                    <a:pt x="448045" y="58291"/>
                  </a:lnTo>
                  <a:lnTo>
                    <a:pt x="529681" y="58291"/>
                  </a:lnTo>
                  <a:lnTo>
                    <a:pt x="536072" y="66852"/>
                  </a:lnTo>
                  <a:lnTo>
                    <a:pt x="543293" y="100962"/>
                  </a:lnTo>
                  <a:lnTo>
                    <a:pt x="536072" y="134852"/>
                  </a:lnTo>
                  <a:lnTo>
                    <a:pt x="529774" y="143252"/>
                  </a:lnTo>
                  <a:close/>
                </a:path>
                <a:path w="1433829" h="351790">
                  <a:moveTo>
                    <a:pt x="1080490" y="177541"/>
                  </a:moveTo>
                  <a:lnTo>
                    <a:pt x="1030199" y="177541"/>
                  </a:lnTo>
                  <a:lnTo>
                    <a:pt x="1030199" y="761"/>
                  </a:lnTo>
                  <a:lnTo>
                    <a:pt x="1080490" y="761"/>
                  </a:lnTo>
                  <a:lnTo>
                    <a:pt x="1080490" y="177541"/>
                  </a:lnTo>
                  <a:close/>
                </a:path>
                <a:path w="1433829" h="351790">
                  <a:moveTo>
                    <a:pt x="812272" y="179065"/>
                  </a:moveTo>
                  <a:lnTo>
                    <a:pt x="787889" y="139823"/>
                  </a:lnTo>
                  <a:lnTo>
                    <a:pt x="825577" y="121899"/>
                  </a:lnTo>
                  <a:lnTo>
                    <a:pt x="851657" y="96724"/>
                  </a:lnTo>
                  <a:lnTo>
                    <a:pt x="866808" y="66905"/>
                  </a:lnTo>
                  <a:lnTo>
                    <a:pt x="871707" y="35051"/>
                  </a:lnTo>
                  <a:lnTo>
                    <a:pt x="871707" y="8762"/>
                  </a:lnTo>
                  <a:lnTo>
                    <a:pt x="922760" y="8762"/>
                  </a:lnTo>
                  <a:lnTo>
                    <a:pt x="922760" y="35051"/>
                  </a:lnTo>
                  <a:lnTo>
                    <a:pt x="927576" y="65691"/>
                  </a:lnTo>
                  <a:lnTo>
                    <a:pt x="942428" y="93866"/>
                  </a:lnTo>
                  <a:lnTo>
                    <a:pt x="956309" y="106677"/>
                  </a:lnTo>
                  <a:lnTo>
                    <a:pt x="897995" y="106677"/>
                  </a:lnTo>
                  <a:lnTo>
                    <a:pt x="883637" y="130203"/>
                  </a:lnTo>
                  <a:lnTo>
                    <a:pt x="864563" y="150586"/>
                  </a:lnTo>
                  <a:lnTo>
                    <a:pt x="840775" y="167112"/>
                  </a:lnTo>
                  <a:lnTo>
                    <a:pt x="812272" y="179065"/>
                  </a:lnTo>
                  <a:close/>
                </a:path>
                <a:path w="1433829" h="351790">
                  <a:moveTo>
                    <a:pt x="980670" y="173350"/>
                  </a:moveTo>
                  <a:lnTo>
                    <a:pt x="953072" y="162236"/>
                  </a:lnTo>
                  <a:lnTo>
                    <a:pt x="930189" y="147014"/>
                  </a:lnTo>
                  <a:lnTo>
                    <a:pt x="911878" y="128292"/>
                  </a:lnTo>
                  <a:lnTo>
                    <a:pt x="897995" y="106677"/>
                  </a:lnTo>
                  <a:lnTo>
                    <a:pt x="956309" y="106677"/>
                  </a:lnTo>
                  <a:lnTo>
                    <a:pt x="967925" y="117398"/>
                  </a:lnTo>
                  <a:lnTo>
                    <a:pt x="1004673" y="134108"/>
                  </a:lnTo>
                  <a:lnTo>
                    <a:pt x="980670" y="173350"/>
                  </a:lnTo>
                  <a:close/>
                </a:path>
                <a:path w="1433829" h="351790">
                  <a:moveTo>
                    <a:pt x="1089634" y="348606"/>
                  </a:moveTo>
                  <a:lnTo>
                    <a:pt x="847323" y="348606"/>
                  </a:lnTo>
                  <a:lnTo>
                    <a:pt x="847323" y="252216"/>
                  </a:lnTo>
                  <a:lnTo>
                    <a:pt x="1030961" y="252216"/>
                  </a:lnTo>
                  <a:lnTo>
                    <a:pt x="1030961" y="231642"/>
                  </a:lnTo>
                  <a:lnTo>
                    <a:pt x="846942" y="231642"/>
                  </a:lnTo>
                  <a:lnTo>
                    <a:pt x="846942" y="193162"/>
                  </a:lnTo>
                  <a:lnTo>
                    <a:pt x="1080871" y="193162"/>
                  </a:lnTo>
                  <a:lnTo>
                    <a:pt x="1080871" y="288029"/>
                  </a:lnTo>
                  <a:lnTo>
                    <a:pt x="897233" y="288029"/>
                  </a:lnTo>
                  <a:lnTo>
                    <a:pt x="897233" y="309745"/>
                  </a:lnTo>
                  <a:lnTo>
                    <a:pt x="1089634" y="309745"/>
                  </a:lnTo>
                  <a:lnTo>
                    <a:pt x="1089634" y="348606"/>
                  </a:lnTo>
                  <a:close/>
                </a:path>
                <a:path w="1433829" h="351790">
                  <a:moveTo>
                    <a:pt x="1431383" y="86865"/>
                  </a:moveTo>
                  <a:lnTo>
                    <a:pt x="1383759" y="86865"/>
                  </a:lnTo>
                  <a:lnTo>
                    <a:pt x="1383759" y="380"/>
                  </a:lnTo>
                  <a:lnTo>
                    <a:pt x="1431383" y="380"/>
                  </a:lnTo>
                  <a:lnTo>
                    <a:pt x="1431383" y="86865"/>
                  </a:lnTo>
                  <a:close/>
                </a:path>
                <a:path w="1433829" h="351790">
                  <a:moveTo>
                    <a:pt x="1357851" y="208783"/>
                  </a:moveTo>
                  <a:lnTo>
                    <a:pt x="1310990" y="208783"/>
                  </a:lnTo>
                  <a:lnTo>
                    <a:pt x="1310990" y="6857"/>
                  </a:lnTo>
                  <a:lnTo>
                    <a:pt x="1357851" y="6857"/>
                  </a:lnTo>
                  <a:lnTo>
                    <a:pt x="1357851" y="86865"/>
                  </a:lnTo>
                  <a:lnTo>
                    <a:pt x="1431383" y="86865"/>
                  </a:lnTo>
                  <a:lnTo>
                    <a:pt x="1431383" y="127631"/>
                  </a:lnTo>
                  <a:lnTo>
                    <a:pt x="1357851" y="127631"/>
                  </a:lnTo>
                  <a:lnTo>
                    <a:pt x="1357851" y="208783"/>
                  </a:lnTo>
                  <a:close/>
                </a:path>
                <a:path w="1433829" h="351790">
                  <a:moveTo>
                    <a:pt x="1431383" y="219831"/>
                  </a:moveTo>
                  <a:lnTo>
                    <a:pt x="1383759" y="219831"/>
                  </a:lnTo>
                  <a:lnTo>
                    <a:pt x="1383759" y="127631"/>
                  </a:lnTo>
                  <a:lnTo>
                    <a:pt x="1431383" y="127631"/>
                  </a:lnTo>
                  <a:lnTo>
                    <a:pt x="1431383" y="219831"/>
                  </a:lnTo>
                  <a:close/>
                </a:path>
                <a:path w="1433829" h="351790">
                  <a:moveTo>
                    <a:pt x="1240506" y="36194"/>
                  </a:moveTo>
                  <a:lnTo>
                    <a:pt x="1190977" y="36194"/>
                  </a:lnTo>
                  <a:lnTo>
                    <a:pt x="1190977" y="4190"/>
                  </a:lnTo>
                  <a:lnTo>
                    <a:pt x="1240506" y="4190"/>
                  </a:lnTo>
                  <a:lnTo>
                    <a:pt x="1240506" y="36194"/>
                  </a:lnTo>
                  <a:close/>
                </a:path>
                <a:path w="1433829" h="351790">
                  <a:moveTo>
                    <a:pt x="1301465" y="75055"/>
                  </a:moveTo>
                  <a:lnTo>
                    <a:pt x="1130400" y="75055"/>
                  </a:lnTo>
                  <a:lnTo>
                    <a:pt x="1130400" y="36194"/>
                  </a:lnTo>
                  <a:lnTo>
                    <a:pt x="1301465" y="36194"/>
                  </a:lnTo>
                  <a:lnTo>
                    <a:pt x="1301465" y="75055"/>
                  </a:lnTo>
                  <a:close/>
                </a:path>
                <a:path w="1433829" h="351790">
                  <a:moveTo>
                    <a:pt x="1216504" y="208783"/>
                  </a:moveTo>
                  <a:lnTo>
                    <a:pt x="1185852" y="204288"/>
                  </a:lnTo>
                  <a:lnTo>
                    <a:pt x="1161879" y="191686"/>
                  </a:lnTo>
                  <a:lnTo>
                    <a:pt x="1146264" y="172297"/>
                  </a:lnTo>
                  <a:lnTo>
                    <a:pt x="1140687" y="147443"/>
                  </a:lnTo>
                  <a:lnTo>
                    <a:pt x="1146264" y="122649"/>
                  </a:lnTo>
                  <a:lnTo>
                    <a:pt x="1161879" y="103391"/>
                  </a:lnTo>
                  <a:lnTo>
                    <a:pt x="1185852" y="90919"/>
                  </a:lnTo>
                  <a:lnTo>
                    <a:pt x="1216504" y="86484"/>
                  </a:lnTo>
                  <a:lnTo>
                    <a:pt x="1246935" y="90919"/>
                  </a:lnTo>
                  <a:lnTo>
                    <a:pt x="1270795" y="103391"/>
                  </a:lnTo>
                  <a:lnTo>
                    <a:pt x="1286084" y="122298"/>
                  </a:lnTo>
                  <a:lnTo>
                    <a:pt x="1216504" y="122298"/>
                  </a:lnTo>
                  <a:lnTo>
                    <a:pt x="1203746" y="123923"/>
                  </a:lnTo>
                  <a:lnTo>
                    <a:pt x="1193882" y="128727"/>
                  </a:lnTo>
                  <a:lnTo>
                    <a:pt x="1187519" y="136603"/>
                  </a:lnTo>
                  <a:lnTo>
                    <a:pt x="1185262" y="147443"/>
                  </a:lnTo>
                  <a:lnTo>
                    <a:pt x="1187519" y="158343"/>
                  </a:lnTo>
                  <a:lnTo>
                    <a:pt x="1193882" y="166350"/>
                  </a:lnTo>
                  <a:lnTo>
                    <a:pt x="1203746" y="171285"/>
                  </a:lnTo>
                  <a:lnTo>
                    <a:pt x="1216504" y="172969"/>
                  </a:lnTo>
                  <a:lnTo>
                    <a:pt x="1285828" y="172969"/>
                  </a:lnTo>
                  <a:lnTo>
                    <a:pt x="1270795" y="191686"/>
                  </a:lnTo>
                  <a:lnTo>
                    <a:pt x="1246935" y="204288"/>
                  </a:lnTo>
                  <a:lnTo>
                    <a:pt x="1216504" y="208783"/>
                  </a:lnTo>
                  <a:close/>
                </a:path>
                <a:path w="1433829" h="351790">
                  <a:moveTo>
                    <a:pt x="1285828" y="172969"/>
                  </a:moveTo>
                  <a:lnTo>
                    <a:pt x="1216504" y="172969"/>
                  </a:lnTo>
                  <a:lnTo>
                    <a:pt x="1229201" y="171285"/>
                  </a:lnTo>
                  <a:lnTo>
                    <a:pt x="1238935" y="166350"/>
                  </a:lnTo>
                  <a:lnTo>
                    <a:pt x="1245167" y="158343"/>
                  </a:lnTo>
                  <a:lnTo>
                    <a:pt x="1247364" y="147443"/>
                  </a:lnTo>
                  <a:lnTo>
                    <a:pt x="1245167" y="136603"/>
                  </a:lnTo>
                  <a:lnTo>
                    <a:pt x="1238935" y="128727"/>
                  </a:lnTo>
                  <a:lnTo>
                    <a:pt x="1229201" y="123923"/>
                  </a:lnTo>
                  <a:lnTo>
                    <a:pt x="1216504" y="122298"/>
                  </a:lnTo>
                  <a:lnTo>
                    <a:pt x="1286084" y="122298"/>
                  </a:lnTo>
                  <a:lnTo>
                    <a:pt x="1286368" y="122649"/>
                  </a:lnTo>
                  <a:lnTo>
                    <a:pt x="1291940" y="147443"/>
                  </a:lnTo>
                  <a:lnTo>
                    <a:pt x="1286368" y="172297"/>
                  </a:lnTo>
                  <a:lnTo>
                    <a:pt x="1285828" y="172969"/>
                  </a:lnTo>
                  <a:close/>
                </a:path>
                <a:path w="1433829" h="351790">
                  <a:moveTo>
                    <a:pt x="1312513" y="351273"/>
                  </a:moveTo>
                  <a:lnTo>
                    <a:pt x="1261818" y="347064"/>
                  </a:lnTo>
                  <a:lnTo>
                    <a:pt x="1223838" y="334748"/>
                  </a:lnTo>
                  <a:lnTo>
                    <a:pt x="1200002" y="314787"/>
                  </a:lnTo>
                  <a:lnTo>
                    <a:pt x="1191739" y="287648"/>
                  </a:lnTo>
                  <a:lnTo>
                    <a:pt x="1200002" y="260449"/>
                  </a:lnTo>
                  <a:lnTo>
                    <a:pt x="1223838" y="240357"/>
                  </a:lnTo>
                  <a:lnTo>
                    <a:pt x="1261818" y="227909"/>
                  </a:lnTo>
                  <a:lnTo>
                    <a:pt x="1312513" y="223641"/>
                  </a:lnTo>
                  <a:lnTo>
                    <a:pt x="1363209" y="227909"/>
                  </a:lnTo>
                  <a:lnTo>
                    <a:pt x="1401189" y="240357"/>
                  </a:lnTo>
                  <a:lnTo>
                    <a:pt x="1425025" y="260449"/>
                  </a:lnTo>
                  <a:lnTo>
                    <a:pt x="1425302" y="261359"/>
                  </a:lnTo>
                  <a:lnTo>
                    <a:pt x="1312513" y="261359"/>
                  </a:lnTo>
                  <a:lnTo>
                    <a:pt x="1281731" y="262895"/>
                  </a:lnTo>
                  <a:lnTo>
                    <a:pt x="1259699" y="267646"/>
                  </a:lnTo>
                  <a:lnTo>
                    <a:pt x="1246453" y="275825"/>
                  </a:lnTo>
                  <a:lnTo>
                    <a:pt x="1242030" y="287648"/>
                  </a:lnTo>
                  <a:lnTo>
                    <a:pt x="1246453" y="299470"/>
                  </a:lnTo>
                  <a:lnTo>
                    <a:pt x="1259699" y="307650"/>
                  </a:lnTo>
                  <a:lnTo>
                    <a:pt x="1281731" y="312400"/>
                  </a:lnTo>
                  <a:lnTo>
                    <a:pt x="1312513" y="313936"/>
                  </a:lnTo>
                  <a:lnTo>
                    <a:pt x="1425284" y="313936"/>
                  </a:lnTo>
                  <a:lnTo>
                    <a:pt x="1425025" y="314787"/>
                  </a:lnTo>
                  <a:lnTo>
                    <a:pt x="1401189" y="334748"/>
                  </a:lnTo>
                  <a:lnTo>
                    <a:pt x="1363209" y="347064"/>
                  </a:lnTo>
                  <a:lnTo>
                    <a:pt x="1312513" y="351273"/>
                  </a:lnTo>
                  <a:close/>
                </a:path>
                <a:path w="1433829" h="351790">
                  <a:moveTo>
                    <a:pt x="1425284" y="313936"/>
                  </a:moveTo>
                  <a:lnTo>
                    <a:pt x="1312513" y="313936"/>
                  </a:lnTo>
                  <a:lnTo>
                    <a:pt x="1343296" y="312400"/>
                  </a:lnTo>
                  <a:lnTo>
                    <a:pt x="1365328" y="307650"/>
                  </a:lnTo>
                  <a:lnTo>
                    <a:pt x="1378574" y="299470"/>
                  </a:lnTo>
                  <a:lnTo>
                    <a:pt x="1382997" y="287648"/>
                  </a:lnTo>
                  <a:lnTo>
                    <a:pt x="1378574" y="275825"/>
                  </a:lnTo>
                  <a:lnTo>
                    <a:pt x="1365328" y="267646"/>
                  </a:lnTo>
                  <a:lnTo>
                    <a:pt x="1343296" y="262895"/>
                  </a:lnTo>
                  <a:lnTo>
                    <a:pt x="1312513" y="261359"/>
                  </a:lnTo>
                  <a:lnTo>
                    <a:pt x="1425302" y="261359"/>
                  </a:lnTo>
                  <a:lnTo>
                    <a:pt x="1433288" y="287648"/>
                  </a:lnTo>
                  <a:lnTo>
                    <a:pt x="1425284" y="3139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947402" y="3834932"/>
            <a:ext cx="166370" cy="281940"/>
          </a:xfrm>
          <a:custGeom>
            <a:avLst/>
            <a:gdLst/>
            <a:ahLst/>
            <a:cxnLst/>
            <a:rect l="l" t="t" r="r" b="b"/>
            <a:pathLst>
              <a:path w="166369" h="281939">
                <a:moveTo>
                  <a:pt x="166149" y="281932"/>
                </a:moveTo>
                <a:lnTo>
                  <a:pt x="0" y="281932"/>
                </a:lnTo>
                <a:lnTo>
                  <a:pt x="0" y="236595"/>
                </a:lnTo>
                <a:lnTo>
                  <a:pt x="59365" y="236595"/>
                </a:lnTo>
                <a:lnTo>
                  <a:pt x="59365" y="58291"/>
                </a:lnTo>
                <a:lnTo>
                  <a:pt x="9334" y="58291"/>
                </a:lnTo>
                <a:lnTo>
                  <a:pt x="9334" y="23621"/>
                </a:lnTo>
                <a:lnTo>
                  <a:pt x="28557" y="19234"/>
                </a:lnTo>
                <a:lnTo>
                  <a:pt x="45224" y="13953"/>
                </a:lnTo>
                <a:lnTo>
                  <a:pt x="60001" y="7601"/>
                </a:lnTo>
                <a:lnTo>
                  <a:pt x="73554" y="0"/>
                </a:lnTo>
                <a:lnTo>
                  <a:pt x="114251" y="0"/>
                </a:lnTo>
                <a:lnTo>
                  <a:pt x="114251" y="236595"/>
                </a:lnTo>
                <a:lnTo>
                  <a:pt x="166149" y="236595"/>
                </a:lnTo>
                <a:lnTo>
                  <a:pt x="166149" y="281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46230" y="3885873"/>
            <a:ext cx="143984" cy="22023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250891" y="7062375"/>
            <a:ext cx="145415" cy="2243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86170" y="7066464"/>
            <a:ext cx="154575" cy="216148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2822410" y="3715208"/>
            <a:ext cx="1104265" cy="270510"/>
          </a:xfrm>
          <a:custGeom>
            <a:avLst/>
            <a:gdLst/>
            <a:ahLst/>
            <a:cxnLst/>
            <a:rect l="l" t="t" r="r" b="b"/>
            <a:pathLst>
              <a:path w="1104264" h="270510">
                <a:moveTo>
                  <a:pt x="211539" y="94638"/>
                </a:moveTo>
                <a:lnTo>
                  <a:pt x="173754" y="94638"/>
                </a:lnTo>
                <a:lnTo>
                  <a:pt x="173754" y="0"/>
                </a:lnTo>
                <a:lnTo>
                  <a:pt x="211539" y="0"/>
                </a:lnTo>
                <a:lnTo>
                  <a:pt x="211539" y="94638"/>
                </a:lnTo>
                <a:close/>
              </a:path>
              <a:path w="1104264" h="270510">
                <a:moveTo>
                  <a:pt x="126522" y="206509"/>
                </a:moveTo>
                <a:lnTo>
                  <a:pt x="0" y="206509"/>
                </a:lnTo>
                <a:lnTo>
                  <a:pt x="0" y="21322"/>
                </a:lnTo>
                <a:lnTo>
                  <a:pt x="37498" y="21322"/>
                </a:lnTo>
                <a:lnTo>
                  <a:pt x="37498" y="86167"/>
                </a:lnTo>
                <a:lnTo>
                  <a:pt x="126522" y="86167"/>
                </a:lnTo>
                <a:lnTo>
                  <a:pt x="126522" y="94638"/>
                </a:lnTo>
                <a:lnTo>
                  <a:pt x="211539" y="94638"/>
                </a:lnTo>
                <a:lnTo>
                  <a:pt x="211539" y="116252"/>
                </a:lnTo>
                <a:lnTo>
                  <a:pt x="37498" y="116252"/>
                </a:lnTo>
                <a:lnTo>
                  <a:pt x="37498" y="175839"/>
                </a:lnTo>
                <a:lnTo>
                  <a:pt x="126522" y="175839"/>
                </a:lnTo>
                <a:lnTo>
                  <a:pt x="126522" y="206509"/>
                </a:lnTo>
                <a:close/>
              </a:path>
              <a:path w="1104264" h="270510">
                <a:moveTo>
                  <a:pt x="126522" y="86167"/>
                </a:moveTo>
                <a:lnTo>
                  <a:pt x="89310" y="86167"/>
                </a:lnTo>
                <a:lnTo>
                  <a:pt x="89310" y="21322"/>
                </a:lnTo>
                <a:lnTo>
                  <a:pt x="126522" y="21322"/>
                </a:lnTo>
                <a:lnTo>
                  <a:pt x="126522" y="86167"/>
                </a:lnTo>
                <a:close/>
              </a:path>
              <a:path w="1104264" h="270510">
                <a:moveTo>
                  <a:pt x="126522" y="175839"/>
                </a:moveTo>
                <a:lnTo>
                  <a:pt x="89310" y="175839"/>
                </a:lnTo>
                <a:lnTo>
                  <a:pt x="89310" y="116252"/>
                </a:lnTo>
                <a:lnTo>
                  <a:pt x="211539" y="116252"/>
                </a:lnTo>
                <a:lnTo>
                  <a:pt x="211539" y="125599"/>
                </a:lnTo>
                <a:lnTo>
                  <a:pt x="126522" y="125599"/>
                </a:lnTo>
                <a:lnTo>
                  <a:pt x="126522" y="175839"/>
                </a:lnTo>
                <a:close/>
              </a:path>
              <a:path w="1104264" h="270510">
                <a:moveTo>
                  <a:pt x="211539" y="269893"/>
                </a:moveTo>
                <a:lnTo>
                  <a:pt x="173754" y="269893"/>
                </a:lnTo>
                <a:lnTo>
                  <a:pt x="173754" y="125599"/>
                </a:lnTo>
                <a:lnTo>
                  <a:pt x="211539" y="125599"/>
                </a:lnTo>
                <a:lnTo>
                  <a:pt x="211539" y="269893"/>
                </a:lnTo>
                <a:close/>
              </a:path>
              <a:path w="1104264" h="270510">
                <a:moveTo>
                  <a:pt x="466588" y="129397"/>
                </a:moveTo>
                <a:lnTo>
                  <a:pt x="283102" y="129397"/>
                </a:lnTo>
                <a:lnTo>
                  <a:pt x="283102" y="8762"/>
                </a:lnTo>
                <a:lnTo>
                  <a:pt x="464871" y="8762"/>
                </a:lnTo>
                <a:lnTo>
                  <a:pt x="464871" y="37972"/>
                </a:lnTo>
                <a:lnTo>
                  <a:pt x="320600" y="37972"/>
                </a:lnTo>
                <a:lnTo>
                  <a:pt x="320600" y="54913"/>
                </a:lnTo>
                <a:lnTo>
                  <a:pt x="458573" y="54913"/>
                </a:lnTo>
                <a:lnTo>
                  <a:pt x="458573" y="82954"/>
                </a:lnTo>
                <a:lnTo>
                  <a:pt x="320600" y="82954"/>
                </a:lnTo>
                <a:lnTo>
                  <a:pt x="320600" y="100479"/>
                </a:lnTo>
                <a:lnTo>
                  <a:pt x="466588" y="100479"/>
                </a:lnTo>
                <a:lnTo>
                  <a:pt x="466588" y="129397"/>
                </a:lnTo>
                <a:close/>
              </a:path>
              <a:path w="1104264" h="270510">
                <a:moveTo>
                  <a:pt x="468020" y="264635"/>
                </a:moveTo>
                <a:lnTo>
                  <a:pt x="281957" y="264635"/>
                </a:lnTo>
                <a:lnTo>
                  <a:pt x="281957" y="189568"/>
                </a:lnTo>
                <a:lnTo>
                  <a:pt x="319742" y="189568"/>
                </a:lnTo>
                <a:lnTo>
                  <a:pt x="319742" y="233966"/>
                </a:lnTo>
                <a:lnTo>
                  <a:pt x="468020" y="233966"/>
                </a:lnTo>
                <a:lnTo>
                  <a:pt x="468020" y="264635"/>
                </a:lnTo>
                <a:close/>
              </a:path>
              <a:path w="1104264" h="270510">
                <a:moveTo>
                  <a:pt x="492065" y="175839"/>
                </a:moveTo>
                <a:lnTo>
                  <a:pt x="253332" y="175839"/>
                </a:lnTo>
                <a:lnTo>
                  <a:pt x="253332" y="145462"/>
                </a:lnTo>
                <a:lnTo>
                  <a:pt x="492065" y="145462"/>
                </a:lnTo>
                <a:lnTo>
                  <a:pt x="492065" y="175839"/>
                </a:lnTo>
                <a:close/>
              </a:path>
              <a:path w="1104264" h="270510">
                <a:moveTo>
                  <a:pt x="734805" y="30961"/>
                </a:moveTo>
                <a:lnTo>
                  <a:pt x="697020" y="30961"/>
                </a:lnTo>
                <a:lnTo>
                  <a:pt x="697020" y="876"/>
                </a:lnTo>
                <a:lnTo>
                  <a:pt x="734805" y="876"/>
                </a:lnTo>
                <a:lnTo>
                  <a:pt x="734805" y="30961"/>
                </a:lnTo>
                <a:close/>
              </a:path>
              <a:path w="1104264" h="270510">
                <a:moveTo>
                  <a:pt x="813811" y="61631"/>
                </a:moveTo>
                <a:lnTo>
                  <a:pt x="618588" y="61631"/>
                </a:lnTo>
                <a:lnTo>
                  <a:pt x="618588" y="30961"/>
                </a:lnTo>
                <a:lnTo>
                  <a:pt x="813811" y="30961"/>
                </a:lnTo>
                <a:lnTo>
                  <a:pt x="813811" y="61631"/>
                </a:lnTo>
                <a:close/>
              </a:path>
              <a:path w="1104264" h="270510">
                <a:moveTo>
                  <a:pt x="622309" y="147506"/>
                </a:moveTo>
                <a:lnTo>
                  <a:pt x="609141" y="117129"/>
                </a:lnTo>
                <a:lnTo>
                  <a:pt x="645365" y="109155"/>
                </a:lnTo>
                <a:lnTo>
                  <a:pt x="671794" y="95842"/>
                </a:lnTo>
                <a:lnTo>
                  <a:pt x="688724" y="79298"/>
                </a:lnTo>
                <a:lnTo>
                  <a:pt x="696448" y="61631"/>
                </a:lnTo>
                <a:lnTo>
                  <a:pt x="735664" y="61631"/>
                </a:lnTo>
                <a:lnTo>
                  <a:pt x="743590" y="79052"/>
                </a:lnTo>
                <a:lnTo>
                  <a:pt x="760640" y="95623"/>
                </a:lnTo>
                <a:lnTo>
                  <a:pt x="767875" y="99311"/>
                </a:lnTo>
                <a:lnTo>
                  <a:pt x="716199" y="99311"/>
                </a:lnTo>
                <a:lnTo>
                  <a:pt x="700764" y="116289"/>
                </a:lnTo>
                <a:lnTo>
                  <a:pt x="679881" y="130419"/>
                </a:lnTo>
                <a:lnTo>
                  <a:pt x="653685" y="141044"/>
                </a:lnTo>
                <a:lnTo>
                  <a:pt x="622309" y="147506"/>
                </a:lnTo>
                <a:close/>
              </a:path>
              <a:path w="1104264" h="270510">
                <a:moveTo>
                  <a:pt x="809517" y="147506"/>
                </a:moveTo>
                <a:lnTo>
                  <a:pt x="778472" y="141044"/>
                </a:lnTo>
                <a:lnTo>
                  <a:pt x="752446" y="130419"/>
                </a:lnTo>
                <a:lnTo>
                  <a:pt x="731625" y="116289"/>
                </a:lnTo>
                <a:lnTo>
                  <a:pt x="716199" y="99311"/>
                </a:lnTo>
                <a:lnTo>
                  <a:pt x="767875" y="99311"/>
                </a:lnTo>
                <a:lnTo>
                  <a:pt x="787028" y="109073"/>
                </a:lnTo>
                <a:lnTo>
                  <a:pt x="822971" y="117129"/>
                </a:lnTo>
                <a:lnTo>
                  <a:pt x="809517" y="147506"/>
                </a:lnTo>
                <a:close/>
              </a:path>
              <a:path w="1104264" h="270510">
                <a:moveTo>
                  <a:pt x="835566" y="192489"/>
                </a:moveTo>
                <a:lnTo>
                  <a:pt x="597405" y="192489"/>
                </a:lnTo>
                <a:lnTo>
                  <a:pt x="597405" y="161235"/>
                </a:lnTo>
                <a:lnTo>
                  <a:pt x="835566" y="161235"/>
                </a:lnTo>
                <a:lnTo>
                  <a:pt x="835566" y="192489"/>
                </a:lnTo>
                <a:close/>
              </a:path>
              <a:path w="1104264" h="270510">
                <a:moveTo>
                  <a:pt x="734805" y="269893"/>
                </a:moveTo>
                <a:lnTo>
                  <a:pt x="697020" y="269893"/>
                </a:lnTo>
                <a:lnTo>
                  <a:pt x="697020" y="192489"/>
                </a:lnTo>
                <a:lnTo>
                  <a:pt x="734805" y="192489"/>
                </a:lnTo>
                <a:lnTo>
                  <a:pt x="734805" y="269893"/>
                </a:lnTo>
                <a:close/>
              </a:path>
              <a:path w="1104264" h="270510">
                <a:moveTo>
                  <a:pt x="879076" y="222866"/>
                </a:moveTo>
                <a:lnTo>
                  <a:pt x="857893" y="193365"/>
                </a:lnTo>
                <a:lnTo>
                  <a:pt x="898514" y="167195"/>
                </a:lnTo>
                <a:lnTo>
                  <a:pt x="928669" y="136480"/>
                </a:lnTo>
                <a:lnTo>
                  <a:pt x="948626" y="100616"/>
                </a:lnTo>
                <a:lnTo>
                  <a:pt x="958654" y="59002"/>
                </a:lnTo>
                <a:lnTo>
                  <a:pt x="872492" y="59002"/>
                </a:lnTo>
                <a:lnTo>
                  <a:pt x="872492" y="27748"/>
                </a:lnTo>
                <a:lnTo>
                  <a:pt x="996725" y="27748"/>
                </a:lnTo>
                <a:lnTo>
                  <a:pt x="992898" y="74651"/>
                </a:lnTo>
                <a:lnTo>
                  <a:pt x="980539" y="118218"/>
                </a:lnTo>
                <a:lnTo>
                  <a:pt x="958328" y="157844"/>
                </a:lnTo>
                <a:lnTo>
                  <a:pt x="924947" y="192928"/>
                </a:lnTo>
                <a:lnTo>
                  <a:pt x="879076" y="222866"/>
                </a:lnTo>
                <a:close/>
              </a:path>
              <a:path w="1104264" h="270510">
                <a:moveTo>
                  <a:pt x="1066856" y="268725"/>
                </a:moveTo>
                <a:lnTo>
                  <a:pt x="1029071" y="268725"/>
                </a:lnTo>
                <a:lnTo>
                  <a:pt x="1029071" y="0"/>
                </a:lnTo>
                <a:lnTo>
                  <a:pt x="1066856" y="0"/>
                </a:lnTo>
                <a:lnTo>
                  <a:pt x="1066856" y="102816"/>
                </a:lnTo>
                <a:lnTo>
                  <a:pt x="1103783" y="102816"/>
                </a:lnTo>
                <a:lnTo>
                  <a:pt x="1103783" y="134654"/>
                </a:lnTo>
                <a:lnTo>
                  <a:pt x="1066856" y="134654"/>
                </a:lnTo>
                <a:lnTo>
                  <a:pt x="1066856" y="268725"/>
                </a:lnTo>
                <a:close/>
              </a:path>
            </a:pathLst>
          </a:custGeom>
          <a:solidFill>
            <a:srgbClr val="2E2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080176" y="3713382"/>
            <a:ext cx="1358900" cy="270510"/>
          </a:xfrm>
          <a:custGeom>
            <a:avLst/>
            <a:gdLst/>
            <a:ahLst/>
            <a:cxnLst/>
            <a:rect l="l" t="t" r="r" b="b"/>
            <a:pathLst>
              <a:path w="1358900" h="270510">
                <a:moveTo>
                  <a:pt x="6297" y="128812"/>
                </a:moveTo>
                <a:lnTo>
                  <a:pt x="2003" y="96390"/>
                </a:lnTo>
                <a:lnTo>
                  <a:pt x="77001" y="92301"/>
                </a:lnTo>
                <a:lnTo>
                  <a:pt x="78562" y="85012"/>
                </a:lnTo>
                <a:lnTo>
                  <a:pt x="79828" y="77587"/>
                </a:lnTo>
                <a:lnTo>
                  <a:pt x="80825" y="69997"/>
                </a:lnTo>
                <a:lnTo>
                  <a:pt x="81581" y="62215"/>
                </a:lnTo>
                <a:lnTo>
                  <a:pt x="15743" y="62215"/>
                </a:lnTo>
                <a:lnTo>
                  <a:pt x="15743" y="31546"/>
                </a:lnTo>
                <a:lnTo>
                  <a:pt x="117935" y="31546"/>
                </a:lnTo>
                <a:lnTo>
                  <a:pt x="115372" y="75824"/>
                </a:lnTo>
                <a:lnTo>
                  <a:pt x="106366" y="116724"/>
                </a:lnTo>
                <a:lnTo>
                  <a:pt x="103861" y="122094"/>
                </a:lnTo>
                <a:lnTo>
                  <a:pt x="67268" y="122094"/>
                </a:lnTo>
                <a:lnTo>
                  <a:pt x="6297" y="128812"/>
                </a:lnTo>
                <a:close/>
              </a:path>
              <a:path w="1358900" h="270510">
                <a:moveTo>
                  <a:pt x="20896" y="217609"/>
                </a:moveTo>
                <a:lnTo>
                  <a:pt x="0" y="190736"/>
                </a:lnTo>
                <a:lnTo>
                  <a:pt x="22989" y="175205"/>
                </a:lnTo>
                <a:lnTo>
                  <a:pt x="41577" y="158715"/>
                </a:lnTo>
                <a:lnTo>
                  <a:pt x="56194" y="141076"/>
                </a:lnTo>
                <a:lnTo>
                  <a:pt x="67268" y="122094"/>
                </a:lnTo>
                <a:lnTo>
                  <a:pt x="103861" y="122094"/>
                </a:lnTo>
                <a:lnTo>
                  <a:pt x="88936" y="154091"/>
                </a:lnTo>
                <a:lnTo>
                  <a:pt x="61106" y="187771"/>
                </a:lnTo>
                <a:lnTo>
                  <a:pt x="20896" y="217609"/>
                </a:lnTo>
                <a:close/>
              </a:path>
              <a:path w="1358900" h="270510">
                <a:moveTo>
                  <a:pt x="226996" y="102524"/>
                </a:moveTo>
                <a:lnTo>
                  <a:pt x="191215" y="102524"/>
                </a:lnTo>
                <a:lnTo>
                  <a:pt x="191215" y="292"/>
                </a:lnTo>
                <a:lnTo>
                  <a:pt x="226996" y="292"/>
                </a:lnTo>
                <a:lnTo>
                  <a:pt x="226996" y="102524"/>
                </a:lnTo>
                <a:close/>
              </a:path>
              <a:path w="1358900" h="270510">
                <a:moveTo>
                  <a:pt x="168315" y="257625"/>
                </a:moveTo>
                <a:lnTo>
                  <a:pt x="133106" y="257625"/>
                </a:lnTo>
                <a:lnTo>
                  <a:pt x="133106" y="6133"/>
                </a:lnTo>
                <a:lnTo>
                  <a:pt x="168315" y="6133"/>
                </a:lnTo>
                <a:lnTo>
                  <a:pt x="168315" y="102524"/>
                </a:lnTo>
                <a:lnTo>
                  <a:pt x="226996" y="102524"/>
                </a:lnTo>
                <a:lnTo>
                  <a:pt x="226996" y="133778"/>
                </a:lnTo>
                <a:lnTo>
                  <a:pt x="168315" y="133778"/>
                </a:lnTo>
                <a:lnTo>
                  <a:pt x="168315" y="257625"/>
                </a:lnTo>
                <a:close/>
              </a:path>
              <a:path w="1358900" h="270510">
                <a:moveTo>
                  <a:pt x="226996" y="269309"/>
                </a:moveTo>
                <a:lnTo>
                  <a:pt x="191215" y="269309"/>
                </a:lnTo>
                <a:lnTo>
                  <a:pt x="191215" y="133778"/>
                </a:lnTo>
                <a:lnTo>
                  <a:pt x="226996" y="133778"/>
                </a:lnTo>
                <a:lnTo>
                  <a:pt x="226996" y="269309"/>
                </a:lnTo>
                <a:close/>
              </a:path>
              <a:path w="1358900" h="270510">
                <a:moveTo>
                  <a:pt x="300563" y="154517"/>
                </a:moveTo>
                <a:lnTo>
                  <a:pt x="277377" y="154517"/>
                </a:lnTo>
                <a:lnTo>
                  <a:pt x="277377" y="69225"/>
                </a:lnTo>
                <a:lnTo>
                  <a:pt x="361248" y="69225"/>
                </a:lnTo>
                <a:lnTo>
                  <a:pt x="361248" y="45858"/>
                </a:lnTo>
                <a:lnTo>
                  <a:pt x="277090" y="45858"/>
                </a:lnTo>
                <a:lnTo>
                  <a:pt x="277090" y="15188"/>
                </a:lnTo>
                <a:lnTo>
                  <a:pt x="398461" y="15188"/>
                </a:lnTo>
                <a:lnTo>
                  <a:pt x="398461" y="97851"/>
                </a:lnTo>
                <a:lnTo>
                  <a:pt x="314589" y="97851"/>
                </a:lnTo>
                <a:lnTo>
                  <a:pt x="314589" y="123555"/>
                </a:lnTo>
                <a:lnTo>
                  <a:pt x="424131" y="123555"/>
                </a:lnTo>
                <a:lnTo>
                  <a:pt x="427372" y="146922"/>
                </a:lnTo>
                <a:lnTo>
                  <a:pt x="398380" y="150820"/>
                </a:lnTo>
                <a:lnTo>
                  <a:pt x="368905" y="153129"/>
                </a:lnTo>
                <a:lnTo>
                  <a:pt x="336961" y="154234"/>
                </a:lnTo>
                <a:lnTo>
                  <a:pt x="300563" y="154517"/>
                </a:lnTo>
                <a:close/>
              </a:path>
              <a:path w="1358900" h="270510">
                <a:moveTo>
                  <a:pt x="424131" y="123555"/>
                </a:moveTo>
                <a:lnTo>
                  <a:pt x="314589" y="123555"/>
                </a:lnTo>
                <a:lnTo>
                  <a:pt x="345066" y="123066"/>
                </a:lnTo>
                <a:lnTo>
                  <a:pt x="372269" y="121839"/>
                </a:lnTo>
                <a:lnTo>
                  <a:pt x="397754" y="119570"/>
                </a:lnTo>
                <a:lnTo>
                  <a:pt x="423078" y="115960"/>
                </a:lnTo>
                <a:lnTo>
                  <a:pt x="424131" y="123555"/>
                </a:lnTo>
                <a:close/>
              </a:path>
              <a:path w="1358900" h="270510">
                <a:moveTo>
                  <a:pt x="482905" y="269893"/>
                </a:moveTo>
                <a:lnTo>
                  <a:pt x="444833" y="269893"/>
                </a:lnTo>
                <a:lnTo>
                  <a:pt x="444833" y="208262"/>
                </a:lnTo>
                <a:lnTo>
                  <a:pt x="303139" y="208262"/>
                </a:lnTo>
                <a:lnTo>
                  <a:pt x="303139" y="177592"/>
                </a:lnTo>
                <a:lnTo>
                  <a:pt x="482905" y="177592"/>
                </a:lnTo>
                <a:lnTo>
                  <a:pt x="482905" y="269893"/>
                </a:lnTo>
                <a:close/>
              </a:path>
              <a:path w="1358900" h="270510">
                <a:moveTo>
                  <a:pt x="482905" y="165616"/>
                </a:moveTo>
                <a:lnTo>
                  <a:pt x="444833" y="165616"/>
                </a:lnTo>
                <a:lnTo>
                  <a:pt x="444833" y="584"/>
                </a:lnTo>
                <a:lnTo>
                  <a:pt x="482905" y="584"/>
                </a:lnTo>
                <a:lnTo>
                  <a:pt x="482905" y="165616"/>
                </a:lnTo>
                <a:close/>
              </a:path>
              <a:path w="1358900" h="270510">
                <a:moveTo>
                  <a:pt x="748545" y="269893"/>
                </a:moveTo>
                <a:lnTo>
                  <a:pt x="710760" y="269893"/>
                </a:lnTo>
                <a:lnTo>
                  <a:pt x="710760" y="125891"/>
                </a:lnTo>
                <a:lnTo>
                  <a:pt x="665533" y="125891"/>
                </a:lnTo>
                <a:lnTo>
                  <a:pt x="665533" y="94930"/>
                </a:lnTo>
                <a:lnTo>
                  <a:pt x="710760" y="94930"/>
                </a:lnTo>
                <a:lnTo>
                  <a:pt x="710760" y="0"/>
                </a:lnTo>
                <a:lnTo>
                  <a:pt x="748545" y="0"/>
                </a:lnTo>
                <a:lnTo>
                  <a:pt x="748545" y="269893"/>
                </a:lnTo>
                <a:close/>
              </a:path>
              <a:path w="1358900" h="270510">
                <a:moveTo>
                  <a:pt x="560765" y="208846"/>
                </a:moveTo>
                <a:lnTo>
                  <a:pt x="539296" y="208846"/>
                </a:lnTo>
                <a:lnTo>
                  <a:pt x="539296" y="22783"/>
                </a:lnTo>
                <a:lnTo>
                  <a:pt x="661239" y="22783"/>
                </a:lnTo>
                <a:lnTo>
                  <a:pt x="661239" y="53745"/>
                </a:lnTo>
                <a:lnTo>
                  <a:pt x="576795" y="53745"/>
                </a:lnTo>
                <a:lnTo>
                  <a:pt x="576795" y="97558"/>
                </a:lnTo>
                <a:lnTo>
                  <a:pt x="652365" y="97558"/>
                </a:lnTo>
                <a:lnTo>
                  <a:pt x="652365" y="127644"/>
                </a:lnTo>
                <a:lnTo>
                  <a:pt x="576795" y="127644"/>
                </a:lnTo>
                <a:lnTo>
                  <a:pt x="576795" y="177884"/>
                </a:lnTo>
                <a:lnTo>
                  <a:pt x="674325" y="177884"/>
                </a:lnTo>
                <a:lnTo>
                  <a:pt x="676983" y="201836"/>
                </a:lnTo>
                <a:lnTo>
                  <a:pt x="649002" y="205519"/>
                </a:lnTo>
                <a:lnTo>
                  <a:pt x="621235" y="207641"/>
                </a:lnTo>
                <a:lnTo>
                  <a:pt x="592288" y="208613"/>
                </a:lnTo>
                <a:lnTo>
                  <a:pt x="560765" y="208846"/>
                </a:lnTo>
                <a:close/>
              </a:path>
              <a:path w="1358900" h="270510">
                <a:moveTo>
                  <a:pt x="674325" y="177884"/>
                </a:moveTo>
                <a:lnTo>
                  <a:pt x="576795" y="177884"/>
                </a:lnTo>
                <a:lnTo>
                  <a:pt x="602338" y="177405"/>
                </a:lnTo>
                <a:lnTo>
                  <a:pt x="626352" y="176241"/>
                </a:lnTo>
                <a:lnTo>
                  <a:pt x="649776" y="174146"/>
                </a:lnTo>
                <a:lnTo>
                  <a:pt x="673548" y="170874"/>
                </a:lnTo>
                <a:lnTo>
                  <a:pt x="674325" y="177884"/>
                </a:lnTo>
                <a:close/>
              </a:path>
              <a:path w="1358900" h="270510">
                <a:moveTo>
                  <a:pt x="1091188" y="198915"/>
                </a:moveTo>
                <a:lnTo>
                  <a:pt x="1053403" y="198915"/>
                </a:lnTo>
                <a:lnTo>
                  <a:pt x="1053403" y="88796"/>
                </a:lnTo>
                <a:lnTo>
                  <a:pt x="1005026" y="88796"/>
                </a:lnTo>
                <a:lnTo>
                  <a:pt x="1005026" y="57542"/>
                </a:lnTo>
                <a:lnTo>
                  <a:pt x="1053403" y="57542"/>
                </a:lnTo>
                <a:lnTo>
                  <a:pt x="1053403" y="292"/>
                </a:lnTo>
                <a:lnTo>
                  <a:pt x="1091188" y="292"/>
                </a:lnTo>
                <a:lnTo>
                  <a:pt x="1091188" y="198915"/>
                </a:lnTo>
                <a:close/>
              </a:path>
              <a:path w="1358900" h="270510">
                <a:moveTo>
                  <a:pt x="888808" y="166200"/>
                </a:moveTo>
                <a:lnTo>
                  <a:pt x="869057" y="136115"/>
                </a:lnTo>
                <a:lnTo>
                  <a:pt x="897074" y="121063"/>
                </a:lnTo>
                <a:lnTo>
                  <a:pt x="916288" y="99603"/>
                </a:lnTo>
                <a:lnTo>
                  <a:pt x="927345" y="73762"/>
                </a:lnTo>
                <a:lnTo>
                  <a:pt x="930851" y="45858"/>
                </a:lnTo>
                <a:lnTo>
                  <a:pt x="930887" y="16649"/>
                </a:lnTo>
                <a:lnTo>
                  <a:pt x="969245" y="16649"/>
                </a:lnTo>
                <a:lnTo>
                  <a:pt x="969245" y="45858"/>
                </a:lnTo>
                <a:lnTo>
                  <a:pt x="972662" y="71736"/>
                </a:lnTo>
                <a:lnTo>
                  <a:pt x="983271" y="95587"/>
                </a:lnTo>
                <a:lnTo>
                  <a:pt x="992035" y="105153"/>
                </a:lnTo>
                <a:lnTo>
                  <a:pt x="950925" y="105153"/>
                </a:lnTo>
                <a:lnTo>
                  <a:pt x="940817" y="124796"/>
                </a:lnTo>
                <a:lnTo>
                  <a:pt x="927166" y="141811"/>
                </a:lnTo>
                <a:lnTo>
                  <a:pt x="909866" y="155758"/>
                </a:lnTo>
                <a:lnTo>
                  <a:pt x="888808" y="166200"/>
                </a:lnTo>
                <a:close/>
              </a:path>
              <a:path w="1358900" h="270510">
                <a:moveTo>
                  <a:pt x="1008175" y="159774"/>
                </a:moveTo>
                <a:lnTo>
                  <a:pt x="989166" y="150418"/>
                </a:lnTo>
                <a:lnTo>
                  <a:pt x="973324" y="137940"/>
                </a:lnTo>
                <a:lnTo>
                  <a:pt x="960595" y="122724"/>
                </a:lnTo>
                <a:lnTo>
                  <a:pt x="950925" y="105153"/>
                </a:lnTo>
                <a:lnTo>
                  <a:pt x="992035" y="105153"/>
                </a:lnTo>
                <a:lnTo>
                  <a:pt x="1001609" y="115604"/>
                </a:lnTo>
                <a:lnTo>
                  <a:pt x="1028213" y="129981"/>
                </a:lnTo>
                <a:lnTo>
                  <a:pt x="1008175" y="159774"/>
                </a:lnTo>
                <a:close/>
              </a:path>
              <a:path w="1358900" h="270510">
                <a:moveTo>
                  <a:pt x="1096913" y="264635"/>
                </a:moveTo>
                <a:lnTo>
                  <a:pt x="917147" y="264635"/>
                </a:lnTo>
                <a:lnTo>
                  <a:pt x="917147" y="179052"/>
                </a:lnTo>
                <a:lnTo>
                  <a:pt x="954932" y="179052"/>
                </a:lnTo>
                <a:lnTo>
                  <a:pt x="954932" y="233966"/>
                </a:lnTo>
                <a:lnTo>
                  <a:pt x="1096913" y="233966"/>
                </a:lnTo>
                <a:lnTo>
                  <a:pt x="1096913" y="264635"/>
                </a:lnTo>
                <a:close/>
              </a:path>
              <a:path w="1358900" h="270510">
                <a:moveTo>
                  <a:pt x="1161319" y="153932"/>
                </a:moveTo>
                <a:lnTo>
                  <a:pt x="1142999" y="153932"/>
                </a:lnTo>
                <a:lnTo>
                  <a:pt x="1142999" y="18401"/>
                </a:lnTo>
                <a:lnTo>
                  <a:pt x="1246622" y="18401"/>
                </a:lnTo>
                <a:lnTo>
                  <a:pt x="1246622" y="48779"/>
                </a:lnTo>
                <a:lnTo>
                  <a:pt x="1179353" y="48779"/>
                </a:lnTo>
                <a:lnTo>
                  <a:pt x="1179353" y="70978"/>
                </a:lnTo>
                <a:lnTo>
                  <a:pt x="1244046" y="70978"/>
                </a:lnTo>
                <a:lnTo>
                  <a:pt x="1244046" y="100187"/>
                </a:lnTo>
                <a:lnTo>
                  <a:pt x="1179353" y="100187"/>
                </a:lnTo>
                <a:lnTo>
                  <a:pt x="1179353" y="122971"/>
                </a:lnTo>
                <a:lnTo>
                  <a:pt x="1253255" y="122971"/>
                </a:lnTo>
                <a:lnTo>
                  <a:pt x="1256068" y="148090"/>
                </a:lnTo>
                <a:lnTo>
                  <a:pt x="1234098" y="151098"/>
                </a:lnTo>
                <a:lnTo>
                  <a:pt x="1212129" y="152874"/>
                </a:lnTo>
                <a:lnTo>
                  <a:pt x="1188441" y="153718"/>
                </a:lnTo>
                <a:lnTo>
                  <a:pt x="1161319" y="153932"/>
                </a:lnTo>
                <a:close/>
              </a:path>
              <a:path w="1358900" h="270510">
                <a:moveTo>
                  <a:pt x="1253255" y="122971"/>
                </a:moveTo>
                <a:lnTo>
                  <a:pt x="1179353" y="122971"/>
                </a:lnTo>
                <a:lnTo>
                  <a:pt x="1199377" y="122514"/>
                </a:lnTo>
                <a:lnTo>
                  <a:pt x="1217603" y="121510"/>
                </a:lnTo>
                <a:lnTo>
                  <a:pt x="1235024" y="119849"/>
                </a:lnTo>
                <a:lnTo>
                  <a:pt x="1252633" y="117421"/>
                </a:lnTo>
                <a:lnTo>
                  <a:pt x="1253255" y="122971"/>
                </a:lnTo>
                <a:close/>
              </a:path>
              <a:path w="1358900" h="270510">
                <a:moveTo>
                  <a:pt x="1358832" y="269601"/>
                </a:moveTo>
                <a:lnTo>
                  <a:pt x="1321047" y="269601"/>
                </a:lnTo>
                <a:lnTo>
                  <a:pt x="1321047" y="206801"/>
                </a:lnTo>
                <a:lnTo>
                  <a:pt x="1177349" y="206801"/>
                </a:lnTo>
                <a:lnTo>
                  <a:pt x="1177349" y="176131"/>
                </a:lnTo>
                <a:lnTo>
                  <a:pt x="1358832" y="176131"/>
                </a:lnTo>
                <a:lnTo>
                  <a:pt x="1358832" y="269601"/>
                </a:lnTo>
                <a:close/>
              </a:path>
              <a:path w="1358900" h="270510">
                <a:moveTo>
                  <a:pt x="1358832" y="66305"/>
                </a:moveTo>
                <a:lnTo>
                  <a:pt x="1323051" y="66305"/>
                </a:lnTo>
                <a:lnTo>
                  <a:pt x="1323051" y="292"/>
                </a:lnTo>
                <a:lnTo>
                  <a:pt x="1358832" y="292"/>
                </a:lnTo>
                <a:lnTo>
                  <a:pt x="1358832" y="66305"/>
                </a:lnTo>
                <a:close/>
              </a:path>
              <a:path w="1358900" h="270510">
                <a:moveTo>
                  <a:pt x="1301868" y="162695"/>
                </a:moveTo>
                <a:lnTo>
                  <a:pt x="1266660" y="162695"/>
                </a:lnTo>
                <a:lnTo>
                  <a:pt x="1266660" y="4965"/>
                </a:lnTo>
                <a:lnTo>
                  <a:pt x="1301868" y="4965"/>
                </a:lnTo>
                <a:lnTo>
                  <a:pt x="1301868" y="66305"/>
                </a:lnTo>
                <a:lnTo>
                  <a:pt x="1358832" y="66305"/>
                </a:lnTo>
                <a:lnTo>
                  <a:pt x="1358832" y="96974"/>
                </a:lnTo>
                <a:lnTo>
                  <a:pt x="1301868" y="96974"/>
                </a:lnTo>
                <a:lnTo>
                  <a:pt x="1301868" y="162695"/>
                </a:lnTo>
                <a:close/>
              </a:path>
              <a:path w="1358900" h="270510">
                <a:moveTo>
                  <a:pt x="1358832" y="164448"/>
                </a:moveTo>
                <a:lnTo>
                  <a:pt x="1323051" y="164448"/>
                </a:lnTo>
                <a:lnTo>
                  <a:pt x="1323051" y="96974"/>
                </a:lnTo>
                <a:lnTo>
                  <a:pt x="1358832" y="96974"/>
                </a:lnTo>
                <a:lnTo>
                  <a:pt x="1358832" y="164448"/>
                </a:lnTo>
                <a:close/>
              </a:path>
            </a:pathLst>
          </a:custGeom>
          <a:solidFill>
            <a:srgbClr val="915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96269" y="6879207"/>
            <a:ext cx="2251075" cy="270510"/>
          </a:xfrm>
          <a:custGeom>
            <a:avLst/>
            <a:gdLst/>
            <a:ahLst/>
            <a:cxnLst/>
            <a:rect l="l" t="t" r="r" b="b"/>
            <a:pathLst>
              <a:path w="2251075" h="270509">
                <a:moveTo>
                  <a:pt x="174040" y="103108"/>
                </a:moveTo>
                <a:lnTo>
                  <a:pt x="138831" y="103108"/>
                </a:lnTo>
                <a:lnTo>
                  <a:pt x="138831" y="6133"/>
                </a:lnTo>
                <a:lnTo>
                  <a:pt x="174040" y="6133"/>
                </a:lnTo>
                <a:lnTo>
                  <a:pt x="174040" y="103108"/>
                </a:lnTo>
                <a:close/>
              </a:path>
              <a:path w="2251075" h="270509">
                <a:moveTo>
                  <a:pt x="21468" y="213519"/>
                </a:moveTo>
                <a:lnTo>
                  <a:pt x="0" y="186355"/>
                </a:lnTo>
                <a:lnTo>
                  <a:pt x="34144" y="160888"/>
                </a:lnTo>
                <a:lnTo>
                  <a:pt x="58252" y="132244"/>
                </a:lnTo>
                <a:lnTo>
                  <a:pt x="73342" y="99767"/>
                </a:lnTo>
                <a:lnTo>
                  <a:pt x="80436" y="62799"/>
                </a:lnTo>
                <a:lnTo>
                  <a:pt x="14598" y="62799"/>
                </a:lnTo>
                <a:lnTo>
                  <a:pt x="14598" y="32130"/>
                </a:lnTo>
                <a:lnTo>
                  <a:pt x="117935" y="32130"/>
                </a:lnTo>
                <a:lnTo>
                  <a:pt x="117479" y="50860"/>
                </a:lnTo>
                <a:lnTo>
                  <a:pt x="116003" y="68933"/>
                </a:lnTo>
                <a:lnTo>
                  <a:pt x="113346" y="86349"/>
                </a:lnTo>
                <a:lnTo>
                  <a:pt x="109347" y="103108"/>
                </a:lnTo>
                <a:lnTo>
                  <a:pt x="174040" y="103108"/>
                </a:lnTo>
                <a:lnTo>
                  <a:pt x="174040" y="134070"/>
                </a:lnTo>
                <a:lnTo>
                  <a:pt x="97611" y="134070"/>
                </a:lnTo>
                <a:lnTo>
                  <a:pt x="84667" y="156301"/>
                </a:lnTo>
                <a:lnTo>
                  <a:pt x="67913" y="176971"/>
                </a:lnTo>
                <a:lnTo>
                  <a:pt x="46971" y="196053"/>
                </a:lnTo>
                <a:lnTo>
                  <a:pt x="21468" y="213519"/>
                </a:lnTo>
                <a:close/>
              </a:path>
              <a:path w="2251075" h="270509">
                <a:moveTo>
                  <a:pt x="174040" y="257333"/>
                </a:moveTo>
                <a:lnTo>
                  <a:pt x="138831" y="257333"/>
                </a:lnTo>
                <a:lnTo>
                  <a:pt x="138831" y="134070"/>
                </a:lnTo>
                <a:lnTo>
                  <a:pt x="174040" y="134070"/>
                </a:lnTo>
                <a:lnTo>
                  <a:pt x="174040" y="257333"/>
                </a:lnTo>
                <a:close/>
              </a:path>
              <a:path w="2251075" h="270509">
                <a:moveTo>
                  <a:pt x="230145" y="269017"/>
                </a:moveTo>
                <a:lnTo>
                  <a:pt x="194364" y="269017"/>
                </a:lnTo>
                <a:lnTo>
                  <a:pt x="194364" y="0"/>
                </a:lnTo>
                <a:lnTo>
                  <a:pt x="230145" y="0"/>
                </a:lnTo>
                <a:lnTo>
                  <a:pt x="230145" y="269017"/>
                </a:lnTo>
                <a:close/>
              </a:path>
              <a:path w="2251075" h="270509">
                <a:moveTo>
                  <a:pt x="485767" y="152764"/>
                </a:moveTo>
                <a:lnTo>
                  <a:pt x="447696" y="152764"/>
                </a:lnTo>
                <a:lnTo>
                  <a:pt x="447696" y="292"/>
                </a:lnTo>
                <a:lnTo>
                  <a:pt x="485767" y="292"/>
                </a:lnTo>
                <a:lnTo>
                  <a:pt x="485767" y="152764"/>
                </a:lnTo>
                <a:close/>
              </a:path>
              <a:path w="2251075" h="270509">
                <a:moveTo>
                  <a:pt x="485767" y="266096"/>
                </a:moveTo>
                <a:lnTo>
                  <a:pt x="310295" y="266096"/>
                </a:lnTo>
                <a:lnTo>
                  <a:pt x="310295" y="164740"/>
                </a:lnTo>
                <a:lnTo>
                  <a:pt x="485767" y="164740"/>
                </a:lnTo>
                <a:lnTo>
                  <a:pt x="485767" y="194825"/>
                </a:lnTo>
                <a:lnTo>
                  <a:pt x="347508" y="194825"/>
                </a:lnTo>
                <a:lnTo>
                  <a:pt x="347508" y="236010"/>
                </a:lnTo>
                <a:lnTo>
                  <a:pt x="485767" y="236010"/>
                </a:lnTo>
                <a:lnTo>
                  <a:pt x="485767" y="266096"/>
                </a:lnTo>
                <a:close/>
              </a:path>
              <a:path w="2251075" h="270509">
                <a:moveTo>
                  <a:pt x="485767" y="236010"/>
                </a:moveTo>
                <a:lnTo>
                  <a:pt x="448841" y="236010"/>
                </a:lnTo>
                <a:lnTo>
                  <a:pt x="448841" y="194825"/>
                </a:lnTo>
                <a:lnTo>
                  <a:pt x="485767" y="194825"/>
                </a:lnTo>
                <a:lnTo>
                  <a:pt x="485767" y="236010"/>
                </a:lnTo>
                <a:close/>
              </a:path>
              <a:path w="2251075" h="270509">
                <a:moveTo>
                  <a:pt x="342356" y="141957"/>
                </a:moveTo>
                <a:lnTo>
                  <a:pt x="313860" y="137169"/>
                </a:lnTo>
                <a:lnTo>
                  <a:pt x="291081" y="123810"/>
                </a:lnTo>
                <a:lnTo>
                  <a:pt x="275977" y="103387"/>
                </a:lnTo>
                <a:lnTo>
                  <a:pt x="270507" y="77404"/>
                </a:lnTo>
                <a:lnTo>
                  <a:pt x="275977" y="51253"/>
                </a:lnTo>
                <a:lnTo>
                  <a:pt x="291081" y="30742"/>
                </a:lnTo>
                <a:lnTo>
                  <a:pt x="313860" y="17352"/>
                </a:lnTo>
                <a:lnTo>
                  <a:pt x="342356" y="12559"/>
                </a:lnTo>
                <a:lnTo>
                  <a:pt x="370806" y="17352"/>
                </a:lnTo>
                <a:lnTo>
                  <a:pt x="393487" y="30742"/>
                </a:lnTo>
                <a:lnTo>
                  <a:pt x="403691" y="44690"/>
                </a:lnTo>
                <a:lnTo>
                  <a:pt x="342356" y="44690"/>
                </a:lnTo>
                <a:lnTo>
                  <a:pt x="328446" y="46926"/>
                </a:lnTo>
                <a:lnTo>
                  <a:pt x="317380" y="53379"/>
                </a:lnTo>
                <a:lnTo>
                  <a:pt x="310072" y="63667"/>
                </a:lnTo>
                <a:lnTo>
                  <a:pt x="307433" y="77404"/>
                </a:lnTo>
                <a:lnTo>
                  <a:pt x="310072" y="90973"/>
                </a:lnTo>
                <a:lnTo>
                  <a:pt x="317380" y="101173"/>
                </a:lnTo>
                <a:lnTo>
                  <a:pt x="328446" y="107595"/>
                </a:lnTo>
                <a:lnTo>
                  <a:pt x="342356" y="109826"/>
                </a:lnTo>
                <a:lnTo>
                  <a:pt x="403761" y="109826"/>
                </a:lnTo>
                <a:lnTo>
                  <a:pt x="393487" y="123810"/>
                </a:lnTo>
                <a:lnTo>
                  <a:pt x="370806" y="137169"/>
                </a:lnTo>
                <a:lnTo>
                  <a:pt x="342356" y="141957"/>
                </a:lnTo>
                <a:close/>
              </a:path>
              <a:path w="2251075" h="270509">
                <a:moveTo>
                  <a:pt x="403761" y="109826"/>
                </a:moveTo>
                <a:lnTo>
                  <a:pt x="342356" y="109826"/>
                </a:lnTo>
                <a:lnTo>
                  <a:pt x="356100" y="107595"/>
                </a:lnTo>
                <a:lnTo>
                  <a:pt x="367080" y="101173"/>
                </a:lnTo>
                <a:lnTo>
                  <a:pt x="374357" y="90973"/>
                </a:lnTo>
                <a:lnTo>
                  <a:pt x="376992" y="77404"/>
                </a:lnTo>
                <a:lnTo>
                  <a:pt x="374357" y="63667"/>
                </a:lnTo>
                <a:lnTo>
                  <a:pt x="367080" y="53379"/>
                </a:lnTo>
                <a:lnTo>
                  <a:pt x="356100" y="46926"/>
                </a:lnTo>
                <a:lnTo>
                  <a:pt x="342356" y="44690"/>
                </a:lnTo>
                <a:lnTo>
                  <a:pt x="403691" y="44690"/>
                </a:lnTo>
                <a:lnTo>
                  <a:pt x="408493" y="51253"/>
                </a:lnTo>
                <a:lnTo>
                  <a:pt x="413918" y="77404"/>
                </a:lnTo>
                <a:lnTo>
                  <a:pt x="408493" y="103387"/>
                </a:lnTo>
                <a:lnTo>
                  <a:pt x="403761" y="109826"/>
                </a:lnTo>
                <a:close/>
              </a:path>
              <a:path w="2251075" h="270509">
                <a:moveTo>
                  <a:pt x="746828" y="42061"/>
                </a:moveTo>
                <a:lnTo>
                  <a:pt x="551891" y="42061"/>
                </a:lnTo>
                <a:lnTo>
                  <a:pt x="551891" y="11391"/>
                </a:lnTo>
                <a:lnTo>
                  <a:pt x="746828" y="11391"/>
                </a:lnTo>
                <a:lnTo>
                  <a:pt x="746828" y="42061"/>
                </a:lnTo>
                <a:close/>
              </a:path>
              <a:path w="2251075" h="270509">
                <a:moveTo>
                  <a:pt x="553036" y="112163"/>
                </a:moveTo>
                <a:lnTo>
                  <a:pt x="540155" y="81785"/>
                </a:lnTo>
                <a:lnTo>
                  <a:pt x="572747" y="76400"/>
                </a:lnTo>
                <a:lnTo>
                  <a:pt x="596940" y="67181"/>
                </a:lnTo>
                <a:lnTo>
                  <a:pt x="613135" y="55333"/>
                </a:lnTo>
                <a:lnTo>
                  <a:pt x="621736" y="42061"/>
                </a:lnTo>
                <a:lnTo>
                  <a:pt x="676697" y="42061"/>
                </a:lnTo>
                <a:lnTo>
                  <a:pt x="685297" y="55333"/>
                </a:lnTo>
                <a:lnTo>
                  <a:pt x="695504" y="62799"/>
                </a:lnTo>
                <a:lnTo>
                  <a:pt x="649216" y="62799"/>
                </a:lnTo>
                <a:lnTo>
                  <a:pt x="635275" y="80658"/>
                </a:lnTo>
                <a:lnTo>
                  <a:pt x="614544" y="95258"/>
                </a:lnTo>
                <a:lnTo>
                  <a:pt x="587104" y="105970"/>
                </a:lnTo>
                <a:lnTo>
                  <a:pt x="553036" y="112163"/>
                </a:lnTo>
                <a:close/>
              </a:path>
              <a:path w="2251075" h="270509">
                <a:moveTo>
                  <a:pt x="745110" y="112163"/>
                </a:moveTo>
                <a:lnTo>
                  <a:pt x="711167" y="105970"/>
                </a:lnTo>
                <a:lnTo>
                  <a:pt x="683745" y="95258"/>
                </a:lnTo>
                <a:lnTo>
                  <a:pt x="663033" y="80658"/>
                </a:lnTo>
                <a:lnTo>
                  <a:pt x="649216" y="62799"/>
                </a:lnTo>
                <a:lnTo>
                  <a:pt x="695504" y="62799"/>
                </a:lnTo>
                <a:lnTo>
                  <a:pt x="701493" y="67181"/>
                </a:lnTo>
                <a:lnTo>
                  <a:pt x="725686" y="76400"/>
                </a:lnTo>
                <a:lnTo>
                  <a:pt x="758278" y="81785"/>
                </a:lnTo>
                <a:lnTo>
                  <a:pt x="745110" y="112163"/>
                </a:lnTo>
                <a:close/>
              </a:path>
              <a:path w="2251075" h="270509">
                <a:moveTo>
                  <a:pt x="667823" y="129104"/>
                </a:moveTo>
                <a:lnTo>
                  <a:pt x="630038" y="129104"/>
                </a:lnTo>
                <a:lnTo>
                  <a:pt x="630038" y="96682"/>
                </a:lnTo>
                <a:lnTo>
                  <a:pt x="667823" y="96682"/>
                </a:lnTo>
                <a:lnTo>
                  <a:pt x="667823" y="129104"/>
                </a:lnTo>
                <a:close/>
              </a:path>
              <a:path w="2251075" h="270509">
                <a:moveTo>
                  <a:pt x="768297" y="159774"/>
                </a:moveTo>
                <a:lnTo>
                  <a:pt x="530136" y="159774"/>
                </a:lnTo>
                <a:lnTo>
                  <a:pt x="530136" y="129104"/>
                </a:lnTo>
                <a:lnTo>
                  <a:pt x="768297" y="129104"/>
                </a:lnTo>
                <a:lnTo>
                  <a:pt x="768297" y="159774"/>
                </a:lnTo>
                <a:close/>
              </a:path>
              <a:path w="2251075" h="270509">
                <a:moveTo>
                  <a:pt x="648644" y="269601"/>
                </a:moveTo>
                <a:lnTo>
                  <a:pt x="610224" y="266434"/>
                </a:lnTo>
                <a:lnTo>
                  <a:pt x="581518" y="257187"/>
                </a:lnTo>
                <a:lnTo>
                  <a:pt x="563547" y="242245"/>
                </a:lnTo>
                <a:lnTo>
                  <a:pt x="557330" y="221990"/>
                </a:lnTo>
                <a:lnTo>
                  <a:pt x="563547" y="201735"/>
                </a:lnTo>
                <a:lnTo>
                  <a:pt x="581518" y="186793"/>
                </a:lnTo>
                <a:lnTo>
                  <a:pt x="610224" y="177546"/>
                </a:lnTo>
                <a:lnTo>
                  <a:pt x="648644" y="174379"/>
                </a:lnTo>
                <a:lnTo>
                  <a:pt x="687109" y="177546"/>
                </a:lnTo>
                <a:lnTo>
                  <a:pt x="715913" y="186793"/>
                </a:lnTo>
                <a:lnTo>
                  <a:pt x="733982" y="201735"/>
                </a:lnTo>
                <a:lnTo>
                  <a:pt x="734465" y="203296"/>
                </a:lnTo>
                <a:lnTo>
                  <a:pt x="648644" y="203296"/>
                </a:lnTo>
                <a:lnTo>
                  <a:pt x="625350" y="204410"/>
                </a:lnTo>
                <a:lnTo>
                  <a:pt x="608712" y="207823"/>
                </a:lnTo>
                <a:lnTo>
                  <a:pt x="598729" y="213647"/>
                </a:lnTo>
                <a:lnTo>
                  <a:pt x="595401" y="221990"/>
                </a:lnTo>
                <a:lnTo>
                  <a:pt x="598729" y="230456"/>
                </a:lnTo>
                <a:lnTo>
                  <a:pt x="608712" y="236266"/>
                </a:lnTo>
                <a:lnTo>
                  <a:pt x="625350" y="239611"/>
                </a:lnTo>
                <a:lnTo>
                  <a:pt x="648644" y="240684"/>
                </a:lnTo>
                <a:lnTo>
                  <a:pt x="734465" y="240684"/>
                </a:lnTo>
                <a:lnTo>
                  <a:pt x="733982" y="242245"/>
                </a:lnTo>
                <a:lnTo>
                  <a:pt x="715913" y="257187"/>
                </a:lnTo>
                <a:lnTo>
                  <a:pt x="687109" y="266434"/>
                </a:lnTo>
                <a:lnTo>
                  <a:pt x="648644" y="269601"/>
                </a:lnTo>
                <a:close/>
              </a:path>
              <a:path w="2251075" h="270509">
                <a:moveTo>
                  <a:pt x="734465" y="240684"/>
                </a:moveTo>
                <a:lnTo>
                  <a:pt x="648644" y="240684"/>
                </a:lnTo>
                <a:lnTo>
                  <a:pt x="671938" y="239611"/>
                </a:lnTo>
                <a:lnTo>
                  <a:pt x="688576" y="236266"/>
                </a:lnTo>
                <a:lnTo>
                  <a:pt x="698559" y="230456"/>
                </a:lnTo>
                <a:lnTo>
                  <a:pt x="701887" y="221990"/>
                </a:lnTo>
                <a:lnTo>
                  <a:pt x="698559" y="213647"/>
                </a:lnTo>
                <a:lnTo>
                  <a:pt x="688576" y="207823"/>
                </a:lnTo>
                <a:lnTo>
                  <a:pt x="671938" y="204410"/>
                </a:lnTo>
                <a:lnTo>
                  <a:pt x="648644" y="203296"/>
                </a:lnTo>
                <a:lnTo>
                  <a:pt x="734465" y="203296"/>
                </a:lnTo>
                <a:lnTo>
                  <a:pt x="740244" y="221990"/>
                </a:lnTo>
                <a:lnTo>
                  <a:pt x="734465" y="240684"/>
                </a:lnTo>
                <a:close/>
              </a:path>
              <a:path w="2251075" h="270509">
                <a:moveTo>
                  <a:pt x="1011324" y="167369"/>
                </a:moveTo>
                <a:lnTo>
                  <a:pt x="820967" y="167369"/>
                </a:lnTo>
                <a:lnTo>
                  <a:pt x="820967" y="76820"/>
                </a:lnTo>
                <a:lnTo>
                  <a:pt x="968100" y="76820"/>
                </a:lnTo>
                <a:lnTo>
                  <a:pt x="968100" y="48195"/>
                </a:lnTo>
                <a:lnTo>
                  <a:pt x="820681" y="48195"/>
                </a:lnTo>
                <a:lnTo>
                  <a:pt x="820681" y="17525"/>
                </a:lnTo>
                <a:lnTo>
                  <a:pt x="1005312" y="17525"/>
                </a:lnTo>
                <a:lnTo>
                  <a:pt x="1005312" y="106905"/>
                </a:lnTo>
                <a:lnTo>
                  <a:pt x="858466" y="106905"/>
                </a:lnTo>
                <a:lnTo>
                  <a:pt x="858466" y="136407"/>
                </a:lnTo>
                <a:lnTo>
                  <a:pt x="1011324" y="136407"/>
                </a:lnTo>
                <a:lnTo>
                  <a:pt x="1011324" y="167369"/>
                </a:lnTo>
                <a:close/>
              </a:path>
              <a:path w="2251075" h="270509">
                <a:moveTo>
                  <a:pt x="891098" y="208262"/>
                </a:moveTo>
                <a:lnTo>
                  <a:pt x="853886" y="208262"/>
                </a:lnTo>
                <a:lnTo>
                  <a:pt x="853886" y="167369"/>
                </a:lnTo>
                <a:lnTo>
                  <a:pt x="891098" y="167369"/>
                </a:lnTo>
                <a:lnTo>
                  <a:pt x="891098" y="208262"/>
                </a:lnTo>
                <a:close/>
              </a:path>
              <a:path w="2251075" h="270509">
                <a:moveTo>
                  <a:pt x="974397" y="208262"/>
                </a:moveTo>
                <a:lnTo>
                  <a:pt x="937185" y="208262"/>
                </a:lnTo>
                <a:lnTo>
                  <a:pt x="937185" y="167369"/>
                </a:lnTo>
                <a:lnTo>
                  <a:pt x="974397" y="167369"/>
                </a:lnTo>
                <a:lnTo>
                  <a:pt x="974397" y="208262"/>
                </a:lnTo>
                <a:close/>
              </a:path>
              <a:path w="2251075" h="270509">
                <a:moveTo>
                  <a:pt x="1032220" y="239808"/>
                </a:moveTo>
                <a:lnTo>
                  <a:pt x="793201" y="239808"/>
                </a:lnTo>
                <a:lnTo>
                  <a:pt x="793201" y="208262"/>
                </a:lnTo>
                <a:lnTo>
                  <a:pt x="1032220" y="208262"/>
                </a:lnTo>
                <a:lnTo>
                  <a:pt x="1032220" y="239808"/>
                </a:lnTo>
                <a:close/>
              </a:path>
              <a:path w="2251075" h="270509">
                <a:moveTo>
                  <a:pt x="1235744" y="29793"/>
                </a:moveTo>
                <a:lnTo>
                  <a:pt x="1197959" y="29793"/>
                </a:lnTo>
                <a:lnTo>
                  <a:pt x="1197959" y="1460"/>
                </a:lnTo>
                <a:lnTo>
                  <a:pt x="1235744" y="1460"/>
                </a:lnTo>
                <a:lnTo>
                  <a:pt x="1235744" y="29793"/>
                </a:lnTo>
                <a:close/>
              </a:path>
              <a:path w="2251075" h="270509">
                <a:moveTo>
                  <a:pt x="1294140" y="60171"/>
                </a:moveTo>
                <a:lnTo>
                  <a:pt x="1138992" y="60171"/>
                </a:lnTo>
                <a:lnTo>
                  <a:pt x="1138992" y="29793"/>
                </a:lnTo>
                <a:lnTo>
                  <a:pt x="1294140" y="29793"/>
                </a:lnTo>
                <a:lnTo>
                  <a:pt x="1294140" y="60171"/>
                </a:lnTo>
                <a:close/>
              </a:path>
              <a:path w="2251075" h="270509">
                <a:moveTo>
                  <a:pt x="1138705" y="224619"/>
                </a:moveTo>
                <a:lnTo>
                  <a:pt x="1134125" y="193365"/>
                </a:lnTo>
                <a:lnTo>
                  <a:pt x="1164432" y="193292"/>
                </a:lnTo>
                <a:lnTo>
                  <a:pt x="1197959" y="192781"/>
                </a:lnTo>
                <a:lnTo>
                  <a:pt x="1197959" y="169997"/>
                </a:lnTo>
                <a:lnTo>
                  <a:pt x="1179255" y="163530"/>
                </a:lnTo>
                <a:lnTo>
                  <a:pt x="1164897" y="152874"/>
                </a:lnTo>
                <a:lnTo>
                  <a:pt x="1155693" y="138657"/>
                </a:lnTo>
                <a:lnTo>
                  <a:pt x="1152445" y="121510"/>
                </a:lnTo>
                <a:lnTo>
                  <a:pt x="1157195" y="100753"/>
                </a:lnTo>
                <a:lnTo>
                  <a:pt x="1170479" y="84706"/>
                </a:lnTo>
                <a:lnTo>
                  <a:pt x="1190848" y="74355"/>
                </a:lnTo>
                <a:lnTo>
                  <a:pt x="1216852" y="70686"/>
                </a:lnTo>
                <a:lnTo>
                  <a:pt x="1242856" y="74355"/>
                </a:lnTo>
                <a:lnTo>
                  <a:pt x="1263225" y="84706"/>
                </a:lnTo>
                <a:lnTo>
                  <a:pt x="1275798" y="99895"/>
                </a:lnTo>
                <a:lnTo>
                  <a:pt x="1216852" y="99895"/>
                </a:lnTo>
                <a:lnTo>
                  <a:pt x="1205133" y="101301"/>
                </a:lnTo>
                <a:lnTo>
                  <a:pt x="1196099" y="105445"/>
                </a:lnTo>
                <a:lnTo>
                  <a:pt x="1190284" y="112218"/>
                </a:lnTo>
                <a:lnTo>
                  <a:pt x="1188227" y="121510"/>
                </a:lnTo>
                <a:lnTo>
                  <a:pt x="1190284" y="130802"/>
                </a:lnTo>
                <a:lnTo>
                  <a:pt x="1196099" y="137575"/>
                </a:lnTo>
                <a:lnTo>
                  <a:pt x="1205133" y="141719"/>
                </a:lnTo>
                <a:lnTo>
                  <a:pt x="1216852" y="143125"/>
                </a:lnTo>
                <a:lnTo>
                  <a:pt x="1275118" y="143125"/>
                </a:lnTo>
                <a:lnTo>
                  <a:pt x="1268806" y="152874"/>
                </a:lnTo>
                <a:lnTo>
                  <a:pt x="1254449" y="163530"/>
                </a:lnTo>
                <a:lnTo>
                  <a:pt x="1235744" y="169997"/>
                </a:lnTo>
                <a:lnTo>
                  <a:pt x="1235744" y="191320"/>
                </a:lnTo>
                <a:lnTo>
                  <a:pt x="1295857" y="191320"/>
                </a:lnTo>
                <a:lnTo>
                  <a:pt x="1298147" y="213519"/>
                </a:lnTo>
                <a:lnTo>
                  <a:pt x="1256086" y="219936"/>
                </a:lnTo>
                <a:lnTo>
                  <a:pt x="1214347" y="223231"/>
                </a:lnTo>
                <a:lnTo>
                  <a:pt x="1174648" y="224445"/>
                </a:lnTo>
                <a:lnTo>
                  <a:pt x="1138705" y="224619"/>
                </a:lnTo>
                <a:close/>
              </a:path>
              <a:path w="2251075" h="270509">
                <a:moveTo>
                  <a:pt x="1275118" y="143125"/>
                </a:moveTo>
                <a:lnTo>
                  <a:pt x="1216852" y="143125"/>
                </a:lnTo>
                <a:lnTo>
                  <a:pt x="1228570" y="141719"/>
                </a:lnTo>
                <a:lnTo>
                  <a:pt x="1237605" y="137575"/>
                </a:lnTo>
                <a:lnTo>
                  <a:pt x="1243420" y="130802"/>
                </a:lnTo>
                <a:lnTo>
                  <a:pt x="1245477" y="121510"/>
                </a:lnTo>
                <a:lnTo>
                  <a:pt x="1243420" y="112218"/>
                </a:lnTo>
                <a:lnTo>
                  <a:pt x="1237605" y="105445"/>
                </a:lnTo>
                <a:lnTo>
                  <a:pt x="1228570" y="101301"/>
                </a:lnTo>
                <a:lnTo>
                  <a:pt x="1216852" y="99895"/>
                </a:lnTo>
                <a:lnTo>
                  <a:pt x="1275798" y="99895"/>
                </a:lnTo>
                <a:lnTo>
                  <a:pt x="1276508" y="100753"/>
                </a:lnTo>
                <a:lnTo>
                  <a:pt x="1281258" y="121510"/>
                </a:lnTo>
                <a:lnTo>
                  <a:pt x="1278011" y="138657"/>
                </a:lnTo>
                <a:lnTo>
                  <a:pt x="1275118" y="143125"/>
                </a:lnTo>
                <a:close/>
              </a:path>
              <a:path w="2251075" h="270509">
                <a:moveTo>
                  <a:pt x="1295857" y="191320"/>
                </a:moveTo>
                <a:lnTo>
                  <a:pt x="1235744" y="191320"/>
                </a:lnTo>
                <a:lnTo>
                  <a:pt x="1250965" y="190371"/>
                </a:lnTo>
                <a:lnTo>
                  <a:pt x="1266051" y="189203"/>
                </a:lnTo>
                <a:lnTo>
                  <a:pt x="1280869" y="187706"/>
                </a:lnTo>
                <a:lnTo>
                  <a:pt x="1295285" y="185770"/>
                </a:lnTo>
                <a:lnTo>
                  <a:pt x="1295857" y="191320"/>
                </a:lnTo>
                <a:close/>
              </a:path>
              <a:path w="2251075" h="270509">
                <a:moveTo>
                  <a:pt x="1346524" y="269309"/>
                </a:moveTo>
                <a:lnTo>
                  <a:pt x="1308738" y="269309"/>
                </a:lnTo>
                <a:lnTo>
                  <a:pt x="1308738" y="292"/>
                </a:lnTo>
                <a:lnTo>
                  <a:pt x="1346524" y="292"/>
                </a:lnTo>
                <a:lnTo>
                  <a:pt x="1346524" y="109826"/>
                </a:lnTo>
                <a:lnTo>
                  <a:pt x="1379442" y="109826"/>
                </a:lnTo>
                <a:lnTo>
                  <a:pt x="1379442" y="141664"/>
                </a:lnTo>
                <a:lnTo>
                  <a:pt x="1346524" y="141664"/>
                </a:lnTo>
                <a:lnTo>
                  <a:pt x="1346524" y="269309"/>
                </a:lnTo>
                <a:close/>
              </a:path>
              <a:path w="2251075" h="270509">
                <a:moveTo>
                  <a:pt x="1620752" y="42645"/>
                </a:moveTo>
                <a:lnTo>
                  <a:pt x="1582967" y="42645"/>
                </a:lnTo>
                <a:lnTo>
                  <a:pt x="1582967" y="292"/>
                </a:lnTo>
                <a:lnTo>
                  <a:pt x="1620752" y="292"/>
                </a:lnTo>
                <a:lnTo>
                  <a:pt x="1620752" y="42645"/>
                </a:lnTo>
                <a:close/>
              </a:path>
              <a:path w="2251075" h="270509">
                <a:moveTo>
                  <a:pt x="1535449" y="153348"/>
                </a:moveTo>
                <a:lnTo>
                  <a:pt x="1411216" y="153348"/>
                </a:lnTo>
                <a:lnTo>
                  <a:pt x="1411216" y="21906"/>
                </a:lnTo>
                <a:lnTo>
                  <a:pt x="1535449" y="21906"/>
                </a:lnTo>
                <a:lnTo>
                  <a:pt x="1535449" y="42645"/>
                </a:lnTo>
                <a:lnTo>
                  <a:pt x="1620752" y="42645"/>
                </a:lnTo>
                <a:lnTo>
                  <a:pt x="1620752" y="51992"/>
                </a:lnTo>
                <a:lnTo>
                  <a:pt x="1448429" y="51992"/>
                </a:lnTo>
                <a:lnTo>
                  <a:pt x="1448429" y="122971"/>
                </a:lnTo>
                <a:lnTo>
                  <a:pt x="1620752" y="122971"/>
                </a:lnTo>
                <a:lnTo>
                  <a:pt x="1620752" y="131149"/>
                </a:lnTo>
                <a:lnTo>
                  <a:pt x="1535449" y="131149"/>
                </a:lnTo>
                <a:lnTo>
                  <a:pt x="1535449" y="153348"/>
                </a:lnTo>
                <a:close/>
              </a:path>
              <a:path w="2251075" h="270509">
                <a:moveTo>
                  <a:pt x="1620752" y="122971"/>
                </a:moveTo>
                <a:lnTo>
                  <a:pt x="1498523" y="122971"/>
                </a:lnTo>
                <a:lnTo>
                  <a:pt x="1498523" y="51992"/>
                </a:lnTo>
                <a:lnTo>
                  <a:pt x="1620752" y="51992"/>
                </a:lnTo>
                <a:lnTo>
                  <a:pt x="1620752" y="73315"/>
                </a:lnTo>
                <a:lnTo>
                  <a:pt x="1535449" y="73315"/>
                </a:lnTo>
                <a:lnTo>
                  <a:pt x="1535449" y="100479"/>
                </a:lnTo>
                <a:lnTo>
                  <a:pt x="1620752" y="100479"/>
                </a:lnTo>
                <a:lnTo>
                  <a:pt x="1620752" y="122971"/>
                </a:lnTo>
                <a:close/>
              </a:path>
              <a:path w="2251075" h="270509">
                <a:moveTo>
                  <a:pt x="1620752" y="100479"/>
                </a:moveTo>
                <a:lnTo>
                  <a:pt x="1582967" y="100479"/>
                </a:lnTo>
                <a:lnTo>
                  <a:pt x="1582967" y="73315"/>
                </a:lnTo>
                <a:lnTo>
                  <a:pt x="1620752" y="73315"/>
                </a:lnTo>
                <a:lnTo>
                  <a:pt x="1620752" y="100479"/>
                </a:lnTo>
                <a:close/>
              </a:path>
              <a:path w="2251075" h="270509">
                <a:moveTo>
                  <a:pt x="1620752" y="196286"/>
                </a:moveTo>
                <a:lnTo>
                  <a:pt x="1582967" y="196286"/>
                </a:lnTo>
                <a:lnTo>
                  <a:pt x="1582967" y="131149"/>
                </a:lnTo>
                <a:lnTo>
                  <a:pt x="1620752" y="131149"/>
                </a:lnTo>
                <a:lnTo>
                  <a:pt x="1620752" y="196286"/>
                </a:lnTo>
                <a:close/>
              </a:path>
              <a:path w="2251075" h="270509">
                <a:moveTo>
                  <a:pt x="1626477" y="264635"/>
                </a:moveTo>
                <a:lnTo>
                  <a:pt x="1446711" y="264635"/>
                </a:lnTo>
                <a:lnTo>
                  <a:pt x="1446711" y="177884"/>
                </a:lnTo>
                <a:lnTo>
                  <a:pt x="1484496" y="177884"/>
                </a:lnTo>
                <a:lnTo>
                  <a:pt x="1484496" y="233966"/>
                </a:lnTo>
                <a:lnTo>
                  <a:pt x="1626477" y="233966"/>
                </a:lnTo>
                <a:lnTo>
                  <a:pt x="1626477" y="264635"/>
                </a:lnTo>
                <a:close/>
              </a:path>
              <a:path w="2251075" h="270509">
                <a:moveTo>
                  <a:pt x="1881526" y="30961"/>
                </a:moveTo>
                <a:lnTo>
                  <a:pt x="1843741" y="30961"/>
                </a:lnTo>
                <a:lnTo>
                  <a:pt x="1843741" y="876"/>
                </a:lnTo>
                <a:lnTo>
                  <a:pt x="1881526" y="876"/>
                </a:lnTo>
                <a:lnTo>
                  <a:pt x="1881526" y="30961"/>
                </a:lnTo>
                <a:close/>
              </a:path>
              <a:path w="2251075" h="270509">
                <a:moveTo>
                  <a:pt x="1960532" y="61631"/>
                </a:moveTo>
                <a:lnTo>
                  <a:pt x="1765309" y="61631"/>
                </a:lnTo>
                <a:lnTo>
                  <a:pt x="1765309" y="30961"/>
                </a:lnTo>
                <a:lnTo>
                  <a:pt x="1960532" y="30961"/>
                </a:lnTo>
                <a:lnTo>
                  <a:pt x="1960532" y="61631"/>
                </a:lnTo>
                <a:close/>
              </a:path>
              <a:path w="2251075" h="270509">
                <a:moveTo>
                  <a:pt x="1769030" y="147506"/>
                </a:moveTo>
                <a:lnTo>
                  <a:pt x="1755862" y="117129"/>
                </a:lnTo>
                <a:lnTo>
                  <a:pt x="1792086" y="109155"/>
                </a:lnTo>
                <a:lnTo>
                  <a:pt x="1818515" y="95842"/>
                </a:lnTo>
                <a:lnTo>
                  <a:pt x="1835444" y="79298"/>
                </a:lnTo>
                <a:lnTo>
                  <a:pt x="1843169" y="61631"/>
                </a:lnTo>
                <a:lnTo>
                  <a:pt x="1882385" y="61631"/>
                </a:lnTo>
                <a:lnTo>
                  <a:pt x="1890311" y="79052"/>
                </a:lnTo>
                <a:lnTo>
                  <a:pt x="1907360" y="95623"/>
                </a:lnTo>
                <a:lnTo>
                  <a:pt x="1914596" y="99311"/>
                </a:lnTo>
                <a:lnTo>
                  <a:pt x="1862920" y="99311"/>
                </a:lnTo>
                <a:lnTo>
                  <a:pt x="1847485" y="116289"/>
                </a:lnTo>
                <a:lnTo>
                  <a:pt x="1826602" y="130419"/>
                </a:lnTo>
                <a:lnTo>
                  <a:pt x="1800406" y="141044"/>
                </a:lnTo>
                <a:lnTo>
                  <a:pt x="1769030" y="147506"/>
                </a:lnTo>
                <a:close/>
              </a:path>
              <a:path w="2251075" h="270509">
                <a:moveTo>
                  <a:pt x="1956238" y="147506"/>
                </a:moveTo>
                <a:lnTo>
                  <a:pt x="1925193" y="141044"/>
                </a:lnTo>
                <a:lnTo>
                  <a:pt x="1899167" y="130419"/>
                </a:lnTo>
                <a:lnTo>
                  <a:pt x="1878346" y="116289"/>
                </a:lnTo>
                <a:lnTo>
                  <a:pt x="1862920" y="99311"/>
                </a:lnTo>
                <a:lnTo>
                  <a:pt x="1914596" y="99311"/>
                </a:lnTo>
                <a:lnTo>
                  <a:pt x="1933749" y="109073"/>
                </a:lnTo>
                <a:lnTo>
                  <a:pt x="1969692" y="117129"/>
                </a:lnTo>
                <a:lnTo>
                  <a:pt x="1956238" y="147506"/>
                </a:lnTo>
                <a:close/>
              </a:path>
              <a:path w="2251075" h="270509">
                <a:moveTo>
                  <a:pt x="1982287" y="192489"/>
                </a:moveTo>
                <a:lnTo>
                  <a:pt x="1744126" y="192489"/>
                </a:lnTo>
                <a:lnTo>
                  <a:pt x="1744126" y="161235"/>
                </a:lnTo>
                <a:lnTo>
                  <a:pt x="1982287" y="161235"/>
                </a:lnTo>
                <a:lnTo>
                  <a:pt x="1982287" y="192489"/>
                </a:lnTo>
                <a:close/>
              </a:path>
              <a:path w="2251075" h="270509">
                <a:moveTo>
                  <a:pt x="1881526" y="269893"/>
                </a:moveTo>
                <a:lnTo>
                  <a:pt x="1843741" y="269893"/>
                </a:lnTo>
                <a:lnTo>
                  <a:pt x="1843741" y="192489"/>
                </a:lnTo>
                <a:lnTo>
                  <a:pt x="1881526" y="192489"/>
                </a:lnTo>
                <a:lnTo>
                  <a:pt x="1881526" y="269893"/>
                </a:lnTo>
                <a:close/>
              </a:path>
              <a:path w="2251075" h="270509">
                <a:moveTo>
                  <a:pt x="2025797" y="222866"/>
                </a:moveTo>
                <a:lnTo>
                  <a:pt x="2004614" y="193365"/>
                </a:lnTo>
                <a:lnTo>
                  <a:pt x="2045235" y="167195"/>
                </a:lnTo>
                <a:lnTo>
                  <a:pt x="2075390" y="136480"/>
                </a:lnTo>
                <a:lnTo>
                  <a:pt x="2095347" y="100616"/>
                </a:lnTo>
                <a:lnTo>
                  <a:pt x="2105375" y="59002"/>
                </a:lnTo>
                <a:lnTo>
                  <a:pt x="2019213" y="59002"/>
                </a:lnTo>
                <a:lnTo>
                  <a:pt x="2019213" y="27748"/>
                </a:lnTo>
                <a:lnTo>
                  <a:pt x="2143446" y="27748"/>
                </a:lnTo>
                <a:lnTo>
                  <a:pt x="2139619" y="74651"/>
                </a:lnTo>
                <a:lnTo>
                  <a:pt x="2127260" y="118218"/>
                </a:lnTo>
                <a:lnTo>
                  <a:pt x="2105049" y="157844"/>
                </a:lnTo>
                <a:lnTo>
                  <a:pt x="2071668" y="192928"/>
                </a:lnTo>
                <a:lnTo>
                  <a:pt x="2025797" y="222866"/>
                </a:lnTo>
                <a:close/>
              </a:path>
              <a:path w="2251075" h="270509">
                <a:moveTo>
                  <a:pt x="2213577" y="268725"/>
                </a:moveTo>
                <a:lnTo>
                  <a:pt x="2175792" y="268725"/>
                </a:lnTo>
                <a:lnTo>
                  <a:pt x="2175792" y="0"/>
                </a:lnTo>
                <a:lnTo>
                  <a:pt x="2213577" y="0"/>
                </a:lnTo>
                <a:lnTo>
                  <a:pt x="2213577" y="102816"/>
                </a:lnTo>
                <a:lnTo>
                  <a:pt x="2250504" y="102816"/>
                </a:lnTo>
                <a:lnTo>
                  <a:pt x="2250504" y="134654"/>
                </a:lnTo>
                <a:lnTo>
                  <a:pt x="2213577" y="134654"/>
                </a:lnTo>
                <a:lnTo>
                  <a:pt x="2213577" y="268725"/>
                </a:lnTo>
                <a:close/>
              </a:path>
            </a:pathLst>
          </a:custGeom>
          <a:solidFill>
            <a:srgbClr val="E3A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52931" y="4609577"/>
            <a:ext cx="951149" cy="90656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798825" y="4494791"/>
            <a:ext cx="716821" cy="985629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13600915" y="6881032"/>
            <a:ext cx="1906270" cy="270510"/>
          </a:xfrm>
          <a:custGeom>
            <a:avLst/>
            <a:gdLst/>
            <a:ahLst/>
            <a:cxnLst/>
            <a:rect l="l" t="t" r="r" b="b"/>
            <a:pathLst>
              <a:path w="1906269" h="270509">
                <a:moveTo>
                  <a:pt x="174040" y="103108"/>
                </a:moveTo>
                <a:lnTo>
                  <a:pt x="138831" y="103108"/>
                </a:lnTo>
                <a:lnTo>
                  <a:pt x="138831" y="6133"/>
                </a:lnTo>
                <a:lnTo>
                  <a:pt x="174040" y="6133"/>
                </a:lnTo>
                <a:lnTo>
                  <a:pt x="174040" y="103108"/>
                </a:lnTo>
                <a:close/>
              </a:path>
              <a:path w="1906269" h="270509">
                <a:moveTo>
                  <a:pt x="21468" y="213519"/>
                </a:moveTo>
                <a:lnTo>
                  <a:pt x="0" y="186355"/>
                </a:lnTo>
                <a:lnTo>
                  <a:pt x="34144" y="160888"/>
                </a:lnTo>
                <a:lnTo>
                  <a:pt x="58252" y="132244"/>
                </a:lnTo>
                <a:lnTo>
                  <a:pt x="73342" y="99767"/>
                </a:lnTo>
                <a:lnTo>
                  <a:pt x="80436" y="62799"/>
                </a:lnTo>
                <a:lnTo>
                  <a:pt x="14598" y="62799"/>
                </a:lnTo>
                <a:lnTo>
                  <a:pt x="14598" y="32130"/>
                </a:lnTo>
                <a:lnTo>
                  <a:pt x="117935" y="32130"/>
                </a:lnTo>
                <a:lnTo>
                  <a:pt x="117479" y="50860"/>
                </a:lnTo>
                <a:lnTo>
                  <a:pt x="116003" y="68933"/>
                </a:lnTo>
                <a:lnTo>
                  <a:pt x="113346" y="86349"/>
                </a:lnTo>
                <a:lnTo>
                  <a:pt x="109347" y="103108"/>
                </a:lnTo>
                <a:lnTo>
                  <a:pt x="174040" y="103108"/>
                </a:lnTo>
                <a:lnTo>
                  <a:pt x="174040" y="134070"/>
                </a:lnTo>
                <a:lnTo>
                  <a:pt x="97611" y="134070"/>
                </a:lnTo>
                <a:lnTo>
                  <a:pt x="84667" y="156301"/>
                </a:lnTo>
                <a:lnTo>
                  <a:pt x="67913" y="176971"/>
                </a:lnTo>
                <a:lnTo>
                  <a:pt x="46971" y="196053"/>
                </a:lnTo>
                <a:lnTo>
                  <a:pt x="21468" y="213519"/>
                </a:lnTo>
                <a:close/>
              </a:path>
              <a:path w="1906269" h="270509">
                <a:moveTo>
                  <a:pt x="174040" y="257333"/>
                </a:moveTo>
                <a:lnTo>
                  <a:pt x="138831" y="257333"/>
                </a:lnTo>
                <a:lnTo>
                  <a:pt x="138831" y="134070"/>
                </a:lnTo>
                <a:lnTo>
                  <a:pt x="174040" y="134070"/>
                </a:lnTo>
                <a:lnTo>
                  <a:pt x="174040" y="257333"/>
                </a:lnTo>
                <a:close/>
              </a:path>
              <a:path w="1906269" h="270509">
                <a:moveTo>
                  <a:pt x="230145" y="269017"/>
                </a:moveTo>
                <a:lnTo>
                  <a:pt x="194364" y="269017"/>
                </a:lnTo>
                <a:lnTo>
                  <a:pt x="194364" y="0"/>
                </a:lnTo>
                <a:lnTo>
                  <a:pt x="230145" y="0"/>
                </a:lnTo>
                <a:lnTo>
                  <a:pt x="230145" y="269017"/>
                </a:lnTo>
                <a:close/>
              </a:path>
              <a:path w="1906269" h="270509">
                <a:moveTo>
                  <a:pt x="485767" y="152764"/>
                </a:moveTo>
                <a:lnTo>
                  <a:pt x="447696" y="152764"/>
                </a:lnTo>
                <a:lnTo>
                  <a:pt x="447696" y="292"/>
                </a:lnTo>
                <a:lnTo>
                  <a:pt x="485767" y="292"/>
                </a:lnTo>
                <a:lnTo>
                  <a:pt x="485767" y="152764"/>
                </a:lnTo>
                <a:close/>
              </a:path>
              <a:path w="1906269" h="270509">
                <a:moveTo>
                  <a:pt x="485767" y="266096"/>
                </a:moveTo>
                <a:lnTo>
                  <a:pt x="310295" y="266096"/>
                </a:lnTo>
                <a:lnTo>
                  <a:pt x="310295" y="164740"/>
                </a:lnTo>
                <a:lnTo>
                  <a:pt x="485767" y="164740"/>
                </a:lnTo>
                <a:lnTo>
                  <a:pt x="485767" y="194825"/>
                </a:lnTo>
                <a:lnTo>
                  <a:pt x="347508" y="194825"/>
                </a:lnTo>
                <a:lnTo>
                  <a:pt x="347508" y="236010"/>
                </a:lnTo>
                <a:lnTo>
                  <a:pt x="485767" y="236010"/>
                </a:lnTo>
                <a:lnTo>
                  <a:pt x="485767" y="266096"/>
                </a:lnTo>
                <a:close/>
              </a:path>
              <a:path w="1906269" h="270509">
                <a:moveTo>
                  <a:pt x="485767" y="236010"/>
                </a:moveTo>
                <a:lnTo>
                  <a:pt x="448841" y="236010"/>
                </a:lnTo>
                <a:lnTo>
                  <a:pt x="448841" y="194825"/>
                </a:lnTo>
                <a:lnTo>
                  <a:pt x="485767" y="194825"/>
                </a:lnTo>
                <a:lnTo>
                  <a:pt x="485767" y="236010"/>
                </a:lnTo>
                <a:close/>
              </a:path>
              <a:path w="1906269" h="270509">
                <a:moveTo>
                  <a:pt x="342356" y="141957"/>
                </a:moveTo>
                <a:lnTo>
                  <a:pt x="313860" y="137169"/>
                </a:lnTo>
                <a:lnTo>
                  <a:pt x="291081" y="123810"/>
                </a:lnTo>
                <a:lnTo>
                  <a:pt x="275977" y="103387"/>
                </a:lnTo>
                <a:lnTo>
                  <a:pt x="270507" y="77404"/>
                </a:lnTo>
                <a:lnTo>
                  <a:pt x="275977" y="51253"/>
                </a:lnTo>
                <a:lnTo>
                  <a:pt x="291081" y="30742"/>
                </a:lnTo>
                <a:lnTo>
                  <a:pt x="313860" y="17352"/>
                </a:lnTo>
                <a:lnTo>
                  <a:pt x="342356" y="12559"/>
                </a:lnTo>
                <a:lnTo>
                  <a:pt x="370806" y="17352"/>
                </a:lnTo>
                <a:lnTo>
                  <a:pt x="393487" y="30742"/>
                </a:lnTo>
                <a:lnTo>
                  <a:pt x="403691" y="44690"/>
                </a:lnTo>
                <a:lnTo>
                  <a:pt x="342356" y="44690"/>
                </a:lnTo>
                <a:lnTo>
                  <a:pt x="328446" y="46926"/>
                </a:lnTo>
                <a:lnTo>
                  <a:pt x="317380" y="53379"/>
                </a:lnTo>
                <a:lnTo>
                  <a:pt x="310072" y="63667"/>
                </a:lnTo>
                <a:lnTo>
                  <a:pt x="307433" y="77404"/>
                </a:lnTo>
                <a:lnTo>
                  <a:pt x="310072" y="90973"/>
                </a:lnTo>
                <a:lnTo>
                  <a:pt x="317380" y="101173"/>
                </a:lnTo>
                <a:lnTo>
                  <a:pt x="328446" y="107595"/>
                </a:lnTo>
                <a:lnTo>
                  <a:pt x="342356" y="109826"/>
                </a:lnTo>
                <a:lnTo>
                  <a:pt x="403761" y="109826"/>
                </a:lnTo>
                <a:lnTo>
                  <a:pt x="393487" y="123810"/>
                </a:lnTo>
                <a:lnTo>
                  <a:pt x="370806" y="137169"/>
                </a:lnTo>
                <a:lnTo>
                  <a:pt x="342356" y="141957"/>
                </a:lnTo>
                <a:close/>
              </a:path>
              <a:path w="1906269" h="270509">
                <a:moveTo>
                  <a:pt x="403761" y="109826"/>
                </a:moveTo>
                <a:lnTo>
                  <a:pt x="342356" y="109826"/>
                </a:lnTo>
                <a:lnTo>
                  <a:pt x="356100" y="107595"/>
                </a:lnTo>
                <a:lnTo>
                  <a:pt x="367080" y="101173"/>
                </a:lnTo>
                <a:lnTo>
                  <a:pt x="374357" y="90973"/>
                </a:lnTo>
                <a:lnTo>
                  <a:pt x="376992" y="77404"/>
                </a:lnTo>
                <a:lnTo>
                  <a:pt x="374357" y="63667"/>
                </a:lnTo>
                <a:lnTo>
                  <a:pt x="367080" y="53379"/>
                </a:lnTo>
                <a:lnTo>
                  <a:pt x="356100" y="46926"/>
                </a:lnTo>
                <a:lnTo>
                  <a:pt x="342356" y="44690"/>
                </a:lnTo>
                <a:lnTo>
                  <a:pt x="403691" y="44690"/>
                </a:lnTo>
                <a:lnTo>
                  <a:pt x="408493" y="51253"/>
                </a:lnTo>
                <a:lnTo>
                  <a:pt x="413918" y="77404"/>
                </a:lnTo>
                <a:lnTo>
                  <a:pt x="408493" y="103387"/>
                </a:lnTo>
                <a:lnTo>
                  <a:pt x="403761" y="109826"/>
                </a:lnTo>
                <a:close/>
              </a:path>
              <a:path w="1906269" h="270509">
                <a:moveTo>
                  <a:pt x="550460" y="223743"/>
                </a:moveTo>
                <a:lnTo>
                  <a:pt x="530709" y="193365"/>
                </a:lnTo>
                <a:lnTo>
                  <a:pt x="574246" y="166780"/>
                </a:lnTo>
                <a:lnTo>
                  <a:pt x="604848" y="136005"/>
                </a:lnTo>
                <a:lnTo>
                  <a:pt x="623856" y="100247"/>
                </a:lnTo>
                <a:lnTo>
                  <a:pt x="632614" y="58710"/>
                </a:lnTo>
                <a:lnTo>
                  <a:pt x="544735" y="58710"/>
                </a:lnTo>
                <a:lnTo>
                  <a:pt x="544735" y="28040"/>
                </a:lnTo>
                <a:lnTo>
                  <a:pt x="671258" y="28040"/>
                </a:lnTo>
                <a:lnTo>
                  <a:pt x="667681" y="75593"/>
                </a:lnTo>
                <a:lnTo>
                  <a:pt x="655695" y="119220"/>
                </a:lnTo>
                <a:lnTo>
                  <a:pt x="633418" y="158641"/>
                </a:lnTo>
                <a:lnTo>
                  <a:pt x="598967" y="193575"/>
                </a:lnTo>
                <a:lnTo>
                  <a:pt x="550460" y="223743"/>
                </a:lnTo>
                <a:close/>
              </a:path>
              <a:path w="1906269" h="270509">
                <a:moveTo>
                  <a:pt x="749690" y="269017"/>
                </a:moveTo>
                <a:lnTo>
                  <a:pt x="711619" y="269017"/>
                </a:lnTo>
                <a:lnTo>
                  <a:pt x="711619" y="0"/>
                </a:lnTo>
                <a:lnTo>
                  <a:pt x="749690" y="0"/>
                </a:lnTo>
                <a:lnTo>
                  <a:pt x="749690" y="269017"/>
                </a:lnTo>
                <a:close/>
              </a:path>
              <a:path w="1906269" h="270509">
                <a:moveTo>
                  <a:pt x="1005599" y="97851"/>
                </a:moveTo>
                <a:lnTo>
                  <a:pt x="823543" y="97851"/>
                </a:lnTo>
                <a:lnTo>
                  <a:pt x="823543" y="4965"/>
                </a:lnTo>
                <a:lnTo>
                  <a:pt x="861328" y="4965"/>
                </a:lnTo>
                <a:lnTo>
                  <a:pt x="861328" y="67181"/>
                </a:lnTo>
                <a:lnTo>
                  <a:pt x="1005599" y="67181"/>
                </a:lnTo>
                <a:lnTo>
                  <a:pt x="1005599" y="97851"/>
                </a:lnTo>
                <a:close/>
              </a:path>
              <a:path w="1906269" h="270509">
                <a:moveTo>
                  <a:pt x="911995" y="268725"/>
                </a:moveTo>
                <a:lnTo>
                  <a:pt x="873695" y="265357"/>
                </a:lnTo>
                <a:lnTo>
                  <a:pt x="844976" y="255581"/>
                </a:lnTo>
                <a:lnTo>
                  <a:pt x="826938" y="239890"/>
                </a:lnTo>
                <a:lnTo>
                  <a:pt x="820681" y="218777"/>
                </a:lnTo>
                <a:lnTo>
                  <a:pt x="826938" y="197664"/>
                </a:lnTo>
                <a:lnTo>
                  <a:pt x="844976" y="181973"/>
                </a:lnTo>
                <a:lnTo>
                  <a:pt x="873695" y="172197"/>
                </a:lnTo>
                <a:lnTo>
                  <a:pt x="911995" y="168829"/>
                </a:lnTo>
                <a:lnTo>
                  <a:pt x="950339" y="172197"/>
                </a:lnTo>
                <a:lnTo>
                  <a:pt x="979156" y="181973"/>
                </a:lnTo>
                <a:lnTo>
                  <a:pt x="997293" y="197664"/>
                </a:lnTo>
                <a:lnTo>
                  <a:pt x="997492" y="198330"/>
                </a:lnTo>
                <a:lnTo>
                  <a:pt x="911995" y="198330"/>
                </a:lnTo>
                <a:lnTo>
                  <a:pt x="888822" y="199554"/>
                </a:lnTo>
                <a:lnTo>
                  <a:pt x="872170" y="203296"/>
                </a:lnTo>
                <a:lnTo>
                  <a:pt x="862120" y="209667"/>
                </a:lnTo>
                <a:lnTo>
                  <a:pt x="858752" y="218777"/>
                </a:lnTo>
                <a:lnTo>
                  <a:pt x="862120" y="227887"/>
                </a:lnTo>
                <a:lnTo>
                  <a:pt x="872170" y="234258"/>
                </a:lnTo>
                <a:lnTo>
                  <a:pt x="888822" y="238000"/>
                </a:lnTo>
                <a:lnTo>
                  <a:pt x="911995" y="239223"/>
                </a:lnTo>
                <a:lnTo>
                  <a:pt x="997492" y="239223"/>
                </a:lnTo>
                <a:lnTo>
                  <a:pt x="997293" y="239890"/>
                </a:lnTo>
                <a:lnTo>
                  <a:pt x="979156" y="255581"/>
                </a:lnTo>
                <a:lnTo>
                  <a:pt x="950339" y="265357"/>
                </a:lnTo>
                <a:lnTo>
                  <a:pt x="911995" y="268725"/>
                </a:lnTo>
                <a:close/>
              </a:path>
              <a:path w="1906269" h="270509">
                <a:moveTo>
                  <a:pt x="997492" y="239223"/>
                </a:moveTo>
                <a:lnTo>
                  <a:pt x="911995" y="239223"/>
                </a:lnTo>
                <a:lnTo>
                  <a:pt x="935168" y="238000"/>
                </a:lnTo>
                <a:lnTo>
                  <a:pt x="951819" y="234258"/>
                </a:lnTo>
                <a:lnTo>
                  <a:pt x="961869" y="227887"/>
                </a:lnTo>
                <a:lnTo>
                  <a:pt x="965237" y="218777"/>
                </a:lnTo>
                <a:lnTo>
                  <a:pt x="961869" y="209667"/>
                </a:lnTo>
                <a:lnTo>
                  <a:pt x="951819" y="203296"/>
                </a:lnTo>
                <a:lnTo>
                  <a:pt x="935168" y="199554"/>
                </a:lnTo>
                <a:lnTo>
                  <a:pt x="911995" y="198330"/>
                </a:lnTo>
                <a:lnTo>
                  <a:pt x="997492" y="198330"/>
                </a:lnTo>
                <a:lnTo>
                  <a:pt x="1003595" y="218777"/>
                </a:lnTo>
                <a:lnTo>
                  <a:pt x="997492" y="239223"/>
                </a:lnTo>
                <a:close/>
              </a:path>
              <a:path w="1906269" h="270509">
                <a:moveTo>
                  <a:pt x="1032220" y="151304"/>
                </a:moveTo>
                <a:lnTo>
                  <a:pt x="793773" y="151304"/>
                </a:lnTo>
                <a:lnTo>
                  <a:pt x="793773" y="120634"/>
                </a:lnTo>
                <a:lnTo>
                  <a:pt x="1032220" y="120634"/>
                </a:lnTo>
                <a:lnTo>
                  <a:pt x="1032220" y="151304"/>
                </a:lnTo>
                <a:close/>
              </a:path>
              <a:path w="1906269" h="270509">
                <a:moveTo>
                  <a:pt x="1169620" y="205341"/>
                </a:moveTo>
                <a:lnTo>
                  <a:pt x="1147007" y="205341"/>
                </a:lnTo>
                <a:lnTo>
                  <a:pt x="1147007" y="25119"/>
                </a:lnTo>
                <a:lnTo>
                  <a:pt x="1270095" y="25119"/>
                </a:lnTo>
                <a:lnTo>
                  <a:pt x="1270095" y="56373"/>
                </a:lnTo>
                <a:lnTo>
                  <a:pt x="1184792" y="56373"/>
                </a:lnTo>
                <a:lnTo>
                  <a:pt x="1184792" y="173210"/>
                </a:lnTo>
                <a:lnTo>
                  <a:pt x="1288546" y="173210"/>
                </a:lnTo>
                <a:lnTo>
                  <a:pt x="1291277" y="196578"/>
                </a:lnTo>
                <a:lnTo>
                  <a:pt x="1261923" y="201028"/>
                </a:lnTo>
                <a:lnTo>
                  <a:pt x="1232703" y="203698"/>
                </a:lnTo>
                <a:lnTo>
                  <a:pt x="1202356" y="204998"/>
                </a:lnTo>
                <a:lnTo>
                  <a:pt x="1169620" y="205341"/>
                </a:lnTo>
                <a:close/>
              </a:path>
              <a:path w="1906269" h="270509">
                <a:moveTo>
                  <a:pt x="1288546" y="173210"/>
                </a:moveTo>
                <a:lnTo>
                  <a:pt x="1184792" y="173210"/>
                </a:lnTo>
                <a:lnTo>
                  <a:pt x="1211878" y="172462"/>
                </a:lnTo>
                <a:lnTo>
                  <a:pt x="1237462" y="170947"/>
                </a:lnTo>
                <a:lnTo>
                  <a:pt x="1262402" y="168446"/>
                </a:lnTo>
                <a:lnTo>
                  <a:pt x="1287556" y="164740"/>
                </a:lnTo>
                <a:lnTo>
                  <a:pt x="1288546" y="173210"/>
                </a:lnTo>
                <a:close/>
              </a:path>
              <a:path w="1906269" h="270509">
                <a:moveTo>
                  <a:pt x="1343375" y="269893"/>
                </a:moveTo>
                <a:lnTo>
                  <a:pt x="1305590" y="269893"/>
                </a:lnTo>
                <a:lnTo>
                  <a:pt x="1305590" y="292"/>
                </a:lnTo>
                <a:lnTo>
                  <a:pt x="1343375" y="292"/>
                </a:lnTo>
                <a:lnTo>
                  <a:pt x="1343375" y="99603"/>
                </a:lnTo>
                <a:lnTo>
                  <a:pt x="1381732" y="99603"/>
                </a:lnTo>
                <a:lnTo>
                  <a:pt x="1381732" y="131441"/>
                </a:lnTo>
                <a:lnTo>
                  <a:pt x="1343375" y="131441"/>
                </a:lnTo>
                <a:lnTo>
                  <a:pt x="1343375" y="269893"/>
                </a:lnTo>
                <a:close/>
              </a:path>
              <a:path w="1906269" h="270509">
                <a:moveTo>
                  <a:pt x="1473905" y="145462"/>
                </a:moveTo>
                <a:lnTo>
                  <a:pt x="1445575" y="140583"/>
                </a:lnTo>
                <a:lnTo>
                  <a:pt x="1422881" y="127023"/>
                </a:lnTo>
                <a:lnTo>
                  <a:pt x="1407808" y="106399"/>
                </a:lnTo>
                <a:lnTo>
                  <a:pt x="1402342" y="80325"/>
                </a:lnTo>
                <a:lnTo>
                  <a:pt x="1407808" y="53959"/>
                </a:lnTo>
                <a:lnTo>
                  <a:pt x="1422881" y="33262"/>
                </a:lnTo>
                <a:lnTo>
                  <a:pt x="1445575" y="19739"/>
                </a:lnTo>
                <a:lnTo>
                  <a:pt x="1473905" y="14896"/>
                </a:lnTo>
                <a:lnTo>
                  <a:pt x="1502070" y="19739"/>
                </a:lnTo>
                <a:lnTo>
                  <a:pt x="1524679" y="33262"/>
                </a:lnTo>
                <a:lnTo>
                  <a:pt x="1534895" y="47319"/>
                </a:lnTo>
                <a:lnTo>
                  <a:pt x="1473905" y="47319"/>
                </a:lnTo>
                <a:lnTo>
                  <a:pt x="1460040" y="49559"/>
                </a:lnTo>
                <a:lnTo>
                  <a:pt x="1449073" y="56045"/>
                </a:lnTo>
                <a:lnTo>
                  <a:pt x="1441863" y="66419"/>
                </a:lnTo>
                <a:lnTo>
                  <a:pt x="1439269" y="80325"/>
                </a:lnTo>
                <a:lnTo>
                  <a:pt x="1441863" y="94062"/>
                </a:lnTo>
                <a:lnTo>
                  <a:pt x="1449073" y="104350"/>
                </a:lnTo>
                <a:lnTo>
                  <a:pt x="1460040" y="110803"/>
                </a:lnTo>
                <a:lnTo>
                  <a:pt x="1473905" y="113039"/>
                </a:lnTo>
                <a:lnTo>
                  <a:pt x="1534877" y="113039"/>
                </a:lnTo>
                <a:lnTo>
                  <a:pt x="1524679" y="127023"/>
                </a:lnTo>
                <a:lnTo>
                  <a:pt x="1502070" y="140583"/>
                </a:lnTo>
                <a:lnTo>
                  <a:pt x="1473905" y="145462"/>
                </a:lnTo>
                <a:close/>
              </a:path>
              <a:path w="1906269" h="270509">
                <a:moveTo>
                  <a:pt x="1534877" y="113039"/>
                </a:moveTo>
                <a:lnTo>
                  <a:pt x="1473905" y="113039"/>
                </a:lnTo>
                <a:lnTo>
                  <a:pt x="1487650" y="110803"/>
                </a:lnTo>
                <a:lnTo>
                  <a:pt x="1498630" y="104350"/>
                </a:lnTo>
                <a:lnTo>
                  <a:pt x="1505907" y="94062"/>
                </a:lnTo>
                <a:lnTo>
                  <a:pt x="1508541" y="80325"/>
                </a:lnTo>
                <a:lnTo>
                  <a:pt x="1505907" y="66419"/>
                </a:lnTo>
                <a:lnTo>
                  <a:pt x="1498630" y="56045"/>
                </a:lnTo>
                <a:lnTo>
                  <a:pt x="1487650" y="49559"/>
                </a:lnTo>
                <a:lnTo>
                  <a:pt x="1473905" y="47319"/>
                </a:lnTo>
                <a:lnTo>
                  <a:pt x="1534895" y="47319"/>
                </a:lnTo>
                <a:lnTo>
                  <a:pt x="1539720" y="53959"/>
                </a:lnTo>
                <a:lnTo>
                  <a:pt x="1545182" y="80325"/>
                </a:lnTo>
                <a:lnTo>
                  <a:pt x="1539720" y="106399"/>
                </a:lnTo>
                <a:lnTo>
                  <a:pt x="1534877" y="113039"/>
                </a:lnTo>
                <a:close/>
              </a:path>
              <a:path w="1906269" h="270509">
                <a:moveTo>
                  <a:pt x="1521709" y="269601"/>
                </a:moveTo>
                <a:lnTo>
                  <a:pt x="1484689" y="265973"/>
                </a:lnTo>
                <a:lnTo>
                  <a:pt x="1456551" y="255471"/>
                </a:lnTo>
                <a:lnTo>
                  <a:pt x="1438665" y="238671"/>
                </a:lnTo>
                <a:lnTo>
                  <a:pt x="1432399" y="216148"/>
                </a:lnTo>
                <a:lnTo>
                  <a:pt x="1438665" y="193794"/>
                </a:lnTo>
                <a:lnTo>
                  <a:pt x="1456551" y="177081"/>
                </a:lnTo>
                <a:lnTo>
                  <a:pt x="1484689" y="166611"/>
                </a:lnTo>
                <a:lnTo>
                  <a:pt x="1521709" y="162987"/>
                </a:lnTo>
                <a:lnTo>
                  <a:pt x="1558564" y="166611"/>
                </a:lnTo>
                <a:lnTo>
                  <a:pt x="1586616" y="177081"/>
                </a:lnTo>
                <a:lnTo>
                  <a:pt x="1603701" y="193073"/>
                </a:lnTo>
                <a:lnTo>
                  <a:pt x="1521709" y="193073"/>
                </a:lnTo>
                <a:lnTo>
                  <a:pt x="1499364" y="194501"/>
                </a:lnTo>
                <a:lnTo>
                  <a:pt x="1483137" y="198805"/>
                </a:lnTo>
                <a:lnTo>
                  <a:pt x="1473243" y="206012"/>
                </a:lnTo>
                <a:lnTo>
                  <a:pt x="1469898" y="216148"/>
                </a:lnTo>
                <a:lnTo>
                  <a:pt x="1473243" y="226408"/>
                </a:lnTo>
                <a:lnTo>
                  <a:pt x="1483137" y="233601"/>
                </a:lnTo>
                <a:lnTo>
                  <a:pt x="1499364" y="237836"/>
                </a:lnTo>
                <a:lnTo>
                  <a:pt x="1521709" y="239223"/>
                </a:lnTo>
                <a:lnTo>
                  <a:pt x="1603884" y="239223"/>
                </a:lnTo>
                <a:lnTo>
                  <a:pt x="1586616" y="255471"/>
                </a:lnTo>
                <a:lnTo>
                  <a:pt x="1558564" y="265973"/>
                </a:lnTo>
                <a:lnTo>
                  <a:pt x="1521709" y="269601"/>
                </a:lnTo>
                <a:close/>
              </a:path>
              <a:path w="1906269" h="270509">
                <a:moveTo>
                  <a:pt x="1603884" y="239223"/>
                </a:moveTo>
                <a:lnTo>
                  <a:pt x="1521709" y="239223"/>
                </a:lnTo>
                <a:lnTo>
                  <a:pt x="1543889" y="237836"/>
                </a:lnTo>
                <a:lnTo>
                  <a:pt x="1560031" y="233601"/>
                </a:lnTo>
                <a:lnTo>
                  <a:pt x="1569893" y="226408"/>
                </a:lnTo>
                <a:lnTo>
                  <a:pt x="1573234" y="216148"/>
                </a:lnTo>
                <a:lnTo>
                  <a:pt x="1569893" y="206012"/>
                </a:lnTo>
                <a:lnTo>
                  <a:pt x="1560031" y="198805"/>
                </a:lnTo>
                <a:lnTo>
                  <a:pt x="1543889" y="194501"/>
                </a:lnTo>
                <a:lnTo>
                  <a:pt x="1521709" y="193073"/>
                </a:lnTo>
                <a:lnTo>
                  <a:pt x="1603701" y="193073"/>
                </a:lnTo>
                <a:lnTo>
                  <a:pt x="1604471" y="193794"/>
                </a:lnTo>
                <a:lnTo>
                  <a:pt x="1610733" y="216148"/>
                </a:lnTo>
                <a:lnTo>
                  <a:pt x="1604471" y="238671"/>
                </a:lnTo>
                <a:lnTo>
                  <a:pt x="1603884" y="239223"/>
                </a:lnTo>
                <a:close/>
              </a:path>
              <a:path w="1906269" h="270509">
                <a:moveTo>
                  <a:pt x="1607871" y="157145"/>
                </a:moveTo>
                <a:lnTo>
                  <a:pt x="1570085" y="157145"/>
                </a:lnTo>
                <a:lnTo>
                  <a:pt x="1570085" y="292"/>
                </a:lnTo>
                <a:lnTo>
                  <a:pt x="1607871" y="292"/>
                </a:lnTo>
                <a:lnTo>
                  <a:pt x="1607871" y="33298"/>
                </a:lnTo>
                <a:lnTo>
                  <a:pt x="1641648" y="33298"/>
                </a:lnTo>
                <a:lnTo>
                  <a:pt x="1641648" y="64844"/>
                </a:lnTo>
                <a:lnTo>
                  <a:pt x="1607871" y="64844"/>
                </a:lnTo>
                <a:lnTo>
                  <a:pt x="1607871" y="91717"/>
                </a:lnTo>
                <a:lnTo>
                  <a:pt x="1641648" y="91717"/>
                </a:lnTo>
                <a:lnTo>
                  <a:pt x="1641648" y="123263"/>
                </a:lnTo>
                <a:lnTo>
                  <a:pt x="1607871" y="123263"/>
                </a:lnTo>
                <a:lnTo>
                  <a:pt x="1607871" y="157145"/>
                </a:lnTo>
                <a:close/>
              </a:path>
              <a:path w="1906269" h="270509">
                <a:moveTo>
                  <a:pt x="1762446" y="29793"/>
                </a:moveTo>
                <a:lnTo>
                  <a:pt x="1724661" y="29793"/>
                </a:lnTo>
                <a:lnTo>
                  <a:pt x="1724661" y="1460"/>
                </a:lnTo>
                <a:lnTo>
                  <a:pt x="1762446" y="1460"/>
                </a:lnTo>
                <a:lnTo>
                  <a:pt x="1762446" y="29793"/>
                </a:lnTo>
                <a:close/>
              </a:path>
              <a:path w="1906269" h="270509">
                <a:moveTo>
                  <a:pt x="1820841" y="60171"/>
                </a:moveTo>
                <a:lnTo>
                  <a:pt x="1665693" y="60171"/>
                </a:lnTo>
                <a:lnTo>
                  <a:pt x="1665693" y="29793"/>
                </a:lnTo>
                <a:lnTo>
                  <a:pt x="1820841" y="29793"/>
                </a:lnTo>
                <a:lnTo>
                  <a:pt x="1820841" y="60171"/>
                </a:lnTo>
                <a:close/>
              </a:path>
              <a:path w="1906269" h="270509">
                <a:moveTo>
                  <a:pt x="1665407" y="224619"/>
                </a:moveTo>
                <a:lnTo>
                  <a:pt x="1660827" y="193365"/>
                </a:lnTo>
                <a:lnTo>
                  <a:pt x="1691134" y="193292"/>
                </a:lnTo>
                <a:lnTo>
                  <a:pt x="1724661" y="192781"/>
                </a:lnTo>
                <a:lnTo>
                  <a:pt x="1724661" y="169997"/>
                </a:lnTo>
                <a:lnTo>
                  <a:pt x="1705956" y="163530"/>
                </a:lnTo>
                <a:lnTo>
                  <a:pt x="1691599" y="152874"/>
                </a:lnTo>
                <a:lnTo>
                  <a:pt x="1682394" y="138657"/>
                </a:lnTo>
                <a:lnTo>
                  <a:pt x="1679147" y="121510"/>
                </a:lnTo>
                <a:lnTo>
                  <a:pt x="1683897" y="100753"/>
                </a:lnTo>
                <a:lnTo>
                  <a:pt x="1697181" y="84706"/>
                </a:lnTo>
                <a:lnTo>
                  <a:pt x="1717549" y="74355"/>
                </a:lnTo>
                <a:lnTo>
                  <a:pt x="1743553" y="70686"/>
                </a:lnTo>
                <a:lnTo>
                  <a:pt x="1769558" y="74355"/>
                </a:lnTo>
                <a:lnTo>
                  <a:pt x="1789926" y="84706"/>
                </a:lnTo>
                <a:lnTo>
                  <a:pt x="1802500" y="99895"/>
                </a:lnTo>
                <a:lnTo>
                  <a:pt x="1743553" y="99895"/>
                </a:lnTo>
                <a:lnTo>
                  <a:pt x="1731835" y="101301"/>
                </a:lnTo>
                <a:lnTo>
                  <a:pt x="1722800" y="105445"/>
                </a:lnTo>
                <a:lnTo>
                  <a:pt x="1716986" y="112218"/>
                </a:lnTo>
                <a:lnTo>
                  <a:pt x="1714928" y="121510"/>
                </a:lnTo>
                <a:lnTo>
                  <a:pt x="1716986" y="130802"/>
                </a:lnTo>
                <a:lnTo>
                  <a:pt x="1722800" y="137575"/>
                </a:lnTo>
                <a:lnTo>
                  <a:pt x="1731835" y="141719"/>
                </a:lnTo>
                <a:lnTo>
                  <a:pt x="1743553" y="143125"/>
                </a:lnTo>
                <a:lnTo>
                  <a:pt x="1801820" y="143125"/>
                </a:lnTo>
                <a:lnTo>
                  <a:pt x="1795508" y="152874"/>
                </a:lnTo>
                <a:lnTo>
                  <a:pt x="1781151" y="163530"/>
                </a:lnTo>
                <a:lnTo>
                  <a:pt x="1762446" y="169997"/>
                </a:lnTo>
                <a:lnTo>
                  <a:pt x="1762446" y="191320"/>
                </a:lnTo>
                <a:lnTo>
                  <a:pt x="1822559" y="191320"/>
                </a:lnTo>
                <a:lnTo>
                  <a:pt x="1824849" y="213519"/>
                </a:lnTo>
                <a:lnTo>
                  <a:pt x="1782788" y="219936"/>
                </a:lnTo>
                <a:lnTo>
                  <a:pt x="1741049" y="223231"/>
                </a:lnTo>
                <a:lnTo>
                  <a:pt x="1701349" y="224445"/>
                </a:lnTo>
                <a:lnTo>
                  <a:pt x="1665407" y="224619"/>
                </a:lnTo>
                <a:close/>
              </a:path>
              <a:path w="1906269" h="270509">
                <a:moveTo>
                  <a:pt x="1801820" y="143125"/>
                </a:moveTo>
                <a:lnTo>
                  <a:pt x="1743553" y="143125"/>
                </a:lnTo>
                <a:lnTo>
                  <a:pt x="1755272" y="141719"/>
                </a:lnTo>
                <a:lnTo>
                  <a:pt x="1764307" y="137575"/>
                </a:lnTo>
                <a:lnTo>
                  <a:pt x="1770121" y="130802"/>
                </a:lnTo>
                <a:lnTo>
                  <a:pt x="1772179" y="121510"/>
                </a:lnTo>
                <a:lnTo>
                  <a:pt x="1770121" y="112218"/>
                </a:lnTo>
                <a:lnTo>
                  <a:pt x="1764307" y="105445"/>
                </a:lnTo>
                <a:lnTo>
                  <a:pt x="1755272" y="101301"/>
                </a:lnTo>
                <a:lnTo>
                  <a:pt x="1743553" y="99895"/>
                </a:lnTo>
                <a:lnTo>
                  <a:pt x="1802500" y="99895"/>
                </a:lnTo>
                <a:lnTo>
                  <a:pt x="1803210" y="100753"/>
                </a:lnTo>
                <a:lnTo>
                  <a:pt x="1807960" y="121510"/>
                </a:lnTo>
                <a:lnTo>
                  <a:pt x="1804713" y="138657"/>
                </a:lnTo>
                <a:lnTo>
                  <a:pt x="1801820" y="143125"/>
                </a:lnTo>
                <a:close/>
              </a:path>
              <a:path w="1906269" h="270509">
                <a:moveTo>
                  <a:pt x="1822559" y="191320"/>
                </a:moveTo>
                <a:lnTo>
                  <a:pt x="1762446" y="191320"/>
                </a:lnTo>
                <a:lnTo>
                  <a:pt x="1777666" y="190371"/>
                </a:lnTo>
                <a:lnTo>
                  <a:pt x="1792753" y="189203"/>
                </a:lnTo>
                <a:lnTo>
                  <a:pt x="1807571" y="187706"/>
                </a:lnTo>
                <a:lnTo>
                  <a:pt x="1821986" y="185770"/>
                </a:lnTo>
                <a:lnTo>
                  <a:pt x="1822559" y="191320"/>
                </a:lnTo>
                <a:close/>
              </a:path>
              <a:path w="1906269" h="270509">
                <a:moveTo>
                  <a:pt x="1873225" y="269309"/>
                </a:moveTo>
                <a:lnTo>
                  <a:pt x="1835440" y="269309"/>
                </a:lnTo>
                <a:lnTo>
                  <a:pt x="1835440" y="292"/>
                </a:lnTo>
                <a:lnTo>
                  <a:pt x="1873225" y="292"/>
                </a:lnTo>
                <a:lnTo>
                  <a:pt x="1873225" y="109826"/>
                </a:lnTo>
                <a:lnTo>
                  <a:pt x="1906144" y="109826"/>
                </a:lnTo>
                <a:lnTo>
                  <a:pt x="1906144" y="141664"/>
                </a:lnTo>
                <a:lnTo>
                  <a:pt x="1873225" y="141664"/>
                </a:lnTo>
                <a:lnTo>
                  <a:pt x="1873225" y="269309"/>
                </a:lnTo>
                <a:close/>
              </a:path>
            </a:pathLst>
          </a:custGeom>
          <a:solidFill>
            <a:srgbClr val="F4B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559748" y="7475704"/>
            <a:ext cx="1109980" cy="214629"/>
          </a:xfrm>
          <a:custGeom>
            <a:avLst/>
            <a:gdLst/>
            <a:ahLst/>
            <a:cxnLst/>
            <a:rect l="l" t="t" r="r" b="b"/>
            <a:pathLst>
              <a:path w="1109980" h="214629">
                <a:moveTo>
                  <a:pt x="0" y="212592"/>
                </a:moveTo>
                <a:lnTo>
                  <a:pt x="0" y="6400"/>
                </a:lnTo>
                <a:lnTo>
                  <a:pt x="175185" y="109496"/>
                </a:lnTo>
                <a:lnTo>
                  <a:pt x="0" y="212592"/>
                </a:lnTo>
                <a:close/>
              </a:path>
              <a:path w="1109980" h="214629">
                <a:moveTo>
                  <a:pt x="338945" y="80922"/>
                </a:moveTo>
                <a:lnTo>
                  <a:pt x="298397" y="77750"/>
                </a:lnTo>
                <a:lnTo>
                  <a:pt x="261322" y="57034"/>
                </a:lnTo>
                <a:lnTo>
                  <a:pt x="258073" y="43432"/>
                </a:lnTo>
                <a:lnTo>
                  <a:pt x="258899" y="36310"/>
                </a:lnTo>
                <a:lnTo>
                  <a:pt x="298397" y="9429"/>
                </a:lnTo>
                <a:lnTo>
                  <a:pt x="338945" y="6400"/>
                </a:lnTo>
                <a:lnTo>
                  <a:pt x="360553" y="7122"/>
                </a:lnTo>
                <a:lnTo>
                  <a:pt x="379409" y="9429"/>
                </a:lnTo>
                <a:lnTo>
                  <a:pt x="395116" y="13537"/>
                </a:lnTo>
                <a:lnTo>
                  <a:pt x="407272" y="19659"/>
                </a:lnTo>
                <a:lnTo>
                  <a:pt x="409777" y="21945"/>
                </a:lnTo>
                <a:lnTo>
                  <a:pt x="338945" y="21945"/>
                </a:lnTo>
                <a:lnTo>
                  <a:pt x="320369" y="22480"/>
                </a:lnTo>
                <a:lnTo>
                  <a:pt x="283164" y="31546"/>
                </a:lnTo>
                <a:lnTo>
                  <a:pt x="276219" y="38632"/>
                </a:lnTo>
                <a:lnTo>
                  <a:pt x="276219" y="48461"/>
                </a:lnTo>
                <a:lnTo>
                  <a:pt x="320369" y="64617"/>
                </a:lnTo>
                <a:lnTo>
                  <a:pt x="338945" y="65149"/>
                </a:lnTo>
                <a:lnTo>
                  <a:pt x="409589" y="65149"/>
                </a:lnTo>
                <a:lnTo>
                  <a:pt x="407272" y="67206"/>
                </a:lnTo>
                <a:lnTo>
                  <a:pt x="395116" y="73496"/>
                </a:lnTo>
                <a:lnTo>
                  <a:pt x="379409" y="77750"/>
                </a:lnTo>
                <a:lnTo>
                  <a:pt x="360553" y="80161"/>
                </a:lnTo>
                <a:lnTo>
                  <a:pt x="338945" y="80922"/>
                </a:lnTo>
                <a:close/>
              </a:path>
              <a:path w="1109980" h="214629">
                <a:moveTo>
                  <a:pt x="409589" y="65149"/>
                </a:moveTo>
                <a:lnTo>
                  <a:pt x="338945" y="65149"/>
                </a:lnTo>
                <a:lnTo>
                  <a:pt x="357550" y="64617"/>
                </a:lnTo>
                <a:lnTo>
                  <a:pt x="373193" y="62949"/>
                </a:lnTo>
                <a:lnTo>
                  <a:pt x="385602" y="60038"/>
                </a:lnTo>
                <a:lnTo>
                  <a:pt x="394503" y="55777"/>
                </a:lnTo>
                <a:lnTo>
                  <a:pt x="399431" y="52576"/>
                </a:lnTo>
                <a:lnTo>
                  <a:pt x="401672" y="48461"/>
                </a:lnTo>
                <a:lnTo>
                  <a:pt x="401672" y="38632"/>
                </a:lnTo>
                <a:lnTo>
                  <a:pt x="357550" y="22480"/>
                </a:lnTo>
                <a:lnTo>
                  <a:pt x="338945" y="21945"/>
                </a:lnTo>
                <a:lnTo>
                  <a:pt x="409777" y="21945"/>
                </a:lnTo>
                <a:lnTo>
                  <a:pt x="412540" y="24466"/>
                </a:lnTo>
                <a:lnTo>
                  <a:pt x="416485" y="30003"/>
                </a:lnTo>
                <a:lnTo>
                  <a:pt x="418960" y="36310"/>
                </a:lnTo>
                <a:lnTo>
                  <a:pt x="419818" y="43432"/>
                </a:lnTo>
                <a:lnTo>
                  <a:pt x="418960" y="50683"/>
                </a:lnTo>
                <a:lnTo>
                  <a:pt x="416485" y="57034"/>
                </a:lnTo>
                <a:lnTo>
                  <a:pt x="412540" y="62527"/>
                </a:lnTo>
                <a:lnTo>
                  <a:pt x="409589" y="65149"/>
                </a:lnTo>
                <a:close/>
              </a:path>
              <a:path w="1109980" h="214629">
                <a:moveTo>
                  <a:pt x="429002" y="118640"/>
                </a:moveTo>
                <a:lnTo>
                  <a:pt x="248440" y="118640"/>
                </a:lnTo>
                <a:lnTo>
                  <a:pt x="248440" y="102867"/>
                </a:lnTo>
                <a:lnTo>
                  <a:pt x="429002" y="102867"/>
                </a:lnTo>
                <a:lnTo>
                  <a:pt x="429002" y="118640"/>
                </a:lnTo>
                <a:close/>
              </a:path>
              <a:path w="1109980" h="214629">
                <a:moveTo>
                  <a:pt x="415337" y="213278"/>
                </a:moveTo>
                <a:lnTo>
                  <a:pt x="262106" y="213278"/>
                </a:lnTo>
                <a:lnTo>
                  <a:pt x="262106" y="145385"/>
                </a:lnTo>
                <a:lnTo>
                  <a:pt x="415337" y="145385"/>
                </a:lnTo>
                <a:lnTo>
                  <a:pt x="415337" y="161158"/>
                </a:lnTo>
                <a:lnTo>
                  <a:pt x="280028" y="161158"/>
                </a:lnTo>
                <a:lnTo>
                  <a:pt x="280028" y="197734"/>
                </a:lnTo>
                <a:lnTo>
                  <a:pt x="415337" y="197734"/>
                </a:lnTo>
                <a:lnTo>
                  <a:pt x="415337" y="213278"/>
                </a:lnTo>
                <a:close/>
              </a:path>
              <a:path w="1109980" h="214629">
                <a:moveTo>
                  <a:pt x="415337" y="197734"/>
                </a:moveTo>
                <a:lnTo>
                  <a:pt x="397415" y="197734"/>
                </a:lnTo>
                <a:lnTo>
                  <a:pt x="397415" y="161158"/>
                </a:lnTo>
                <a:lnTo>
                  <a:pt x="415337" y="161158"/>
                </a:lnTo>
                <a:lnTo>
                  <a:pt x="415337" y="197734"/>
                </a:lnTo>
                <a:close/>
              </a:path>
              <a:path w="1109980" h="214629">
                <a:moveTo>
                  <a:pt x="451181" y="120240"/>
                </a:moveTo>
                <a:lnTo>
                  <a:pt x="451181" y="103553"/>
                </a:lnTo>
                <a:lnTo>
                  <a:pt x="469789" y="94588"/>
                </a:lnTo>
                <a:lnTo>
                  <a:pt x="484952" y="80522"/>
                </a:lnTo>
                <a:lnTo>
                  <a:pt x="495165" y="61534"/>
                </a:lnTo>
                <a:lnTo>
                  <a:pt x="498897" y="37946"/>
                </a:lnTo>
                <a:lnTo>
                  <a:pt x="498897" y="7543"/>
                </a:lnTo>
                <a:lnTo>
                  <a:pt x="517043" y="7543"/>
                </a:lnTo>
                <a:lnTo>
                  <a:pt x="517043" y="37946"/>
                </a:lnTo>
                <a:lnTo>
                  <a:pt x="520873" y="61534"/>
                </a:lnTo>
                <a:lnTo>
                  <a:pt x="528646" y="75207"/>
                </a:lnTo>
                <a:lnTo>
                  <a:pt x="507858" y="75207"/>
                </a:lnTo>
                <a:lnTo>
                  <a:pt x="499538" y="89380"/>
                </a:lnTo>
                <a:lnTo>
                  <a:pt x="486828" y="102181"/>
                </a:lnTo>
                <a:lnTo>
                  <a:pt x="470464" y="112754"/>
                </a:lnTo>
                <a:lnTo>
                  <a:pt x="451181" y="120240"/>
                </a:lnTo>
                <a:close/>
              </a:path>
              <a:path w="1109980" h="214629">
                <a:moveTo>
                  <a:pt x="564536" y="117954"/>
                </a:moveTo>
                <a:lnTo>
                  <a:pt x="546040" y="110953"/>
                </a:lnTo>
                <a:lnTo>
                  <a:pt x="529981" y="101038"/>
                </a:lnTo>
                <a:lnTo>
                  <a:pt x="517029" y="88894"/>
                </a:lnTo>
                <a:lnTo>
                  <a:pt x="507858" y="75207"/>
                </a:lnTo>
                <a:lnTo>
                  <a:pt x="528646" y="75207"/>
                </a:lnTo>
                <a:lnTo>
                  <a:pt x="531213" y="79722"/>
                </a:lnTo>
                <a:lnTo>
                  <a:pt x="546341" y="92852"/>
                </a:lnTo>
                <a:lnTo>
                  <a:pt x="564536" y="101267"/>
                </a:lnTo>
                <a:lnTo>
                  <a:pt x="564536" y="117954"/>
                </a:lnTo>
                <a:close/>
              </a:path>
              <a:path w="1109980" h="214629">
                <a:moveTo>
                  <a:pt x="620542" y="123212"/>
                </a:moveTo>
                <a:lnTo>
                  <a:pt x="602620" y="123212"/>
                </a:lnTo>
                <a:lnTo>
                  <a:pt x="602620" y="6400"/>
                </a:lnTo>
                <a:lnTo>
                  <a:pt x="620542" y="6400"/>
                </a:lnTo>
                <a:lnTo>
                  <a:pt x="620542" y="123212"/>
                </a:lnTo>
                <a:close/>
              </a:path>
              <a:path w="1109980" h="214629">
                <a:moveTo>
                  <a:pt x="620542" y="214421"/>
                </a:moveTo>
                <a:lnTo>
                  <a:pt x="602620" y="214421"/>
                </a:lnTo>
                <a:lnTo>
                  <a:pt x="602620" y="157272"/>
                </a:lnTo>
                <a:lnTo>
                  <a:pt x="469102" y="157272"/>
                </a:lnTo>
                <a:lnTo>
                  <a:pt x="469102" y="141271"/>
                </a:lnTo>
                <a:lnTo>
                  <a:pt x="620542" y="141271"/>
                </a:lnTo>
                <a:lnTo>
                  <a:pt x="620542" y="214421"/>
                </a:lnTo>
                <a:close/>
              </a:path>
              <a:path w="1109980" h="214629">
                <a:moveTo>
                  <a:pt x="872791" y="92123"/>
                </a:moveTo>
                <a:lnTo>
                  <a:pt x="809393" y="92123"/>
                </a:lnTo>
                <a:lnTo>
                  <a:pt x="823555" y="91494"/>
                </a:lnTo>
                <a:lnTo>
                  <a:pt x="835827" y="89494"/>
                </a:lnTo>
                <a:lnTo>
                  <a:pt x="846251" y="85951"/>
                </a:lnTo>
                <a:lnTo>
                  <a:pt x="854869" y="80693"/>
                </a:lnTo>
                <a:lnTo>
                  <a:pt x="854869" y="6400"/>
                </a:lnTo>
                <a:lnTo>
                  <a:pt x="872791" y="6400"/>
                </a:lnTo>
                <a:lnTo>
                  <a:pt x="872791" y="56005"/>
                </a:lnTo>
                <a:lnTo>
                  <a:pt x="903482" y="56005"/>
                </a:lnTo>
                <a:lnTo>
                  <a:pt x="903482" y="72007"/>
                </a:lnTo>
                <a:lnTo>
                  <a:pt x="872791" y="72007"/>
                </a:lnTo>
                <a:lnTo>
                  <a:pt x="872791" y="92123"/>
                </a:lnTo>
                <a:close/>
              </a:path>
              <a:path w="1109980" h="214629">
                <a:moveTo>
                  <a:pt x="804912" y="108125"/>
                </a:moveTo>
                <a:lnTo>
                  <a:pt x="714183" y="108125"/>
                </a:lnTo>
                <a:lnTo>
                  <a:pt x="714183" y="7543"/>
                </a:lnTo>
                <a:lnTo>
                  <a:pt x="732105" y="7543"/>
                </a:lnTo>
                <a:lnTo>
                  <a:pt x="732105" y="92123"/>
                </a:lnTo>
                <a:lnTo>
                  <a:pt x="872791" y="92123"/>
                </a:lnTo>
                <a:lnTo>
                  <a:pt x="872791" y="96238"/>
                </a:lnTo>
                <a:lnTo>
                  <a:pt x="854869" y="96238"/>
                </a:lnTo>
                <a:lnTo>
                  <a:pt x="846213" y="101663"/>
                </a:lnTo>
                <a:lnTo>
                  <a:pt x="835015" y="105353"/>
                </a:lnTo>
                <a:lnTo>
                  <a:pt x="821255" y="107457"/>
                </a:lnTo>
                <a:lnTo>
                  <a:pt x="804912" y="108125"/>
                </a:lnTo>
                <a:close/>
              </a:path>
              <a:path w="1109980" h="214629">
                <a:moveTo>
                  <a:pt x="872791" y="123669"/>
                </a:moveTo>
                <a:lnTo>
                  <a:pt x="854869" y="123669"/>
                </a:lnTo>
                <a:lnTo>
                  <a:pt x="854869" y="96238"/>
                </a:lnTo>
                <a:lnTo>
                  <a:pt x="872791" y="96238"/>
                </a:lnTo>
                <a:lnTo>
                  <a:pt x="872791" y="123669"/>
                </a:lnTo>
                <a:close/>
              </a:path>
              <a:path w="1109980" h="214629">
                <a:moveTo>
                  <a:pt x="872791" y="214421"/>
                </a:moveTo>
                <a:lnTo>
                  <a:pt x="854869" y="214421"/>
                </a:lnTo>
                <a:lnTo>
                  <a:pt x="854869" y="157272"/>
                </a:lnTo>
                <a:lnTo>
                  <a:pt x="723144" y="157272"/>
                </a:lnTo>
                <a:lnTo>
                  <a:pt x="723144" y="141271"/>
                </a:lnTo>
                <a:lnTo>
                  <a:pt x="872791" y="141271"/>
                </a:lnTo>
                <a:lnTo>
                  <a:pt x="872791" y="214421"/>
                </a:lnTo>
                <a:close/>
              </a:path>
              <a:path w="1109980" h="214629">
                <a:moveTo>
                  <a:pt x="978305" y="31546"/>
                </a:moveTo>
                <a:lnTo>
                  <a:pt x="960384" y="31546"/>
                </a:lnTo>
                <a:lnTo>
                  <a:pt x="960384" y="0"/>
                </a:lnTo>
                <a:lnTo>
                  <a:pt x="978305" y="0"/>
                </a:lnTo>
                <a:lnTo>
                  <a:pt x="978305" y="31546"/>
                </a:lnTo>
                <a:close/>
              </a:path>
              <a:path w="1109980" h="214629">
                <a:moveTo>
                  <a:pt x="1027142" y="47547"/>
                </a:moveTo>
                <a:lnTo>
                  <a:pt x="911995" y="47547"/>
                </a:lnTo>
                <a:lnTo>
                  <a:pt x="911995" y="31546"/>
                </a:lnTo>
                <a:lnTo>
                  <a:pt x="1027142" y="31546"/>
                </a:lnTo>
                <a:lnTo>
                  <a:pt x="1027142" y="47547"/>
                </a:lnTo>
                <a:close/>
              </a:path>
              <a:path w="1109980" h="214629">
                <a:moveTo>
                  <a:pt x="970017" y="200477"/>
                </a:moveTo>
                <a:lnTo>
                  <a:pt x="931411" y="180414"/>
                </a:lnTo>
                <a:lnTo>
                  <a:pt x="920732" y="134413"/>
                </a:lnTo>
                <a:lnTo>
                  <a:pt x="921967" y="116347"/>
                </a:lnTo>
                <a:lnTo>
                  <a:pt x="939326" y="78865"/>
                </a:lnTo>
                <a:lnTo>
                  <a:pt x="970017" y="68121"/>
                </a:lnTo>
                <a:lnTo>
                  <a:pt x="978907" y="68803"/>
                </a:lnTo>
                <a:lnTo>
                  <a:pt x="987042" y="70835"/>
                </a:lnTo>
                <a:lnTo>
                  <a:pt x="994337" y="74196"/>
                </a:lnTo>
                <a:lnTo>
                  <a:pt x="1000708" y="78865"/>
                </a:lnTo>
                <a:lnTo>
                  <a:pt x="1005051" y="84122"/>
                </a:lnTo>
                <a:lnTo>
                  <a:pt x="962176" y="84122"/>
                </a:lnTo>
                <a:lnTo>
                  <a:pt x="955679" y="86865"/>
                </a:lnTo>
                <a:lnTo>
                  <a:pt x="938653" y="134413"/>
                </a:lnTo>
                <a:lnTo>
                  <a:pt x="939375" y="148457"/>
                </a:lnTo>
                <a:lnTo>
                  <a:pt x="962176" y="184932"/>
                </a:lnTo>
                <a:lnTo>
                  <a:pt x="1004877" y="184932"/>
                </a:lnTo>
                <a:lnTo>
                  <a:pt x="1000708" y="189961"/>
                </a:lnTo>
                <a:lnTo>
                  <a:pt x="994337" y="194594"/>
                </a:lnTo>
                <a:lnTo>
                  <a:pt x="987042" y="197876"/>
                </a:lnTo>
                <a:lnTo>
                  <a:pt x="978907" y="199830"/>
                </a:lnTo>
                <a:lnTo>
                  <a:pt x="970017" y="200477"/>
                </a:lnTo>
                <a:close/>
              </a:path>
              <a:path w="1109980" h="214629">
                <a:moveTo>
                  <a:pt x="1004877" y="184932"/>
                </a:moveTo>
                <a:lnTo>
                  <a:pt x="977857" y="184932"/>
                </a:lnTo>
                <a:lnTo>
                  <a:pt x="984354" y="182189"/>
                </a:lnTo>
                <a:lnTo>
                  <a:pt x="989507" y="177389"/>
                </a:lnTo>
                <a:lnTo>
                  <a:pt x="994764" y="170031"/>
                </a:lnTo>
                <a:lnTo>
                  <a:pt x="998467" y="160358"/>
                </a:lnTo>
                <a:lnTo>
                  <a:pt x="1000659" y="148457"/>
                </a:lnTo>
                <a:lnTo>
                  <a:pt x="1001380" y="134413"/>
                </a:lnTo>
                <a:lnTo>
                  <a:pt x="1000659" y="120469"/>
                </a:lnTo>
                <a:lnTo>
                  <a:pt x="977857" y="84122"/>
                </a:lnTo>
                <a:lnTo>
                  <a:pt x="1005051" y="84122"/>
                </a:lnTo>
                <a:lnTo>
                  <a:pt x="1008622" y="88444"/>
                </a:lnTo>
                <a:lnTo>
                  <a:pt x="1014457" y="100981"/>
                </a:lnTo>
                <a:lnTo>
                  <a:pt x="1018066" y="116347"/>
                </a:lnTo>
                <a:lnTo>
                  <a:pt x="1019302" y="134413"/>
                </a:lnTo>
                <a:lnTo>
                  <a:pt x="1018066" y="152575"/>
                </a:lnTo>
                <a:lnTo>
                  <a:pt x="1014457" y="167931"/>
                </a:lnTo>
                <a:lnTo>
                  <a:pt x="1008622" y="180414"/>
                </a:lnTo>
                <a:lnTo>
                  <a:pt x="1004877" y="184932"/>
                </a:lnTo>
                <a:close/>
              </a:path>
              <a:path w="1109980" h="214629">
                <a:moveTo>
                  <a:pt x="1076651" y="210992"/>
                </a:moveTo>
                <a:lnTo>
                  <a:pt x="1058729" y="210992"/>
                </a:lnTo>
                <a:lnTo>
                  <a:pt x="1058729" y="6400"/>
                </a:lnTo>
                <a:lnTo>
                  <a:pt x="1076651" y="6400"/>
                </a:lnTo>
                <a:lnTo>
                  <a:pt x="1076651" y="92352"/>
                </a:lnTo>
                <a:lnTo>
                  <a:pt x="1109359" y="92352"/>
                </a:lnTo>
                <a:lnTo>
                  <a:pt x="1109359" y="108353"/>
                </a:lnTo>
                <a:lnTo>
                  <a:pt x="1076651" y="108353"/>
                </a:lnTo>
                <a:lnTo>
                  <a:pt x="1076651" y="210992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820287" y="7794364"/>
            <a:ext cx="3146843" cy="218536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2559748" y="8122168"/>
            <a:ext cx="824230" cy="206375"/>
          </a:xfrm>
          <a:custGeom>
            <a:avLst/>
            <a:gdLst/>
            <a:ahLst/>
            <a:cxnLst/>
            <a:rect l="l" t="t" r="r" b="b"/>
            <a:pathLst>
              <a:path w="824230" h="206375">
                <a:moveTo>
                  <a:pt x="0" y="206192"/>
                </a:moveTo>
                <a:lnTo>
                  <a:pt x="0" y="0"/>
                </a:lnTo>
                <a:lnTo>
                  <a:pt x="175185" y="103096"/>
                </a:lnTo>
                <a:lnTo>
                  <a:pt x="0" y="206192"/>
                </a:lnTo>
                <a:close/>
              </a:path>
              <a:path w="824230" h="206375">
                <a:moveTo>
                  <a:pt x="252921" y="123898"/>
                </a:moveTo>
                <a:lnTo>
                  <a:pt x="252921" y="107439"/>
                </a:lnTo>
                <a:lnTo>
                  <a:pt x="284326" y="95873"/>
                </a:lnTo>
                <a:lnTo>
                  <a:pt x="308422" y="77322"/>
                </a:lnTo>
                <a:lnTo>
                  <a:pt x="323866" y="52340"/>
                </a:lnTo>
                <a:lnTo>
                  <a:pt x="329312" y="21487"/>
                </a:lnTo>
                <a:lnTo>
                  <a:pt x="329312" y="2285"/>
                </a:lnTo>
                <a:lnTo>
                  <a:pt x="347458" y="2285"/>
                </a:lnTo>
                <a:lnTo>
                  <a:pt x="347458" y="21487"/>
                </a:lnTo>
                <a:lnTo>
                  <a:pt x="353066" y="52340"/>
                </a:lnTo>
                <a:lnTo>
                  <a:pt x="360124" y="63549"/>
                </a:lnTo>
                <a:lnTo>
                  <a:pt x="338497" y="63549"/>
                </a:lnTo>
                <a:lnTo>
                  <a:pt x="326197" y="83104"/>
                </a:lnTo>
                <a:lnTo>
                  <a:pt x="307974" y="100495"/>
                </a:lnTo>
                <a:lnTo>
                  <a:pt x="283619" y="114500"/>
                </a:lnTo>
                <a:lnTo>
                  <a:pt x="252921" y="123898"/>
                </a:lnTo>
                <a:close/>
              </a:path>
              <a:path w="824230" h="206375">
                <a:moveTo>
                  <a:pt x="424074" y="123898"/>
                </a:moveTo>
                <a:lnTo>
                  <a:pt x="393565" y="114307"/>
                </a:lnTo>
                <a:lnTo>
                  <a:pt x="369188" y="100324"/>
                </a:lnTo>
                <a:lnTo>
                  <a:pt x="350861" y="83040"/>
                </a:lnTo>
                <a:lnTo>
                  <a:pt x="338497" y="63549"/>
                </a:lnTo>
                <a:lnTo>
                  <a:pt x="360124" y="63549"/>
                </a:lnTo>
                <a:lnTo>
                  <a:pt x="368796" y="77322"/>
                </a:lnTo>
                <a:lnTo>
                  <a:pt x="393012" y="95873"/>
                </a:lnTo>
                <a:lnTo>
                  <a:pt x="424074" y="107439"/>
                </a:lnTo>
                <a:lnTo>
                  <a:pt x="424074" y="123898"/>
                </a:lnTo>
                <a:close/>
              </a:path>
              <a:path w="824230" h="206375">
                <a:moveTo>
                  <a:pt x="427882" y="195448"/>
                </a:moveTo>
                <a:lnTo>
                  <a:pt x="249560" y="195448"/>
                </a:lnTo>
                <a:lnTo>
                  <a:pt x="249560" y="179446"/>
                </a:lnTo>
                <a:lnTo>
                  <a:pt x="427882" y="179446"/>
                </a:lnTo>
                <a:lnTo>
                  <a:pt x="427882" y="195448"/>
                </a:lnTo>
                <a:close/>
              </a:path>
              <a:path w="824230" h="206375">
                <a:moveTo>
                  <a:pt x="536085" y="87780"/>
                </a:moveTo>
                <a:lnTo>
                  <a:pt x="464174" y="87780"/>
                </a:lnTo>
                <a:lnTo>
                  <a:pt x="464174" y="71778"/>
                </a:lnTo>
                <a:lnTo>
                  <a:pt x="536309" y="71778"/>
                </a:lnTo>
                <a:lnTo>
                  <a:pt x="554014" y="71532"/>
                </a:lnTo>
                <a:lnTo>
                  <a:pt x="571761" y="70664"/>
                </a:lnTo>
                <a:lnTo>
                  <a:pt x="588415" y="68981"/>
                </a:lnTo>
                <a:lnTo>
                  <a:pt x="602844" y="66292"/>
                </a:lnTo>
                <a:lnTo>
                  <a:pt x="602844" y="19659"/>
                </a:lnTo>
                <a:lnTo>
                  <a:pt x="464174" y="19659"/>
                </a:lnTo>
                <a:lnTo>
                  <a:pt x="464174" y="3657"/>
                </a:lnTo>
                <a:lnTo>
                  <a:pt x="620766" y="3657"/>
                </a:lnTo>
                <a:lnTo>
                  <a:pt x="620697" y="81608"/>
                </a:lnTo>
                <a:lnTo>
                  <a:pt x="602844" y="81608"/>
                </a:lnTo>
                <a:lnTo>
                  <a:pt x="588538" y="84501"/>
                </a:lnTo>
                <a:lnTo>
                  <a:pt x="572069" y="86408"/>
                </a:lnTo>
                <a:lnTo>
                  <a:pt x="554297" y="87458"/>
                </a:lnTo>
                <a:lnTo>
                  <a:pt x="536085" y="87780"/>
                </a:lnTo>
                <a:close/>
              </a:path>
              <a:path w="824230" h="206375">
                <a:moveTo>
                  <a:pt x="615389" y="145157"/>
                </a:moveTo>
                <a:lnTo>
                  <a:pt x="597691" y="145157"/>
                </a:lnTo>
                <a:lnTo>
                  <a:pt x="599825" y="130834"/>
                </a:lnTo>
                <a:lnTo>
                  <a:pt x="601444" y="114840"/>
                </a:lnTo>
                <a:lnTo>
                  <a:pt x="602480" y="98063"/>
                </a:lnTo>
                <a:lnTo>
                  <a:pt x="602844" y="81608"/>
                </a:lnTo>
                <a:lnTo>
                  <a:pt x="620697" y="81608"/>
                </a:lnTo>
                <a:lnTo>
                  <a:pt x="620398" y="96616"/>
                </a:lnTo>
                <a:lnTo>
                  <a:pt x="619358" y="114068"/>
                </a:lnTo>
                <a:lnTo>
                  <a:pt x="619293" y="114840"/>
                </a:lnTo>
                <a:lnTo>
                  <a:pt x="617638" y="130888"/>
                </a:lnTo>
                <a:lnTo>
                  <a:pt x="615389" y="145157"/>
                </a:lnTo>
                <a:close/>
              </a:path>
              <a:path w="824230" h="206375">
                <a:moveTo>
                  <a:pt x="534293" y="179446"/>
                </a:moveTo>
                <a:lnTo>
                  <a:pt x="516147" y="179446"/>
                </a:lnTo>
                <a:lnTo>
                  <a:pt x="516147" y="114068"/>
                </a:lnTo>
                <a:lnTo>
                  <a:pt x="534293" y="114068"/>
                </a:lnTo>
                <a:lnTo>
                  <a:pt x="534293" y="179446"/>
                </a:lnTo>
                <a:close/>
              </a:path>
              <a:path w="824230" h="206375">
                <a:moveTo>
                  <a:pt x="631743" y="195448"/>
                </a:moveTo>
                <a:lnTo>
                  <a:pt x="453421" y="195448"/>
                </a:lnTo>
                <a:lnTo>
                  <a:pt x="453421" y="179446"/>
                </a:lnTo>
                <a:lnTo>
                  <a:pt x="631743" y="179446"/>
                </a:lnTo>
                <a:lnTo>
                  <a:pt x="631743" y="195448"/>
                </a:lnTo>
                <a:close/>
              </a:path>
              <a:path w="824230" h="206375">
                <a:moveTo>
                  <a:pt x="713511" y="192933"/>
                </a:moveTo>
                <a:lnTo>
                  <a:pt x="671661" y="164845"/>
                </a:lnTo>
                <a:lnTo>
                  <a:pt x="663120" y="123440"/>
                </a:lnTo>
                <a:lnTo>
                  <a:pt x="662210" y="96695"/>
                </a:lnTo>
                <a:lnTo>
                  <a:pt x="663120" y="69821"/>
                </a:lnTo>
                <a:lnTo>
                  <a:pt x="671661" y="28417"/>
                </a:lnTo>
                <a:lnTo>
                  <a:pt x="703444" y="932"/>
                </a:lnTo>
                <a:lnTo>
                  <a:pt x="713511" y="0"/>
                </a:lnTo>
                <a:lnTo>
                  <a:pt x="723483" y="932"/>
                </a:lnTo>
                <a:lnTo>
                  <a:pt x="732469" y="3686"/>
                </a:lnTo>
                <a:lnTo>
                  <a:pt x="740320" y="8197"/>
                </a:lnTo>
                <a:lnTo>
                  <a:pt x="746890" y="14401"/>
                </a:lnTo>
                <a:lnTo>
                  <a:pt x="747907" y="16001"/>
                </a:lnTo>
                <a:lnTo>
                  <a:pt x="705222" y="16001"/>
                </a:lnTo>
                <a:lnTo>
                  <a:pt x="698277" y="19201"/>
                </a:lnTo>
                <a:lnTo>
                  <a:pt x="680807" y="72528"/>
                </a:lnTo>
                <a:lnTo>
                  <a:pt x="680132" y="96695"/>
                </a:lnTo>
                <a:lnTo>
                  <a:pt x="680807" y="120769"/>
                </a:lnTo>
                <a:lnTo>
                  <a:pt x="693125" y="168473"/>
                </a:lnTo>
                <a:lnTo>
                  <a:pt x="705222" y="177389"/>
                </a:lnTo>
                <a:lnTo>
                  <a:pt x="747867" y="177389"/>
                </a:lnTo>
                <a:lnTo>
                  <a:pt x="746890" y="178989"/>
                </a:lnTo>
                <a:lnTo>
                  <a:pt x="740320" y="185218"/>
                </a:lnTo>
                <a:lnTo>
                  <a:pt x="732469" y="189561"/>
                </a:lnTo>
                <a:lnTo>
                  <a:pt x="723483" y="192104"/>
                </a:lnTo>
                <a:lnTo>
                  <a:pt x="713511" y="192933"/>
                </a:lnTo>
                <a:close/>
              </a:path>
              <a:path w="824230" h="206375">
                <a:moveTo>
                  <a:pt x="823730" y="84122"/>
                </a:moveTo>
                <a:lnTo>
                  <a:pt x="805584" y="84122"/>
                </a:lnTo>
                <a:lnTo>
                  <a:pt x="805584" y="0"/>
                </a:lnTo>
                <a:lnTo>
                  <a:pt x="823730" y="0"/>
                </a:lnTo>
                <a:lnTo>
                  <a:pt x="823730" y="84122"/>
                </a:lnTo>
                <a:close/>
              </a:path>
              <a:path w="824230" h="206375">
                <a:moveTo>
                  <a:pt x="747867" y="177389"/>
                </a:moveTo>
                <a:lnTo>
                  <a:pt x="722024" y="177389"/>
                </a:lnTo>
                <a:lnTo>
                  <a:pt x="728968" y="174417"/>
                </a:lnTo>
                <a:lnTo>
                  <a:pt x="733673" y="168473"/>
                </a:lnTo>
                <a:lnTo>
                  <a:pt x="739991" y="157001"/>
                </a:lnTo>
                <a:lnTo>
                  <a:pt x="744062" y="140985"/>
                </a:lnTo>
                <a:lnTo>
                  <a:pt x="746243" y="120769"/>
                </a:lnTo>
                <a:lnTo>
                  <a:pt x="746890" y="96695"/>
                </a:lnTo>
                <a:lnTo>
                  <a:pt x="746243" y="72528"/>
                </a:lnTo>
                <a:lnTo>
                  <a:pt x="733673" y="25145"/>
                </a:lnTo>
                <a:lnTo>
                  <a:pt x="722024" y="16001"/>
                </a:lnTo>
                <a:lnTo>
                  <a:pt x="747907" y="16001"/>
                </a:lnTo>
                <a:lnTo>
                  <a:pt x="754633" y="26581"/>
                </a:lnTo>
                <a:lnTo>
                  <a:pt x="759940" y="42404"/>
                </a:lnTo>
                <a:lnTo>
                  <a:pt x="763146" y="61656"/>
                </a:lnTo>
                <a:lnTo>
                  <a:pt x="764588" y="84122"/>
                </a:lnTo>
                <a:lnTo>
                  <a:pt x="823730" y="84122"/>
                </a:lnTo>
                <a:lnTo>
                  <a:pt x="823730" y="99895"/>
                </a:lnTo>
                <a:lnTo>
                  <a:pt x="764812" y="99895"/>
                </a:lnTo>
                <a:lnTo>
                  <a:pt x="763776" y="125530"/>
                </a:lnTo>
                <a:lnTo>
                  <a:pt x="760724" y="147414"/>
                </a:lnTo>
                <a:lnTo>
                  <a:pt x="755235" y="165312"/>
                </a:lnTo>
                <a:lnTo>
                  <a:pt x="747867" y="177389"/>
                </a:lnTo>
                <a:close/>
              </a:path>
              <a:path w="824230" h="206375">
                <a:moveTo>
                  <a:pt x="823730" y="204591"/>
                </a:moveTo>
                <a:lnTo>
                  <a:pt x="805584" y="204591"/>
                </a:lnTo>
                <a:lnTo>
                  <a:pt x="805584" y="99895"/>
                </a:lnTo>
                <a:lnTo>
                  <a:pt x="823730" y="99895"/>
                </a:lnTo>
                <a:lnTo>
                  <a:pt x="823730" y="204591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821407" y="8434428"/>
            <a:ext cx="1375410" cy="212725"/>
          </a:xfrm>
          <a:custGeom>
            <a:avLst/>
            <a:gdLst/>
            <a:ahLst/>
            <a:cxnLst/>
            <a:rect l="l" t="t" r="r" b="b"/>
            <a:pathLst>
              <a:path w="1375409" h="212725">
                <a:moveTo>
                  <a:pt x="97897" y="29260"/>
                </a:moveTo>
                <a:lnTo>
                  <a:pt x="79751" y="29260"/>
                </a:lnTo>
                <a:lnTo>
                  <a:pt x="79751" y="0"/>
                </a:lnTo>
                <a:lnTo>
                  <a:pt x="97897" y="0"/>
                </a:lnTo>
                <a:lnTo>
                  <a:pt x="97897" y="29260"/>
                </a:lnTo>
                <a:close/>
              </a:path>
              <a:path w="1375409" h="212725">
                <a:moveTo>
                  <a:pt x="167344" y="45261"/>
                </a:moveTo>
                <a:lnTo>
                  <a:pt x="10753" y="45261"/>
                </a:lnTo>
                <a:lnTo>
                  <a:pt x="10753" y="29260"/>
                </a:lnTo>
                <a:lnTo>
                  <a:pt x="167344" y="29260"/>
                </a:lnTo>
                <a:lnTo>
                  <a:pt x="167344" y="45261"/>
                </a:lnTo>
                <a:close/>
              </a:path>
              <a:path w="1375409" h="212725">
                <a:moveTo>
                  <a:pt x="8288" y="135327"/>
                </a:moveTo>
                <a:lnTo>
                  <a:pt x="8288" y="118869"/>
                </a:lnTo>
                <a:lnTo>
                  <a:pt x="34954" y="110296"/>
                </a:lnTo>
                <a:lnTo>
                  <a:pt x="57797" y="95723"/>
                </a:lnTo>
                <a:lnTo>
                  <a:pt x="73752" y="74893"/>
                </a:lnTo>
                <a:lnTo>
                  <a:pt x="79751" y="47547"/>
                </a:lnTo>
                <a:lnTo>
                  <a:pt x="79751" y="45261"/>
                </a:lnTo>
                <a:lnTo>
                  <a:pt x="97897" y="45261"/>
                </a:lnTo>
                <a:lnTo>
                  <a:pt x="97897" y="47547"/>
                </a:lnTo>
                <a:lnTo>
                  <a:pt x="103767" y="74893"/>
                </a:lnTo>
                <a:lnTo>
                  <a:pt x="111250" y="84808"/>
                </a:lnTo>
                <a:lnTo>
                  <a:pt x="88936" y="84808"/>
                </a:lnTo>
                <a:lnTo>
                  <a:pt x="75453" y="102442"/>
                </a:lnTo>
                <a:lnTo>
                  <a:pt x="56845" y="117011"/>
                </a:lnTo>
                <a:lnTo>
                  <a:pt x="34121" y="128109"/>
                </a:lnTo>
                <a:lnTo>
                  <a:pt x="8288" y="135327"/>
                </a:lnTo>
                <a:close/>
              </a:path>
              <a:path w="1375409" h="212725">
                <a:moveTo>
                  <a:pt x="169136" y="135327"/>
                </a:moveTo>
                <a:lnTo>
                  <a:pt x="143216" y="128077"/>
                </a:lnTo>
                <a:lnTo>
                  <a:pt x="120720" y="116925"/>
                </a:lnTo>
                <a:lnTo>
                  <a:pt x="102381" y="102345"/>
                </a:lnTo>
                <a:lnTo>
                  <a:pt x="88936" y="84808"/>
                </a:lnTo>
                <a:lnTo>
                  <a:pt x="111250" y="84808"/>
                </a:lnTo>
                <a:lnTo>
                  <a:pt x="119487" y="95723"/>
                </a:lnTo>
                <a:lnTo>
                  <a:pt x="142222" y="110296"/>
                </a:lnTo>
                <a:lnTo>
                  <a:pt x="169136" y="118869"/>
                </a:lnTo>
                <a:lnTo>
                  <a:pt x="169136" y="135327"/>
                </a:lnTo>
                <a:close/>
              </a:path>
              <a:path w="1375409" h="212725">
                <a:moveTo>
                  <a:pt x="97897" y="187218"/>
                </a:moveTo>
                <a:lnTo>
                  <a:pt x="79751" y="187218"/>
                </a:lnTo>
                <a:lnTo>
                  <a:pt x="79751" y="127327"/>
                </a:lnTo>
                <a:lnTo>
                  <a:pt x="97897" y="127327"/>
                </a:lnTo>
                <a:lnTo>
                  <a:pt x="97897" y="187218"/>
                </a:lnTo>
                <a:close/>
              </a:path>
              <a:path w="1375409" h="212725">
                <a:moveTo>
                  <a:pt x="178321" y="203220"/>
                </a:moveTo>
                <a:lnTo>
                  <a:pt x="0" y="203220"/>
                </a:lnTo>
                <a:lnTo>
                  <a:pt x="0" y="187218"/>
                </a:lnTo>
                <a:lnTo>
                  <a:pt x="178321" y="187218"/>
                </a:lnTo>
                <a:lnTo>
                  <a:pt x="178321" y="203220"/>
                </a:lnTo>
                <a:close/>
              </a:path>
              <a:path w="1375409" h="212725">
                <a:moveTo>
                  <a:pt x="209909" y="199562"/>
                </a:moveTo>
                <a:lnTo>
                  <a:pt x="209909" y="182418"/>
                </a:lnTo>
                <a:lnTo>
                  <a:pt x="244040" y="165152"/>
                </a:lnTo>
                <a:lnTo>
                  <a:pt x="268238" y="137728"/>
                </a:lnTo>
                <a:lnTo>
                  <a:pt x="282649" y="100702"/>
                </a:lnTo>
                <a:lnTo>
                  <a:pt x="287420" y="54634"/>
                </a:lnTo>
                <a:lnTo>
                  <a:pt x="287420" y="27431"/>
                </a:lnTo>
                <a:lnTo>
                  <a:pt x="211253" y="27431"/>
                </a:lnTo>
                <a:lnTo>
                  <a:pt x="211253" y="11429"/>
                </a:lnTo>
                <a:lnTo>
                  <a:pt x="305342" y="11429"/>
                </a:lnTo>
                <a:lnTo>
                  <a:pt x="305342" y="52805"/>
                </a:lnTo>
                <a:lnTo>
                  <a:pt x="299692" y="105921"/>
                </a:lnTo>
                <a:lnTo>
                  <a:pt x="282324" y="148557"/>
                </a:lnTo>
                <a:lnTo>
                  <a:pt x="252606" y="180007"/>
                </a:lnTo>
                <a:lnTo>
                  <a:pt x="209909" y="199562"/>
                </a:lnTo>
                <a:close/>
              </a:path>
              <a:path w="1375409" h="212725">
                <a:moveTo>
                  <a:pt x="370309" y="212135"/>
                </a:moveTo>
                <a:lnTo>
                  <a:pt x="352163" y="212135"/>
                </a:lnTo>
                <a:lnTo>
                  <a:pt x="352163" y="7772"/>
                </a:lnTo>
                <a:lnTo>
                  <a:pt x="370309" y="7772"/>
                </a:lnTo>
                <a:lnTo>
                  <a:pt x="370309" y="212135"/>
                </a:lnTo>
                <a:close/>
              </a:path>
              <a:path w="1375409" h="212725">
                <a:moveTo>
                  <a:pt x="465070" y="131670"/>
                </a:moveTo>
                <a:lnTo>
                  <a:pt x="465070" y="115211"/>
                </a:lnTo>
                <a:lnTo>
                  <a:pt x="496475" y="103646"/>
                </a:lnTo>
                <a:lnTo>
                  <a:pt x="520572" y="85094"/>
                </a:lnTo>
                <a:lnTo>
                  <a:pt x="536015" y="60113"/>
                </a:lnTo>
                <a:lnTo>
                  <a:pt x="541462" y="29260"/>
                </a:lnTo>
                <a:lnTo>
                  <a:pt x="541462" y="10058"/>
                </a:lnTo>
                <a:lnTo>
                  <a:pt x="559608" y="10058"/>
                </a:lnTo>
                <a:lnTo>
                  <a:pt x="559608" y="29260"/>
                </a:lnTo>
                <a:lnTo>
                  <a:pt x="565215" y="60113"/>
                </a:lnTo>
                <a:lnTo>
                  <a:pt x="572273" y="71321"/>
                </a:lnTo>
                <a:lnTo>
                  <a:pt x="550647" y="71321"/>
                </a:lnTo>
                <a:lnTo>
                  <a:pt x="538346" y="90876"/>
                </a:lnTo>
                <a:lnTo>
                  <a:pt x="520124" y="108267"/>
                </a:lnTo>
                <a:lnTo>
                  <a:pt x="495768" y="122272"/>
                </a:lnTo>
                <a:lnTo>
                  <a:pt x="465070" y="131670"/>
                </a:lnTo>
                <a:close/>
              </a:path>
              <a:path w="1375409" h="212725">
                <a:moveTo>
                  <a:pt x="636223" y="131670"/>
                </a:moveTo>
                <a:lnTo>
                  <a:pt x="605714" y="122080"/>
                </a:lnTo>
                <a:lnTo>
                  <a:pt x="581338" y="108096"/>
                </a:lnTo>
                <a:lnTo>
                  <a:pt x="563010" y="90812"/>
                </a:lnTo>
                <a:lnTo>
                  <a:pt x="550647" y="71321"/>
                </a:lnTo>
                <a:lnTo>
                  <a:pt x="572273" y="71321"/>
                </a:lnTo>
                <a:lnTo>
                  <a:pt x="580946" y="85094"/>
                </a:lnTo>
                <a:lnTo>
                  <a:pt x="605161" y="103646"/>
                </a:lnTo>
                <a:lnTo>
                  <a:pt x="636223" y="115211"/>
                </a:lnTo>
                <a:lnTo>
                  <a:pt x="636223" y="131670"/>
                </a:lnTo>
                <a:close/>
              </a:path>
              <a:path w="1375409" h="212725">
                <a:moveTo>
                  <a:pt x="640032" y="203220"/>
                </a:moveTo>
                <a:lnTo>
                  <a:pt x="461710" y="203220"/>
                </a:lnTo>
                <a:lnTo>
                  <a:pt x="461710" y="187218"/>
                </a:lnTo>
                <a:lnTo>
                  <a:pt x="640032" y="187218"/>
                </a:lnTo>
                <a:lnTo>
                  <a:pt x="640032" y="203220"/>
                </a:lnTo>
                <a:close/>
              </a:path>
              <a:path w="1375409" h="212725">
                <a:moveTo>
                  <a:pt x="748234" y="95552"/>
                </a:moveTo>
                <a:lnTo>
                  <a:pt x="676323" y="95552"/>
                </a:lnTo>
                <a:lnTo>
                  <a:pt x="676323" y="79550"/>
                </a:lnTo>
                <a:lnTo>
                  <a:pt x="748458" y="79550"/>
                </a:lnTo>
                <a:lnTo>
                  <a:pt x="766163" y="79304"/>
                </a:lnTo>
                <a:lnTo>
                  <a:pt x="783910" y="78436"/>
                </a:lnTo>
                <a:lnTo>
                  <a:pt x="800565" y="76754"/>
                </a:lnTo>
                <a:lnTo>
                  <a:pt x="814993" y="74064"/>
                </a:lnTo>
                <a:lnTo>
                  <a:pt x="814993" y="27431"/>
                </a:lnTo>
                <a:lnTo>
                  <a:pt x="676323" y="27431"/>
                </a:lnTo>
                <a:lnTo>
                  <a:pt x="676323" y="11429"/>
                </a:lnTo>
                <a:lnTo>
                  <a:pt x="832915" y="11429"/>
                </a:lnTo>
                <a:lnTo>
                  <a:pt x="832847" y="89380"/>
                </a:lnTo>
                <a:lnTo>
                  <a:pt x="814993" y="89380"/>
                </a:lnTo>
                <a:lnTo>
                  <a:pt x="800687" y="92273"/>
                </a:lnTo>
                <a:lnTo>
                  <a:pt x="784218" y="94180"/>
                </a:lnTo>
                <a:lnTo>
                  <a:pt x="766447" y="95230"/>
                </a:lnTo>
                <a:lnTo>
                  <a:pt x="748234" y="95552"/>
                </a:lnTo>
                <a:close/>
              </a:path>
              <a:path w="1375409" h="212725">
                <a:moveTo>
                  <a:pt x="827538" y="152929"/>
                </a:moveTo>
                <a:lnTo>
                  <a:pt x="809841" y="152929"/>
                </a:lnTo>
                <a:lnTo>
                  <a:pt x="811974" y="138606"/>
                </a:lnTo>
                <a:lnTo>
                  <a:pt x="813593" y="122612"/>
                </a:lnTo>
                <a:lnTo>
                  <a:pt x="814629" y="105835"/>
                </a:lnTo>
                <a:lnTo>
                  <a:pt x="814993" y="89380"/>
                </a:lnTo>
                <a:lnTo>
                  <a:pt x="832847" y="89380"/>
                </a:lnTo>
                <a:lnTo>
                  <a:pt x="832547" y="104389"/>
                </a:lnTo>
                <a:lnTo>
                  <a:pt x="831507" y="121840"/>
                </a:lnTo>
                <a:lnTo>
                  <a:pt x="831443" y="122612"/>
                </a:lnTo>
                <a:lnTo>
                  <a:pt x="829788" y="138660"/>
                </a:lnTo>
                <a:lnTo>
                  <a:pt x="827538" y="152929"/>
                </a:lnTo>
                <a:close/>
              </a:path>
              <a:path w="1375409" h="212725">
                <a:moveTo>
                  <a:pt x="746442" y="187218"/>
                </a:moveTo>
                <a:lnTo>
                  <a:pt x="728296" y="187218"/>
                </a:lnTo>
                <a:lnTo>
                  <a:pt x="728296" y="121840"/>
                </a:lnTo>
                <a:lnTo>
                  <a:pt x="746442" y="121840"/>
                </a:lnTo>
                <a:lnTo>
                  <a:pt x="746442" y="187218"/>
                </a:lnTo>
                <a:close/>
              </a:path>
              <a:path w="1375409" h="212725">
                <a:moveTo>
                  <a:pt x="843892" y="203220"/>
                </a:moveTo>
                <a:lnTo>
                  <a:pt x="665570" y="203220"/>
                </a:lnTo>
                <a:lnTo>
                  <a:pt x="665570" y="187218"/>
                </a:lnTo>
                <a:lnTo>
                  <a:pt x="843892" y="187218"/>
                </a:lnTo>
                <a:lnTo>
                  <a:pt x="843892" y="203220"/>
                </a:lnTo>
                <a:close/>
              </a:path>
              <a:path w="1375409" h="212725">
                <a:moveTo>
                  <a:pt x="925660" y="200705"/>
                </a:moveTo>
                <a:lnTo>
                  <a:pt x="883810" y="172617"/>
                </a:lnTo>
                <a:lnTo>
                  <a:pt x="875269" y="131213"/>
                </a:lnTo>
                <a:lnTo>
                  <a:pt x="874359" y="104467"/>
                </a:lnTo>
                <a:lnTo>
                  <a:pt x="875269" y="77593"/>
                </a:lnTo>
                <a:lnTo>
                  <a:pt x="883810" y="36189"/>
                </a:lnTo>
                <a:lnTo>
                  <a:pt x="915593" y="8704"/>
                </a:lnTo>
                <a:lnTo>
                  <a:pt x="925660" y="7772"/>
                </a:lnTo>
                <a:lnTo>
                  <a:pt x="935633" y="8704"/>
                </a:lnTo>
                <a:lnTo>
                  <a:pt x="944618" y="11458"/>
                </a:lnTo>
                <a:lnTo>
                  <a:pt x="952469" y="15969"/>
                </a:lnTo>
                <a:lnTo>
                  <a:pt x="959039" y="22173"/>
                </a:lnTo>
                <a:lnTo>
                  <a:pt x="960057" y="23773"/>
                </a:lnTo>
                <a:lnTo>
                  <a:pt x="917371" y="23773"/>
                </a:lnTo>
                <a:lnTo>
                  <a:pt x="910427" y="26974"/>
                </a:lnTo>
                <a:lnTo>
                  <a:pt x="892956" y="80300"/>
                </a:lnTo>
                <a:lnTo>
                  <a:pt x="892281" y="104467"/>
                </a:lnTo>
                <a:lnTo>
                  <a:pt x="892956" y="128541"/>
                </a:lnTo>
                <a:lnTo>
                  <a:pt x="905274" y="176246"/>
                </a:lnTo>
                <a:lnTo>
                  <a:pt x="917371" y="185161"/>
                </a:lnTo>
                <a:lnTo>
                  <a:pt x="960016" y="185161"/>
                </a:lnTo>
                <a:lnTo>
                  <a:pt x="959039" y="186761"/>
                </a:lnTo>
                <a:lnTo>
                  <a:pt x="952469" y="192990"/>
                </a:lnTo>
                <a:lnTo>
                  <a:pt x="944618" y="197334"/>
                </a:lnTo>
                <a:lnTo>
                  <a:pt x="935633" y="199877"/>
                </a:lnTo>
                <a:lnTo>
                  <a:pt x="925660" y="200705"/>
                </a:lnTo>
                <a:close/>
              </a:path>
              <a:path w="1375409" h="212725">
                <a:moveTo>
                  <a:pt x="1035879" y="91894"/>
                </a:moveTo>
                <a:lnTo>
                  <a:pt x="1017733" y="91894"/>
                </a:lnTo>
                <a:lnTo>
                  <a:pt x="1017733" y="7772"/>
                </a:lnTo>
                <a:lnTo>
                  <a:pt x="1035879" y="7772"/>
                </a:lnTo>
                <a:lnTo>
                  <a:pt x="1035879" y="91894"/>
                </a:lnTo>
                <a:close/>
              </a:path>
              <a:path w="1375409" h="212725">
                <a:moveTo>
                  <a:pt x="960016" y="185161"/>
                </a:moveTo>
                <a:lnTo>
                  <a:pt x="934173" y="185161"/>
                </a:lnTo>
                <a:lnTo>
                  <a:pt x="941118" y="182189"/>
                </a:lnTo>
                <a:lnTo>
                  <a:pt x="945822" y="176246"/>
                </a:lnTo>
                <a:lnTo>
                  <a:pt x="952140" y="164773"/>
                </a:lnTo>
                <a:lnTo>
                  <a:pt x="956211" y="148757"/>
                </a:lnTo>
                <a:lnTo>
                  <a:pt x="958392" y="128541"/>
                </a:lnTo>
                <a:lnTo>
                  <a:pt x="959039" y="104467"/>
                </a:lnTo>
                <a:lnTo>
                  <a:pt x="958392" y="80300"/>
                </a:lnTo>
                <a:lnTo>
                  <a:pt x="945822" y="32917"/>
                </a:lnTo>
                <a:lnTo>
                  <a:pt x="934173" y="23773"/>
                </a:lnTo>
                <a:lnTo>
                  <a:pt x="960057" y="23773"/>
                </a:lnTo>
                <a:lnTo>
                  <a:pt x="966782" y="34353"/>
                </a:lnTo>
                <a:lnTo>
                  <a:pt x="972089" y="50176"/>
                </a:lnTo>
                <a:lnTo>
                  <a:pt x="975295" y="69428"/>
                </a:lnTo>
                <a:lnTo>
                  <a:pt x="976737" y="91894"/>
                </a:lnTo>
                <a:lnTo>
                  <a:pt x="1035879" y="91894"/>
                </a:lnTo>
                <a:lnTo>
                  <a:pt x="1035879" y="107667"/>
                </a:lnTo>
                <a:lnTo>
                  <a:pt x="976961" y="107667"/>
                </a:lnTo>
                <a:lnTo>
                  <a:pt x="975925" y="133302"/>
                </a:lnTo>
                <a:lnTo>
                  <a:pt x="972873" y="155186"/>
                </a:lnTo>
                <a:lnTo>
                  <a:pt x="967384" y="173085"/>
                </a:lnTo>
                <a:lnTo>
                  <a:pt x="960016" y="185161"/>
                </a:lnTo>
                <a:close/>
              </a:path>
              <a:path w="1375409" h="212725">
                <a:moveTo>
                  <a:pt x="1035879" y="212364"/>
                </a:moveTo>
                <a:lnTo>
                  <a:pt x="1017733" y="212364"/>
                </a:lnTo>
                <a:lnTo>
                  <a:pt x="1017733" y="107667"/>
                </a:lnTo>
                <a:lnTo>
                  <a:pt x="1035879" y="107667"/>
                </a:lnTo>
                <a:lnTo>
                  <a:pt x="1035879" y="212364"/>
                </a:lnTo>
                <a:close/>
              </a:path>
              <a:path w="1375409" h="212725">
                <a:moveTo>
                  <a:pt x="1227194" y="101953"/>
                </a:moveTo>
                <a:lnTo>
                  <a:pt x="1121232" y="101953"/>
                </a:lnTo>
                <a:lnTo>
                  <a:pt x="1121232" y="85951"/>
                </a:lnTo>
                <a:lnTo>
                  <a:pt x="1227194" y="85951"/>
                </a:lnTo>
                <a:lnTo>
                  <a:pt x="1227194" y="101953"/>
                </a:lnTo>
                <a:close/>
              </a:path>
              <a:path w="1375409" h="212725">
                <a:moveTo>
                  <a:pt x="1227194" y="147214"/>
                </a:moveTo>
                <a:lnTo>
                  <a:pt x="1121232" y="147214"/>
                </a:lnTo>
                <a:lnTo>
                  <a:pt x="1121232" y="131441"/>
                </a:lnTo>
                <a:lnTo>
                  <a:pt x="1227194" y="131441"/>
                </a:lnTo>
                <a:lnTo>
                  <a:pt x="1227194" y="147214"/>
                </a:lnTo>
                <a:close/>
              </a:path>
              <a:path w="1375409" h="212725">
                <a:moveTo>
                  <a:pt x="1312099" y="61034"/>
                </a:moveTo>
                <a:lnTo>
                  <a:pt x="1312099" y="42061"/>
                </a:lnTo>
                <a:lnTo>
                  <a:pt x="1358471" y="20802"/>
                </a:lnTo>
                <a:lnTo>
                  <a:pt x="1374825" y="20802"/>
                </a:lnTo>
                <a:lnTo>
                  <a:pt x="1374825" y="41146"/>
                </a:lnTo>
                <a:lnTo>
                  <a:pt x="1355783" y="41146"/>
                </a:lnTo>
                <a:lnTo>
                  <a:pt x="1312099" y="61034"/>
                </a:lnTo>
                <a:close/>
              </a:path>
              <a:path w="1375409" h="212725">
                <a:moveTo>
                  <a:pt x="1374825" y="200020"/>
                </a:moveTo>
                <a:lnTo>
                  <a:pt x="1355783" y="200020"/>
                </a:lnTo>
                <a:lnTo>
                  <a:pt x="1355783" y="41146"/>
                </a:lnTo>
                <a:lnTo>
                  <a:pt x="1374825" y="41146"/>
                </a:lnTo>
                <a:lnTo>
                  <a:pt x="1374825" y="20002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821407" y="8754002"/>
            <a:ext cx="2766060" cy="224790"/>
          </a:xfrm>
          <a:custGeom>
            <a:avLst/>
            <a:gdLst/>
            <a:ahLst/>
            <a:cxnLst/>
            <a:rect l="l" t="t" r="r" b="b"/>
            <a:pathLst>
              <a:path w="2766059" h="224790">
                <a:moveTo>
                  <a:pt x="161968" y="148586"/>
                </a:moveTo>
                <a:lnTo>
                  <a:pt x="144270" y="148586"/>
                </a:lnTo>
                <a:lnTo>
                  <a:pt x="146398" y="134220"/>
                </a:lnTo>
                <a:lnTo>
                  <a:pt x="148022" y="118183"/>
                </a:lnTo>
                <a:lnTo>
                  <a:pt x="149058" y="101460"/>
                </a:lnTo>
                <a:lnTo>
                  <a:pt x="149352" y="88237"/>
                </a:lnTo>
                <a:lnTo>
                  <a:pt x="149422" y="27888"/>
                </a:lnTo>
                <a:lnTo>
                  <a:pt x="9632" y="27888"/>
                </a:lnTo>
                <a:lnTo>
                  <a:pt x="9632" y="11886"/>
                </a:lnTo>
                <a:lnTo>
                  <a:pt x="167344" y="11886"/>
                </a:lnTo>
                <a:lnTo>
                  <a:pt x="167219" y="88237"/>
                </a:lnTo>
                <a:lnTo>
                  <a:pt x="167008" y="99370"/>
                </a:lnTo>
                <a:lnTo>
                  <a:pt x="166000" y="117068"/>
                </a:lnTo>
                <a:lnTo>
                  <a:pt x="164320" y="133781"/>
                </a:lnTo>
                <a:lnTo>
                  <a:pt x="161968" y="148586"/>
                </a:lnTo>
                <a:close/>
              </a:path>
              <a:path w="2766059" h="224790">
                <a:moveTo>
                  <a:pt x="80872" y="187675"/>
                </a:moveTo>
                <a:lnTo>
                  <a:pt x="62726" y="187675"/>
                </a:lnTo>
                <a:lnTo>
                  <a:pt x="62726" y="88237"/>
                </a:lnTo>
                <a:lnTo>
                  <a:pt x="80872" y="88237"/>
                </a:lnTo>
                <a:lnTo>
                  <a:pt x="80872" y="187675"/>
                </a:lnTo>
                <a:close/>
              </a:path>
              <a:path w="2766059" h="224790">
                <a:moveTo>
                  <a:pt x="178321" y="203677"/>
                </a:moveTo>
                <a:lnTo>
                  <a:pt x="0" y="203677"/>
                </a:lnTo>
                <a:lnTo>
                  <a:pt x="0" y="187675"/>
                </a:lnTo>
                <a:lnTo>
                  <a:pt x="178321" y="187675"/>
                </a:lnTo>
                <a:lnTo>
                  <a:pt x="178321" y="203677"/>
                </a:lnTo>
                <a:close/>
              </a:path>
              <a:path w="2766059" h="224790">
                <a:moveTo>
                  <a:pt x="236343" y="64920"/>
                </a:moveTo>
                <a:lnTo>
                  <a:pt x="206772" y="64920"/>
                </a:lnTo>
                <a:lnTo>
                  <a:pt x="206772" y="49833"/>
                </a:lnTo>
                <a:lnTo>
                  <a:pt x="237015" y="49833"/>
                </a:lnTo>
                <a:lnTo>
                  <a:pt x="250310" y="49526"/>
                </a:lnTo>
                <a:lnTo>
                  <a:pt x="283612" y="32917"/>
                </a:lnTo>
                <a:lnTo>
                  <a:pt x="283612" y="26059"/>
                </a:lnTo>
                <a:lnTo>
                  <a:pt x="206772" y="26059"/>
                </a:lnTo>
                <a:lnTo>
                  <a:pt x="206772" y="10515"/>
                </a:lnTo>
                <a:lnTo>
                  <a:pt x="301758" y="10515"/>
                </a:lnTo>
                <a:lnTo>
                  <a:pt x="301758" y="20802"/>
                </a:lnTo>
                <a:lnTo>
                  <a:pt x="294680" y="57941"/>
                </a:lnTo>
                <a:lnTo>
                  <a:pt x="292674" y="60577"/>
                </a:lnTo>
                <a:lnTo>
                  <a:pt x="274427" y="60577"/>
                </a:lnTo>
                <a:lnTo>
                  <a:pt x="266555" y="62413"/>
                </a:lnTo>
                <a:lnTo>
                  <a:pt x="257485" y="63777"/>
                </a:lnTo>
                <a:lnTo>
                  <a:pt x="247366" y="64627"/>
                </a:lnTo>
                <a:lnTo>
                  <a:pt x="236343" y="64920"/>
                </a:lnTo>
                <a:close/>
              </a:path>
              <a:path w="2766059" h="224790">
                <a:moveTo>
                  <a:pt x="201620" y="109953"/>
                </a:moveTo>
                <a:lnTo>
                  <a:pt x="201620" y="94409"/>
                </a:lnTo>
                <a:lnTo>
                  <a:pt x="225534" y="90376"/>
                </a:lnTo>
                <a:lnTo>
                  <a:pt x="245920" y="83579"/>
                </a:lnTo>
                <a:lnTo>
                  <a:pt x="262358" y="73739"/>
                </a:lnTo>
                <a:lnTo>
                  <a:pt x="274427" y="60577"/>
                </a:lnTo>
                <a:lnTo>
                  <a:pt x="292674" y="60577"/>
                </a:lnTo>
                <a:lnTo>
                  <a:pt x="274539" y="84408"/>
                </a:lnTo>
                <a:lnTo>
                  <a:pt x="242973" y="101360"/>
                </a:lnTo>
                <a:lnTo>
                  <a:pt x="201620" y="109953"/>
                </a:lnTo>
                <a:close/>
              </a:path>
              <a:path w="2766059" h="224790">
                <a:moveTo>
                  <a:pt x="365380" y="106982"/>
                </a:moveTo>
                <a:lnTo>
                  <a:pt x="347458" y="106982"/>
                </a:lnTo>
                <a:lnTo>
                  <a:pt x="347458" y="8229"/>
                </a:lnTo>
                <a:lnTo>
                  <a:pt x="365380" y="8229"/>
                </a:lnTo>
                <a:lnTo>
                  <a:pt x="365380" y="48233"/>
                </a:lnTo>
                <a:lnTo>
                  <a:pt x="396071" y="48233"/>
                </a:lnTo>
                <a:lnTo>
                  <a:pt x="396071" y="64463"/>
                </a:lnTo>
                <a:lnTo>
                  <a:pt x="365380" y="64463"/>
                </a:lnTo>
                <a:lnTo>
                  <a:pt x="365380" y="106982"/>
                </a:lnTo>
                <a:close/>
              </a:path>
              <a:path w="2766059" h="224790">
                <a:moveTo>
                  <a:pt x="368068" y="215107"/>
                </a:moveTo>
                <a:lnTo>
                  <a:pt x="218421" y="215107"/>
                </a:lnTo>
                <a:lnTo>
                  <a:pt x="218421" y="161158"/>
                </a:lnTo>
                <a:lnTo>
                  <a:pt x="347458" y="161158"/>
                </a:lnTo>
                <a:lnTo>
                  <a:pt x="347458" y="137385"/>
                </a:lnTo>
                <a:lnTo>
                  <a:pt x="218421" y="137385"/>
                </a:lnTo>
                <a:lnTo>
                  <a:pt x="218421" y="122297"/>
                </a:lnTo>
                <a:lnTo>
                  <a:pt x="365380" y="122297"/>
                </a:lnTo>
                <a:lnTo>
                  <a:pt x="365380" y="176246"/>
                </a:lnTo>
                <a:lnTo>
                  <a:pt x="236343" y="176246"/>
                </a:lnTo>
                <a:lnTo>
                  <a:pt x="236343" y="200248"/>
                </a:lnTo>
                <a:lnTo>
                  <a:pt x="368068" y="200248"/>
                </a:lnTo>
                <a:lnTo>
                  <a:pt x="368068" y="215107"/>
                </a:lnTo>
                <a:close/>
              </a:path>
              <a:path w="2766059" h="224790">
                <a:moveTo>
                  <a:pt x="577753" y="139671"/>
                </a:moveTo>
                <a:lnTo>
                  <a:pt x="418473" y="139671"/>
                </a:lnTo>
                <a:lnTo>
                  <a:pt x="418473" y="67892"/>
                </a:lnTo>
                <a:lnTo>
                  <a:pt x="557143" y="67892"/>
                </a:lnTo>
                <a:lnTo>
                  <a:pt x="557143" y="27888"/>
                </a:lnTo>
                <a:lnTo>
                  <a:pt x="418473" y="27888"/>
                </a:lnTo>
                <a:lnTo>
                  <a:pt x="418473" y="11886"/>
                </a:lnTo>
                <a:lnTo>
                  <a:pt x="575065" y="11886"/>
                </a:lnTo>
                <a:lnTo>
                  <a:pt x="575065" y="83665"/>
                </a:lnTo>
                <a:lnTo>
                  <a:pt x="436395" y="83665"/>
                </a:lnTo>
                <a:lnTo>
                  <a:pt x="436395" y="123898"/>
                </a:lnTo>
                <a:lnTo>
                  <a:pt x="577753" y="123898"/>
                </a:lnTo>
                <a:lnTo>
                  <a:pt x="577753" y="139671"/>
                </a:lnTo>
                <a:close/>
              </a:path>
              <a:path w="2766059" h="224790">
                <a:moveTo>
                  <a:pt x="506290" y="187675"/>
                </a:moveTo>
                <a:lnTo>
                  <a:pt x="488144" y="187675"/>
                </a:lnTo>
                <a:lnTo>
                  <a:pt x="488144" y="139671"/>
                </a:lnTo>
                <a:lnTo>
                  <a:pt x="506290" y="139671"/>
                </a:lnTo>
                <a:lnTo>
                  <a:pt x="506290" y="187675"/>
                </a:lnTo>
                <a:close/>
              </a:path>
              <a:path w="2766059" h="224790">
                <a:moveTo>
                  <a:pt x="586042" y="203677"/>
                </a:moveTo>
                <a:lnTo>
                  <a:pt x="407720" y="203677"/>
                </a:lnTo>
                <a:lnTo>
                  <a:pt x="407720" y="187675"/>
                </a:lnTo>
                <a:lnTo>
                  <a:pt x="586042" y="187675"/>
                </a:lnTo>
                <a:lnTo>
                  <a:pt x="586042" y="203677"/>
                </a:lnTo>
                <a:close/>
              </a:path>
              <a:path w="2766059" h="224790">
                <a:moveTo>
                  <a:pt x="778029" y="212592"/>
                </a:moveTo>
                <a:lnTo>
                  <a:pt x="759884" y="212592"/>
                </a:lnTo>
                <a:lnTo>
                  <a:pt x="759884" y="182646"/>
                </a:lnTo>
                <a:lnTo>
                  <a:pt x="711271" y="182646"/>
                </a:lnTo>
                <a:lnTo>
                  <a:pt x="726018" y="181636"/>
                </a:lnTo>
                <a:lnTo>
                  <a:pt x="739357" y="178675"/>
                </a:lnTo>
                <a:lnTo>
                  <a:pt x="750807" y="173870"/>
                </a:lnTo>
                <a:lnTo>
                  <a:pt x="759884" y="167331"/>
                </a:lnTo>
                <a:lnTo>
                  <a:pt x="759884" y="8229"/>
                </a:lnTo>
                <a:lnTo>
                  <a:pt x="778029" y="8229"/>
                </a:lnTo>
                <a:lnTo>
                  <a:pt x="778029" y="212592"/>
                </a:lnTo>
                <a:close/>
              </a:path>
              <a:path w="2766059" h="224790">
                <a:moveTo>
                  <a:pt x="708134" y="198419"/>
                </a:moveTo>
                <a:lnTo>
                  <a:pt x="618973" y="198419"/>
                </a:lnTo>
                <a:lnTo>
                  <a:pt x="618973" y="96238"/>
                </a:lnTo>
                <a:lnTo>
                  <a:pt x="692453" y="96238"/>
                </a:lnTo>
                <a:lnTo>
                  <a:pt x="692453" y="27888"/>
                </a:lnTo>
                <a:lnTo>
                  <a:pt x="618973" y="27888"/>
                </a:lnTo>
                <a:lnTo>
                  <a:pt x="618973" y="11886"/>
                </a:lnTo>
                <a:lnTo>
                  <a:pt x="710151" y="11886"/>
                </a:lnTo>
                <a:lnTo>
                  <a:pt x="710151" y="112239"/>
                </a:lnTo>
                <a:lnTo>
                  <a:pt x="636671" y="112239"/>
                </a:lnTo>
                <a:lnTo>
                  <a:pt x="636671" y="182646"/>
                </a:lnTo>
                <a:lnTo>
                  <a:pt x="759884" y="182646"/>
                </a:lnTo>
                <a:lnTo>
                  <a:pt x="750790" y="189451"/>
                </a:lnTo>
                <a:lnTo>
                  <a:pt x="738713" y="194390"/>
                </a:lnTo>
                <a:lnTo>
                  <a:pt x="724285" y="197401"/>
                </a:lnTo>
                <a:lnTo>
                  <a:pt x="708134" y="198419"/>
                </a:lnTo>
                <a:close/>
              </a:path>
              <a:path w="2766059" h="224790">
                <a:moveTo>
                  <a:pt x="937309" y="125498"/>
                </a:moveTo>
                <a:lnTo>
                  <a:pt x="863382" y="125498"/>
                </a:lnTo>
                <a:lnTo>
                  <a:pt x="863382" y="108582"/>
                </a:lnTo>
                <a:lnTo>
                  <a:pt x="937309" y="108582"/>
                </a:lnTo>
                <a:lnTo>
                  <a:pt x="937309" y="125498"/>
                </a:lnTo>
                <a:close/>
              </a:path>
              <a:path w="2766059" h="224790">
                <a:moveTo>
                  <a:pt x="973153" y="76350"/>
                </a:moveTo>
                <a:lnTo>
                  <a:pt x="954111" y="76350"/>
                </a:lnTo>
                <a:lnTo>
                  <a:pt x="954111" y="71092"/>
                </a:lnTo>
                <a:lnTo>
                  <a:pt x="957548" y="50690"/>
                </a:lnTo>
                <a:lnTo>
                  <a:pt x="967664" y="33889"/>
                </a:lnTo>
                <a:lnTo>
                  <a:pt x="984165" y="22487"/>
                </a:lnTo>
                <a:lnTo>
                  <a:pt x="1006756" y="18287"/>
                </a:lnTo>
                <a:lnTo>
                  <a:pt x="1029383" y="22487"/>
                </a:lnTo>
                <a:lnTo>
                  <a:pt x="1045960" y="33889"/>
                </a:lnTo>
                <a:lnTo>
                  <a:pt x="1046619" y="34974"/>
                </a:lnTo>
                <a:lnTo>
                  <a:pt x="1006756" y="34974"/>
                </a:lnTo>
                <a:lnTo>
                  <a:pt x="992527" y="37696"/>
                </a:lnTo>
                <a:lnTo>
                  <a:pt x="981974" y="45261"/>
                </a:lnTo>
                <a:lnTo>
                  <a:pt x="975411" y="56769"/>
                </a:lnTo>
                <a:lnTo>
                  <a:pt x="973188" y="71092"/>
                </a:lnTo>
                <a:lnTo>
                  <a:pt x="973153" y="76350"/>
                </a:lnTo>
                <a:close/>
              </a:path>
              <a:path w="2766059" h="224790">
                <a:moveTo>
                  <a:pt x="1061866" y="200477"/>
                </a:moveTo>
                <a:lnTo>
                  <a:pt x="956799" y="200477"/>
                </a:lnTo>
                <a:lnTo>
                  <a:pt x="956799" y="185161"/>
                </a:lnTo>
                <a:lnTo>
                  <a:pt x="1027142" y="103553"/>
                </a:lnTo>
                <a:lnTo>
                  <a:pt x="1033271" y="95430"/>
                </a:lnTo>
                <a:lnTo>
                  <a:pt x="1037363" y="87608"/>
                </a:lnTo>
                <a:lnTo>
                  <a:pt x="1039649" y="79700"/>
                </a:lnTo>
                <a:lnTo>
                  <a:pt x="1040360" y="71321"/>
                </a:lnTo>
                <a:lnTo>
                  <a:pt x="1038039" y="56673"/>
                </a:lnTo>
                <a:lnTo>
                  <a:pt x="1031371" y="45175"/>
                </a:lnTo>
                <a:lnTo>
                  <a:pt x="1020796" y="37664"/>
                </a:lnTo>
                <a:lnTo>
                  <a:pt x="1006756" y="34974"/>
                </a:lnTo>
                <a:lnTo>
                  <a:pt x="1046619" y="34974"/>
                </a:lnTo>
                <a:lnTo>
                  <a:pt x="1056153" y="50690"/>
                </a:lnTo>
                <a:lnTo>
                  <a:pt x="1059626" y="71092"/>
                </a:lnTo>
                <a:lnTo>
                  <a:pt x="1058789" y="82333"/>
                </a:lnTo>
                <a:lnTo>
                  <a:pt x="1055957" y="92609"/>
                </a:lnTo>
                <a:lnTo>
                  <a:pt x="1050647" y="102756"/>
                </a:lnTo>
                <a:lnTo>
                  <a:pt x="1042376" y="113611"/>
                </a:lnTo>
                <a:lnTo>
                  <a:pt x="981666" y="183789"/>
                </a:lnTo>
                <a:lnTo>
                  <a:pt x="1061866" y="183789"/>
                </a:lnTo>
                <a:lnTo>
                  <a:pt x="1061866" y="200477"/>
                </a:lnTo>
                <a:close/>
              </a:path>
              <a:path w="2766059" h="224790">
                <a:moveTo>
                  <a:pt x="1250045" y="122069"/>
                </a:moveTo>
                <a:lnTo>
                  <a:pt x="1232123" y="122069"/>
                </a:lnTo>
                <a:lnTo>
                  <a:pt x="1232123" y="69035"/>
                </a:lnTo>
                <a:lnTo>
                  <a:pt x="1187094" y="69035"/>
                </a:lnTo>
                <a:lnTo>
                  <a:pt x="1187094" y="53262"/>
                </a:lnTo>
                <a:lnTo>
                  <a:pt x="1232123" y="53262"/>
                </a:lnTo>
                <a:lnTo>
                  <a:pt x="1232123" y="8229"/>
                </a:lnTo>
                <a:lnTo>
                  <a:pt x="1250045" y="8229"/>
                </a:lnTo>
                <a:lnTo>
                  <a:pt x="1250045" y="122069"/>
                </a:lnTo>
                <a:close/>
              </a:path>
              <a:path w="2766059" h="224790">
                <a:moveTo>
                  <a:pt x="1190231" y="26516"/>
                </a:moveTo>
                <a:lnTo>
                  <a:pt x="1088524" y="26516"/>
                </a:lnTo>
                <a:lnTo>
                  <a:pt x="1088524" y="10515"/>
                </a:lnTo>
                <a:lnTo>
                  <a:pt x="1190231" y="10515"/>
                </a:lnTo>
                <a:lnTo>
                  <a:pt x="1190231" y="26516"/>
                </a:lnTo>
                <a:close/>
              </a:path>
              <a:path w="2766059" h="224790">
                <a:moveTo>
                  <a:pt x="1085164" y="118640"/>
                </a:moveTo>
                <a:lnTo>
                  <a:pt x="1085164" y="102181"/>
                </a:lnTo>
                <a:lnTo>
                  <a:pt x="1102725" y="95152"/>
                </a:lnTo>
                <a:lnTo>
                  <a:pt x="1117115" y="82636"/>
                </a:lnTo>
                <a:lnTo>
                  <a:pt x="1126843" y="64635"/>
                </a:lnTo>
                <a:lnTo>
                  <a:pt x="1130417" y="41146"/>
                </a:lnTo>
                <a:lnTo>
                  <a:pt x="1130417" y="26516"/>
                </a:lnTo>
                <a:lnTo>
                  <a:pt x="1148338" y="26516"/>
                </a:lnTo>
                <a:lnTo>
                  <a:pt x="1148338" y="41146"/>
                </a:lnTo>
                <a:lnTo>
                  <a:pt x="1152042" y="64013"/>
                </a:lnTo>
                <a:lnTo>
                  <a:pt x="1159504" y="76807"/>
                </a:lnTo>
                <a:lnTo>
                  <a:pt x="1139826" y="76807"/>
                </a:lnTo>
                <a:lnTo>
                  <a:pt x="1130907" y="90962"/>
                </a:lnTo>
                <a:lnTo>
                  <a:pt x="1118375" y="103296"/>
                </a:lnTo>
                <a:lnTo>
                  <a:pt x="1102904" y="112843"/>
                </a:lnTo>
                <a:lnTo>
                  <a:pt x="1085164" y="118640"/>
                </a:lnTo>
                <a:close/>
              </a:path>
              <a:path w="2766059" h="224790">
                <a:moveTo>
                  <a:pt x="1193815" y="115897"/>
                </a:moveTo>
                <a:lnTo>
                  <a:pt x="1176464" y="110271"/>
                </a:lnTo>
                <a:lnTo>
                  <a:pt x="1161192" y="101581"/>
                </a:lnTo>
                <a:lnTo>
                  <a:pt x="1148734" y="90276"/>
                </a:lnTo>
                <a:lnTo>
                  <a:pt x="1139826" y="76807"/>
                </a:lnTo>
                <a:lnTo>
                  <a:pt x="1159504" y="76807"/>
                </a:lnTo>
                <a:lnTo>
                  <a:pt x="1162004" y="81093"/>
                </a:lnTo>
                <a:lnTo>
                  <a:pt x="1176502" y="92773"/>
                </a:lnTo>
                <a:lnTo>
                  <a:pt x="1193815" y="99438"/>
                </a:lnTo>
                <a:lnTo>
                  <a:pt x="1193815" y="115897"/>
                </a:lnTo>
                <a:close/>
              </a:path>
              <a:path w="2766059" h="224790">
                <a:moveTo>
                  <a:pt x="1250045" y="215107"/>
                </a:moveTo>
                <a:lnTo>
                  <a:pt x="1101070" y="215107"/>
                </a:lnTo>
                <a:lnTo>
                  <a:pt x="1101070" y="138528"/>
                </a:lnTo>
                <a:lnTo>
                  <a:pt x="1250045" y="138528"/>
                </a:lnTo>
                <a:lnTo>
                  <a:pt x="1250045" y="154301"/>
                </a:lnTo>
                <a:lnTo>
                  <a:pt x="1119216" y="154301"/>
                </a:lnTo>
                <a:lnTo>
                  <a:pt x="1119216" y="199334"/>
                </a:lnTo>
                <a:lnTo>
                  <a:pt x="1250045" y="199334"/>
                </a:lnTo>
                <a:lnTo>
                  <a:pt x="1250045" y="215107"/>
                </a:lnTo>
                <a:close/>
              </a:path>
              <a:path w="2766059" h="224790">
                <a:moveTo>
                  <a:pt x="1250045" y="199334"/>
                </a:moveTo>
                <a:lnTo>
                  <a:pt x="1232123" y="199334"/>
                </a:lnTo>
                <a:lnTo>
                  <a:pt x="1232123" y="154301"/>
                </a:lnTo>
                <a:lnTo>
                  <a:pt x="1250045" y="154301"/>
                </a:lnTo>
                <a:lnTo>
                  <a:pt x="1250045" y="199334"/>
                </a:lnTo>
                <a:close/>
              </a:path>
              <a:path w="2766059" h="224790">
                <a:moveTo>
                  <a:pt x="1340774" y="224251"/>
                </a:moveTo>
                <a:lnTo>
                  <a:pt x="1321956" y="224251"/>
                </a:lnTo>
                <a:lnTo>
                  <a:pt x="1403948" y="0"/>
                </a:lnTo>
                <a:lnTo>
                  <a:pt x="1422766" y="0"/>
                </a:lnTo>
                <a:lnTo>
                  <a:pt x="1340774" y="224251"/>
                </a:lnTo>
                <a:close/>
              </a:path>
              <a:path w="2766059" h="224790">
                <a:moveTo>
                  <a:pt x="1649925" y="212821"/>
                </a:moveTo>
                <a:lnTo>
                  <a:pt x="1631779" y="212821"/>
                </a:lnTo>
                <a:lnTo>
                  <a:pt x="1631779" y="104010"/>
                </a:lnTo>
                <a:lnTo>
                  <a:pt x="1584286" y="104010"/>
                </a:lnTo>
                <a:lnTo>
                  <a:pt x="1584286" y="87780"/>
                </a:lnTo>
                <a:lnTo>
                  <a:pt x="1631779" y="87780"/>
                </a:lnTo>
                <a:lnTo>
                  <a:pt x="1631779" y="8229"/>
                </a:lnTo>
                <a:lnTo>
                  <a:pt x="1649925" y="8229"/>
                </a:lnTo>
                <a:lnTo>
                  <a:pt x="1649925" y="212821"/>
                </a:lnTo>
                <a:close/>
              </a:path>
              <a:path w="2766059" h="224790">
                <a:moveTo>
                  <a:pt x="1596159" y="27888"/>
                </a:moveTo>
                <a:lnTo>
                  <a:pt x="1488405" y="27888"/>
                </a:lnTo>
                <a:lnTo>
                  <a:pt x="1488405" y="11886"/>
                </a:lnTo>
                <a:lnTo>
                  <a:pt x="1596159" y="11886"/>
                </a:lnTo>
                <a:lnTo>
                  <a:pt x="1596159" y="27888"/>
                </a:lnTo>
                <a:close/>
              </a:path>
              <a:path w="2766059" h="224790">
                <a:moveTo>
                  <a:pt x="1486164" y="198648"/>
                </a:moveTo>
                <a:lnTo>
                  <a:pt x="1486164" y="181732"/>
                </a:lnTo>
                <a:lnTo>
                  <a:pt x="1503120" y="170402"/>
                </a:lnTo>
                <a:lnTo>
                  <a:pt x="1518143" y="152472"/>
                </a:lnTo>
                <a:lnTo>
                  <a:pt x="1528883" y="126826"/>
                </a:lnTo>
                <a:lnTo>
                  <a:pt x="1532985" y="92352"/>
                </a:lnTo>
                <a:lnTo>
                  <a:pt x="1532985" y="27888"/>
                </a:lnTo>
                <a:lnTo>
                  <a:pt x="1551131" y="27888"/>
                </a:lnTo>
                <a:lnTo>
                  <a:pt x="1551131" y="92352"/>
                </a:lnTo>
                <a:lnTo>
                  <a:pt x="1555104" y="126762"/>
                </a:lnTo>
                <a:lnTo>
                  <a:pt x="1561071" y="141271"/>
                </a:lnTo>
                <a:lnTo>
                  <a:pt x="1541946" y="141271"/>
                </a:lnTo>
                <a:lnTo>
                  <a:pt x="1533262" y="159269"/>
                </a:lnTo>
                <a:lnTo>
                  <a:pt x="1520356" y="175531"/>
                </a:lnTo>
                <a:lnTo>
                  <a:pt x="1504300" y="189008"/>
                </a:lnTo>
                <a:lnTo>
                  <a:pt x="1486164" y="198648"/>
                </a:lnTo>
                <a:close/>
              </a:path>
              <a:path w="2766059" h="224790">
                <a:moveTo>
                  <a:pt x="1597727" y="198648"/>
                </a:moveTo>
                <a:lnTo>
                  <a:pt x="1579466" y="188815"/>
                </a:lnTo>
                <a:lnTo>
                  <a:pt x="1563536" y="175360"/>
                </a:lnTo>
                <a:lnTo>
                  <a:pt x="1550756" y="159205"/>
                </a:lnTo>
                <a:lnTo>
                  <a:pt x="1541946" y="141271"/>
                </a:lnTo>
                <a:lnTo>
                  <a:pt x="1561071" y="141271"/>
                </a:lnTo>
                <a:lnTo>
                  <a:pt x="1565608" y="152300"/>
                </a:lnTo>
                <a:lnTo>
                  <a:pt x="1580523" y="170209"/>
                </a:lnTo>
                <a:lnTo>
                  <a:pt x="1597727" y="181732"/>
                </a:lnTo>
                <a:lnTo>
                  <a:pt x="1597727" y="198648"/>
                </a:lnTo>
                <a:close/>
              </a:path>
              <a:path w="2766059" h="224790">
                <a:moveTo>
                  <a:pt x="1719820" y="64920"/>
                </a:moveTo>
                <a:lnTo>
                  <a:pt x="1690249" y="64920"/>
                </a:lnTo>
                <a:lnTo>
                  <a:pt x="1690249" y="49833"/>
                </a:lnTo>
                <a:lnTo>
                  <a:pt x="1720492" y="49833"/>
                </a:lnTo>
                <a:lnTo>
                  <a:pt x="1733786" y="49526"/>
                </a:lnTo>
                <a:lnTo>
                  <a:pt x="1767088" y="32917"/>
                </a:lnTo>
                <a:lnTo>
                  <a:pt x="1767088" y="26059"/>
                </a:lnTo>
                <a:lnTo>
                  <a:pt x="1690249" y="26059"/>
                </a:lnTo>
                <a:lnTo>
                  <a:pt x="1690249" y="10515"/>
                </a:lnTo>
                <a:lnTo>
                  <a:pt x="1785234" y="10515"/>
                </a:lnTo>
                <a:lnTo>
                  <a:pt x="1785234" y="20802"/>
                </a:lnTo>
                <a:lnTo>
                  <a:pt x="1778157" y="57941"/>
                </a:lnTo>
                <a:lnTo>
                  <a:pt x="1776151" y="60577"/>
                </a:lnTo>
                <a:lnTo>
                  <a:pt x="1757903" y="60577"/>
                </a:lnTo>
                <a:lnTo>
                  <a:pt x="1750031" y="62413"/>
                </a:lnTo>
                <a:lnTo>
                  <a:pt x="1740962" y="63777"/>
                </a:lnTo>
                <a:lnTo>
                  <a:pt x="1730842" y="64627"/>
                </a:lnTo>
                <a:lnTo>
                  <a:pt x="1719820" y="64920"/>
                </a:lnTo>
                <a:close/>
              </a:path>
              <a:path w="2766059" h="224790">
                <a:moveTo>
                  <a:pt x="1685096" y="109953"/>
                </a:moveTo>
                <a:lnTo>
                  <a:pt x="1685096" y="94409"/>
                </a:lnTo>
                <a:lnTo>
                  <a:pt x="1709011" y="90376"/>
                </a:lnTo>
                <a:lnTo>
                  <a:pt x="1729397" y="83579"/>
                </a:lnTo>
                <a:lnTo>
                  <a:pt x="1745834" y="73739"/>
                </a:lnTo>
                <a:lnTo>
                  <a:pt x="1757903" y="60577"/>
                </a:lnTo>
                <a:lnTo>
                  <a:pt x="1776151" y="60577"/>
                </a:lnTo>
                <a:lnTo>
                  <a:pt x="1758016" y="84408"/>
                </a:lnTo>
                <a:lnTo>
                  <a:pt x="1726449" y="101360"/>
                </a:lnTo>
                <a:lnTo>
                  <a:pt x="1685096" y="109953"/>
                </a:lnTo>
                <a:close/>
              </a:path>
              <a:path w="2766059" h="224790">
                <a:moveTo>
                  <a:pt x="1848857" y="106982"/>
                </a:moveTo>
                <a:lnTo>
                  <a:pt x="1830935" y="106982"/>
                </a:lnTo>
                <a:lnTo>
                  <a:pt x="1830935" y="8229"/>
                </a:lnTo>
                <a:lnTo>
                  <a:pt x="1848857" y="8229"/>
                </a:lnTo>
                <a:lnTo>
                  <a:pt x="1848857" y="48233"/>
                </a:lnTo>
                <a:lnTo>
                  <a:pt x="1879548" y="48233"/>
                </a:lnTo>
                <a:lnTo>
                  <a:pt x="1879548" y="64463"/>
                </a:lnTo>
                <a:lnTo>
                  <a:pt x="1848857" y="64463"/>
                </a:lnTo>
                <a:lnTo>
                  <a:pt x="1848857" y="106982"/>
                </a:lnTo>
                <a:close/>
              </a:path>
              <a:path w="2766059" h="224790">
                <a:moveTo>
                  <a:pt x="1851545" y="215107"/>
                </a:moveTo>
                <a:lnTo>
                  <a:pt x="1701898" y="215107"/>
                </a:lnTo>
                <a:lnTo>
                  <a:pt x="1701898" y="161158"/>
                </a:lnTo>
                <a:lnTo>
                  <a:pt x="1830935" y="161158"/>
                </a:lnTo>
                <a:lnTo>
                  <a:pt x="1830935" y="137385"/>
                </a:lnTo>
                <a:lnTo>
                  <a:pt x="1701898" y="137385"/>
                </a:lnTo>
                <a:lnTo>
                  <a:pt x="1701898" y="122297"/>
                </a:lnTo>
                <a:lnTo>
                  <a:pt x="1848857" y="122297"/>
                </a:lnTo>
                <a:lnTo>
                  <a:pt x="1848857" y="176246"/>
                </a:lnTo>
                <a:lnTo>
                  <a:pt x="1719820" y="176246"/>
                </a:lnTo>
                <a:lnTo>
                  <a:pt x="1719820" y="200248"/>
                </a:lnTo>
                <a:lnTo>
                  <a:pt x="1851545" y="200248"/>
                </a:lnTo>
                <a:lnTo>
                  <a:pt x="1851545" y="215107"/>
                </a:lnTo>
                <a:close/>
              </a:path>
              <a:path w="2766059" h="224790">
                <a:moveTo>
                  <a:pt x="2061230" y="139671"/>
                </a:moveTo>
                <a:lnTo>
                  <a:pt x="1901950" y="139671"/>
                </a:lnTo>
                <a:lnTo>
                  <a:pt x="1901950" y="67892"/>
                </a:lnTo>
                <a:lnTo>
                  <a:pt x="2040620" y="67892"/>
                </a:lnTo>
                <a:lnTo>
                  <a:pt x="2040620" y="27888"/>
                </a:lnTo>
                <a:lnTo>
                  <a:pt x="1901950" y="27888"/>
                </a:lnTo>
                <a:lnTo>
                  <a:pt x="1901950" y="11886"/>
                </a:lnTo>
                <a:lnTo>
                  <a:pt x="2058542" y="11886"/>
                </a:lnTo>
                <a:lnTo>
                  <a:pt x="2058542" y="83665"/>
                </a:lnTo>
                <a:lnTo>
                  <a:pt x="1919872" y="83665"/>
                </a:lnTo>
                <a:lnTo>
                  <a:pt x="1919872" y="123898"/>
                </a:lnTo>
                <a:lnTo>
                  <a:pt x="2061230" y="123898"/>
                </a:lnTo>
                <a:lnTo>
                  <a:pt x="2061230" y="139671"/>
                </a:lnTo>
                <a:close/>
              </a:path>
              <a:path w="2766059" h="224790">
                <a:moveTo>
                  <a:pt x="1989767" y="187675"/>
                </a:moveTo>
                <a:lnTo>
                  <a:pt x="1971621" y="187675"/>
                </a:lnTo>
                <a:lnTo>
                  <a:pt x="1971621" y="139671"/>
                </a:lnTo>
                <a:lnTo>
                  <a:pt x="1989767" y="139671"/>
                </a:lnTo>
                <a:lnTo>
                  <a:pt x="1989767" y="187675"/>
                </a:lnTo>
                <a:close/>
              </a:path>
              <a:path w="2766059" h="224790">
                <a:moveTo>
                  <a:pt x="2069519" y="203677"/>
                </a:moveTo>
                <a:lnTo>
                  <a:pt x="1891197" y="203677"/>
                </a:lnTo>
                <a:lnTo>
                  <a:pt x="1891197" y="187675"/>
                </a:lnTo>
                <a:lnTo>
                  <a:pt x="2069519" y="187675"/>
                </a:lnTo>
                <a:lnTo>
                  <a:pt x="2069519" y="203677"/>
                </a:lnTo>
                <a:close/>
              </a:path>
              <a:path w="2766059" h="224790">
                <a:moveTo>
                  <a:pt x="2261506" y="212592"/>
                </a:moveTo>
                <a:lnTo>
                  <a:pt x="2243360" y="212592"/>
                </a:lnTo>
                <a:lnTo>
                  <a:pt x="2243360" y="182646"/>
                </a:lnTo>
                <a:lnTo>
                  <a:pt x="2194747" y="182646"/>
                </a:lnTo>
                <a:lnTo>
                  <a:pt x="2209494" y="181636"/>
                </a:lnTo>
                <a:lnTo>
                  <a:pt x="2222834" y="178675"/>
                </a:lnTo>
                <a:lnTo>
                  <a:pt x="2234284" y="173870"/>
                </a:lnTo>
                <a:lnTo>
                  <a:pt x="2243360" y="167331"/>
                </a:lnTo>
                <a:lnTo>
                  <a:pt x="2243360" y="8229"/>
                </a:lnTo>
                <a:lnTo>
                  <a:pt x="2261506" y="8229"/>
                </a:lnTo>
                <a:lnTo>
                  <a:pt x="2261506" y="212592"/>
                </a:lnTo>
                <a:close/>
              </a:path>
              <a:path w="2766059" h="224790">
                <a:moveTo>
                  <a:pt x="2191611" y="198419"/>
                </a:moveTo>
                <a:lnTo>
                  <a:pt x="2102450" y="198419"/>
                </a:lnTo>
                <a:lnTo>
                  <a:pt x="2102450" y="96238"/>
                </a:lnTo>
                <a:lnTo>
                  <a:pt x="2175929" y="96238"/>
                </a:lnTo>
                <a:lnTo>
                  <a:pt x="2175929" y="27888"/>
                </a:lnTo>
                <a:lnTo>
                  <a:pt x="2102450" y="27888"/>
                </a:lnTo>
                <a:lnTo>
                  <a:pt x="2102450" y="11886"/>
                </a:lnTo>
                <a:lnTo>
                  <a:pt x="2193627" y="11886"/>
                </a:lnTo>
                <a:lnTo>
                  <a:pt x="2193627" y="112239"/>
                </a:lnTo>
                <a:lnTo>
                  <a:pt x="2120148" y="112239"/>
                </a:lnTo>
                <a:lnTo>
                  <a:pt x="2120148" y="182646"/>
                </a:lnTo>
                <a:lnTo>
                  <a:pt x="2243360" y="182646"/>
                </a:lnTo>
                <a:lnTo>
                  <a:pt x="2234266" y="189451"/>
                </a:lnTo>
                <a:lnTo>
                  <a:pt x="2222190" y="194390"/>
                </a:lnTo>
                <a:lnTo>
                  <a:pt x="2207762" y="197401"/>
                </a:lnTo>
                <a:lnTo>
                  <a:pt x="2191611" y="198419"/>
                </a:lnTo>
                <a:close/>
              </a:path>
              <a:path w="2766059" h="224790">
                <a:moveTo>
                  <a:pt x="2408465" y="109268"/>
                </a:moveTo>
                <a:lnTo>
                  <a:pt x="2391215" y="109268"/>
                </a:lnTo>
                <a:lnTo>
                  <a:pt x="2391215" y="61263"/>
                </a:lnTo>
                <a:lnTo>
                  <a:pt x="2408465" y="61263"/>
                </a:lnTo>
                <a:lnTo>
                  <a:pt x="2408465" y="109268"/>
                </a:lnTo>
                <a:close/>
              </a:path>
              <a:path w="2766059" h="224790">
                <a:moveTo>
                  <a:pt x="2452821" y="124812"/>
                </a:moveTo>
                <a:lnTo>
                  <a:pt x="2346858" y="124812"/>
                </a:lnTo>
                <a:lnTo>
                  <a:pt x="2346858" y="109268"/>
                </a:lnTo>
                <a:lnTo>
                  <a:pt x="2452821" y="109268"/>
                </a:lnTo>
                <a:lnTo>
                  <a:pt x="2452821" y="124812"/>
                </a:lnTo>
                <a:close/>
              </a:path>
              <a:path w="2766059" h="224790">
                <a:moveTo>
                  <a:pt x="2408465" y="172817"/>
                </a:moveTo>
                <a:lnTo>
                  <a:pt x="2391215" y="172817"/>
                </a:lnTo>
                <a:lnTo>
                  <a:pt x="2391215" y="124812"/>
                </a:lnTo>
                <a:lnTo>
                  <a:pt x="2408465" y="124812"/>
                </a:lnTo>
                <a:lnTo>
                  <a:pt x="2408465" y="172817"/>
                </a:lnTo>
                <a:close/>
              </a:path>
              <a:path w="2766059" h="224790">
                <a:moveTo>
                  <a:pt x="2488889" y="76350"/>
                </a:moveTo>
                <a:lnTo>
                  <a:pt x="2469847" y="76350"/>
                </a:lnTo>
                <a:lnTo>
                  <a:pt x="2469847" y="71092"/>
                </a:lnTo>
                <a:lnTo>
                  <a:pt x="2473284" y="50690"/>
                </a:lnTo>
                <a:lnTo>
                  <a:pt x="2483400" y="33889"/>
                </a:lnTo>
                <a:lnTo>
                  <a:pt x="2499901" y="22487"/>
                </a:lnTo>
                <a:lnTo>
                  <a:pt x="2522492" y="18287"/>
                </a:lnTo>
                <a:lnTo>
                  <a:pt x="2545118" y="22487"/>
                </a:lnTo>
                <a:lnTo>
                  <a:pt x="2561696" y="33889"/>
                </a:lnTo>
                <a:lnTo>
                  <a:pt x="2562355" y="34974"/>
                </a:lnTo>
                <a:lnTo>
                  <a:pt x="2522492" y="34974"/>
                </a:lnTo>
                <a:lnTo>
                  <a:pt x="2508263" y="37696"/>
                </a:lnTo>
                <a:lnTo>
                  <a:pt x="2497710" y="45261"/>
                </a:lnTo>
                <a:lnTo>
                  <a:pt x="2491146" y="56769"/>
                </a:lnTo>
                <a:lnTo>
                  <a:pt x="2488924" y="71092"/>
                </a:lnTo>
                <a:lnTo>
                  <a:pt x="2488889" y="76350"/>
                </a:lnTo>
                <a:close/>
              </a:path>
              <a:path w="2766059" h="224790">
                <a:moveTo>
                  <a:pt x="2577602" y="200477"/>
                </a:moveTo>
                <a:lnTo>
                  <a:pt x="2472535" y="200477"/>
                </a:lnTo>
                <a:lnTo>
                  <a:pt x="2472535" y="185161"/>
                </a:lnTo>
                <a:lnTo>
                  <a:pt x="2542878" y="103553"/>
                </a:lnTo>
                <a:lnTo>
                  <a:pt x="2549007" y="95430"/>
                </a:lnTo>
                <a:lnTo>
                  <a:pt x="2553099" y="87608"/>
                </a:lnTo>
                <a:lnTo>
                  <a:pt x="2555385" y="79700"/>
                </a:lnTo>
                <a:lnTo>
                  <a:pt x="2556095" y="71321"/>
                </a:lnTo>
                <a:lnTo>
                  <a:pt x="2553775" y="56673"/>
                </a:lnTo>
                <a:lnTo>
                  <a:pt x="2547106" y="45175"/>
                </a:lnTo>
                <a:lnTo>
                  <a:pt x="2536532" y="37664"/>
                </a:lnTo>
                <a:lnTo>
                  <a:pt x="2522492" y="34974"/>
                </a:lnTo>
                <a:lnTo>
                  <a:pt x="2562355" y="34974"/>
                </a:lnTo>
                <a:lnTo>
                  <a:pt x="2571889" y="50690"/>
                </a:lnTo>
                <a:lnTo>
                  <a:pt x="2575361" y="71092"/>
                </a:lnTo>
                <a:lnTo>
                  <a:pt x="2574525" y="82333"/>
                </a:lnTo>
                <a:lnTo>
                  <a:pt x="2571693" y="92609"/>
                </a:lnTo>
                <a:lnTo>
                  <a:pt x="2566383" y="102756"/>
                </a:lnTo>
                <a:lnTo>
                  <a:pt x="2558112" y="113611"/>
                </a:lnTo>
                <a:lnTo>
                  <a:pt x="2497402" y="183789"/>
                </a:lnTo>
                <a:lnTo>
                  <a:pt x="2577602" y="183789"/>
                </a:lnTo>
                <a:lnTo>
                  <a:pt x="2577602" y="200477"/>
                </a:lnTo>
                <a:close/>
              </a:path>
              <a:path w="2766059" h="224790">
                <a:moveTo>
                  <a:pt x="2765780" y="122069"/>
                </a:moveTo>
                <a:lnTo>
                  <a:pt x="2747859" y="122069"/>
                </a:lnTo>
                <a:lnTo>
                  <a:pt x="2747859" y="69035"/>
                </a:lnTo>
                <a:lnTo>
                  <a:pt x="2702830" y="69035"/>
                </a:lnTo>
                <a:lnTo>
                  <a:pt x="2702830" y="53262"/>
                </a:lnTo>
                <a:lnTo>
                  <a:pt x="2747859" y="53262"/>
                </a:lnTo>
                <a:lnTo>
                  <a:pt x="2747859" y="8229"/>
                </a:lnTo>
                <a:lnTo>
                  <a:pt x="2765780" y="8229"/>
                </a:lnTo>
                <a:lnTo>
                  <a:pt x="2765780" y="122069"/>
                </a:lnTo>
                <a:close/>
              </a:path>
              <a:path w="2766059" h="224790">
                <a:moveTo>
                  <a:pt x="2705966" y="26516"/>
                </a:moveTo>
                <a:lnTo>
                  <a:pt x="2604260" y="26516"/>
                </a:lnTo>
                <a:lnTo>
                  <a:pt x="2604260" y="10515"/>
                </a:lnTo>
                <a:lnTo>
                  <a:pt x="2705966" y="10515"/>
                </a:lnTo>
                <a:lnTo>
                  <a:pt x="2705966" y="26516"/>
                </a:lnTo>
                <a:close/>
              </a:path>
              <a:path w="2766059" h="224790">
                <a:moveTo>
                  <a:pt x="2600900" y="118640"/>
                </a:moveTo>
                <a:lnTo>
                  <a:pt x="2600900" y="102181"/>
                </a:lnTo>
                <a:lnTo>
                  <a:pt x="2618461" y="95152"/>
                </a:lnTo>
                <a:lnTo>
                  <a:pt x="2632851" y="82636"/>
                </a:lnTo>
                <a:lnTo>
                  <a:pt x="2642579" y="64635"/>
                </a:lnTo>
                <a:lnTo>
                  <a:pt x="2646152" y="41146"/>
                </a:lnTo>
                <a:lnTo>
                  <a:pt x="2646152" y="26516"/>
                </a:lnTo>
                <a:lnTo>
                  <a:pt x="2664074" y="26516"/>
                </a:lnTo>
                <a:lnTo>
                  <a:pt x="2664074" y="41146"/>
                </a:lnTo>
                <a:lnTo>
                  <a:pt x="2667778" y="64013"/>
                </a:lnTo>
                <a:lnTo>
                  <a:pt x="2675240" y="76807"/>
                </a:lnTo>
                <a:lnTo>
                  <a:pt x="2655561" y="76807"/>
                </a:lnTo>
                <a:lnTo>
                  <a:pt x="2646642" y="90962"/>
                </a:lnTo>
                <a:lnTo>
                  <a:pt x="2634111" y="103296"/>
                </a:lnTo>
                <a:lnTo>
                  <a:pt x="2618640" y="112843"/>
                </a:lnTo>
                <a:lnTo>
                  <a:pt x="2600900" y="118640"/>
                </a:lnTo>
                <a:close/>
              </a:path>
              <a:path w="2766059" h="224790">
                <a:moveTo>
                  <a:pt x="2709551" y="115897"/>
                </a:moveTo>
                <a:lnTo>
                  <a:pt x="2692200" y="110271"/>
                </a:lnTo>
                <a:lnTo>
                  <a:pt x="2676927" y="101581"/>
                </a:lnTo>
                <a:lnTo>
                  <a:pt x="2664470" y="90276"/>
                </a:lnTo>
                <a:lnTo>
                  <a:pt x="2655561" y="76807"/>
                </a:lnTo>
                <a:lnTo>
                  <a:pt x="2675240" y="76807"/>
                </a:lnTo>
                <a:lnTo>
                  <a:pt x="2677740" y="81093"/>
                </a:lnTo>
                <a:lnTo>
                  <a:pt x="2692238" y="92773"/>
                </a:lnTo>
                <a:lnTo>
                  <a:pt x="2709551" y="99438"/>
                </a:lnTo>
                <a:lnTo>
                  <a:pt x="2709551" y="115897"/>
                </a:lnTo>
                <a:close/>
              </a:path>
              <a:path w="2766059" h="224790">
                <a:moveTo>
                  <a:pt x="2765780" y="215107"/>
                </a:moveTo>
                <a:lnTo>
                  <a:pt x="2616805" y="215107"/>
                </a:lnTo>
                <a:lnTo>
                  <a:pt x="2616805" y="138528"/>
                </a:lnTo>
                <a:lnTo>
                  <a:pt x="2765780" y="138528"/>
                </a:lnTo>
                <a:lnTo>
                  <a:pt x="2765780" y="154301"/>
                </a:lnTo>
                <a:lnTo>
                  <a:pt x="2634951" y="154301"/>
                </a:lnTo>
                <a:lnTo>
                  <a:pt x="2634951" y="199334"/>
                </a:lnTo>
                <a:lnTo>
                  <a:pt x="2765780" y="199334"/>
                </a:lnTo>
                <a:lnTo>
                  <a:pt x="2765780" y="215107"/>
                </a:lnTo>
                <a:close/>
              </a:path>
              <a:path w="2766059" h="224790">
                <a:moveTo>
                  <a:pt x="2765780" y="199334"/>
                </a:moveTo>
                <a:lnTo>
                  <a:pt x="2747859" y="199334"/>
                </a:lnTo>
                <a:lnTo>
                  <a:pt x="2747859" y="154301"/>
                </a:lnTo>
                <a:lnTo>
                  <a:pt x="2765780" y="154301"/>
                </a:lnTo>
                <a:lnTo>
                  <a:pt x="2765780" y="199334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59748" y="9082264"/>
            <a:ext cx="1291590" cy="207010"/>
          </a:xfrm>
          <a:custGeom>
            <a:avLst/>
            <a:gdLst/>
            <a:ahLst/>
            <a:cxnLst/>
            <a:rect l="l" t="t" r="r" b="b"/>
            <a:pathLst>
              <a:path w="1291590" h="207009">
                <a:moveTo>
                  <a:pt x="0" y="206192"/>
                </a:moveTo>
                <a:lnTo>
                  <a:pt x="0" y="0"/>
                </a:lnTo>
                <a:lnTo>
                  <a:pt x="175185" y="103096"/>
                </a:lnTo>
                <a:lnTo>
                  <a:pt x="0" y="206192"/>
                </a:lnTo>
                <a:close/>
              </a:path>
              <a:path w="1291590" h="207009">
                <a:moveTo>
                  <a:pt x="252921" y="123898"/>
                </a:moveTo>
                <a:lnTo>
                  <a:pt x="252921" y="107439"/>
                </a:lnTo>
                <a:lnTo>
                  <a:pt x="284326" y="95873"/>
                </a:lnTo>
                <a:lnTo>
                  <a:pt x="308422" y="77322"/>
                </a:lnTo>
                <a:lnTo>
                  <a:pt x="323866" y="52340"/>
                </a:lnTo>
                <a:lnTo>
                  <a:pt x="329312" y="21487"/>
                </a:lnTo>
                <a:lnTo>
                  <a:pt x="329312" y="2285"/>
                </a:lnTo>
                <a:lnTo>
                  <a:pt x="347458" y="2285"/>
                </a:lnTo>
                <a:lnTo>
                  <a:pt x="347458" y="21487"/>
                </a:lnTo>
                <a:lnTo>
                  <a:pt x="353066" y="52340"/>
                </a:lnTo>
                <a:lnTo>
                  <a:pt x="360124" y="63549"/>
                </a:lnTo>
                <a:lnTo>
                  <a:pt x="338497" y="63549"/>
                </a:lnTo>
                <a:lnTo>
                  <a:pt x="326197" y="83104"/>
                </a:lnTo>
                <a:lnTo>
                  <a:pt x="307974" y="100495"/>
                </a:lnTo>
                <a:lnTo>
                  <a:pt x="283619" y="114500"/>
                </a:lnTo>
                <a:lnTo>
                  <a:pt x="252921" y="123898"/>
                </a:lnTo>
                <a:close/>
              </a:path>
              <a:path w="1291590" h="207009">
                <a:moveTo>
                  <a:pt x="424074" y="123898"/>
                </a:moveTo>
                <a:lnTo>
                  <a:pt x="393565" y="114307"/>
                </a:lnTo>
                <a:lnTo>
                  <a:pt x="369188" y="100324"/>
                </a:lnTo>
                <a:lnTo>
                  <a:pt x="350861" y="83040"/>
                </a:lnTo>
                <a:lnTo>
                  <a:pt x="338497" y="63549"/>
                </a:lnTo>
                <a:lnTo>
                  <a:pt x="360124" y="63549"/>
                </a:lnTo>
                <a:lnTo>
                  <a:pt x="368796" y="77322"/>
                </a:lnTo>
                <a:lnTo>
                  <a:pt x="393012" y="95873"/>
                </a:lnTo>
                <a:lnTo>
                  <a:pt x="424074" y="107439"/>
                </a:lnTo>
                <a:lnTo>
                  <a:pt x="424074" y="123898"/>
                </a:lnTo>
                <a:close/>
              </a:path>
              <a:path w="1291590" h="207009">
                <a:moveTo>
                  <a:pt x="427882" y="195448"/>
                </a:moveTo>
                <a:lnTo>
                  <a:pt x="249561" y="195448"/>
                </a:lnTo>
                <a:lnTo>
                  <a:pt x="249561" y="179446"/>
                </a:lnTo>
                <a:lnTo>
                  <a:pt x="427882" y="179446"/>
                </a:lnTo>
                <a:lnTo>
                  <a:pt x="427882" y="195448"/>
                </a:lnTo>
                <a:close/>
              </a:path>
              <a:path w="1291590" h="207009">
                <a:moveTo>
                  <a:pt x="552439" y="190190"/>
                </a:moveTo>
                <a:lnTo>
                  <a:pt x="455885" y="190190"/>
                </a:lnTo>
                <a:lnTo>
                  <a:pt x="455885" y="174417"/>
                </a:lnTo>
                <a:lnTo>
                  <a:pt x="555575" y="174417"/>
                </a:lnTo>
                <a:lnTo>
                  <a:pt x="569685" y="173456"/>
                </a:lnTo>
                <a:lnTo>
                  <a:pt x="582430" y="170674"/>
                </a:lnTo>
                <a:lnTo>
                  <a:pt x="593284" y="166220"/>
                </a:lnTo>
                <a:lnTo>
                  <a:pt x="601724" y="160244"/>
                </a:lnTo>
                <a:lnTo>
                  <a:pt x="601724" y="0"/>
                </a:lnTo>
                <a:lnTo>
                  <a:pt x="619870" y="0"/>
                </a:lnTo>
                <a:lnTo>
                  <a:pt x="619870" y="175789"/>
                </a:lnTo>
                <a:lnTo>
                  <a:pt x="601724" y="175789"/>
                </a:lnTo>
                <a:lnTo>
                  <a:pt x="593015" y="182089"/>
                </a:lnTo>
                <a:lnTo>
                  <a:pt x="581450" y="186590"/>
                </a:lnTo>
                <a:lnTo>
                  <a:pt x="567700" y="189290"/>
                </a:lnTo>
                <a:lnTo>
                  <a:pt x="552439" y="190190"/>
                </a:lnTo>
                <a:close/>
              </a:path>
              <a:path w="1291590" h="207009">
                <a:moveTo>
                  <a:pt x="570809" y="19659"/>
                </a:moveTo>
                <a:lnTo>
                  <a:pt x="458349" y="19659"/>
                </a:lnTo>
                <a:lnTo>
                  <a:pt x="458349" y="3657"/>
                </a:lnTo>
                <a:lnTo>
                  <a:pt x="570809" y="3657"/>
                </a:lnTo>
                <a:lnTo>
                  <a:pt x="570809" y="19659"/>
                </a:lnTo>
                <a:close/>
              </a:path>
              <a:path w="1291590" h="207009">
                <a:moveTo>
                  <a:pt x="495985" y="174417"/>
                </a:moveTo>
                <a:lnTo>
                  <a:pt x="478287" y="174417"/>
                </a:lnTo>
                <a:lnTo>
                  <a:pt x="478287" y="19659"/>
                </a:lnTo>
                <a:lnTo>
                  <a:pt x="495985" y="19659"/>
                </a:lnTo>
                <a:lnTo>
                  <a:pt x="495985" y="174417"/>
                </a:lnTo>
                <a:close/>
              </a:path>
              <a:path w="1291590" h="207009">
                <a:moveTo>
                  <a:pt x="545270" y="174417"/>
                </a:moveTo>
                <a:lnTo>
                  <a:pt x="528244" y="174417"/>
                </a:lnTo>
                <a:lnTo>
                  <a:pt x="530138" y="162723"/>
                </a:lnTo>
                <a:lnTo>
                  <a:pt x="531465" y="149100"/>
                </a:lnTo>
                <a:lnTo>
                  <a:pt x="532245" y="134363"/>
                </a:lnTo>
                <a:lnTo>
                  <a:pt x="532501" y="119326"/>
                </a:lnTo>
                <a:lnTo>
                  <a:pt x="532501" y="19659"/>
                </a:lnTo>
                <a:lnTo>
                  <a:pt x="550199" y="19659"/>
                </a:lnTo>
                <a:lnTo>
                  <a:pt x="550199" y="109496"/>
                </a:lnTo>
                <a:lnTo>
                  <a:pt x="549933" y="127452"/>
                </a:lnTo>
                <a:lnTo>
                  <a:pt x="549078" y="144957"/>
                </a:lnTo>
                <a:lnTo>
                  <a:pt x="547552" y="160962"/>
                </a:lnTo>
                <a:lnTo>
                  <a:pt x="545270" y="174417"/>
                </a:lnTo>
                <a:close/>
              </a:path>
              <a:path w="1291590" h="207009">
                <a:moveTo>
                  <a:pt x="619870" y="204363"/>
                </a:moveTo>
                <a:lnTo>
                  <a:pt x="601724" y="204363"/>
                </a:lnTo>
                <a:lnTo>
                  <a:pt x="601724" y="175789"/>
                </a:lnTo>
                <a:lnTo>
                  <a:pt x="619870" y="175789"/>
                </a:lnTo>
                <a:lnTo>
                  <a:pt x="619870" y="204363"/>
                </a:lnTo>
                <a:close/>
              </a:path>
              <a:path w="1291590" h="207009">
                <a:moveTo>
                  <a:pt x="827090" y="118640"/>
                </a:moveTo>
                <a:lnTo>
                  <a:pt x="668034" y="118640"/>
                </a:lnTo>
                <a:lnTo>
                  <a:pt x="668034" y="3657"/>
                </a:lnTo>
                <a:lnTo>
                  <a:pt x="824626" y="3657"/>
                </a:lnTo>
                <a:lnTo>
                  <a:pt x="824626" y="19659"/>
                </a:lnTo>
                <a:lnTo>
                  <a:pt x="685956" y="19659"/>
                </a:lnTo>
                <a:lnTo>
                  <a:pt x="685956" y="102410"/>
                </a:lnTo>
                <a:lnTo>
                  <a:pt x="827090" y="102410"/>
                </a:lnTo>
                <a:lnTo>
                  <a:pt x="827090" y="118640"/>
                </a:lnTo>
                <a:close/>
              </a:path>
              <a:path w="1291590" h="207009">
                <a:moveTo>
                  <a:pt x="835603" y="195448"/>
                </a:moveTo>
                <a:lnTo>
                  <a:pt x="657281" y="195448"/>
                </a:lnTo>
                <a:lnTo>
                  <a:pt x="657281" y="179446"/>
                </a:lnTo>
                <a:lnTo>
                  <a:pt x="835603" y="179446"/>
                </a:lnTo>
                <a:lnTo>
                  <a:pt x="835603" y="195448"/>
                </a:lnTo>
                <a:close/>
              </a:path>
              <a:path w="1291590" h="207009">
                <a:moveTo>
                  <a:pt x="1041704" y="202305"/>
                </a:moveTo>
                <a:lnTo>
                  <a:pt x="1024230" y="202305"/>
                </a:lnTo>
                <a:lnTo>
                  <a:pt x="1024230" y="101495"/>
                </a:lnTo>
                <a:lnTo>
                  <a:pt x="997123" y="101495"/>
                </a:lnTo>
                <a:lnTo>
                  <a:pt x="997123" y="85265"/>
                </a:lnTo>
                <a:lnTo>
                  <a:pt x="1024230" y="85265"/>
                </a:lnTo>
                <a:lnTo>
                  <a:pt x="1024230" y="1142"/>
                </a:lnTo>
                <a:lnTo>
                  <a:pt x="1041704" y="1142"/>
                </a:lnTo>
                <a:lnTo>
                  <a:pt x="1041704" y="202305"/>
                </a:lnTo>
                <a:close/>
              </a:path>
              <a:path w="1291590" h="207009">
                <a:moveTo>
                  <a:pt x="969569" y="190190"/>
                </a:moveTo>
                <a:lnTo>
                  <a:pt x="921404" y="190190"/>
                </a:lnTo>
                <a:lnTo>
                  <a:pt x="921404" y="88008"/>
                </a:lnTo>
                <a:lnTo>
                  <a:pt x="969793" y="88008"/>
                </a:lnTo>
                <a:lnTo>
                  <a:pt x="969793" y="19659"/>
                </a:lnTo>
                <a:lnTo>
                  <a:pt x="921404" y="19659"/>
                </a:lnTo>
                <a:lnTo>
                  <a:pt x="921404" y="3657"/>
                </a:lnTo>
                <a:lnTo>
                  <a:pt x="987490" y="3657"/>
                </a:lnTo>
                <a:lnTo>
                  <a:pt x="987490" y="104010"/>
                </a:lnTo>
                <a:lnTo>
                  <a:pt x="938878" y="104010"/>
                </a:lnTo>
                <a:lnTo>
                  <a:pt x="938878" y="174417"/>
                </a:lnTo>
                <a:lnTo>
                  <a:pt x="1006532" y="174417"/>
                </a:lnTo>
                <a:lnTo>
                  <a:pt x="1006532" y="184246"/>
                </a:lnTo>
                <a:lnTo>
                  <a:pt x="998804" y="187104"/>
                </a:lnTo>
                <a:lnTo>
                  <a:pt x="989899" y="188933"/>
                </a:lnTo>
                <a:lnTo>
                  <a:pt x="980070" y="189904"/>
                </a:lnTo>
                <a:lnTo>
                  <a:pt x="969569" y="190190"/>
                </a:lnTo>
                <a:close/>
              </a:path>
              <a:path w="1291590" h="207009">
                <a:moveTo>
                  <a:pt x="1006532" y="174417"/>
                </a:moveTo>
                <a:lnTo>
                  <a:pt x="970465" y="174417"/>
                </a:lnTo>
                <a:lnTo>
                  <a:pt x="980416" y="174170"/>
                </a:lnTo>
                <a:lnTo>
                  <a:pt x="989927" y="173303"/>
                </a:lnTo>
                <a:lnTo>
                  <a:pt x="998723" y="171620"/>
                </a:lnTo>
                <a:lnTo>
                  <a:pt x="1006532" y="168931"/>
                </a:lnTo>
                <a:lnTo>
                  <a:pt x="1006532" y="174417"/>
                </a:lnTo>
                <a:close/>
              </a:path>
              <a:path w="1291590" h="207009">
                <a:moveTo>
                  <a:pt x="1084492" y="204591"/>
                </a:moveTo>
                <a:lnTo>
                  <a:pt x="1067018" y="204591"/>
                </a:lnTo>
                <a:lnTo>
                  <a:pt x="1067018" y="0"/>
                </a:lnTo>
                <a:lnTo>
                  <a:pt x="1084492" y="0"/>
                </a:lnTo>
                <a:lnTo>
                  <a:pt x="1084492" y="204591"/>
                </a:lnTo>
                <a:close/>
              </a:path>
              <a:path w="1291590" h="207009">
                <a:moveTo>
                  <a:pt x="1245340" y="40232"/>
                </a:moveTo>
                <a:lnTo>
                  <a:pt x="1228315" y="40232"/>
                </a:lnTo>
                <a:lnTo>
                  <a:pt x="1228315" y="1142"/>
                </a:lnTo>
                <a:lnTo>
                  <a:pt x="1245340" y="1142"/>
                </a:lnTo>
                <a:lnTo>
                  <a:pt x="1245340" y="40232"/>
                </a:lnTo>
                <a:close/>
              </a:path>
              <a:path w="1291590" h="207009">
                <a:moveTo>
                  <a:pt x="1199864" y="96695"/>
                </a:moveTo>
                <a:lnTo>
                  <a:pt x="1123248" y="96695"/>
                </a:lnTo>
                <a:lnTo>
                  <a:pt x="1123248" y="2285"/>
                </a:lnTo>
                <a:lnTo>
                  <a:pt x="1140050" y="2285"/>
                </a:lnTo>
                <a:lnTo>
                  <a:pt x="1140050" y="33374"/>
                </a:lnTo>
                <a:lnTo>
                  <a:pt x="1199864" y="33374"/>
                </a:lnTo>
                <a:lnTo>
                  <a:pt x="1199864" y="40232"/>
                </a:lnTo>
                <a:lnTo>
                  <a:pt x="1245340" y="40232"/>
                </a:lnTo>
                <a:lnTo>
                  <a:pt x="1245340" y="48690"/>
                </a:lnTo>
                <a:lnTo>
                  <a:pt x="1140050" y="48690"/>
                </a:lnTo>
                <a:lnTo>
                  <a:pt x="1140050" y="81608"/>
                </a:lnTo>
                <a:lnTo>
                  <a:pt x="1199864" y="81608"/>
                </a:lnTo>
                <a:lnTo>
                  <a:pt x="1199864" y="96695"/>
                </a:lnTo>
                <a:close/>
              </a:path>
              <a:path w="1291590" h="207009">
                <a:moveTo>
                  <a:pt x="1199864" y="33374"/>
                </a:moveTo>
                <a:lnTo>
                  <a:pt x="1183062" y="33374"/>
                </a:lnTo>
                <a:lnTo>
                  <a:pt x="1183062" y="2285"/>
                </a:lnTo>
                <a:lnTo>
                  <a:pt x="1199864" y="2285"/>
                </a:lnTo>
                <a:lnTo>
                  <a:pt x="1199864" y="33374"/>
                </a:lnTo>
                <a:close/>
              </a:path>
              <a:path w="1291590" h="207009">
                <a:moveTo>
                  <a:pt x="1199864" y="81608"/>
                </a:moveTo>
                <a:lnTo>
                  <a:pt x="1183062" y="81608"/>
                </a:lnTo>
                <a:lnTo>
                  <a:pt x="1183062" y="48690"/>
                </a:lnTo>
                <a:lnTo>
                  <a:pt x="1245340" y="48690"/>
                </a:lnTo>
                <a:lnTo>
                  <a:pt x="1245340" y="56005"/>
                </a:lnTo>
                <a:lnTo>
                  <a:pt x="1199864" y="56005"/>
                </a:lnTo>
                <a:lnTo>
                  <a:pt x="1199864" y="81608"/>
                </a:lnTo>
                <a:close/>
              </a:path>
              <a:path w="1291590" h="207009">
                <a:moveTo>
                  <a:pt x="1245340" y="100352"/>
                </a:moveTo>
                <a:lnTo>
                  <a:pt x="1228315" y="100352"/>
                </a:lnTo>
                <a:lnTo>
                  <a:pt x="1228315" y="56005"/>
                </a:lnTo>
                <a:lnTo>
                  <a:pt x="1245340" y="56005"/>
                </a:lnTo>
                <a:lnTo>
                  <a:pt x="1245340" y="100352"/>
                </a:lnTo>
                <a:close/>
              </a:path>
              <a:path w="1291590" h="207009">
                <a:moveTo>
                  <a:pt x="1289249" y="101724"/>
                </a:moveTo>
                <a:lnTo>
                  <a:pt x="1271775" y="101724"/>
                </a:lnTo>
                <a:lnTo>
                  <a:pt x="1271775" y="0"/>
                </a:lnTo>
                <a:lnTo>
                  <a:pt x="1289249" y="0"/>
                </a:lnTo>
                <a:lnTo>
                  <a:pt x="1289249" y="101724"/>
                </a:lnTo>
                <a:close/>
              </a:path>
              <a:path w="1291590" h="207009">
                <a:moveTo>
                  <a:pt x="1291489" y="206877"/>
                </a:moveTo>
                <a:lnTo>
                  <a:pt x="1138482" y="206877"/>
                </a:lnTo>
                <a:lnTo>
                  <a:pt x="1138482" y="154301"/>
                </a:lnTo>
                <a:lnTo>
                  <a:pt x="1271103" y="154301"/>
                </a:lnTo>
                <a:lnTo>
                  <a:pt x="1271103" y="131441"/>
                </a:lnTo>
                <a:lnTo>
                  <a:pt x="1138482" y="131441"/>
                </a:lnTo>
                <a:lnTo>
                  <a:pt x="1138482" y="116583"/>
                </a:lnTo>
                <a:lnTo>
                  <a:pt x="1289249" y="116583"/>
                </a:lnTo>
                <a:lnTo>
                  <a:pt x="1289249" y="169159"/>
                </a:lnTo>
                <a:lnTo>
                  <a:pt x="1156403" y="169159"/>
                </a:lnTo>
                <a:lnTo>
                  <a:pt x="1156403" y="192019"/>
                </a:lnTo>
                <a:lnTo>
                  <a:pt x="1291489" y="192019"/>
                </a:lnTo>
                <a:lnTo>
                  <a:pt x="1291489" y="206877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767417" y="9400925"/>
            <a:ext cx="2781300" cy="223520"/>
          </a:xfrm>
          <a:custGeom>
            <a:avLst/>
            <a:gdLst/>
            <a:ahLst/>
            <a:cxnLst/>
            <a:rect l="l" t="t" r="r" b="b"/>
            <a:pathLst>
              <a:path w="2781300" h="223520">
                <a:moveTo>
                  <a:pt x="3360" y="125269"/>
                </a:moveTo>
                <a:lnTo>
                  <a:pt x="3360" y="108810"/>
                </a:lnTo>
                <a:lnTo>
                  <a:pt x="34765" y="97245"/>
                </a:lnTo>
                <a:lnTo>
                  <a:pt x="58861" y="78693"/>
                </a:lnTo>
                <a:lnTo>
                  <a:pt x="74305" y="53712"/>
                </a:lnTo>
                <a:lnTo>
                  <a:pt x="79751" y="22859"/>
                </a:lnTo>
                <a:lnTo>
                  <a:pt x="79751" y="3657"/>
                </a:lnTo>
                <a:lnTo>
                  <a:pt x="97897" y="3657"/>
                </a:lnTo>
                <a:lnTo>
                  <a:pt x="97897" y="22859"/>
                </a:lnTo>
                <a:lnTo>
                  <a:pt x="103505" y="53712"/>
                </a:lnTo>
                <a:lnTo>
                  <a:pt x="110563" y="64920"/>
                </a:lnTo>
                <a:lnTo>
                  <a:pt x="88936" y="64920"/>
                </a:lnTo>
                <a:lnTo>
                  <a:pt x="76636" y="84476"/>
                </a:lnTo>
                <a:lnTo>
                  <a:pt x="58413" y="101867"/>
                </a:lnTo>
                <a:lnTo>
                  <a:pt x="34058" y="115872"/>
                </a:lnTo>
                <a:lnTo>
                  <a:pt x="3360" y="125269"/>
                </a:lnTo>
                <a:close/>
              </a:path>
              <a:path w="2781300" h="223520">
                <a:moveTo>
                  <a:pt x="174513" y="125269"/>
                </a:moveTo>
                <a:lnTo>
                  <a:pt x="144004" y="115679"/>
                </a:lnTo>
                <a:lnTo>
                  <a:pt x="119627" y="101695"/>
                </a:lnTo>
                <a:lnTo>
                  <a:pt x="101300" y="84412"/>
                </a:lnTo>
                <a:lnTo>
                  <a:pt x="88936" y="64920"/>
                </a:lnTo>
                <a:lnTo>
                  <a:pt x="110563" y="64920"/>
                </a:lnTo>
                <a:lnTo>
                  <a:pt x="119235" y="78693"/>
                </a:lnTo>
                <a:lnTo>
                  <a:pt x="143451" y="97245"/>
                </a:lnTo>
                <a:lnTo>
                  <a:pt x="174513" y="108810"/>
                </a:lnTo>
                <a:lnTo>
                  <a:pt x="174513" y="125269"/>
                </a:lnTo>
                <a:close/>
              </a:path>
              <a:path w="2781300" h="223520">
                <a:moveTo>
                  <a:pt x="178321" y="196819"/>
                </a:moveTo>
                <a:lnTo>
                  <a:pt x="0" y="196819"/>
                </a:lnTo>
                <a:lnTo>
                  <a:pt x="0" y="180818"/>
                </a:lnTo>
                <a:lnTo>
                  <a:pt x="178321" y="180818"/>
                </a:lnTo>
                <a:lnTo>
                  <a:pt x="178321" y="196819"/>
                </a:lnTo>
                <a:close/>
              </a:path>
              <a:path w="2781300" h="223520">
                <a:moveTo>
                  <a:pt x="286524" y="89151"/>
                </a:moveTo>
                <a:lnTo>
                  <a:pt x="214613" y="89151"/>
                </a:lnTo>
                <a:lnTo>
                  <a:pt x="214613" y="73150"/>
                </a:lnTo>
                <a:lnTo>
                  <a:pt x="286748" y="73150"/>
                </a:lnTo>
                <a:lnTo>
                  <a:pt x="304453" y="72903"/>
                </a:lnTo>
                <a:lnTo>
                  <a:pt x="322200" y="72035"/>
                </a:lnTo>
                <a:lnTo>
                  <a:pt x="338854" y="70353"/>
                </a:lnTo>
                <a:lnTo>
                  <a:pt x="353283" y="67663"/>
                </a:lnTo>
                <a:lnTo>
                  <a:pt x="353283" y="21030"/>
                </a:lnTo>
                <a:lnTo>
                  <a:pt x="214613" y="21030"/>
                </a:lnTo>
                <a:lnTo>
                  <a:pt x="214613" y="5029"/>
                </a:lnTo>
                <a:lnTo>
                  <a:pt x="371205" y="5029"/>
                </a:lnTo>
                <a:lnTo>
                  <a:pt x="371136" y="82979"/>
                </a:lnTo>
                <a:lnTo>
                  <a:pt x="353283" y="82979"/>
                </a:lnTo>
                <a:lnTo>
                  <a:pt x="338977" y="85872"/>
                </a:lnTo>
                <a:lnTo>
                  <a:pt x="322508" y="87780"/>
                </a:lnTo>
                <a:lnTo>
                  <a:pt x="304737" y="88830"/>
                </a:lnTo>
                <a:lnTo>
                  <a:pt x="286524" y="89151"/>
                </a:lnTo>
                <a:close/>
              </a:path>
              <a:path w="2781300" h="223520">
                <a:moveTo>
                  <a:pt x="365828" y="146528"/>
                </a:moveTo>
                <a:lnTo>
                  <a:pt x="348130" y="146528"/>
                </a:lnTo>
                <a:lnTo>
                  <a:pt x="350264" y="132206"/>
                </a:lnTo>
                <a:lnTo>
                  <a:pt x="351883" y="116211"/>
                </a:lnTo>
                <a:lnTo>
                  <a:pt x="352919" y="99434"/>
                </a:lnTo>
                <a:lnTo>
                  <a:pt x="353283" y="82979"/>
                </a:lnTo>
                <a:lnTo>
                  <a:pt x="371136" y="82979"/>
                </a:lnTo>
                <a:lnTo>
                  <a:pt x="370837" y="97988"/>
                </a:lnTo>
                <a:lnTo>
                  <a:pt x="369797" y="115440"/>
                </a:lnTo>
                <a:lnTo>
                  <a:pt x="369732" y="116211"/>
                </a:lnTo>
                <a:lnTo>
                  <a:pt x="368077" y="132259"/>
                </a:lnTo>
                <a:lnTo>
                  <a:pt x="365828" y="146528"/>
                </a:lnTo>
                <a:close/>
              </a:path>
              <a:path w="2781300" h="223520">
                <a:moveTo>
                  <a:pt x="284732" y="180818"/>
                </a:moveTo>
                <a:lnTo>
                  <a:pt x="266586" y="180818"/>
                </a:lnTo>
                <a:lnTo>
                  <a:pt x="266586" y="115440"/>
                </a:lnTo>
                <a:lnTo>
                  <a:pt x="284732" y="115440"/>
                </a:lnTo>
                <a:lnTo>
                  <a:pt x="284732" y="180818"/>
                </a:lnTo>
                <a:close/>
              </a:path>
              <a:path w="2781300" h="223520">
                <a:moveTo>
                  <a:pt x="382182" y="196819"/>
                </a:moveTo>
                <a:lnTo>
                  <a:pt x="203860" y="196819"/>
                </a:lnTo>
                <a:lnTo>
                  <a:pt x="203860" y="180818"/>
                </a:lnTo>
                <a:lnTo>
                  <a:pt x="382182" y="180818"/>
                </a:lnTo>
                <a:lnTo>
                  <a:pt x="382182" y="196819"/>
                </a:lnTo>
                <a:close/>
              </a:path>
              <a:path w="2781300" h="223520">
                <a:moveTo>
                  <a:pt x="463950" y="194305"/>
                </a:moveTo>
                <a:lnTo>
                  <a:pt x="422100" y="166216"/>
                </a:lnTo>
                <a:lnTo>
                  <a:pt x="413559" y="124812"/>
                </a:lnTo>
                <a:lnTo>
                  <a:pt x="412649" y="98066"/>
                </a:lnTo>
                <a:lnTo>
                  <a:pt x="413559" y="71192"/>
                </a:lnTo>
                <a:lnTo>
                  <a:pt x="422100" y="29788"/>
                </a:lnTo>
                <a:lnTo>
                  <a:pt x="453883" y="2303"/>
                </a:lnTo>
                <a:lnTo>
                  <a:pt x="463950" y="1371"/>
                </a:lnTo>
                <a:lnTo>
                  <a:pt x="473922" y="2303"/>
                </a:lnTo>
                <a:lnTo>
                  <a:pt x="482908" y="5057"/>
                </a:lnTo>
                <a:lnTo>
                  <a:pt x="490759" y="9568"/>
                </a:lnTo>
                <a:lnTo>
                  <a:pt x="497329" y="15773"/>
                </a:lnTo>
                <a:lnTo>
                  <a:pt x="498347" y="17373"/>
                </a:lnTo>
                <a:lnTo>
                  <a:pt x="455661" y="17373"/>
                </a:lnTo>
                <a:lnTo>
                  <a:pt x="448716" y="20573"/>
                </a:lnTo>
                <a:lnTo>
                  <a:pt x="431246" y="73900"/>
                </a:lnTo>
                <a:lnTo>
                  <a:pt x="430571" y="98066"/>
                </a:lnTo>
                <a:lnTo>
                  <a:pt x="431246" y="122140"/>
                </a:lnTo>
                <a:lnTo>
                  <a:pt x="443564" y="169845"/>
                </a:lnTo>
                <a:lnTo>
                  <a:pt x="455661" y="178760"/>
                </a:lnTo>
                <a:lnTo>
                  <a:pt x="498306" y="178760"/>
                </a:lnTo>
                <a:lnTo>
                  <a:pt x="497329" y="180360"/>
                </a:lnTo>
                <a:lnTo>
                  <a:pt x="490759" y="186590"/>
                </a:lnTo>
                <a:lnTo>
                  <a:pt x="482908" y="190933"/>
                </a:lnTo>
                <a:lnTo>
                  <a:pt x="473922" y="193476"/>
                </a:lnTo>
                <a:lnTo>
                  <a:pt x="463950" y="194305"/>
                </a:lnTo>
                <a:close/>
              </a:path>
              <a:path w="2781300" h="223520">
                <a:moveTo>
                  <a:pt x="574169" y="85494"/>
                </a:moveTo>
                <a:lnTo>
                  <a:pt x="556023" y="85494"/>
                </a:lnTo>
                <a:lnTo>
                  <a:pt x="556023" y="1371"/>
                </a:lnTo>
                <a:lnTo>
                  <a:pt x="574169" y="1371"/>
                </a:lnTo>
                <a:lnTo>
                  <a:pt x="574169" y="85494"/>
                </a:lnTo>
                <a:close/>
              </a:path>
              <a:path w="2781300" h="223520">
                <a:moveTo>
                  <a:pt x="498306" y="178760"/>
                </a:moveTo>
                <a:lnTo>
                  <a:pt x="472463" y="178760"/>
                </a:lnTo>
                <a:lnTo>
                  <a:pt x="479408" y="175789"/>
                </a:lnTo>
                <a:lnTo>
                  <a:pt x="484112" y="169845"/>
                </a:lnTo>
                <a:lnTo>
                  <a:pt x="490430" y="158372"/>
                </a:lnTo>
                <a:lnTo>
                  <a:pt x="494501" y="142357"/>
                </a:lnTo>
                <a:lnTo>
                  <a:pt x="496682" y="122140"/>
                </a:lnTo>
                <a:lnTo>
                  <a:pt x="497329" y="98066"/>
                </a:lnTo>
                <a:lnTo>
                  <a:pt x="496682" y="73900"/>
                </a:lnTo>
                <a:lnTo>
                  <a:pt x="484112" y="26516"/>
                </a:lnTo>
                <a:lnTo>
                  <a:pt x="472463" y="17373"/>
                </a:lnTo>
                <a:lnTo>
                  <a:pt x="498347" y="17373"/>
                </a:lnTo>
                <a:lnTo>
                  <a:pt x="505072" y="27952"/>
                </a:lnTo>
                <a:lnTo>
                  <a:pt x="510379" y="43775"/>
                </a:lnTo>
                <a:lnTo>
                  <a:pt x="513585" y="63027"/>
                </a:lnTo>
                <a:lnTo>
                  <a:pt x="515027" y="85494"/>
                </a:lnTo>
                <a:lnTo>
                  <a:pt x="574169" y="85494"/>
                </a:lnTo>
                <a:lnTo>
                  <a:pt x="574169" y="101267"/>
                </a:lnTo>
                <a:lnTo>
                  <a:pt x="515251" y="101267"/>
                </a:lnTo>
                <a:lnTo>
                  <a:pt x="514215" y="126901"/>
                </a:lnTo>
                <a:lnTo>
                  <a:pt x="511163" y="148786"/>
                </a:lnTo>
                <a:lnTo>
                  <a:pt x="505674" y="166684"/>
                </a:lnTo>
                <a:lnTo>
                  <a:pt x="498306" y="178760"/>
                </a:lnTo>
                <a:close/>
              </a:path>
              <a:path w="2781300" h="223520">
                <a:moveTo>
                  <a:pt x="574169" y="205963"/>
                </a:moveTo>
                <a:lnTo>
                  <a:pt x="556023" y="205963"/>
                </a:lnTo>
                <a:lnTo>
                  <a:pt x="556023" y="101267"/>
                </a:lnTo>
                <a:lnTo>
                  <a:pt x="574169" y="101267"/>
                </a:lnTo>
                <a:lnTo>
                  <a:pt x="574169" y="205963"/>
                </a:lnTo>
                <a:close/>
              </a:path>
              <a:path w="2781300" h="223520">
                <a:moveTo>
                  <a:pt x="682148" y="69492"/>
                </a:moveTo>
                <a:lnTo>
                  <a:pt x="663106" y="69492"/>
                </a:lnTo>
                <a:lnTo>
                  <a:pt x="663106" y="64235"/>
                </a:lnTo>
                <a:lnTo>
                  <a:pt x="666543" y="43832"/>
                </a:lnTo>
                <a:lnTo>
                  <a:pt x="676659" y="27031"/>
                </a:lnTo>
                <a:lnTo>
                  <a:pt x="693160" y="15630"/>
                </a:lnTo>
                <a:lnTo>
                  <a:pt x="715751" y="11429"/>
                </a:lnTo>
                <a:lnTo>
                  <a:pt x="738377" y="15630"/>
                </a:lnTo>
                <a:lnTo>
                  <a:pt x="754955" y="27031"/>
                </a:lnTo>
                <a:lnTo>
                  <a:pt x="755614" y="28117"/>
                </a:lnTo>
                <a:lnTo>
                  <a:pt x="715751" y="28117"/>
                </a:lnTo>
                <a:lnTo>
                  <a:pt x="701522" y="30838"/>
                </a:lnTo>
                <a:lnTo>
                  <a:pt x="690969" y="38403"/>
                </a:lnTo>
                <a:lnTo>
                  <a:pt x="684406" y="49912"/>
                </a:lnTo>
                <a:lnTo>
                  <a:pt x="682183" y="64235"/>
                </a:lnTo>
                <a:lnTo>
                  <a:pt x="682148" y="69492"/>
                </a:lnTo>
                <a:close/>
              </a:path>
              <a:path w="2781300" h="223520">
                <a:moveTo>
                  <a:pt x="770861" y="193619"/>
                </a:moveTo>
                <a:lnTo>
                  <a:pt x="665794" y="193619"/>
                </a:lnTo>
                <a:lnTo>
                  <a:pt x="665794" y="178303"/>
                </a:lnTo>
                <a:lnTo>
                  <a:pt x="736137" y="96695"/>
                </a:lnTo>
                <a:lnTo>
                  <a:pt x="742266" y="88573"/>
                </a:lnTo>
                <a:lnTo>
                  <a:pt x="746358" y="80750"/>
                </a:lnTo>
                <a:lnTo>
                  <a:pt x="748644" y="72843"/>
                </a:lnTo>
                <a:lnTo>
                  <a:pt x="749355" y="64463"/>
                </a:lnTo>
                <a:lnTo>
                  <a:pt x="747034" y="49815"/>
                </a:lnTo>
                <a:lnTo>
                  <a:pt x="740366" y="38318"/>
                </a:lnTo>
                <a:lnTo>
                  <a:pt x="729791" y="30806"/>
                </a:lnTo>
                <a:lnTo>
                  <a:pt x="715751" y="28117"/>
                </a:lnTo>
                <a:lnTo>
                  <a:pt x="755614" y="28117"/>
                </a:lnTo>
                <a:lnTo>
                  <a:pt x="765148" y="43832"/>
                </a:lnTo>
                <a:lnTo>
                  <a:pt x="768620" y="64235"/>
                </a:lnTo>
                <a:lnTo>
                  <a:pt x="767784" y="75475"/>
                </a:lnTo>
                <a:lnTo>
                  <a:pt x="764952" y="85751"/>
                </a:lnTo>
                <a:lnTo>
                  <a:pt x="759642" y="95898"/>
                </a:lnTo>
                <a:lnTo>
                  <a:pt x="751371" y="106753"/>
                </a:lnTo>
                <a:lnTo>
                  <a:pt x="690661" y="176931"/>
                </a:lnTo>
                <a:lnTo>
                  <a:pt x="770861" y="176931"/>
                </a:lnTo>
                <a:lnTo>
                  <a:pt x="770861" y="193619"/>
                </a:lnTo>
                <a:close/>
              </a:path>
              <a:path w="2781300" h="223520">
                <a:moveTo>
                  <a:pt x="803344" y="54634"/>
                </a:moveTo>
                <a:lnTo>
                  <a:pt x="803344" y="35660"/>
                </a:lnTo>
                <a:lnTo>
                  <a:pt x="849717" y="14401"/>
                </a:lnTo>
                <a:lnTo>
                  <a:pt x="866070" y="14401"/>
                </a:lnTo>
                <a:lnTo>
                  <a:pt x="866070" y="34746"/>
                </a:lnTo>
                <a:lnTo>
                  <a:pt x="847028" y="34746"/>
                </a:lnTo>
                <a:lnTo>
                  <a:pt x="803344" y="54634"/>
                </a:lnTo>
                <a:close/>
              </a:path>
              <a:path w="2781300" h="223520">
                <a:moveTo>
                  <a:pt x="866070" y="193619"/>
                </a:moveTo>
                <a:lnTo>
                  <a:pt x="847028" y="193619"/>
                </a:lnTo>
                <a:lnTo>
                  <a:pt x="847028" y="34746"/>
                </a:lnTo>
                <a:lnTo>
                  <a:pt x="866070" y="34746"/>
                </a:lnTo>
                <a:lnTo>
                  <a:pt x="866070" y="193619"/>
                </a:lnTo>
                <a:close/>
              </a:path>
              <a:path w="2781300" h="223520">
                <a:moveTo>
                  <a:pt x="921628" y="223108"/>
                </a:moveTo>
                <a:lnTo>
                  <a:pt x="921628" y="212821"/>
                </a:lnTo>
                <a:lnTo>
                  <a:pt x="929693" y="211678"/>
                </a:lnTo>
                <a:lnTo>
                  <a:pt x="933949" y="206877"/>
                </a:lnTo>
                <a:lnTo>
                  <a:pt x="933949" y="193619"/>
                </a:lnTo>
                <a:lnTo>
                  <a:pt x="923644" y="193619"/>
                </a:lnTo>
                <a:lnTo>
                  <a:pt x="923644" y="166416"/>
                </a:lnTo>
                <a:lnTo>
                  <a:pt x="944926" y="166416"/>
                </a:lnTo>
                <a:lnTo>
                  <a:pt x="944926" y="196591"/>
                </a:lnTo>
                <a:lnTo>
                  <a:pt x="943460" y="207517"/>
                </a:lnTo>
                <a:lnTo>
                  <a:pt x="939074" y="215421"/>
                </a:lnTo>
                <a:lnTo>
                  <a:pt x="931789" y="220539"/>
                </a:lnTo>
                <a:lnTo>
                  <a:pt x="921628" y="223108"/>
                </a:lnTo>
                <a:close/>
              </a:path>
              <a:path w="2781300" h="223520">
                <a:moveTo>
                  <a:pt x="1138706" y="153615"/>
                </a:moveTo>
                <a:lnTo>
                  <a:pt x="1023334" y="153615"/>
                </a:lnTo>
                <a:lnTo>
                  <a:pt x="1023334" y="136927"/>
                </a:lnTo>
                <a:lnTo>
                  <a:pt x="1096141" y="14401"/>
                </a:lnTo>
                <a:lnTo>
                  <a:pt x="1116975" y="14401"/>
                </a:lnTo>
                <a:lnTo>
                  <a:pt x="1116975" y="46176"/>
                </a:lnTo>
                <a:lnTo>
                  <a:pt x="1097934" y="46176"/>
                </a:lnTo>
                <a:lnTo>
                  <a:pt x="1044168" y="136927"/>
                </a:lnTo>
                <a:lnTo>
                  <a:pt x="1138706" y="136927"/>
                </a:lnTo>
                <a:lnTo>
                  <a:pt x="1138706" y="153615"/>
                </a:lnTo>
                <a:close/>
              </a:path>
              <a:path w="2781300" h="223520">
                <a:moveTo>
                  <a:pt x="1116975" y="136927"/>
                </a:moveTo>
                <a:lnTo>
                  <a:pt x="1097934" y="136927"/>
                </a:lnTo>
                <a:lnTo>
                  <a:pt x="1097934" y="46176"/>
                </a:lnTo>
                <a:lnTo>
                  <a:pt x="1116975" y="46176"/>
                </a:lnTo>
                <a:lnTo>
                  <a:pt x="1116975" y="136927"/>
                </a:lnTo>
                <a:close/>
              </a:path>
              <a:path w="2781300" h="223520">
                <a:moveTo>
                  <a:pt x="1116975" y="193619"/>
                </a:moveTo>
                <a:lnTo>
                  <a:pt x="1097934" y="193619"/>
                </a:lnTo>
                <a:lnTo>
                  <a:pt x="1097934" y="153615"/>
                </a:lnTo>
                <a:lnTo>
                  <a:pt x="1116975" y="153615"/>
                </a:lnTo>
                <a:lnTo>
                  <a:pt x="1116975" y="193619"/>
                </a:lnTo>
                <a:close/>
              </a:path>
              <a:path w="2781300" h="223520">
                <a:moveTo>
                  <a:pt x="1167605" y="54634"/>
                </a:moveTo>
                <a:lnTo>
                  <a:pt x="1167605" y="35660"/>
                </a:lnTo>
                <a:lnTo>
                  <a:pt x="1213977" y="14401"/>
                </a:lnTo>
                <a:lnTo>
                  <a:pt x="1230331" y="14401"/>
                </a:lnTo>
                <a:lnTo>
                  <a:pt x="1230331" y="34746"/>
                </a:lnTo>
                <a:lnTo>
                  <a:pt x="1211289" y="34746"/>
                </a:lnTo>
                <a:lnTo>
                  <a:pt x="1167605" y="54634"/>
                </a:lnTo>
                <a:close/>
              </a:path>
              <a:path w="2781300" h="223520">
                <a:moveTo>
                  <a:pt x="1230331" y="193619"/>
                </a:moveTo>
                <a:lnTo>
                  <a:pt x="1211289" y="193619"/>
                </a:lnTo>
                <a:lnTo>
                  <a:pt x="1211289" y="34746"/>
                </a:lnTo>
                <a:lnTo>
                  <a:pt x="1230331" y="34746"/>
                </a:lnTo>
                <a:lnTo>
                  <a:pt x="1230331" y="193619"/>
                </a:lnTo>
                <a:close/>
              </a:path>
              <a:path w="2781300" h="223520">
                <a:moveTo>
                  <a:pt x="1449649" y="115211"/>
                </a:moveTo>
                <a:lnTo>
                  <a:pt x="1431727" y="115211"/>
                </a:lnTo>
                <a:lnTo>
                  <a:pt x="1431727" y="62177"/>
                </a:lnTo>
                <a:lnTo>
                  <a:pt x="1386698" y="62177"/>
                </a:lnTo>
                <a:lnTo>
                  <a:pt x="1386698" y="46404"/>
                </a:lnTo>
                <a:lnTo>
                  <a:pt x="1431727" y="46404"/>
                </a:lnTo>
                <a:lnTo>
                  <a:pt x="1431727" y="1371"/>
                </a:lnTo>
                <a:lnTo>
                  <a:pt x="1449649" y="1371"/>
                </a:lnTo>
                <a:lnTo>
                  <a:pt x="1449649" y="115211"/>
                </a:lnTo>
                <a:close/>
              </a:path>
              <a:path w="2781300" h="223520">
                <a:moveTo>
                  <a:pt x="1389835" y="19659"/>
                </a:moveTo>
                <a:lnTo>
                  <a:pt x="1288129" y="19659"/>
                </a:lnTo>
                <a:lnTo>
                  <a:pt x="1288129" y="3657"/>
                </a:lnTo>
                <a:lnTo>
                  <a:pt x="1389835" y="3657"/>
                </a:lnTo>
                <a:lnTo>
                  <a:pt x="1389835" y="19659"/>
                </a:lnTo>
                <a:close/>
              </a:path>
              <a:path w="2781300" h="223520">
                <a:moveTo>
                  <a:pt x="1284768" y="111782"/>
                </a:moveTo>
                <a:lnTo>
                  <a:pt x="1284768" y="95323"/>
                </a:lnTo>
                <a:lnTo>
                  <a:pt x="1302330" y="88294"/>
                </a:lnTo>
                <a:lnTo>
                  <a:pt x="1316719" y="75779"/>
                </a:lnTo>
                <a:lnTo>
                  <a:pt x="1326447" y="57777"/>
                </a:lnTo>
                <a:lnTo>
                  <a:pt x="1330021" y="34289"/>
                </a:lnTo>
                <a:lnTo>
                  <a:pt x="1330021" y="19659"/>
                </a:lnTo>
                <a:lnTo>
                  <a:pt x="1347943" y="19659"/>
                </a:lnTo>
                <a:lnTo>
                  <a:pt x="1347943" y="34289"/>
                </a:lnTo>
                <a:lnTo>
                  <a:pt x="1351646" y="57155"/>
                </a:lnTo>
                <a:lnTo>
                  <a:pt x="1359108" y="69949"/>
                </a:lnTo>
                <a:lnTo>
                  <a:pt x="1339430" y="69949"/>
                </a:lnTo>
                <a:lnTo>
                  <a:pt x="1330511" y="84104"/>
                </a:lnTo>
                <a:lnTo>
                  <a:pt x="1317980" y="96438"/>
                </a:lnTo>
                <a:lnTo>
                  <a:pt x="1302508" y="105985"/>
                </a:lnTo>
                <a:lnTo>
                  <a:pt x="1284768" y="111782"/>
                </a:lnTo>
                <a:close/>
              </a:path>
              <a:path w="2781300" h="223520">
                <a:moveTo>
                  <a:pt x="1393419" y="109039"/>
                </a:moveTo>
                <a:lnTo>
                  <a:pt x="1376068" y="103413"/>
                </a:lnTo>
                <a:lnTo>
                  <a:pt x="1360796" y="94723"/>
                </a:lnTo>
                <a:lnTo>
                  <a:pt x="1348338" y="83419"/>
                </a:lnTo>
                <a:lnTo>
                  <a:pt x="1339430" y="69949"/>
                </a:lnTo>
                <a:lnTo>
                  <a:pt x="1359108" y="69949"/>
                </a:lnTo>
                <a:lnTo>
                  <a:pt x="1361608" y="74235"/>
                </a:lnTo>
                <a:lnTo>
                  <a:pt x="1376106" y="85915"/>
                </a:lnTo>
                <a:lnTo>
                  <a:pt x="1393419" y="92580"/>
                </a:lnTo>
                <a:lnTo>
                  <a:pt x="1393419" y="109039"/>
                </a:lnTo>
                <a:close/>
              </a:path>
              <a:path w="2781300" h="223520">
                <a:moveTo>
                  <a:pt x="1449649" y="208249"/>
                </a:moveTo>
                <a:lnTo>
                  <a:pt x="1300674" y="208249"/>
                </a:lnTo>
                <a:lnTo>
                  <a:pt x="1300674" y="131670"/>
                </a:lnTo>
                <a:lnTo>
                  <a:pt x="1449649" y="131670"/>
                </a:lnTo>
                <a:lnTo>
                  <a:pt x="1449649" y="147443"/>
                </a:lnTo>
                <a:lnTo>
                  <a:pt x="1318820" y="147443"/>
                </a:lnTo>
                <a:lnTo>
                  <a:pt x="1318820" y="192476"/>
                </a:lnTo>
                <a:lnTo>
                  <a:pt x="1449649" y="192476"/>
                </a:lnTo>
                <a:lnTo>
                  <a:pt x="1449649" y="208249"/>
                </a:lnTo>
                <a:close/>
              </a:path>
              <a:path w="2781300" h="223520">
                <a:moveTo>
                  <a:pt x="1449649" y="192476"/>
                </a:moveTo>
                <a:lnTo>
                  <a:pt x="1431727" y="192476"/>
                </a:lnTo>
                <a:lnTo>
                  <a:pt x="1431727" y="147443"/>
                </a:lnTo>
                <a:lnTo>
                  <a:pt x="1449649" y="147443"/>
                </a:lnTo>
                <a:lnTo>
                  <a:pt x="1449649" y="192476"/>
                </a:lnTo>
                <a:close/>
              </a:path>
              <a:path w="2781300" h="223520">
                <a:moveTo>
                  <a:pt x="1539034" y="194305"/>
                </a:moveTo>
                <a:lnTo>
                  <a:pt x="1519544" y="194305"/>
                </a:lnTo>
                <a:lnTo>
                  <a:pt x="1511927" y="191562"/>
                </a:lnTo>
                <a:lnTo>
                  <a:pt x="1493305" y="155044"/>
                </a:lnTo>
                <a:lnTo>
                  <a:pt x="1489525" y="98066"/>
                </a:lnTo>
                <a:lnTo>
                  <a:pt x="1490417" y="65931"/>
                </a:lnTo>
                <a:lnTo>
                  <a:pt x="1498503" y="22748"/>
                </a:lnTo>
                <a:lnTo>
                  <a:pt x="1519544" y="1371"/>
                </a:lnTo>
                <a:lnTo>
                  <a:pt x="1539034" y="1371"/>
                </a:lnTo>
                <a:lnTo>
                  <a:pt x="1546875" y="4571"/>
                </a:lnTo>
                <a:lnTo>
                  <a:pt x="1552251" y="10286"/>
                </a:lnTo>
                <a:lnTo>
                  <a:pt x="1556920" y="17373"/>
                </a:lnTo>
                <a:lnTo>
                  <a:pt x="1524472" y="17373"/>
                </a:lnTo>
                <a:lnTo>
                  <a:pt x="1520664" y="19201"/>
                </a:lnTo>
                <a:lnTo>
                  <a:pt x="1507510" y="69728"/>
                </a:lnTo>
                <a:lnTo>
                  <a:pt x="1506999" y="98066"/>
                </a:lnTo>
                <a:lnTo>
                  <a:pt x="1507510" y="126505"/>
                </a:lnTo>
                <a:lnTo>
                  <a:pt x="1517528" y="173503"/>
                </a:lnTo>
                <a:lnTo>
                  <a:pt x="1524472" y="178760"/>
                </a:lnTo>
                <a:lnTo>
                  <a:pt x="1556696" y="178760"/>
                </a:lnTo>
                <a:lnTo>
                  <a:pt x="1552251" y="185618"/>
                </a:lnTo>
                <a:lnTo>
                  <a:pt x="1546875" y="191562"/>
                </a:lnTo>
                <a:lnTo>
                  <a:pt x="1539034" y="194305"/>
                </a:lnTo>
                <a:close/>
              </a:path>
              <a:path w="2781300" h="223520">
                <a:moveTo>
                  <a:pt x="1613409" y="85265"/>
                </a:moveTo>
                <a:lnTo>
                  <a:pt x="1595935" y="85265"/>
                </a:lnTo>
                <a:lnTo>
                  <a:pt x="1595935" y="2514"/>
                </a:lnTo>
                <a:lnTo>
                  <a:pt x="1613409" y="2514"/>
                </a:lnTo>
                <a:lnTo>
                  <a:pt x="1613409" y="85265"/>
                </a:lnTo>
                <a:close/>
              </a:path>
              <a:path w="2781300" h="223520">
                <a:moveTo>
                  <a:pt x="1556696" y="178760"/>
                </a:moveTo>
                <a:lnTo>
                  <a:pt x="1534105" y="178760"/>
                </a:lnTo>
                <a:lnTo>
                  <a:pt x="1538138" y="176931"/>
                </a:lnTo>
                <a:lnTo>
                  <a:pt x="1541050" y="173503"/>
                </a:lnTo>
                <a:lnTo>
                  <a:pt x="1546132" y="163580"/>
                </a:lnTo>
                <a:lnTo>
                  <a:pt x="1549451" y="148129"/>
                </a:lnTo>
                <a:lnTo>
                  <a:pt x="1551257" y="126505"/>
                </a:lnTo>
                <a:lnTo>
                  <a:pt x="1551803" y="98066"/>
                </a:lnTo>
                <a:lnTo>
                  <a:pt x="1551257" y="69728"/>
                </a:lnTo>
                <a:lnTo>
                  <a:pt x="1541050" y="22859"/>
                </a:lnTo>
                <a:lnTo>
                  <a:pt x="1534105" y="17373"/>
                </a:lnTo>
                <a:lnTo>
                  <a:pt x="1556920" y="17373"/>
                </a:lnTo>
                <a:lnTo>
                  <a:pt x="1559567" y="21391"/>
                </a:lnTo>
                <a:lnTo>
                  <a:pt x="1564572" y="37232"/>
                </a:lnTo>
                <a:lnTo>
                  <a:pt x="1567562" y="58345"/>
                </a:lnTo>
                <a:lnTo>
                  <a:pt x="1568829" y="85265"/>
                </a:lnTo>
                <a:lnTo>
                  <a:pt x="1613409" y="85265"/>
                </a:lnTo>
                <a:lnTo>
                  <a:pt x="1613409" y="101267"/>
                </a:lnTo>
                <a:lnTo>
                  <a:pt x="1569053" y="101267"/>
                </a:lnTo>
                <a:lnTo>
                  <a:pt x="1568066" y="132063"/>
                </a:lnTo>
                <a:lnTo>
                  <a:pt x="1565188" y="155958"/>
                </a:lnTo>
                <a:lnTo>
                  <a:pt x="1560043" y="173595"/>
                </a:lnTo>
                <a:lnTo>
                  <a:pt x="1556696" y="178760"/>
                </a:lnTo>
                <a:close/>
              </a:path>
              <a:path w="2781300" h="223520">
                <a:moveTo>
                  <a:pt x="1613409" y="203677"/>
                </a:moveTo>
                <a:lnTo>
                  <a:pt x="1595935" y="203677"/>
                </a:lnTo>
                <a:lnTo>
                  <a:pt x="1595935" y="101267"/>
                </a:lnTo>
                <a:lnTo>
                  <a:pt x="1613409" y="101267"/>
                </a:lnTo>
                <a:lnTo>
                  <a:pt x="1613409" y="203677"/>
                </a:lnTo>
                <a:close/>
              </a:path>
              <a:path w="2781300" h="223520">
                <a:moveTo>
                  <a:pt x="1655749" y="205734"/>
                </a:moveTo>
                <a:lnTo>
                  <a:pt x="1638276" y="205734"/>
                </a:lnTo>
                <a:lnTo>
                  <a:pt x="1638276" y="1371"/>
                </a:lnTo>
                <a:lnTo>
                  <a:pt x="1655749" y="1371"/>
                </a:lnTo>
                <a:lnTo>
                  <a:pt x="1655749" y="205734"/>
                </a:lnTo>
                <a:close/>
              </a:path>
              <a:path w="2781300" h="223520">
                <a:moveTo>
                  <a:pt x="1856698" y="205963"/>
                </a:moveTo>
                <a:lnTo>
                  <a:pt x="1838552" y="205963"/>
                </a:lnTo>
                <a:lnTo>
                  <a:pt x="1838552" y="93266"/>
                </a:lnTo>
                <a:lnTo>
                  <a:pt x="1788819" y="93266"/>
                </a:lnTo>
                <a:lnTo>
                  <a:pt x="1788819" y="77036"/>
                </a:lnTo>
                <a:lnTo>
                  <a:pt x="1838552" y="77036"/>
                </a:lnTo>
                <a:lnTo>
                  <a:pt x="1838552" y="1371"/>
                </a:lnTo>
                <a:lnTo>
                  <a:pt x="1856698" y="1371"/>
                </a:lnTo>
                <a:lnTo>
                  <a:pt x="1856698" y="205963"/>
                </a:lnTo>
                <a:close/>
              </a:path>
              <a:path w="2781300" h="223520">
                <a:moveTo>
                  <a:pt x="1688009" y="191790"/>
                </a:moveTo>
                <a:lnTo>
                  <a:pt x="1688009" y="174874"/>
                </a:lnTo>
                <a:lnTo>
                  <a:pt x="1706354" y="163644"/>
                </a:lnTo>
                <a:lnTo>
                  <a:pt x="1722032" y="146071"/>
                </a:lnTo>
                <a:lnTo>
                  <a:pt x="1732964" y="120097"/>
                </a:lnTo>
                <a:lnTo>
                  <a:pt x="1737070" y="83665"/>
                </a:lnTo>
                <a:lnTo>
                  <a:pt x="1737070" y="3657"/>
                </a:lnTo>
                <a:lnTo>
                  <a:pt x="1754991" y="3657"/>
                </a:lnTo>
                <a:lnTo>
                  <a:pt x="1754991" y="83665"/>
                </a:lnTo>
                <a:lnTo>
                  <a:pt x="1759125" y="120001"/>
                </a:lnTo>
                <a:lnTo>
                  <a:pt x="1764565" y="132813"/>
                </a:lnTo>
                <a:lnTo>
                  <a:pt x="1746030" y="132813"/>
                </a:lnTo>
                <a:lnTo>
                  <a:pt x="1737658" y="151993"/>
                </a:lnTo>
                <a:lnTo>
                  <a:pt x="1724412" y="168645"/>
                </a:lnTo>
                <a:lnTo>
                  <a:pt x="1707471" y="182125"/>
                </a:lnTo>
                <a:lnTo>
                  <a:pt x="1688009" y="191790"/>
                </a:lnTo>
                <a:close/>
              </a:path>
              <a:path w="2781300" h="223520">
                <a:moveTo>
                  <a:pt x="1803828" y="191790"/>
                </a:moveTo>
                <a:lnTo>
                  <a:pt x="1784653" y="181900"/>
                </a:lnTo>
                <a:lnTo>
                  <a:pt x="1767873" y="168388"/>
                </a:lnTo>
                <a:lnTo>
                  <a:pt x="1754620" y="151833"/>
                </a:lnTo>
                <a:lnTo>
                  <a:pt x="1746030" y="132813"/>
                </a:lnTo>
                <a:lnTo>
                  <a:pt x="1764565" y="132813"/>
                </a:lnTo>
                <a:lnTo>
                  <a:pt x="1770085" y="145814"/>
                </a:lnTo>
                <a:lnTo>
                  <a:pt x="1785707" y="163355"/>
                </a:lnTo>
                <a:lnTo>
                  <a:pt x="1803828" y="174874"/>
                </a:lnTo>
                <a:lnTo>
                  <a:pt x="1803828" y="191790"/>
                </a:lnTo>
                <a:close/>
              </a:path>
              <a:path w="2781300" h="223520">
                <a:moveTo>
                  <a:pt x="1951459" y="125269"/>
                </a:moveTo>
                <a:lnTo>
                  <a:pt x="1951459" y="108810"/>
                </a:lnTo>
                <a:lnTo>
                  <a:pt x="1982864" y="97245"/>
                </a:lnTo>
                <a:lnTo>
                  <a:pt x="2006961" y="78693"/>
                </a:lnTo>
                <a:lnTo>
                  <a:pt x="2022404" y="53712"/>
                </a:lnTo>
                <a:lnTo>
                  <a:pt x="2027851" y="22859"/>
                </a:lnTo>
                <a:lnTo>
                  <a:pt x="2027851" y="3657"/>
                </a:lnTo>
                <a:lnTo>
                  <a:pt x="2045997" y="3657"/>
                </a:lnTo>
                <a:lnTo>
                  <a:pt x="2045997" y="22859"/>
                </a:lnTo>
                <a:lnTo>
                  <a:pt x="2051604" y="53712"/>
                </a:lnTo>
                <a:lnTo>
                  <a:pt x="2058662" y="64920"/>
                </a:lnTo>
                <a:lnTo>
                  <a:pt x="2037036" y="64920"/>
                </a:lnTo>
                <a:lnTo>
                  <a:pt x="2024735" y="84476"/>
                </a:lnTo>
                <a:lnTo>
                  <a:pt x="2006513" y="101867"/>
                </a:lnTo>
                <a:lnTo>
                  <a:pt x="1982157" y="115872"/>
                </a:lnTo>
                <a:lnTo>
                  <a:pt x="1951459" y="125269"/>
                </a:lnTo>
                <a:close/>
              </a:path>
              <a:path w="2781300" h="223520">
                <a:moveTo>
                  <a:pt x="2122612" y="125269"/>
                </a:moveTo>
                <a:lnTo>
                  <a:pt x="2092103" y="115679"/>
                </a:lnTo>
                <a:lnTo>
                  <a:pt x="2067727" y="101695"/>
                </a:lnTo>
                <a:lnTo>
                  <a:pt x="2049399" y="84412"/>
                </a:lnTo>
                <a:lnTo>
                  <a:pt x="2037036" y="64920"/>
                </a:lnTo>
                <a:lnTo>
                  <a:pt x="2058662" y="64920"/>
                </a:lnTo>
                <a:lnTo>
                  <a:pt x="2067335" y="78693"/>
                </a:lnTo>
                <a:lnTo>
                  <a:pt x="2091550" y="97245"/>
                </a:lnTo>
                <a:lnTo>
                  <a:pt x="2122612" y="108810"/>
                </a:lnTo>
                <a:lnTo>
                  <a:pt x="2122612" y="125269"/>
                </a:lnTo>
                <a:close/>
              </a:path>
              <a:path w="2781300" h="223520">
                <a:moveTo>
                  <a:pt x="2126421" y="196819"/>
                </a:moveTo>
                <a:lnTo>
                  <a:pt x="1948099" y="196819"/>
                </a:lnTo>
                <a:lnTo>
                  <a:pt x="1948099" y="180818"/>
                </a:lnTo>
                <a:lnTo>
                  <a:pt x="2126421" y="180818"/>
                </a:lnTo>
                <a:lnTo>
                  <a:pt x="2126421" y="196819"/>
                </a:lnTo>
                <a:close/>
              </a:path>
              <a:path w="2781300" h="223520">
                <a:moveTo>
                  <a:pt x="2250977" y="191562"/>
                </a:moveTo>
                <a:lnTo>
                  <a:pt x="2154423" y="191562"/>
                </a:lnTo>
                <a:lnTo>
                  <a:pt x="2154423" y="175789"/>
                </a:lnTo>
                <a:lnTo>
                  <a:pt x="2254113" y="175789"/>
                </a:lnTo>
                <a:lnTo>
                  <a:pt x="2268223" y="174828"/>
                </a:lnTo>
                <a:lnTo>
                  <a:pt x="2280968" y="172045"/>
                </a:lnTo>
                <a:lnTo>
                  <a:pt x="2291823" y="167591"/>
                </a:lnTo>
                <a:lnTo>
                  <a:pt x="2300262" y="161616"/>
                </a:lnTo>
                <a:lnTo>
                  <a:pt x="2300262" y="1371"/>
                </a:lnTo>
                <a:lnTo>
                  <a:pt x="2318408" y="1371"/>
                </a:lnTo>
                <a:lnTo>
                  <a:pt x="2318408" y="177160"/>
                </a:lnTo>
                <a:lnTo>
                  <a:pt x="2300262" y="177160"/>
                </a:lnTo>
                <a:lnTo>
                  <a:pt x="2291553" y="183461"/>
                </a:lnTo>
                <a:lnTo>
                  <a:pt x="2279988" y="187961"/>
                </a:lnTo>
                <a:lnTo>
                  <a:pt x="2266239" y="190661"/>
                </a:lnTo>
                <a:lnTo>
                  <a:pt x="2250977" y="191562"/>
                </a:lnTo>
                <a:close/>
              </a:path>
              <a:path w="2781300" h="223520">
                <a:moveTo>
                  <a:pt x="2269347" y="21030"/>
                </a:moveTo>
                <a:lnTo>
                  <a:pt x="2156888" y="21030"/>
                </a:lnTo>
                <a:lnTo>
                  <a:pt x="2156888" y="5029"/>
                </a:lnTo>
                <a:lnTo>
                  <a:pt x="2269347" y="5029"/>
                </a:lnTo>
                <a:lnTo>
                  <a:pt x="2269347" y="21030"/>
                </a:lnTo>
                <a:close/>
              </a:path>
              <a:path w="2781300" h="223520">
                <a:moveTo>
                  <a:pt x="2194523" y="175789"/>
                </a:moveTo>
                <a:lnTo>
                  <a:pt x="2176826" y="175789"/>
                </a:lnTo>
                <a:lnTo>
                  <a:pt x="2176826" y="21030"/>
                </a:lnTo>
                <a:lnTo>
                  <a:pt x="2194523" y="21030"/>
                </a:lnTo>
                <a:lnTo>
                  <a:pt x="2194523" y="175789"/>
                </a:lnTo>
                <a:close/>
              </a:path>
              <a:path w="2781300" h="223520">
                <a:moveTo>
                  <a:pt x="2243808" y="175789"/>
                </a:moveTo>
                <a:lnTo>
                  <a:pt x="2226783" y="175789"/>
                </a:lnTo>
                <a:lnTo>
                  <a:pt x="2228676" y="164094"/>
                </a:lnTo>
                <a:lnTo>
                  <a:pt x="2230003" y="150472"/>
                </a:lnTo>
                <a:lnTo>
                  <a:pt x="2230784" y="135735"/>
                </a:lnTo>
                <a:lnTo>
                  <a:pt x="2231039" y="120697"/>
                </a:lnTo>
                <a:lnTo>
                  <a:pt x="2231039" y="21030"/>
                </a:lnTo>
                <a:lnTo>
                  <a:pt x="2248737" y="21030"/>
                </a:lnTo>
                <a:lnTo>
                  <a:pt x="2248737" y="110868"/>
                </a:lnTo>
                <a:lnTo>
                  <a:pt x="2248471" y="128823"/>
                </a:lnTo>
                <a:lnTo>
                  <a:pt x="2247617" y="146328"/>
                </a:lnTo>
                <a:lnTo>
                  <a:pt x="2246091" y="162334"/>
                </a:lnTo>
                <a:lnTo>
                  <a:pt x="2243808" y="175789"/>
                </a:lnTo>
                <a:close/>
              </a:path>
              <a:path w="2781300" h="223520">
                <a:moveTo>
                  <a:pt x="2318408" y="205734"/>
                </a:moveTo>
                <a:lnTo>
                  <a:pt x="2300262" y="205734"/>
                </a:lnTo>
                <a:lnTo>
                  <a:pt x="2300262" y="177160"/>
                </a:lnTo>
                <a:lnTo>
                  <a:pt x="2318408" y="177160"/>
                </a:lnTo>
                <a:lnTo>
                  <a:pt x="2318408" y="205734"/>
                </a:lnTo>
                <a:close/>
              </a:path>
              <a:path w="2781300" h="223520">
                <a:moveTo>
                  <a:pt x="2525629" y="120012"/>
                </a:moveTo>
                <a:lnTo>
                  <a:pt x="2366573" y="120012"/>
                </a:lnTo>
                <a:lnTo>
                  <a:pt x="2366573" y="5029"/>
                </a:lnTo>
                <a:lnTo>
                  <a:pt x="2523164" y="5029"/>
                </a:lnTo>
                <a:lnTo>
                  <a:pt x="2523164" y="21030"/>
                </a:lnTo>
                <a:lnTo>
                  <a:pt x="2384494" y="21030"/>
                </a:lnTo>
                <a:lnTo>
                  <a:pt x="2384494" y="103781"/>
                </a:lnTo>
                <a:lnTo>
                  <a:pt x="2525629" y="103781"/>
                </a:lnTo>
                <a:lnTo>
                  <a:pt x="2525629" y="120012"/>
                </a:lnTo>
                <a:close/>
              </a:path>
              <a:path w="2781300" h="223520">
                <a:moveTo>
                  <a:pt x="2534141" y="196819"/>
                </a:moveTo>
                <a:lnTo>
                  <a:pt x="2355820" y="196819"/>
                </a:lnTo>
                <a:lnTo>
                  <a:pt x="2355820" y="180818"/>
                </a:lnTo>
                <a:lnTo>
                  <a:pt x="2534141" y="180818"/>
                </a:lnTo>
                <a:lnTo>
                  <a:pt x="2534141" y="196819"/>
                </a:lnTo>
                <a:close/>
              </a:path>
              <a:path w="2781300" h="223520">
                <a:moveTo>
                  <a:pt x="2668555" y="103781"/>
                </a:moveTo>
                <a:lnTo>
                  <a:pt x="2626505" y="84551"/>
                </a:lnTo>
                <a:lnTo>
                  <a:pt x="2616582" y="51890"/>
                </a:lnTo>
                <a:lnTo>
                  <a:pt x="2617761" y="39303"/>
                </a:lnTo>
                <a:lnTo>
                  <a:pt x="2640895" y="6654"/>
                </a:lnTo>
                <a:lnTo>
                  <a:pt x="2668555" y="0"/>
                </a:lnTo>
                <a:lnTo>
                  <a:pt x="2678611" y="760"/>
                </a:lnTo>
                <a:lnTo>
                  <a:pt x="2687849" y="3000"/>
                </a:lnTo>
                <a:lnTo>
                  <a:pt x="2696120" y="6654"/>
                </a:lnTo>
                <a:lnTo>
                  <a:pt x="2703278" y="11658"/>
                </a:lnTo>
                <a:lnTo>
                  <a:pt x="2707642" y="16001"/>
                </a:lnTo>
                <a:lnTo>
                  <a:pt x="2658922" y="16001"/>
                </a:lnTo>
                <a:lnTo>
                  <a:pt x="2650857" y="18973"/>
                </a:lnTo>
                <a:lnTo>
                  <a:pt x="2634055" y="51890"/>
                </a:lnTo>
                <a:lnTo>
                  <a:pt x="2634794" y="60227"/>
                </a:lnTo>
                <a:lnTo>
                  <a:pt x="2658922" y="87780"/>
                </a:lnTo>
                <a:lnTo>
                  <a:pt x="2707588" y="87780"/>
                </a:lnTo>
                <a:lnTo>
                  <a:pt x="2703278" y="92123"/>
                </a:lnTo>
                <a:lnTo>
                  <a:pt x="2696120" y="97127"/>
                </a:lnTo>
                <a:lnTo>
                  <a:pt x="2687849" y="100781"/>
                </a:lnTo>
                <a:lnTo>
                  <a:pt x="2678611" y="103021"/>
                </a:lnTo>
                <a:lnTo>
                  <a:pt x="2668555" y="103781"/>
                </a:lnTo>
                <a:close/>
              </a:path>
              <a:path w="2781300" h="223520">
                <a:moveTo>
                  <a:pt x="2780790" y="43661"/>
                </a:moveTo>
                <a:lnTo>
                  <a:pt x="2762868" y="43661"/>
                </a:lnTo>
                <a:lnTo>
                  <a:pt x="2762868" y="1371"/>
                </a:lnTo>
                <a:lnTo>
                  <a:pt x="2780790" y="1371"/>
                </a:lnTo>
                <a:lnTo>
                  <a:pt x="2780790" y="43661"/>
                </a:lnTo>
                <a:close/>
              </a:path>
              <a:path w="2781300" h="223520">
                <a:moveTo>
                  <a:pt x="2707588" y="87780"/>
                </a:moveTo>
                <a:lnTo>
                  <a:pt x="2677964" y="87780"/>
                </a:lnTo>
                <a:lnTo>
                  <a:pt x="2686029" y="84579"/>
                </a:lnTo>
                <a:lnTo>
                  <a:pt x="2692077" y="79322"/>
                </a:lnTo>
                <a:lnTo>
                  <a:pt x="2696687" y="74071"/>
                </a:lnTo>
                <a:lnTo>
                  <a:pt x="2700058" y="67663"/>
                </a:lnTo>
                <a:lnTo>
                  <a:pt x="2702127" y="60227"/>
                </a:lnTo>
                <a:lnTo>
                  <a:pt x="2702830" y="51890"/>
                </a:lnTo>
                <a:lnTo>
                  <a:pt x="2702127" y="43454"/>
                </a:lnTo>
                <a:lnTo>
                  <a:pt x="2677964" y="16001"/>
                </a:lnTo>
                <a:lnTo>
                  <a:pt x="2707642" y="16001"/>
                </a:lnTo>
                <a:lnTo>
                  <a:pt x="2709432" y="17783"/>
                </a:lnTo>
                <a:lnTo>
                  <a:pt x="2714367" y="25173"/>
                </a:lnTo>
                <a:lnTo>
                  <a:pt x="2717959" y="33806"/>
                </a:lnTo>
                <a:lnTo>
                  <a:pt x="2720080" y="43661"/>
                </a:lnTo>
                <a:lnTo>
                  <a:pt x="2780790" y="43661"/>
                </a:lnTo>
                <a:lnTo>
                  <a:pt x="2780790" y="59434"/>
                </a:lnTo>
                <a:lnTo>
                  <a:pt x="2720080" y="59434"/>
                </a:lnTo>
                <a:lnTo>
                  <a:pt x="2718085" y="69364"/>
                </a:lnTo>
                <a:lnTo>
                  <a:pt x="2714536" y="78179"/>
                </a:lnTo>
                <a:lnTo>
                  <a:pt x="2709558" y="85794"/>
                </a:lnTo>
                <a:lnTo>
                  <a:pt x="2707588" y="87780"/>
                </a:lnTo>
                <a:close/>
              </a:path>
              <a:path w="2781300" h="223520">
                <a:moveTo>
                  <a:pt x="2780790" y="107896"/>
                </a:moveTo>
                <a:lnTo>
                  <a:pt x="2762868" y="107896"/>
                </a:lnTo>
                <a:lnTo>
                  <a:pt x="2762868" y="59434"/>
                </a:lnTo>
                <a:lnTo>
                  <a:pt x="2780790" y="59434"/>
                </a:lnTo>
                <a:lnTo>
                  <a:pt x="2780790" y="107896"/>
                </a:lnTo>
                <a:close/>
              </a:path>
              <a:path w="2781300" h="223520">
                <a:moveTo>
                  <a:pt x="2780790" y="208249"/>
                </a:moveTo>
                <a:lnTo>
                  <a:pt x="2631815" y="208249"/>
                </a:lnTo>
                <a:lnTo>
                  <a:pt x="2631815" y="122297"/>
                </a:lnTo>
                <a:lnTo>
                  <a:pt x="2649961" y="122297"/>
                </a:lnTo>
                <a:lnTo>
                  <a:pt x="2649961" y="148814"/>
                </a:lnTo>
                <a:lnTo>
                  <a:pt x="2780790" y="148814"/>
                </a:lnTo>
                <a:lnTo>
                  <a:pt x="2780790" y="164587"/>
                </a:lnTo>
                <a:lnTo>
                  <a:pt x="2649961" y="164587"/>
                </a:lnTo>
                <a:lnTo>
                  <a:pt x="2649961" y="192476"/>
                </a:lnTo>
                <a:lnTo>
                  <a:pt x="2780790" y="192476"/>
                </a:lnTo>
                <a:lnTo>
                  <a:pt x="2780790" y="208249"/>
                </a:lnTo>
                <a:close/>
              </a:path>
              <a:path w="2781300" h="223520">
                <a:moveTo>
                  <a:pt x="2780790" y="148814"/>
                </a:moveTo>
                <a:lnTo>
                  <a:pt x="2762868" y="148814"/>
                </a:lnTo>
                <a:lnTo>
                  <a:pt x="2762868" y="122297"/>
                </a:lnTo>
                <a:lnTo>
                  <a:pt x="2780790" y="122297"/>
                </a:lnTo>
                <a:lnTo>
                  <a:pt x="2780790" y="148814"/>
                </a:lnTo>
                <a:close/>
              </a:path>
              <a:path w="2781300" h="223520">
                <a:moveTo>
                  <a:pt x="2780790" y="192476"/>
                </a:moveTo>
                <a:lnTo>
                  <a:pt x="2762868" y="192476"/>
                </a:lnTo>
                <a:lnTo>
                  <a:pt x="2762868" y="164587"/>
                </a:lnTo>
                <a:lnTo>
                  <a:pt x="2780790" y="164587"/>
                </a:lnTo>
                <a:lnTo>
                  <a:pt x="2780790" y="192476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559748" y="9715927"/>
            <a:ext cx="1482725" cy="212725"/>
          </a:xfrm>
          <a:custGeom>
            <a:avLst/>
            <a:gdLst/>
            <a:ahLst/>
            <a:cxnLst/>
            <a:rect l="l" t="t" r="r" b="b"/>
            <a:pathLst>
              <a:path w="1482725" h="212725">
                <a:moveTo>
                  <a:pt x="0" y="212592"/>
                </a:moveTo>
                <a:lnTo>
                  <a:pt x="0" y="6400"/>
                </a:lnTo>
                <a:lnTo>
                  <a:pt x="175185" y="109496"/>
                </a:lnTo>
                <a:lnTo>
                  <a:pt x="0" y="212592"/>
                </a:lnTo>
                <a:close/>
              </a:path>
              <a:path w="1482725" h="212725">
                <a:moveTo>
                  <a:pt x="247320" y="196819"/>
                </a:moveTo>
                <a:lnTo>
                  <a:pt x="247320" y="179903"/>
                </a:lnTo>
                <a:lnTo>
                  <a:pt x="265666" y="168674"/>
                </a:lnTo>
                <a:lnTo>
                  <a:pt x="281344" y="151100"/>
                </a:lnTo>
                <a:lnTo>
                  <a:pt x="292275" y="125126"/>
                </a:lnTo>
                <a:lnTo>
                  <a:pt x="296381" y="88694"/>
                </a:lnTo>
                <a:lnTo>
                  <a:pt x="296381" y="8686"/>
                </a:lnTo>
                <a:lnTo>
                  <a:pt x="314303" y="8686"/>
                </a:lnTo>
                <a:lnTo>
                  <a:pt x="314303" y="88694"/>
                </a:lnTo>
                <a:lnTo>
                  <a:pt x="318437" y="125030"/>
                </a:lnTo>
                <a:lnTo>
                  <a:pt x="323877" y="137842"/>
                </a:lnTo>
                <a:lnTo>
                  <a:pt x="305342" y="137842"/>
                </a:lnTo>
                <a:lnTo>
                  <a:pt x="296969" y="157022"/>
                </a:lnTo>
                <a:lnTo>
                  <a:pt x="283724" y="173674"/>
                </a:lnTo>
                <a:lnTo>
                  <a:pt x="266782" y="187154"/>
                </a:lnTo>
                <a:lnTo>
                  <a:pt x="247320" y="196819"/>
                </a:lnTo>
                <a:close/>
              </a:path>
              <a:path w="1482725" h="212725">
                <a:moveTo>
                  <a:pt x="363140" y="196819"/>
                </a:moveTo>
                <a:lnTo>
                  <a:pt x="343965" y="186929"/>
                </a:lnTo>
                <a:lnTo>
                  <a:pt x="327184" y="173417"/>
                </a:lnTo>
                <a:lnTo>
                  <a:pt x="313932" y="156862"/>
                </a:lnTo>
                <a:lnTo>
                  <a:pt x="305342" y="137842"/>
                </a:lnTo>
                <a:lnTo>
                  <a:pt x="323877" y="137842"/>
                </a:lnTo>
                <a:lnTo>
                  <a:pt x="329396" y="150843"/>
                </a:lnTo>
                <a:lnTo>
                  <a:pt x="345019" y="168384"/>
                </a:lnTo>
                <a:lnTo>
                  <a:pt x="363140" y="179903"/>
                </a:lnTo>
                <a:lnTo>
                  <a:pt x="363140" y="196819"/>
                </a:lnTo>
                <a:close/>
              </a:path>
              <a:path w="1482725" h="212725">
                <a:moveTo>
                  <a:pt x="416009" y="210763"/>
                </a:moveTo>
                <a:lnTo>
                  <a:pt x="397863" y="210763"/>
                </a:lnTo>
                <a:lnTo>
                  <a:pt x="397863" y="6400"/>
                </a:lnTo>
                <a:lnTo>
                  <a:pt x="416009" y="6400"/>
                </a:lnTo>
                <a:lnTo>
                  <a:pt x="416009" y="210763"/>
                </a:lnTo>
                <a:close/>
              </a:path>
              <a:path w="1482725" h="212725">
                <a:moveTo>
                  <a:pt x="451181" y="128469"/>
                </a:moveTo>
                <a:lnTo>
                  <a:pt x="451181" y="112468"/>
                </a:lnTo>
                <a:lnTo>
                  <a:pt x="485540" y="103063"/>
                </a:lnTo>
                <a:lnTo>
                  <a:pt x="511331" y="85065"/>
                </a:lnTo>
                <a:lnTo>
                  <a:pt x="527544" y="58880"/>
                </a:lnTo>
                <a:lnTo>
                  <a:pt x="533173" y="24916"/>
                </a:lnTo>
                <a:lnTo>
                  <a:pt x="456333" y="24916"/>
                </a:lnTo>
                <a:lnTo>
                  <a:pt x="456333" y="8686"/>
                </a:lnTo>
                <a:lnTo>
                  <a:pt x="551319" y="8686"/>
                </a:lnTo>
                <a:lnTo>
                  <a:pt x="551319" y="20344"/>
                </a:lnTo>
                <a:lnTo>
                  <a:pt x="544367" y="64209"/>
                </a:lnTo>
                <a:lnTo>
                  <a:pt x="524436" y="96438"/>
                </a:lnTo>
                <a:lnTo>
                  <a:pt x="492912" y="117651"/>
                </a:lnTo>
                <a:lnTo>
                  <a:pt x="451181" y="128469"/>
                </a:lnTo>
                <a:close/>
              </a:path>
              <a:path w="1482725" h="212725">
                <a:moveTo>
                  <a:pt x="614941" y="148814"/>
                </a:moveTo>
                <a:lnTo>
                  <a:pt x="597019" y="148814"/>
                </a:lnTo>
                <a:lnTo>
                  <a:pt x="597019" y="6400"/>
                </a:lnTo>
                <a:lnTo>
                  <a:pt x="614941" y="6400"/>
                </a:lnTo>
                <a:lnTo>
                  <a:pt x="614941" y="64235"/>
                </a:lnTo>
                <a:lnTo>
                  <a:pt x="645632" y="64235"/>
                </a:lnTo>
                <a:lnTo>
                  <a:pt x="645632" y="80465"/>
                </a:lnTo>
                <a:lnTo>
                  <a:pt x="614941" y="80465"/>
                </a:lnTo>
                <a:lnTo>
                  <a:pt x="614941" y="148814"/>
                </a:lnTo>
                <a:close/>
              </a:path>
              <a:path w="1482725" h="212725">
                <a:moveTo>
                  <a:pt x="618749" y="211906"/>
                </a:moveTo>
                <a:lnTo>
                  <a:pt x="467982" y="211906"/>
                </a:lnTo>
                <a:lnTo>
                  <a:pt x="467982" y="144928"/>
                </a:lnTo>
                <a:lnTo>
                  <a:pt x="485904" y="144928"/>
                </a:lnTo>
                <a:lnTo>
                  <a:pt x="485904" y="196133"/>
                </a:lnTo>
                <a:lnTo>
                  <a:pt x="618749" y="196133"/>
                </a:lnTo>
                <a:lnTo>
                  <a:pt x="618749" y="211906"/>
                </a:lnTo>
                <a:close/>
              </a:path>
              <a:path w="1482725" h="212725">
                <a:moveTo>
                  <a:pt x="783854" y="208706"/>
                </a:moveTo>
                <a:lnTo>
                  <a:pt x="766380" y="208706"/>
                </a:lnTo>
                <a:lnTo>
                  <a:pt x="766380" y="104696"/>
                </a:lnTo>
                <a:lnTo>
                  <a:pt x="733449" y="104696"/>
                </a:lnTo>
                <a:lnTo>
                  <a:pt x="733449" y="88465"/>
                </a:lnTo>
                <a:lnTo>
                  <a:pt x="766380" y="88465"/>
                </a:lnTo>
                <a:lnTo>
                  <a:pt x="766380" y="7543"/>
                </a:lnTo>
                <a:lnTo>
                  <a:pt x="783854" y="7543"/>
                </a:lnTo>
                <a:lnTo>
                  <a:pt x="783854" y="208706"/>
                </a:lnTo>
                <a:close/>
              </a:path>
              <a:path w="1482725" h="212725">
                <a:moveTo>
                  <a:pt x="743530" y="26059"/>
                </a:moveTo>
                <a:lnTo>
                  <a:pt x="663554" y="26059"/>
                </a:lnTo>
                <a:lnTo>
                  <a:pt x="663554" y="10058"/>
                </a:lnTo>
                <a:lnTo>
                  <a:pt x="743530" y="10058"/>
                </a:lnTo>
                <a:lnTo>
                  <a:pt x="743530" y="26059"/>
                </a:lnTo>
                <a:close/>
              </a:path>
              <a:path w="1482725" h="212725">
                <a:moveTo>
                  <a:pt x="661314" y="196591"/>
                </a:moveTo>
                <a:lnTo>
                  <a:pt x="661314" y="179903"/>
                </a:lnTo>
                <a:lnTo>
                  <a:pt x="674503" y="170481"/>
                </a:lnTo>
                <a:lnTo>
                  <a:pt x="685172" y="156129"/>
                </a:lnTo>
                <a:lnTo>
                  <a:pt x="692316" y="135059"/>
                </a:lnTo>
                <a:lnTo>
                  <a:pt x="694917" y="105610"/>
                </a:lnTo>
                <a:lnTo>
                  <a:pt x="694917" y="26059"/>
                </a:lnTo>
                <a:lnTo>
                  <a:pt x="712391" y="26059"/>
                </a:lnTo>
                <a:lnTo>
                  <a:pt x="712391" y="105610"/>
                </a:lnTo>
                <a:lnTo>
                  <a:pt x="714943" y="135092"/>
                </a:lnTo>
                <a:lnTo>
                  <a:pt x="720647" y="152243"/>
                </a:lnTo>
                <a:lnTo>
                  <a:pt x="703430" y="152243"/>
                </a:lnTo>
                <a:lnTo>
                  <a:pt x="697385" y="166020"/>
                </a:lnTo>
                <a:lnTo>
                  <a:pt x="688135" y="178474"/>
                </a:lnTo>
                <a:lnTo>
                  <a:pt x="676054" y="188858"/>
                </a:lnTo>
                <a:lnTo>
                  <a:pt x="661314" y="196591"/>
                </a:lnTo>
                <a:close/>
              </a:path>
              <a:path w="1482725" h="212725">
                <a:moveTo>
                  <a:pt x="745994" y="196819"/>
                </a:moveTo>
                <a:lnTo>
                  <a:pt x="731153" y="189018"/>
                </a:lnTo>
                <a:lnTo>
                  <a:pt x="718978" y="178446"/>
                </a:lnTo>
                <a:lnTo>
                  <a:pt x="709703" y="165959"/>
                </a:lnTo>
                <a:lnTo>
                  <a:pt x="703430" y="152243"/>
                </a:lnTo>
                <a:lnTo>
                  <a:pt x="720647" y="152243"/>
                </a:lnTo>
                <a:lnTo>
                  <a:pt x="721968" y="156215"/>
                </a:lnTo>
                <a:lnTo>
                  <a:pt x="732616" y="170642"/>
                </a:lnTo>
                <a:lnTo>
                  <a:pt x="745994" y="179903"/>
                </a:lnTo>
                <a:lnTo>
                  <a:pt x="745994" y="196819"/>
                </a:lnTo>
                <a:close/>
              </a:path>
              <a:path w="1482725" h="212725">
                <a:moveTo>
                  <a:pt x="826642" y="210763"/>
                </a:moveTo>
                <a:lnTo>
                  <a:pt x="809169" y="210763"/>
                </a:lnTo>
                <a:lnTo>
                  <a:pt x="809169" y="6400"/>
                </a:lnTo>
                <a:lnTo>
                  <a:pt x="826642" y="6400"/>
                </a:lnTo>
                <a:lnTo>
                  <a:pt x="826642" y="210763"/>
                </a:lnTo>
                <a:close/>
              </a:path>
              <a:path w="1482725" h="212725">
                <a:moveTo>
                  <a:pt x="922972" y="24231"/>
                </a:moveTo>
                <a:lnTo>
                  <a:pt x="905274" y="24231"/>
                </a:lnTo>
                <a:lnTo>
                  <a:pt x="905274" y="0"/>
                </a:lnTo>
                <a:lnTo>
                  <a:pt x="922972" y="0"/>
                </a:lnTo>
                <a:lnTo>
                  <a:pt x="922972" y="24231"/>
                </a:lnTo>
                <a:close/>
              </a:path>
              <a:path w="1482725" h="212725">
                <a:moveTo>
                  <a:pt x="970689" y="39318"/>
                </a:moveTo>
                <a:lnTo>
                  <a:pt x="856885" y="39318"/>
                </a:lnTo>
                <a:lnTo>
                  <a:pt x="856885" y="24231"/>
                </a:lnTo>
                <a:lnTo>
                  <a:pt x="970689" y="24231"/>
                </a:lnTo>
                <a:lnTo>
                  <a:pt x="970689" y="39318"/>
                </a:lnTo>
                <a:close/>
              </a:path>
              <a:path w="1482725" h="212725">
                <a:moveTo>
                  <a:pt x="913787" y="137613"/>
                </a:moveTo>
                <a:lnTo>
                  <a:pt x="877271" y="126641"/>
                </a:lnTo>
                <a:lnTo>
                  <a:pt x="863158" y="97381"/>
                </a:lnTo>
                <a:lnTo>
                  <a:pt x="864103" y="88530"/>
                </a:lnTo>
                <a:lnTo>
                  <a:pt x="893429" y="59748"/>
                </a:lnTo>
                <a:lnTo>
                  <a:pt x="913787" y="56919"/>
                </a:lnTo>
                <a:lnTo>
                  <a:pt x="924474" y="57637"/>
                </a:lnTo>
                <a:lnTo>
                  <a:pt x="934257" y="59748"/>
                </a:lnTo>
                <a:lnTo>
                  <a:pt x="942990" y="63188"/>
                </a:lnTo>
                <a:lnTo>
                  <a:pt x="950527" y="67892"/>
                </a:lnTo>
                <a:lnTo>
                  <a:pt x="954562" y="71778"/>
                </a:lnTo>
                <a:lnTo>
                  <a:pt x="913787" y="71778"/>
                </a:lnTo>
                <a:lnTo>
                  <a:pt x="906625" y="72289"/>
                </a:lnTo>
                <a:lnTo>
                  <a:pt x="880632" y="90066"/>
                </a:lnTo>
                <a:lnTo>
                  <a:pt x="880632" y="104696"/>
                </a:lnTo>
                <a:lnTo>
                  <a:pt x="913787" y="122755"/>
                </a:lnTo>
                <a:lnTo>
                  <a:pt x="954564" y="122755"/>
                </a:lnTo>
                <a:lnTo>
                  <a:pt x="950527" y="126641"/>
                </a:lnTo>
                <a:lnTo>
                  <a:pt x="942990" y="131345"/>
                </a:lnTo>
                <a:lnTo>
                  <a:pt x="934257" y="134784"/>
                </a:lnTo>
                <a:lnTo>
                  <a:pt x="924474" y="136895"/>
                </a:lnTo>
                <a:lnTo>
                  <a:pt x="913787" y="137613"/>
                </a:lnTo>
                <a:close/>
              </a:path>
              <a:path w="1482725" h="212725">
                <a:moveTo>
                  <a:pt x="954564" y="122755"/>
                </a:moveTo>
                <a:lnTo>
                  <a:pt x="913787" y="122755"/>
                </a:lnTo>
                <a:lnTo>
                  <a:pt x="920984" y="122247"/>
                </a:lnTo>
                <a:lnTo>
                  <a:pt x="927676" y="120754"/>
                </a:lnTo>
                <a:lnTo>
                  <a:pt x="933697" y="118318"/>
                </a:lnTo>
                <a:lnTo>
                  <a:pt x="938878" y="114982"/>
                </a:lnTo>
                <a:lnTo>
                  <a:pt x="944030" y="110411"/>
                </a:lnTo>
                <a:lnTo>
                  <a:pt x="947166" y="104696"/>
                </a:lnTo>
                <a:lnTo>
                  <a:pt x="947166" y="90066"/>
                </a:lnTo>
                <a:lnTo>
                  <a:pt x="913787" y="71778"/>
                </a:lnTo>
                <a:lnTo>
                  <a:pt x="954562" y="71778"/>
                </a:lnTo>
                <a:lnTo>
                  <a:pt x="956512" y="73657"/>
                </a:lnTo>
                <a:lnTo>
                  <a:pt x="960944" y="80579"/>
                </a:lnTo>
                <a:lnTo>
                  <a:pt x="963695" y="88530"/>
                </a:lnTo>
                <a:lnTo>
                  <a:pt x="964640" y="97381"/>
                </a:lnTo>
                <a:lnTo>
                  <a:pt x="963695" y="106099"/>
                </a:lnTo>
                <a:lnTo>
                  <a:pt x="960944" y="113982"/>
                </a:lnTo>
                <a:lnTo>
                  <a:pt x="956512" y="120879"/>
                </a:lnTo>
                <a:lnTo>
                  <a:pt x="954564" y="122755"/>
                </a:lnTo>
                <a:close/>
              </a:path>
              <a:path w="1482725" h="212725">
                <a:moveTo>
                  <a:pt x="1022662" y="154986"/>
                </a:moveTo>
                <a:lnTo>
                  <a:pt x="1004740" y="154986"/>
                </a:lnTo>
                <a:lnTo>
                  <a:pt x="1004740" y="6400"/>
                </a:lnTo>
                <a:lnTo>
                  <a:pt x="1022662" y="6400"/>
                </a:lnTo>
                <a:lnTo>
                  <a:pt x="1022662" y="66749"/>
                </a:lnTo>
                <a:lnTo>
                  <a:pt x="1053353" y="66749"/>
                </a:lnTo>
                <a:lnTo>
                  <a:pt x="1053353" y="82979"/>
                </a:lnTo>
                <a:lnTo>
                  <a:pt x="1022662" y="82979"/>
                </a:lnTo>
                <a:lnTo>
                  <a:pt x="1022662" y="154986"/>
                </a:lnTo>
                <a:close/>
              </a:path>
              <a:path w="1482725" h="212725">
                <a:moveTo>
                  <a:pt x="1026470" y="211906"/>
                </a:moveTo>
                <a:lnTo>
                  <a:pt x="875703" y="211906"/>
                </a:lnTo>
                <a:lnTo>
                  <a:pt x="875703" y="153386"/>
                </a:lnTo>
                <a:lnTo>
                  <a:pt x="893625" y="153386"/>
                </a:lnTo>
                <a:lnTo>
                  <a:pt x="893625" y="196133"/>
                </a:lnTo>
                <a:lnTo>
                  <a:pt x="1026470" y="196133"/>
                </a:lnTo>
                <a:lnTo>
                  <a:pt x="1026470" y="211906"/>
                </a:lnTo>
                <a:close/>
              </a:path>
              <a:path w="1482725" h="212725">
                <a:moveTo>
                  <a:pt x="1091661" y="198648"/>
                </a:moveTo>
                <a:lnTo>
                  <a:pt x="1070379" y="198648"/>
                </a:lnTo>
                <a:lnTo>
                  <a:pt x="1070379" y="171445"/>
                </a:lnTo>
                <a:lnTo>
                  <a:pt x="1091661" y="171445"/>
                </a:lnTo>
                <a:lnTo>
                  <a:pt x="1091661" y="198648"/>
                </a:lnTo>
                <a:close/>
              </a:path>
              <a:path w="1482725" h="212725">
                <a:moveTo>
                  <a:pt x="1091661" y="97838"/>
                </a:moveTo>
                <a:lnTo>
                  <a:pt x="1070379" y="97838"/>
                </a:lnTo>
                <a:lnTo>
                  <a:pt x="1070379" y="70635"/>
                </a:lnTo>
                <a:lnTo>
                  <a:pt x="1091661" y="70635"/>
                </a:lnTo>
                <a:lnTo>
                  <a:pt x="1091661" y="97838"/>
                </a:lnTo>
                <a:close/>
              </a:path>
              <a:path w="1482725" h="212725">
                <a:moveTo>
                  <a:pt x="1193143" y="74521"/>
                </a:moveTo>
                <a:lnTo>
                  <a:pt x="1174101" y="74521"/>
                </a:lnTo>
                <a:lnTo>
                  <a:pt x="1174101" y="69264"/>
                </a:lnTo>
                <a:lnTo>
                  <a:pt x="1177538" y="48862"/>
                </a:lnTo>
                <a:lnTo>
                  <a:pt x="1187655" y="32060"/>
                </a:lnTo>
                <a:lnTo>
                  <a:pt x="1204155" y="20659"/>
                </a:lnTo>
                <a:lnTo>
                  <a:pt x="1226746" y="16458"/>
                </a:lnTo>
                <a:lnTo>
                  <a:pt x="1249373" y="20659"/>
                </a:lnTo>
                <a:lnTo>
                  <a:pt x="1265950" y="32060"/>
                </a:lnTo>
                <a:lnTo>
                  <a:pt x="1266609" y="33146"/>
                </a:lnTo>
                <a:lnTo>
                  <a:pt x="1226746" y="33146"/>
                </a:lnTo>
                <a:lnTo>
                  <a:pt x="1212517" y="35867"/>
                </a:lnTo>
                <a:lnTo>
                  <a:pt x="1201964" y="43432"/>
                </a:lnTo>
                <a:lnTo>
                  <a:pt x="1195401" y="54941"/>
                </a:lnTo>
                <a:lnTo>
                  <a:pt x="1193179" y="69264"/>
                </a:lnTo>
                <a:lnTo>
                  <a:pt x="1193143" y="74521"/>
                </a:lnTo>
                <a:close/>
              </a:path>
              <a:path w="1482725" h="212725">
                <a:moveTo>
                  <a:pt x="1281856" y="198648"/>
                </a:moveTo>
                <a:lnTo>
                  <a:pt x="1176789" y="198648"/>
                </a:lnTo>
                <a:lnTo>
                  <a:pt x="1176789" y="183332"/>
                </a:lnTo>
                <a:lnTo>
                  <a:pt x="1247132" y="101724"/>
                </a:lnTo>
                <a:lnTo>
                  <a:pt x="1253262" y="93602"/>
                </a:lnTo>
                <a:lnTo>
                  <a:pt x="1257353" y="85780"/>
                </a:lnTo>
                <a:lnTo>
                  <a:pt x="1259639" y="77872"/>
                </a:lnTo>
                <a:lnTo>
                  <a:pt x="1260350" y="69492"/>
                </a:lnTo>
                <a:lnTo>
                  <a:pt x="1258029" y="54844"/>
                </a:lnTo>
                <a:lnTo>
                  <a:pt x="1251361" y="43347"/>
                </a:lnTo>
                <a:lnTo>
                  <a:pt x="1240786" y="35835"/>
                </a:lnTo>
                <a:lnTo>
                  <a:pt x="1226746" y="33146"/>
                </a:lnTo>
                <a:lnTo>
                  <a:pt x="1266609" y="33146"/>
                </a:lnTo>
                <a:lnTo>
                  <a:pt x="1276143" y="48862"/>
                </a:lnTo>
                <a:lnTo>
                  <a:pt x="1279616" y="69264"/>
                </a:lnTo>
                <a:lnTo>
                  <a:pt x="1278779" y="80504"/>
                </a:lnTo>
                <a:lnTo>
                  <a:pt x="1275947" y="90780"/>
                </a:lnTo>
                <a:lnTo>
                  <a:pt x="1270637" y="100927"/>
                </a:lnTo>
                <a:lnTo>
                  <a:pt x="1262366" y="111782"/>
                </a:lnTo>
                <a:lnTo>
                  <a:pt x="1201656" y="181961"/>
                </a:lnTo>
                <a:lnTo>
                  <a:pt x="1281856" y="181961"/>
                </a:lnTo>
                <a:lnTo>
                  <a:pt x="1281856" y="198648"/>
                </a:lnTo>
                <a:close/>
              </a:path>
              <a:path w="1482725" h="212725">
                <a:moveTo>
                  <a:pt x="1468691" y="95095"/>
                </a:moveTo>
                <a:lnTo>
                  <a:pt x="1315459" y="95095"/>
                </a:lnTo>
                <a:lnTo>
                  <a:pt x="1315459" y="8686"/>
                </a:lnTo>
                <a:lnTo>
                  <a:pt x="1333381" y="8686"/>
                </a:lnTo>
                <a:lnTo>
                  <a:pt x="1333381" y="34974"/>
                </a:lnTo>
                <a:lnTo>
                  <a:pt x="1468691" y="34974"/>
                </a:lnTo>
                <a:lnTo>
                  <a:pt x="1468691" y="50519"/>
                </a:lnTo>
                <a:lnTo>
                  <a:pt x="1333381" y="50519"/>
                </a:lnTo>
                <a:lnTo>
                  <a:pt x="1333381" y="79779"/>
                </a:lnTo>
                <a:lnTo>
                  <a:pt x="1468691" y="79779"/>
                </a:lnTo>
                <a:lnTo>
                  <a:pt x="1468691" y="95095"/>
                </a:lnTo>
                <a:close/>
              </a:path>
              <a:path w="1482725" h="212725">
                <a:moveTo>
                  <a:pt x="1468691" y="34974"/>
                </a:moveTo>
                <a:lnTo>
                  <a:pt x="1450769" y="34974"/>
                </a:lnTo>
                <a:lnTo>
                  <a:pt x="1450769" y="8686"/>
                </a:lnTo>
                <a:lnTo>
                  <a:pt x="1468691" y="8686"/>
                </a:lnTo>
                <a:lnTo>
                  <a:pt x="1468691" y="34974"/>
                </a:lnTo>
                <a:close/>
              </a:path>
              <a:path w="1482725" h="212725">
                <a:moveTo>
                  <a:pt x="1468691" y="79779"/>
                </a:moveTo>
                <a:lnTo>
                  <a:pt x="1450769" y="79779"/>
                </a:lnTo>
                <a:lnTo>
                  <a:pt x="1450769" y="50519"/>
                </a:lnTo>
                <a:lnTo>
                  <a:pt x="1468691" y="50519"/>
                </a:lnTo>
                <a:lnTo>
                  <a:pt x="1468691" y="79779"/>
                </a:lnTo>
                <a:close/>
              </a:path>
              <a:path w="1482725" h="212725">
                <a:moveTo>
                  <a:pt x="1482356" y="134642"/>
                </a:moveTo>
                <a:lnTo>
                  <a:pt x="1301794" y="134642"/>
                </a:lnTo>
                <a:lnTo>
                  <a:pt x="1301794" y="119097"/>
                </a:lnTo>
                <a:lnTo>
                  <a:pt x="1482356" y="119097"/>
                </a:lnTo>
                <a:lnTo>
                  <a:pt x="1482356" y="134642"/>
                </a:lnTo>
                <a:close/>
              </a:path>
              <a:path w="1482725" h="212725">
                <a:moveTo>
                  <a:pt x="1403276" y="172131"/>
                </a:moveTo>
                <a:lnTo>
                  <a:pt x="1385354" y="172131"/>
                </a:lnTo>
                <a:lnTo>
                  <a:pt x="1385354" y="134642"/>
                </a:lnTo>
                <a:lnTo>
                  <a:pt x="1403276" y="134642"/>
                </a:lnTo>
                <a:lnTo>
                  <a:pt x="1403276" y="172131"/>
                </a:lnTo>
                <a:close/>
              </a:path>
              <a:path w="1482725" h="212725">
                <a:moveTo>
                  <a:pt x="1472723" y="211906"/>
                </a:moveTo>
                <a:lnTo>
                  <a:pt x="1315459" y="211906"/>
                </a:lnTo>
                <a:lnTo>
                  <a:pt x="1315459" y="157730"/>
                </a:lnTo>
                <a:lnTo>
                  <a:pt x="1333381" y="157730"/>
                </a:lnTo>
                <a:lnTo>
                  <a:pt x="1333381" y="196133"/>
                </a:lnTo>
                <a:lnTo>
                  <a:pt x="1472723" y="196133"/>
                </a:lnTo>
                <a:lnTo>
                  <a:pt x="1472723" y="211906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989329" y="5750961"/>
            <a:ext cx="893444" cy="221615"/>
          </a:xfrm>
          <a:custGeom>
            <a:avLst/>
            <a:gdLst/>
            <a:ahLst/>
            <a:cxnLst/>
            <a:rect l="l" t="t" r="r" b="b"/>
            <a:pathLst>
              <a:path w="893444" h="221614">
                <a:moveTo>
                  <a:pt x="0" y="118475"/>
                </a:moveTo>
                <a:lnTo>
                  <a:pt x="0" y="101584"/>
                </a:lnTo>
                <a:lnTo>
                  <a:pt x="35969" y="93376"/>
                </a:lnTo>
                <a:lnTo>
                  <a:pt x="63225" y="77002"/>
                </a:lnTo>
                <a:lnTo>
                  <a:pt x="80506" y="52349"/>
                </a:lnTo>
                <a:lnTo>
                  <a:pt x="86547" y="19303"/>
                </a:lnTo>
                <a:lnTo>
                  <a:pt x="5438" y="19303"/>
                </a:lnTo>
                <a:lnTo>
                  <a:pt x="5438" y="2412"/>
                </a:lnTo>
                <a:lnTo>
                  <a:pt x="105701" y="2412"/>
                </a:lnTo>
                <a:lnTo>
                  <a:pt x="105701" y="14718"/>
                </a:lnTo>
                <a:lnTo>
                  <a:pt x="98197" y="58178"/>
                </a:lnTo>
                <a:lnTo>
                  <a:pt x="76881" y="89127"/>
                </a:lnTo>
                <a:lnTo>
                  <a:pt x="43550" y="108812"/>
                </a:lnTo>
                <a:lnTo>
                  <a:pt x="0" y="118475"/>
                </a:lnTo>
                <a:close/>
              </a:path>
              <a:path w="893444" h="221614">
                <a:moveTo>
                  <a:pt x="172858" y="120164"/>
                </a:moveTo>
                <a:lnTo>
                  <a:pt x="153940" y="120164"/>
                </a:lnTo>
                <a:lnTo>
                  <a:pt x="153940" y="0"/>
                </a:lnTo>
                <a:lnTo>
                  <a:pt x="172858" y="0"/>
                </a:lnTo>
                <a:lnTo>
                  <a:pt x="172858" y="50189"/>
                </a:lnTo>
                <a:lnTo>
                  <a:pt x="205254" y="50189"/>
                </a:lnTo>
                <a:lnTo>
                  <a:pt x="205254" y="67321"/>
                </a:lnTo>
                <a:lnTo>
                  <a:pt x="172858" y="67321"/>
                </a:lnTo>
                <a:lnTo>
                  <a:pt x="172858" y="120164"/>
                </a:lnTo>
                <a:close/>
              </a:path>
              <a:path w="893444" h="221614">
                <a:moveTo>
                  <a:pt x="172858" y="218371"/>
                </a:moveTo>
                <a:lnTo>
                  <a:pt x="17735" y="218371"/>
                </a:lnTo>
                <a:lnTo>
                  <a:pt x="17735" y="137537"/>
                </a:lnTo>
                <a:lnTo>
                  <a:pt x="172858" y="137537"/>
                </a:lnTo>
                <a:lnTo>
                  <a:pt x="172858" y="154186"/>
                </a:lnTo>
                <a:lnTo>
                  <a:pt x="36652" y="154186"/>
                </a:lnTo>
                <a:lnTo>
                  <a:pt x="36652" y="201721"/>
                </a:lnTo>
                <a:lnTo>
                  <a:pt x="172858" y="201721"/>
                </a:lnTo>
                <a:lnTo>
                  <a:pt x="172858" y="218371"/>
                </a:lnTo>
                <a:close/>
              </a:path>
              <a:path w="893444" h="221614">
                <a:moveTo>
                  <a:pt x="172858" y="201721"/>
                </a:moveTo>
                <a:lnTo>
                  <a:pt x="153940" y="201721"/>
                </a:lnTo>
                <a:lnTo>
                  <a:pt x="153940" y="154186"/>
                </a:lnTo>
                <a:lnTo>
                  <a:pt x="172858" y="154186"/>
                </a:lnTo>
                <a:lnTo>
                  <a:pt x="172858" y="201721"/>
                </a:lnTo>
                <a:close/>
              </a:path>
              <a:path w="893444" h="221614">
                <a:moveTo>
                  <a:pt x="388044" y="102067"/>
                </a:moveTo>
                <a:lnTo>
                  <a:pt x="321123" y="102067"/>
                </a:lnTo>
                <a:lnTo>
                  <a:pt x="335973" y="101407"/>
                </a:lnTo>
                <a:lnTo>
                  <a:pt x="348938" y="99322"/>
                </a:lnTo>
                <a:lnTo>
                  <a:pt x="359996" y="95654"/>
                </a:lnTo>
                <a:lnTo>
                  <a:pt x="369126" y="90243"/>
                </a:lnTo>
                <a:lnTo>
                  <a:pt x="369126" y="0"/>
                </a:lnTo>
                <a:lnTo>
                  <a:pt x="388044" y="0"/>
                </a:lnTo>
                <a:lnTo>
                  <a:pt x="388044" y="29437"/>
                </a:lnTo>
                <a:lnTo>
                  <a:pt x="419257" y="29437"/>
                </a:lnTo>
                <a:lnTo>
                  <a:pt x="419257" y="46328"/>
                </a:lnTo>
                <a:lnTo>
                  <a:pt x="388044" y="46328"/>
                </a:lnTo>
                <a:lnTo>
                  <a:pt x="388044" y="78420"/>
                </a:lnTo>
                <a:lnTo>
                  <a:pt x="419257" y="78420"/>
                </a:lnTo>
                <a:lnTo>
                  <a:pt x="419257" y="95552"/>
                </a:lnTo>
                <a:lnTo>
                  <a:pt x="388044" y="95552"/>
                </a:lnTo>
                <a:lnTo>
                  <a:pt x="388044" y="102067"/>
                </a:lnTo>
                <a:close/>
              </a:path>
              <a:path w="893444" h="221614">
                <a:moveTo>
                  <a:pt x="316630" y="118475"/>
                </a:moveTo>
                <a:lnTo>
                  <a:pt x="220624" y="118475"/>
                </a:lnTo>
                <a:lnTo>
                  <a:pt x="220624" y="51878"/>
                </a:lnTo>
                <a:lnTo>
                  <a:pt x="301733" y="51878"/>
                </a:lnTo>
                <a:lnTo>
                  <a:pt x="301733" y="18820"/>
                </a:lnTo>
                <a:lnTo>
                  <a:pt x="220624" y="18820"/>
                </a:lnTo>
                <a:lnTo>
                  <a:pt x="220624" y="2412"/>
                </a:lnTo>
                <a:lnTo>
                  <a:pt x="320887" y="2412"/>
                </a:lnTo>
                <a:lnTo>
                  <a:pt x="320887" y="68044"/>
                </a:lnTo>
                <a:lnTo>
                  <a:pt x="239542" y="68044"/>
                </a:lnTo>
                <a:lnTo>
                  <a:pt x="239542" y="102067"/>
                </a:lnTo>
                <a:lnTo>
                  <a:pt x="388044" y="102067"/>
                </a:lnTo>
                <a:lnTo>
                  <a:pt x="388044" y="105686"/>
                </a:lnTo>
                <a:lnTo>
                  <a:pt x="369126" y="105686"/>
                </a:lnTo>
                <a:lnTo>
                  <a:pt x="359860" y="111553"/>
                </a:lnTo>
                <a:lnTo>
                  <a:pt x="348021" y="115519"/>
                </a:lnTo>
                <a:lnTo>
                  <a:pt x="333612" y="117766"/>
                </a:lnTo>
                <a:lnTo>
                  <a:pt x="316630" y="118475"/>
                </a:lnTo>
                <a:close/>
              </a:path>
              <a:path w="893444" h="221614">
                <a:moveTo>
                  <a:pt x="388044" y="131505"/>
                </a:moveTo>
                <a:lnTo>
                  <a:pt x="369126" y="131505"/>
                </a:lnTo>
                <a:lnTo>
                  <a:pt x="369126" y="105686"/>
                </a:lnTo>
                <a:lnTo>
                  <a:pt x="388044" y="105686"/>
                </a:lnTo>
                <a:lnTo>
                  <a:pt x="388044" y="131505"/>
                </a:lnTo>
                <a:close/>
              </a:path>
              <a:path w="893444" h="221614">
                <a:moveTo>
                  <a:pt x="311901" y="221266"/>
                </a:moveTo>
                <a:lnTo>
                  <a:pt x="273534" y="218220"/>
                </a:lnTo>
                <a:lnTo>
                  <a:pt x="234310" y="196865"/>
                </a:lnTo>
                <a:lnTo>
                  <a:pt x="230083" y="181453"/>
                </a:lnTo>
                <a:lnTo>
                  <a:pt x="231166" y="173264"/>
                </a:lnTo>
                <a:lnTo>
                  <a:pt x="273534" y="144595"/>
                </a:lnTo>
                <a:lnTo>
                  <a:pt x="311901" y="141398"/>
                </a:lnTo>
                <a:lnTo>
                  <a:pt x="332248" y="142182"/>
                </a:lnTo>
                <a:lnTo>
                  <a:pt x="350179" y="144595"/>
                </a:lnTo>
                <a:lnTo>
                  <a:pt x="365406" y="148727"/>
                </a:lnTo>
                <a:lnTo>
                  <a:pt x="377639" y="154669"/>
                </a:lnTo>
                <a:lnTo>
                  <a:pt x="382345" y="158288"/>
                </a:lnTo>
                <a:lnTo>
                  <a:pt x="311901" y="158288"/>
                </a:lnTo>
                <a:lnTo>
                  <a:pt x="294158" y="158843"/>
                </a:lnTo>
                <a:lnTo>
                  <a:pt x="251838" y="171318"/>
                </a:lnTo>
                <a:lnTo>
                  <a:pt x="249237" y="175903"/>
                </a:lnTo>
                <a:lnTo>
                  <a:pt x="249237" y="186761"/>
                </a:lnTo>
                <a:lnTo>
                  <a:pt x="294158" y="204270"/>
                </a:lnTo>
                <a:lnTo>
                  <a:pt x="311901" y="204858"/>
                </a:lnTo>
                <a:lnTo>
                  <a:pt x="382222" y="204858"/>
                </a:lnTo>
                <a:lnTo>
                  <a:pt x="377639" y="208477"/>
                </a:lnTo>
                <a:lnTo>
                  <a:pt x="365406" y="214242"/>
                </a:lnTo>
                <a:lnTo>
                  <a:pt x="350179" y="218220"/>
                </a:lnTo>
                <a:lnTo>
                  <a:pt x="332248" y="220523"/>
                </a:lnTo>
                <a:lnTo>
                  <a:pt x="311901" y="221266"/>
                </a:lnTo>
                <a:close/>
              </a:path>
              <a:path w="893444" h="221614">
                <a:moveTo>
                  <a:pt x="382222" y="204858"/>
                </a:moveTo>
                <a:lnTo>
                  <a:pt x="311901" y="204858"/>
                </a:lnTo>
                <a:lnTo>
                  <a:pt x="329606" y="204270"/>
                </a:lnTo>
                <a:lnTo>
                  <a:pt x="344652" y="202505"/>
                </a:lnTo>
                <a:lnTo>
                  <a:pt x="356859" y="199565"/>
                </a:lnTo>
                <a:lnTo>
                  <a:pt x="366052" y="195448"/>
                </a:lnTo>
                <a:lnTo>
                  <a:pt x="371727" y="191828"/>
                </a:lnTo>
                <a:lnTo>
                  <a:pt x="374329" y="186761"/>
                </a:lnTo>
                <a:lnTo>
                  <a:pt x="374329" y="175903"/>
                </a:lnTo>
                <a:lnTo>
                  <a:pt x="329606" y="158843"/>
                </a:lnTo>
                <a:lnTo>
                  <a:pt x="311901" y="158288"/>
                </a:lnTo>
                <a:lnTo>
                  <a:pt x="382345" y="158288"/>
                </a:lnTo>
                <a:lnTo>
                  <a:pt x="384404" y="159872"/>
                </a:lnTo>
                <a:lnTo>
                  <a:pt x="389374" y="166070"/>
                </a:lnTo>
                <a:lnTo>
                  <a:pt x="392437" y="173264"/>
                </a:lnTo>
                <a:lnTo>
                  <a:pt x="393482" y="181453"/>
                </a:lnTo>
                <a:lnTo>
                  <a:pt x="392437" y="189645"/>
                </a:lnTo>
                <a:lnTo>
                  <a:pt x="389374" y="196865"/>
                </a:lnTo>
                <a:lnTo>
                  <a:pt x="384404" y="203135"/>
                </a:lnTo>
                <a:lnTo>
                  <a:pt x="382222" y="204858"/>
                </a:lnTo>
                <a:close/>
              </a:path>
              <a:path w="893444" h="221614">
                <a:moveTo>
                  <a:pt x="666367" y="123059"/>
                </a:moveTo>
                <a:lnTo>
                  <a:pt x="501075" y="123059"/>
                </a:lnTo>
                <a:lnTo>
                  <a:pt x="501075" y="3860"/>
                </a:lnTo>
                <a:lnTo>
                  <a:pt x="666367" y="3860"/>
                </a:lnTo>
                <a:lnTo>
                  <a:pt x="666367" y="20751"/>
                </a:lnTo>
                <a:lnTo>
                  <a:pt x="519993" y="20751"/>
                </a:lnTo>
                <a:lnTo>
                  <a:pt x="519993" y="105928"/>
                </a:lnTo>
                <a:lnTo>
                  <a:pt x="666367" y="105928"/>
                </a:lnTo>
                <a:lnTo>
                  <a:pt x="666367" y="123059"/>
                </a:lnTo>
                <a:close/>
              </a:path>
              <a:path w="893444" h="221614">
                <a:moveTo>
                  <a:pt x="666367" y="105928"/>
                </a:moveTo>
                <a:lnTo>
                  <a:pt x="647449" y="105928"/>
                </a:lnTo>
                <a:lnTo>
                  <a:pt x="647449" y="20751"/>
                </a:lnTo>
                <a:lnTo>
                  <a:pt x="666367" y="20751"/>
                </a:lnTo>
                <a:lnTo>
                  <a:pt x="666367" y="105928"/>
                </a:lnTo>
                <a:close/>
              </a:path>
              <a:path w="893444" h="221614">
                <a:moveTo>
                  <a:pt x="593771" y="189415"/>
                </a:moveTo>
                <a:lnTo>
                  <a:pt x="574617" y="189415"/>
                </a:lnTo>
                <a:lnTo>
                  <a:pt x="574617" y="123059"/>
                </a:lnTo>
                <a:lnTo>
                  <a:pt x="593771" y="123059"/>
                </a:lnTo>
                <a:lnTo>
                  <a:pt x="593771" y="189415"/>
                </a:lnTo>
                <a:close/>
              </a:path>
              <a:path w="893444" h="221614">
                <a:moveTo>
                  <a:pt x="677954" y="206306"/>
                </a:moveTo>
                <a:lnTo>
                  <a:pt x="489725" y="206306"/>
                </a:lnTo>
                <a:lnTo>
                  <a:pt x="489725" y="189415"/>
                </a:lnTo>
                <a:lnTo>
                  <a:pt x="677954" y="189415"/>
                </a:lnTo>
                <a:lnTo>
                  <a:pt x="677954" y="206306"/>
                </a:lnTo>
                <a:close/>
              </a:path>
              <a:path w="893444" h="221614">
                <a:moveTo>
                  <a:pt x="884154" y="125231"/>
                </a:moveTo>
                <a:lnTo>
                  <a:pt x="716261" y="125231"/>
                </a:lnTo>
                <a:lnTo>
                  <a:pt x="716261" y="3860"/>
                </a:lnTo>
                <a:lnTo>
                  <a:pt x="881553" y="3860"/>
                </a:lnTo>
                <a:lnTo>
                  <a:pt x="881553" y="20751"/>
                </a:lnTo>
                <a:lnTo>
                  <a:pt x="735179" y="20751"/>
                </a:lnTo>
                <a:lnTo>
                  <a:pt x="735179" y="108099"/>
                </a:lnTo>
                <a:lnTo>
                  <a:pt x="884154" y="108099"/>
                </a:lnTo>
                <a:lnTo>
                  <a:pt x="884154" y="125231"/>
                </a:lnTo>
                <a:close/>
              </a:path>
              <a:path w="893444" h="221614">
                <a:moveTo>
                  <a:pt x="893140" y="206306"/>
                </a:moveTo>
                <a:lnTo>
                  <a:pt x="704911" y="206306"/>
                </a:lnTo>
                <a:lnTo>
                  <a:pt x="704911" y="189415"/>
                </a:lnTo>
                <a:lnTo>
                  <a:pt x="893140" y="189415"/>
                </a:lnTo>
                <a:lnTo>
                  <a:pt x="893140" y="206306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749240" y="5740683"/>
            <a:ext cx="892175" cy="222885"/>
          </a:xfrm>
          <a:custGeom>
            <a:avLst/>
            <a:gdLst/>
            <a:ahLst/>
            <a:cxnLst/>
            <a:rect l="l" t="t" r="r" b="b"/>
            <a:pathLst>
              <a:path w="892175" h="222885">
                <a:moveTo>
                  <a:pt x="176168" y="19062"/>
                </a:moveTo>
                <a:lnTo>
                  <a:pt x="14424" y="19062"/>
                </a:lnTo>
                <a:lnTo>
                  <a:pt x="14424" y="2412"/>
                </a:lnTo>
                <a:lnTo>
                  <a:pt x="176168" y="2412"/>
                </a:lnTo>
                <a:lnTo>
                  <a:pt x="176168" y="19062"/>
                </a:lnTo>
                <a:close/>
              </a:path>
              <a:path w="892175" h="222885">
                <a:moveTo>
                  <a:pt x="11114" y="79144"/>
                </a:moveTo>
                <a:lnTo>
                  <a:pt x="11114" y="62495"/>
                </a:lnTo>
                <a:lnTo>
                  <a:pt x="36682" y="58408"/>
                </a:lnTo>
                <a:lnTo>
                  <a:pt x="60654" y="49706"/>
                </a:lnTo>
                <a:lnTo>
                  <a:pt x="78418" y="36842"/>
                </a:lnTo>
                <a:lnTo>
                  <a:pt x="85364" y="20268"/>
                </a:lnTo>
                <a:lnTo>
                  <a:pt x="85364" y="19062"/>
                </a:lnTo>
                <a:lnTo>
                  <a:pt x="104518" y="19062"/>
                </a:lnTo>
                <a:lnTo>
                  <a:pt x="104518" y="20268"/>
                </a:lnTo>
                <a:lnTo>
                  <a:pt x="111431" y="36876"/>
                </a:lnTo>
                <a:lnTo>
                  <a:pt x="121216" y="43915"/>
                </a:lnTo>
                <a:lnTo>
                  <a:pt x="95060" y="43915"/>
                </a:lnTo>
                <a:lnTo>
                  <a:pt x="80247" y="57427"/>
                </a:lnTo>
                <a:lnTo>
                  <a:pt x="59915" y="68044"/>
                </a:lnTo>
                <a:lnTo>
                  <a:pt x="36168" y="75404"/>
                </a:lnTo>
                <a:lnTo>
                  <a:pt x="11114" y="79144"/>
                </a:lnTo>
                <a:close/>
              </a:path>
              <a:path w="892175" h="222885">
                <a:moveTo>
                  <a:pt x="178769" y="79144"/>
                </a:moveTo>
                <a:lnTo>
                  <a:pt x="153619" y="75166"/>
                </a:lnTo>
                <a:lnTo>
                  <a:pt x="129909" y="67773"/>
                </a:lnTo>
                <a:lnTo>
                  <a:pt x="109702" y="57258"/>
                </a:lnTo>
                <a:lnTo>
                  <a:pt x="95060" y="43915"/>
                </a:lnTo>
                <a:lnTo>
                  <a:pt x="121216" y="43915"/>
                </a:lnTo>
                <a:lnTo>
                  <a:pt x="129141" y="49616"/>
                </a:lnTo>
                <a:lnTo>
                  <a:pt x="153102" y="58238"/>
                </a:lnTo>
                <a:lnTo>
                  <a:pt x="178769" y="62495"/>
                </a:lnTo>
                <a:lnTo>
                  <a:pt x="178769" y="79144"/>
                </a:lnTo>
                <a:close/>
              </a:path>
              <a:path w="892175" h="222885">
                <a:moveTo>
                  <a:pt x="190593" y="118475"/>
                </a:moveTo>
                <a:lnTo>
                  <a:pt x="0" y="118475"/>
                </a:lnTo>
                <a:lnTo>
                  <a:pt x="0" y="101826"/>
                </a:lnTo>
                <a:lnTo>
                  <a:pt x="190593" y="101826"/>
                </a:lnTo>
                <a:lnTo>
                  <a:pt x="190593" y="118475"/>
                </a:lnTo>
                <a:close/>
              </a:path>
              <a:path w="892175" h="222885">
                <a:moveTo>
                  <a:pt x="95533" y="222473"/>
                </a:moveTo>
                <a:lnTo>
                  <a:pt x="54387" y="219577"/>
                </a:lnTo>
                <a:lnTo>
                  <a:pt x="19146" y="204824"/>
                </a:lnTo>
                <a:lnTo>
                  <a:pt x="10168" y="183142"/>
                </a:lnTo>
                <a:lnTo>
                  <a:pt x="11180" y="174851"/>
                </a:lnTo>
                <a:lnTo>
                  <a:pt x="54387" y="146706"/>
                </a:lnTo>
                <a:lnTo>
                  <a:pt x="95533" y="143569"/>
                </a:lnTo>
                <a:lnTo>
                  <a:pt x="117598" y="144346"/>
                </a:lnTo>
                <a:lnTo>
                  <a:pt x="136560" y="146706"/>
                </a:lnTo>
                <a:lnTo>
                  <a:pt x="152329" y="150695"/>
                </a:lnTo>
                <a:lnTo>
                  <a:pt x="164818" y="156358"/>
                </a:lnTo>
                <a:lnTo>
                  <a:pt x="169651" y="159977"/>
                </a:lnTo>
                <a:lnTo>
                  <a:pt x="95533" y="159977"/>
                </a:lnTo>
                <a:lnTo>
                  <a:pt x="76072" y="160569"/>
                </a:lnTo>
                <a:lnTo>
                  <a:pt x="37598" y="169629"/>
                </a:lnTo>
                <a:lnTo>
                  <a:pt x="29322" y="177833"/>
                </a:lnTo>
                <a:lnTo>
                  <a:pt x="29322" y="188691"/>
                </a:lnTo>
                <a:lnTo>
                  <a:pt x="76072" y="205714"/>
                </a:lnTo>
                <a:lnTo>
                  <a:pt x="95533" y="206306"/>
                </a:lnTo>
                <a:lnTo>
                  <a:pt x="169805" y="206306"/>
                </a:lnTo>
                <a:lnTo>
                  <a:pt x="164818" y="210167"/>
                </a:lnTo>
                <a:lnTo>
                  <a:pt x="152329" y="215754"/>
                </a:lnTo>
                <a:lnTo>
                  <a:pt x="136560" y="219577"/>
                </a:lnTo>
                <a:lnTo>
                  <a:pt x="117598" y="221771"/>
                </a:lnTo>
                <a:lnTo>
                  <a:pt x="95533" y="222473"/>
                </a:lnTo>
                <a:close/>
              </a:path>
              <a:path w="892175" h="222885">
                <a:moveTo>
                  <a:pt x="169805" y="206306"/>
                </a:moveTo>
                <a:lnTo>
                  <a:pt x="95533" y="206306"/>
                </a:lnTo>
                <a:lnTo>
                  <a:pt x="114993" y="205714"/>
                </a:lnTo>
                <a:lnTo>
                  <a:pt x="131151" y="203923"/>
                </a:lnTo>
                <a:lnTo>
                  <a:pt x="143983" y="200911"/>
                </a:lnTo>
                <a:lnTo>
                  <a:pt x="153467" y="196654"/>
                </a:lnTo>
                <a:lnTo>
                  <a:pt x="159143" y="193276"/>
                </a:lnTo>
                <a:lnTo>
                  <a:pt x="161744" y="188691"/>
                </a:lnTo>
                <a:lnTo>
                  <a:pt x="161744" y="177833"/>
                </a:lnTo>
                <a:lnTo>
                  <a:pt x="114993" y="160569"/>
                </a:lnTo>
                <a:lnTo>
                  <a:pt x="95533" y="159977"/>
                </a:lnTo>
                <a:lnTo>
                  <a:pt x="169651" y="159977"/>
                </a:lnTo>
                <a:lnTo>
                  <a:pt x="171720" y="161527"/>
                </a:lnTo>
                <a:lnTo>
                  <a:pt x="176759" y="167669"/>
                </a:lnTo>
                <a:lnTo>
                  <a:pt x="179848" y="174851"/>
                </a:lnTo>
                <a:lnTo>
                  <a:pt x="180898" y="183142"/>
                </a:lnTo>
                <a:lnTo>
                  <a:pt x="179848" y="191334"/>
                </a:lnTo>
                <a:lnTo>
                  <a:pt x="176759" y="198554"/>
                </a:lnTo>
                <a:lnTo>
                  <a:pt x="171720" y="204824"/>
                </a:lnTo>
                <a:lnTo>
                  <a:pt x="169805" y="206306"/>
                </a:lnTo>
                <a:close/>
              </a:path>
              <a:path w="892175" h="222885">
                <a:moveTo>
                  <a:pt x="386861" y="102067"/>
                </a:moveTo>
                <a:lnTo>
                  <a:pt x="319941" y="102067"/>
                </a:lnTo>
                <a:lnTo>
                  <a:pt x="334790" y="101407"/>
                </a:lnTo>
                <a:lnTo>
                  <a:pt x="347755" y="99322"/>
                </a:lnTo>
                <a:lnTo>
                  <a:pt x="358814" y="95654"/>
                </a:lnTo>
                <a:lnTo>
                  <a:pt x="367944" y="90243"/>
                </a:lnTo>
                <a:lnTo>
                  <a:pt x="367944" y="0"/>
                </a:lnTo>
                <a:lnTo>
                  <a:pt x="386861" y="0"/>
                </a:lnTo>
                <a:lnTo>
                  <a:pt x="386861" y="29437"/>
                </a:lnTo>
                <a:lnTo>
                  <a:pt x="418075" y="29437"/>
                </a:lnTo>
                <a:lnTo>
                  <a:pt x="418075" y="46328"/>
                </a:lnTo>
                <a:lnTo>
                  <a:pt x="386861" y="46328"/>
                </a:lnTo>
                <a:lnTo>
                  <a:pt x="386861" y="78420"/>
                </a:lnTo>
                <a:lnTo>
                  <a:pt x="418075" y="78420"/>
                </a:lnTo>
                <a:lnTo>
                  <a:pt x="418075" y="95552"/>
                </a:lnTo>
                <a:lnTo>
                  <a:pt x="386861" y="95552"/>
                </a:lnTo>
                <a:lnTo>
                  <a:pt x="386861" y="102067"/>
                </a:lnTo>
                <a:close/>
              </a:path>
              <a:path w="892175" h="222885">
                <a:moveTo>
                  <a:pt x="315448" y="118475"/>
                </a:moveTo>
                <a:lnTo>
                  <a:pt x="219442" y="118475"/>
                </a:lnTo>
                <a:lnTo>
                  <a:pt x="219442" y="51878"/>
                </a:lnTo>
                <a:lnTo>
                  <a:pt x="300550" y="51878"/>
                </a:lnTo>
                <a:lnTo>
                  <a:pt x="300550" y="18820"/>
                </a:lnTo>
                <a:lnTo>
                  <a:pt x="219442" y="18820"/>
                </a:lnTo>
                <a:lnTo>
                  <a:pt x="219442" y="2412"/>
                </a:lnTo>
                <a:lnTo>
                  <a:pt x="319704" y="2412"/>
                </a:lnTo>
                <a:lnTo>
                  <a:pt x="319704" y="68044"/>
                </a:lnTo>
                <a:lnTo>
                  <a:pt x="238359" y="68044"/>
                </a:lnTo>
                <a:lnTo>
                  <a:pt x="238359" y="102067"/>
                </a:lnTo>
                <a:lnTo>
                  <a:pt x="386861" y="102067"/>
                </a:lnTo>
                <a:lnTo>
                  <a:pt x="386861" y="105686"/>
                </a:lnTo>
                <a:lnTo>
                  <a:pt x="367944" y="105686"/>
                </a:lnTo>
                <a:lnTo>
                  <a:pt x="358677" y="111553"/>
                </a:lnTo>
                <a:lnTo>
                  <a:pt x="346839" y="115519"/>
                </a:lnTo>
                <a:lnTo>
                  <a:pt x="332429" y="117766"/>
                </a:lnTo>
                <a:lnTo>
                  <a:pt x="315448" y="118475"/>
                </a:lnTo>
                <a:close/>
              </a:path>
              <a:path w="892175" h="222885">
                <a:moveTo>
                  <a:pt x="386861" y="131505"/>
                </a:moveTo>
                <a:lnTo>
                  <a:pt x="367944" y="131505"/>
                </a:lnTo>
                <a:lnTo>
                  <a:pt x="367944" y="105686"/>
                </a:lnTo>
                <a:lnTo>
                  <a:pt x="386861" y="105686"/>
                </a:lnTo>
                <a:lnTo>
                  <a:pt x="386861" y="131505"/>
                </a:lnTo>
                <a:close/>
              </a:path>
              <a:path w="892175" h="222885">
                <a:moveTo>
                  <a:pt x="310719" y="221266"/>
                </a:moveTo>
                <a:lnTo>
                  <a:pt x="272352" y="218220"/>
                </a:lnTo>
                <a:lnTo>
                  <a:pt x="233127" y="196865"/>
                </a:lnTo>
                <a:lnTo>
                  <a:pt x="228901" y="181453"/>
                </a:lnTo>
                <a:lnTo>
                  <a:pt x="229983" y="173264"/>
                </a:lnTo>
                <a:lnTo>
                  <a:pt x="272352" y="144595"/>
                </a:lnTo>
                <a:lnTo>
                  <a:pt x="310719" y="141398"/>
                </a:lnTo>
                <a:lnTo>
                  <a:pt x="331066" y="142182"/>
                </a:lnTo>
                <a:lnTo>
                  <a:pt x="348997" y="144595"/>
                </a:lnTo>
                <a:lnTo>
                  <a:pt x="364223" y="148727"/>
                </a:lnTo>
                <a:lnTo>
                  <a:pt x="376457" y="154669"/>
                </a:lnTo>
                <a:lnTo>
                  <a:pt x="381163" y="158288"/>
                </a:lnTo>
                <a:lnTo>
                  <a:pt x="310719" y="158288"/>
                </a:lnTo>
                <a:lnTo>
                  <a:pt x="292976" y="158843"/>
                </a:lnTo>
                <a:lnTo>
                  <a:pt x="250656" y="171318"/>
                </a:lnTo>
                <a:lnTo>
                  <a:pt x="248055" y="175903"/>
                </a:lnTo>
                <a:lnTo>
                  <a:pt x="248055" y="186761"/>
                </a:lnTo>
                <a:lnTo>
                  <a:pt x="292976" y="204270"/>
                </a:lnTo>
                <a:lnTo>
                  <a:pt x="310719" y="204858"/>
                </a:lnTo>
                <a:lnTo>
                  <a:pt x="381040" y="204858"/>
                </a:lnTo>
                <a:lnTo>
                  <a:pt x="376457" y="208477"/>
                </a:lnTo>
                <a:lnTo>
                  <a:pt x="364223" y="214242"/>
                </a:lnTo>
                <a:lnTo>
                  <a:pt x="348997" y="218220"/>
                </a:lnTo>
                <a:lnTo>
                  <a:pt x="331066" y="220523"/>
                </a:lnTo>
                <a:lnTo>
                  <a:pt x="310719" y="221266"/>
                </a:lnTo>
                <a:close/>
              </a:path>
              <a:path w="892175" h="222885">
                <a:moveTo>
                  <a:pt x="381040" y="204858"/>
                </a:moveTo>
                <a:lnTo>
                  <a:pt x="310719" y="204858"/>
                </a:lnTo>
                <a:lnTo>
                  <a:pt x="328424" y="204270"/>
                </a:lnTo>
                <a:lnTo>
                  <a:pt x="343469" y="202505"/>
                </a:lnTo>
                <a:lnTo>
                  <a:pt x="355677" y="199565"/>
                </a:lnTo>
                <a:lnTo>
                  <a:pt x="364870" y="195448"/>
                </a:lnTo>
                <a:lnTo>
                  <a:pt x="370545" y="191828"/>
                </a:lnTo>
                <a:lnTo>
                  <a:pt x="373146" y="186761"/>
                </a:lnTo>
                <a:lnTo>
                  <a:pt x="373146" y="175903"/>
                </a:lnTo>
                <a:lnTo>
                  <a:pt x="328424" y="158843"/>
                </a:lnTo>
                <a:lnTo>
                  <a:pt x="310719" y="158288"/>
                </a:lnTo>
                <a:lnTo>
                  <a:pt x="381163" y="158288"/>
                </a:lnTo>
                <a:lnTo>
                  <a:pt x="383222" y="159872"/>
                </a:lnTo>
                <a:lnTo>
                  <a:pt x="388191" y="166070"/>
                </a:lnTo>
                <a:lnTo>
                  <a:pt x="391254" y="173264"/>
                </a:lnTo>
                <a:lnTo>
                  <a:pt x="392300" y="181453"/>
                </a:lnTo>
                <a:lnTo>
                  <a:pt x="391254" y="189645"/>
                </a:lnTo>
                <a:lnTo>
                  <a:pt x="388191" y="196865"/>
                </a:lnTo>
                <a:lnTo>
                  <a:pt x="383222" y="203135"/>
                </a:lnTo>
                <a:lnTo>
                  <a:pt x="381040" y="204858"/>
                </a:lnTo>
                <a:close/>
              </a:path>
              <a:path w="892175" h="222885">
                <a:moveTo>
                  <a:pt x="665184" y="123059"/>
                </a:moveTo>
                <a:lnTo>
                  <a:pt x="499893" y="123059"/>
                </a:lnTo>
                <a:lnTo>
                  <a:pt x="499893" y="3860"/>
                </a:lnTo>
                <a:lnTo>
                  <a:pt x="665184" y="3860"/>
                </a:lnTo>
                <a:lnTo>
                  <a:pt x="665184" y="20751"/>
                </a:lnTo>
                <a:lnTo>
                  <a:pt x="518811" y="20751"/>
                </a:lnTo>
                <a:lnTo>
                  <a:pt x="518811" y="105928"/>
                </a:lnTo>
                <a:lnTo>
                  <a:pt x="665184" y="105928"/>
                </a:lnTo>
                <a:lnTo>
                  <a:pt x="665184" y="123059"/>
                </a:lnTo>
                <a:close/>
              </a:path>
              <a:path w="892175" h="222885">
                <a:moveTo>
                  <a:pt x="665184" y="105928"/>
                </a:moveTo>
                <a:lnTo>
                  <a:pt x="646267" y="105928"/>
                </a:lnTo>
                <a:lnTo>
                  <a:pt x="646267" y="20751"/>
                </a:lnTo>
                <a:lnTo>
                  <a:pt x="665184" y="20751"/>
                </a:lnTo>
                <a:lnTo>
                  <a:pt x="665184" y="105928"/>
                </a:lnTo>
                <a:close/>
              </a:path>
              <a:path w="892175" h="222885">
                <a:moveTo>
                  <a:pt x="592589" y="189415"/>
                </a:moveTo>
                <a:lnTo>
                  <a:pt x="573435" y="189415"/>
                </a:lnTo>
                <a:lnTo>
                  <a:pt x="573435" y="123059"/>
                </a:lnTo>
                <a:lnTo>
                  <a:pt x="592589" y="123059"/>
                </a:lnTo>
                <a:lnTo>
                  <a:pt x="592589" y="189415"/>
                </a:lnTo>
                <a:close/>
              </a:path>
              <a:path w="892175" h="222885">
                <a:moveTo>
                  <a:pt x="676771" y="206306"/>
                </a:moveTo>
                <a:lnTo>
                  <a:pt x="488543" y="206306"/>
                </a:lnTo>
                <a:lnTo>
                  <a:pt x="488543" y="189415"/>
                </a:lnTo>
                <a:lnTo>
                  <a:pt x="676771" y="189415"/>
                </a:lnTo>
                <a:lnTo>
                  <a:pt x="676771" y="206306"/>
                </a:lnTo>
                <a:close/>
              </a:path>
              <a:path w="892175" h="222885">
                <a:moveTo>
                  <a:pt x="882971" y="125231"/>
                </a:moveTo>
                <a:lnTo>
                  <a:pt x="715079" y="125231"/>
                </a:lnTo>
                <a:lnTo>
                  <a:pt x="715079" y="3860"/>
                </a:lnTo>
                <a:lnTo>
                  <a:pt x="880370" y="3860"/>
                </a:lnTo>
                <a:lnTo>
                  <a:pt x="880370" y="20751"/>
                </a:lnTo>
                <a:lnTo>
                  <a:pt x="733997" y="20751"/>
                </a:lnTo>
                <a:lnTo>
                  <a:pt x="733997" y="108099"/>
                </a:lnTo>
                <a:lnTo>
                  <a:pt x="882971" y="108099"/>
                </a:lnTo>
                <a:lnTo>
                  <a:pt x="882971" y="125231"/>
                </a:lnTo>
                <a:close/>
              </a:path>
              <a:path w="892175" h="222885">
                <a:moveTo>
                  <a:pt x="891957" y="206306"/>
                </a:moveTo>
                <a:lnTo>
                  <a:pt x="703729" y="206306"/>
                </a:lnTo>
                <a:lnTo>
                  <a:pt x="703729" y="189415"/>
                </a:lnTo>
                <a:lnTo>
                  <a:pt x="891957" y="189415"/>
                </a:lnTo>
                <a:lnTo>
                  <a:pt x="891957" y="206306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16651" y="5524025"/>
            <a:ext cx="916940" cy="976630"/>
          </a:xfrm>
          <a:custGeom>
            <a:avLst/>
            <a:gdLst/>
            <a:ahLst/>
            <a:cxnLst/>
            <a:rect l="l" t="t" r="r" b="b"/>
            <a:pathLst>
              <a:path w="916940" h="976629">
                <a:moveTo>
                  <a:pt x="0" y="518422"/>
                </a:moveTo>
                <a:lnTo>
                  <a:pt x="558" y="462048"/>
                </a:lnTo>
                <a:lnTo>
                  <a:pt x="15073" y="389758"/>
                </a:lnTo>
                <a:lnTo>
                  <a:pt x="35729" y="340477"/>
                </a:lnTo>
                <a:lnTo>
                  <a:pt x="57370" y="291700"/>
                </a:lnTo>
                <a:lnTo>
                  <a:pt x="97499" y="232502"/>
                </a:lnTo>
                <a:lnTo>
                  <a:pt x="134509" y="194758"/>
                </a:lnTo>
                <a:lnTo>
                  <a:pt x="172252" y="157748"/>
                </a:lnTo>
                <a:lnTo>
                  <a:pt x="231451" y="117619"/>
                </a:lnTo>
                <a:lnTo>
                  <a:pt x="280228" y="95978"/>
                </a:lnTo>
                <a:lnTo>
                  <a:pt x="329509" y="75322"/>
                </a:lnTo>
                <a:lnTo>
                  <a:pt x="401799" y="60807"/>
                </a:lnTo>
                <a:lnTo>
                  <a:pt x="458173" y="60249"/>
                </a:lnTo>
                <a:lnTo>
                  <a:pt x="514580" y="60818"/>
                </a:lnTo>
                <a:lnTo>
                  <a:pt x="587724" y="75617"/>
                </a:lnTo>
                <a:lnTo>
                  <a:pt x="638220" y="96678"/>
                </a:lnTo>
                <a:lnTo>
                  <a:pt x="688169" y="118724"/>
                </a:lnTo>
                <a:lnTo>
                  <a:pt x="747082" y="159139"/>
                </a:lnTo>
                <a:lnTo>
                  <a:pt x="783238" y="196159"/>
                </a:lnTo>
                <a:lnTo>
                  <a:pt x="782144" y="148958"/>
                </a:lnTo>
                <a:lnTo>
                  <a:pt x="784990" y="112791"/>
                </a:lnTo>
                <a:lnTo>
                  <a:pt x="794666" y="69268"/>
                </a:lnTo>
                <a:lnTo>
                  <a:pt x="814063" y="0"/>
                </a:lnTo>
                <a:lnTo>
                  <a:pt x="861702" y="39231"/>
                </a:lnTo>
                <a:lnTo>
                  <a:pt x="861921" y="90614"/>
                </a:lnTo>
                <a:lnTo>
                  <a:pt x="863454" y="124526"/>
                </a:lnTo>
                <a:lnTo>
                  <a:pt x="875714" y="200363"/>
                </a:lnTo>
                <a:lnTo>
                  <a:pt x="884230" y="244258"/>
                </a:lnTo>
                <a:lnTo>
                  <a:pt x="900737" y="299472"/>
                </a:lnTo>
                <a:lnTo>
                  <a:pt x="916347" y="336274"/>
                </a:lnTo>
                <a:lnTo>
                  <a:pt x="896731" y="360093"/>
                </a:lnTo>
                <a:lnTo>
                  <a:pt x="816340" y="341922"/>
                </a:lnTo>
                <a:lnTo>
                  <a:pt x="758018" y="335573"/>
                </a:lnTo>
                <a:lnTo>
                  <a:pt x="693390" y="340784"/>
                </a:lnTo>
                <a:lnTo>
                  <a:pt x="594084" y="357291"/>
                </a:lnTo>
                <a:lnTo>
                  <a:pt x="547846" y="318059"/>
                </a:lnTo>
                <a:lnTo>
                  <a:pt x="612255" y="287102"/>
                </a:lnTo>
                <a:lnTo>
                  <a:pt x="653282" y="270070"/>
                </a:lnTo>
                <a:lnTo>
                  <a:pt x="688530" y="260919"/>
                </a:lnTo>
                <a:lnTo>
                  <a:pt x="735599" y="253606"/>
                </a:lnTo>
                <a:lnTo>
                  <a:pt x="709394" y="227116"/>
                </a:lnTo>
                <a:lnTo>
                  <a:pt x="663287" y="194102"/>
                </a:lnTo>
                <a:lnTo>
                  <a:pt x="622107" y="172340"/>
                </a:lnTo>
                <a:lnTo>
                  <a:pt x="580138" y="151279"/>
                </a:lnTo>
                <a:lnTo>
                  <a:pt x="513540" y="136480"/>
                </a:lnTo>
                <a:lnTo>
                  <a:pt x="458173" y="135910"/>
                </a:lnTo>
                <a:lnTo>
                  <a:pt x="410917" y="136370"/>
                </a:lnTo>
                <a:lnTo>
                  <a:pt x="350296" y="148324"/>
                </a:lnTo>
                <a:lnTo>
                  <a:pt x="308951" y="165334"/>
                </a:lnTo>
                <a:lnTo>
                  <a:pt x="268034" y="183166"/>
                </a:lnTo>
                <a:lnTo>
                  <a:pt x="218512" y="216465"/>
                </a:lnTo>
                <a:lnTo>
                  <a:pt x="187052" y="247301"/>
                </a:lnTo>
                <a:lnTo>
                  <a:pt x="156216" y="278761"/>
                </a:lnTo>
                <a:lnTo>
                  <a:pt x="122917" y="328283"/>
                </a:lnTo>
                <a:lnTo>
                  <a:pt x="105085" y="369201"/>
                </a:lnTo>
                <a:lnTo>
                  <a:pt x="88074" y="410545"/>
                </a:lnTo>
                <a:lnTo>
                  <a:pt x="76121" y="471167"/>
                </a:lnTo>
                <a:lnTo>
                  <a:pt x="75661" y="518422"/>
                </a:lnTo>
                <a:lnTo>
                  <a:pt x="76121" y="565678"/>
                </a:lnTo>
                <a:lnTo>
                  <a:pt x="88074" y="626299"/>
                </a:lnTo>
                <a:lnTo>
                  <a:pt x="105085" y="667644"/>
                </a:lnTo>
                <a:lnTo>
                  <a:pt x="122917" y="708562"/>
                </a:lnTo>
                <a:lnTo>
                  <a:pt x="156216" y="758083"/>
                </a:lnTo>
                <a:lnTo>
                  <a:pt x="187052" y="789543"/>
                </a:lnTo>
                <a:lnTo>
                  <a:pt x="218512" y="820379"/>
                </a:lnTo>
                <a:lnTo>
                  <a:pt x="268034" y="853678"/>
                </a:lnTo>
                <a:lnTo>
                  <a:pt x="308951" y="871510"/>
                </a:lnTo>
                <a:lnTo>
                  <a:pt x="350296" y="888521"/>
                </a:lnTo>
                <a:lnTo>
                  <a:pt x="410917" y="900474"/>
                </a:lnTo>
                <a:lnTo>
                  <a:pt x="458173" y="900934"/>
                </a:lnTo>
                <a:lnTo>
                  <a:pt x="499529" y="900617"/>
                </a:lnTo>
                <a:lnTo>
                  <a:pt x="550189" y="892363"/>
                </a:lnTo>
                <a:lnTo>
                  <a:pt x="615090" y="868423"/>
                </a:lnTo>
                <a:lnTo>
                  <a:pt x="653512" y="848501"/>
                </a:lnTo>
                <a:lnTo>
                  <a:pt x="700921" y="814545"/>
                </a:lnTo>
                <a:lnTo>
                  <a:pt x="741905" y="775532"/>
                </a:lnTo>
                <a:lnTo>
                  <a:pt x="769588" y="742726"/>
                </a:lnTo>
                <a:lnTo>
                  <a:pt x="774831" y="734198"/>
                </a:lnTo>
                <a:lnTo>
                  <a:pt x="836482" y="776233"/>
                </a:lnTo>
                <a:lnTo>
                  <a:pt x="801453" y="826148"/>
                </a:lnTo>
                <a:lnTo>
                  <a:pt x="749611" y="872911"/>
                </a:lnTo>
                <a:lnTo>
                  <a:pt x="716870" y="900091"/>
                </a:lnTo>
                <a:lnTo>
                  <a:pt x="664787" y="930544"/>
                </a:lnTo>
                <a:lnTo>
                  <a:pt x="621406" y="947872"/>
                </a:lnTo>
                <a:lnTo>
                  <a:pt x="577478" y="964478"/>
                </a:lnTo>
                <a:lnTo>
                  <a:pt x="511165" y="976147"/>
                </a:lnTo>
                <a:lnTo>
                  <a:pt x="458173" y="976596"/>
                </a:lnTo>
                <a:lnTo>
                  <a:pt x="401799" y="976038"/>
                </a:lnTo>
                <a:lnTo>
                  <a:pt x="329509" y="961523"/>
                </a:lnTo>
                <a:lnTo>
                  <a:pt x="280228" y="940867"/>
                </a:lnTo>
                <a:lnTo>
                  <a:pt x="231451" y="919226"/>
                </a:lnTo>
                <a:lnTo>
                  <a:pt x="172252" y="879096"/>
                </a:lnTo>
                <a:lnTo>
                  <a:pt x="134509" y="842086"/>
                </a:lnTo>
                <a:lnTo>
                  <a:pt x="97499" y="804343"/>
                </a:lnTo>
                <a:lnTo>
                  <a:pt x="57370" y="745145"/>
                </a:lnTo>
                <a:lnTo>
                  <a:pt x="35729" y="696367"/>
                </a:lnTo>
                <a:lnTo>
                  <a:pt x="15073" y="647087"/>
                </a:lnTo>
                <a:lnTo>
                  <a:pt x="558" y="574796"/>
                </a:lnTo>
                <a:lnTo>
                  <a:pt x="0" y="51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6485618" y="6950705"/>
            <a:ext cx="2849880" cy="1909445"/>
            <a:chOff x="6485618" y="6950705"/>
            <a:chExt cx="2849880" cy="1909445"/>
          </a:xfrm>
        </p:grpSpPr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5618" y="6950705"/>
              <a:ext cx="2849812" cy="190883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840321" y="7405679"/>
              <a:ext cx="1455420" cy="351155"/>
            </a:xfrm>
            <a:custGeom>
              <a:avLst/>
              <a:gdLst/>
              <a:ahLst/>
              <a:cxnLst/>
              <a:rect l="l" t="t" r="r" b="b"/>
              <a:pathLst>
                <a:path w="1455420" h="351154">
                  <a:moveTo>
                    <a:pt x="231642" y="134489"/>
                  </a:moveTo>
                  <a:lnTo>
                    <a:pt x="184780" y="134489"/>
                  </a:lnTo>
                  <a:lnTo>
                    <a:pt x="184780" y="8000"/>
                  </a:lnTo>
                  <a:lnTo>
                    <a:pt x="231642" y="8000"/>
                  </a:lnTo>
                  <a:lnTo>
                    <a:pt x="231642" y="134489"/>
                  </a:lnTo>
                  <a:close/>
                </a:path>
                <a:path w="1455420" h="351154">
                  <a:moveTo>
                    <a:pt x="28574" y="278504"/>
                  </a:moveTo>
                  <a:lnTo>
                    <a:pt x="0" y="243072"/>
                  </a:lnTo>
                  <a:lnTo>
                    <a:pt x="45445" y="209854"/>
                  </a:lnTo>
                  <a:lnTo>
                    <a:pt x="77531" y="172493"/>
                  </a:lnTo>
                  <a:lnTo>
                    <a:pt x="97617" y="130132"/>
                  </a:lnTo>
                  <a:lnTo>
                    <a:pt x="107058" y="81913"/>
                  </a:lnTo>
                  <a:lnTo>
                    <a:pt x="19430" y="81913"/>
                  </a:lnTo>
                  <a:lnTo>
                    <a:pt x="19430" y="41909"/>
                  </a:lnTo>
                  <a:lnTo>
                    <a:pt x="156968" y="41909"/>
                  </a:lnTo>
                  <a:lnTo>
                    <a:pt x="156361" y="66340"/>
                  </a:lnTo>
                  <a:lnTo>
                    <a:pt x="154396" y="89913"/>
                  </a:lnTo>
                  <a:lnTo>
                    <a:pt x="150860" y="112630"/>
                  </a:lnTo>
                  <a:lnTo>
                    <a:pt x="145538" y="134489"/>
                  </a:lnTo>
                  <a:lnTo>
                    <a:pt x="231642" y="134489"/>
                  </a:lnTo>
                  <a:lnTo>
                    <a:pt x="231642" y="174874"/>
                  </a:lnTo>
                  <a:lnTo>
                    <a:pt x="129917" y="174874"/>
                  </a:lnTo>
                  <a:lnTo>
                    <a:pt x="112689" y="203871"/>
                  </a:lnTo>
                  <a:lnTo>
                    <a:pt x="90390" y="230832"/>
                  </a:lnTo>
                  <a:lnTo>
                    <a:pt x="62518" y="255722"/>
                  </a:lnTo>
                  <a:lnTo>
                    <a:pt x="28574" y="278504"/>
                  </a:lnTo>
                  <a:close/>
                </a:path>
                <a:path w="1455420" h="351154">
                  <a:moveTo>
                    <a:pt x="231642" y="335653"/>
                  </a:moveTo>
                  <a:lnTo>
                    <a:pt x="184780" y="335653"/>
                  </a:lnTo>
                  <a:lnTo>
                    <a:pt x="184780" y="174874"/>
                  </a:lnTo>
                  <a:lnTo>
                    <a:pt x="231642" y="174874"/>
                  </a:lnTo>
                  <a:lnTo>
                    <a:pt x="231642" y="335653"/>
                  </a:lnTo>
                  <a:close/>
                </a:path>
                <a:path w="1455420" h="351154">
                  <a:moveTo>
                    <a:pt x="306316" y="350892"/>
                  </a:moveTo>
                  <a:lnTo>
                    <a:pt x="258692" y="350892"/>
                  </a:lnTo>
                  <a:lnTo>
                    <a:pt x="258692" y="0"/>
                  </a:lnTo>
                  <a:lnTo>
                    <a:pt x="306316" y="0"/>
                  </a:lnTo>
                  <a:lnTo>
                    <a:pt x="306316" y="350892"/>
                  </a:lnTo>
                  <a:close/>
                </a:path>
                <a:path w="1455420" h="351154">
                  <a:moveTo>
                    <a:pt x="638921" y="199258"/>
                  </a:moveTo>
                  <a:lnTo>
                    <a:pt x="588250" y="199258"/>
                  </a:lnTo>
                  <a:lnTo>
                    <a:pt x="588250" y="380"/>
                  </a:lnTo>
                  <a:lnTo>
                    <a:pt x="638921" y="380"/>
                  </a:lnTo>
                  <a:lnTo>
                    <a:pt x="638921" y="199258"/>
                  </a:lnTo>
                  <a:close/>
                </a:path>
                <a:path w="1455420" h="351154">
                  <a:moveTo>
                    <a:pt x="638921" y="347082"/>
                  </a:moveTo>
                  <a:lnTo>
                    <a:pt x="405374" y="347082"/>
                  </a:lnTo>
                  <a:lnTo>
                    <a:pt x="405374" y="214878"/>
                  </a:lnTo>
                  <a:lnTo>
                    <a:pt x="638921" y="214878"/>
                  </a:lnTo>
                  <a:lnTo>
                    <a:pt x="638921" y="254120"/>
                  </a:lnTo>
                  <a:lnTo>
                    <a:pt x="454903" y="254120"/>
                  </a:lnTo>
                  <a:lnTo>
                    <a:pt x="454903" y="307840"/>
                  </a:lnTo>
                  <a:lnTo>
                    <a:pt x="638921" y="307840"/>
                  </a:lnTo>
                  <a:lnTo>
                    <a:pt x="638921" y="347082"/>
                  </a:lnTo>
                  <a:close/>
                </a:path>
                <a:path w="1455420" h="351154">
                  <a:moveTo>
                    <a:pt x="638921" y="307840"/>
                  </a:moveTo>
                  <a:lnTo>
                    <a:pt x="589774" y="307840"/>
                  </a:lnTo>
                  <a:lnTo>
                    <a:pt x="589774" y="254120"/>
                  </a:lnTo>
                  <a:lnTo>
                    <a:pt x="638921" y="254120"/>
                  </a:lnTo>
                  <a:lnTo>
                    <a:pt x="638921" y="307840"/>
                  </a:lnTo>
                  <a:close/>
                </a:path>
                <a:path w="1455420" h="351154">
                  <a:moveTo>
                    <a:pt x="448045" y="185161"/>
                  </a:moveTo>
                  <a:lnTo>
                    <a:pt x="410118" y="178916"/>
                  </a:lnTo>
                  <a:lnTo>
                    <a:pt x="379800" y="161492"/>
                  </a:lnTo>
                  <a:lnTo>
                    <a:pt x="359697" y="134852"/>
                  </a:lnTo>
                  <a:lnTo>
                    <a:pt x="352416" y="100962"/>
                  </a:lnTo>
                  <a:lnTo>
                    <a:pt x="359697" y="66852"/>
                  </a:lnTo>
                  <a:lnTo>
                    <a:pt x="379800" y="40099"/>
                  </a:lnTo>
                  <a:lnTo>
                    <a:pt x="410118" y="22633"/>
                  </a:lnTo>
                  <a:lnTo>
                    <a:pt x="448045" y="16382"/>
                  </a:lnTo>
                  <a:lnTo>
                    <a:pt x="485912" y="22633"/>
                  </a:lnTo>
                  <a:lnTo>
                    <a:pt x="516099" y="40099"/>
                  </a:lnTo>
                  <a:lnTo>
                    <a:pt x="529681" y="58291"/>
                  </a:lnTo>
                  <a:lnTo>
                    <a:pt x="448045" y="58291"/>
                  </a:lnTo>
                  <a:lnTo>
                    <a:pt x="429531" y="61208"/>
                  </a:lnTo>
                  <a:lnTo>
                    <a:pt x="414803" y="69626"/>
                  </a:lnTo>
                  <a:lnTo>
                    <a:pt x="405076" y="83044"/>
                  </a:lnTo>
                  <a:lnTo>
                    <a:pt x="401564" y="100962"/>
                  </a:lnTo>
                  <a:lnTo>
                    <a:pt x="405076" y="118660"/>
                  </a:lnTo>
                  <a:lnTo>
                    <a:pt x="414803" y="131965"/>
                  </a:lnTo>
                  <a:lnTo>
                    <a:pt x="429531" y="140341"/>
                  </a:lnTo>
                  <a:lnTo>
                    <a:pt x="448045" y="143252"/>
                  </a:lnTo>
                  <a:lnTo>
                    <a:pt x="529774" y="143252"/>
                  </a:lnTo>
                  <a:lnTo>
                    <a:pt x="516099" y="161492"/>
                  </a:lnTo>
                  <a:lnTo>
                    <a:pt x="485912" y="178916"/>
                  </a:lnTo>
                  <a:lnTo>
                    <a:pt x="448045" y="185161"/>
                  </a:lnTo>
                  <a:close/>
                </a:path>
                <a:path w="1455420" h="351154">
                  <a:moveTo>
                    <a:pt x="529774" y="143252"/>
                  </a:moveTo>
                  <a:lnTo>
                    <a:pt x="448045" y="143252"/>
                  </a:lnTo>
                  <a:lnTo>
                    <a:pt x="466338" y="140341"/>
                  </a:lnTo>
                  <a:lnTo>
                    <a:pt x="480953" y="131965"/>
                  </a:lnTo>
                  <a:lnTo>
                    <a:pt x="490639" y="118660"/>
                  </a:lnTo>
                  <a:lnTo>
                    <a:pt x="494145" y="100962"/>
                  </a:lnTo>
                  <a:lnTo>
                    <a:pt x="490639" y="83044"/>
                  </a:lnTo>
                  <a:lnTo>
                    <a:pt x="480953" y="69626"/>
                  </a:lnTo>
                  <a:lnTo>
                    <a:pt x="466338" y="61208"/>
                  </a:lnTo>
                  <a:lnTo>
                    <a:pt x="448045" y="58291"/>
                  </a:lnTo>
                  <a:lnTo>
                    <a:pt x="529681" y="58291"/>
                  </a:lnTo>
                  <a:lnTo>
                    <a:pt x="536072" y="66852"/>
                  </a:lnTo>
                  <a:lnTo>
                    <a:pt x="543293" y="100962"/>
                  </a:lnTo>
                  <a:lnTo>
                    <a:pt x="536072" y="134852"/>
                  </a:lnTo>
                  <a:lnTo>
                    <a:pt x="529774" y="143252"/>
                  </a:lnTo>
                  <a:close/>
                </a:path>
                <a:path w="1455420" h="351154">
                  <a:moveTo>
                    <a:pt x="1082776" y="44575"/>
                  </a:moveTo>
                  <a:lnTo>
                    <a:pt x="1032485" y="44575"/>
                  </a:lnTo>
                  <a:lnTo>
                    <a:pt x="1032485" y="380"/>
                  </a:lnTo>
                  <a:lnTo>
                    <a:pt x="1082776" y="380"/>
                  </a:lnTo>
                  <a:lnTo>
                    <a:pt x="1082776" y="44575"/>
                  </a:lnTo>
                  <a:close/>
                </a:path>
                <a:path w="1455420" h="351154">
                  <a:moveTo>
                    <a:pt x="810367" y="184399"/>
                  </a:moveTo>
                  <a:lnTo>
                    <a:pt x="793604" y="144014"/>
                  </a:lnTo>
                  <a:lnTo>
                    <a:pt x="845329" y="129102"/>
                  </a:lnTo>
                  <a:lnTo>
                    <a:pt x="881946" y="108439"/>
                  </a:lnTo>
                  <a:lnTo>
                    <a:pt x="904776" y="82990"/>
                  </a:lnTo>
                  <a:lnTo>
                    <a:pt x="915140" y="53719"/>
                  </a:lnTo>
                  <a:lnTo>
                    <a:pt x="813796" y="53719"/>
                  </a:lnTo>
                  <a:lnTo>
                    <a:pt x="813796" y="13715"/>
                  </a:lnTo>
                  <a:lnTo>
                    <a:pt x="970384" y="13715"/>
                  </a:lnTo>
                  <a:lnTo>
                    <a:pt x="970241" y="21645"/>
                  </a:lnTo>
                  <a:lnTo>
                    <a:pt x="969812" y="29431"/>
                  </a:lnTo>
                  <a:lnTo>
                    <a:pt x="969098" y="37075"/>
                  </a:lnTo>
                  <a:lnTo>
                    <a:pt x="968098" y="44575"/>
                  </a:lnTo>
                  <a:lnTo>
                    <a:pt x="1082776" y="44575"/>
                  </a:lnTo>
                  <a:lnTo>
                    <a:pt x="1082776" y="82294"/>
                  </a:lnTo>
                  <a:lnTo>
                    <a:pt x="958192" y="82294"/>
                  </a:lnTo>
                  <a:lnTo>
                    <a:pt x="936916" y="117910"/>
                  </a:lnTo>
                  <a:lnTo>
                    <a:pt x="905139" y="146633"/>
                  </a:lnTo>
                  <a:lnTo>
                    <a:pt x="862932" y="168713"/>
                  </a:lnTo>
                  <a:lnTo>
                    <a:pt x="810367" y="184399"/>
                  </a:lnTo>
                  <a:close/>
                </a:path>
                <a:path w="1455420" h="351154">
                  <a:moveTo>
                    <a:pt x="1082776" y="176398"/>
                  </a:moveTo>
                  <a:lnTo>
                    <a:pt x="1032485" y="176398"/>
                  </a:lnTo>
                  <a:lnTo>
                    <a:pt x="1032485" y="150110"/>
                  </a:lnTo>
                  <a:lnTo>
                    <a:pt x="954763" y="150110"/>
                  </a:lnTo>
                  <a:lnTo>
                    <a:pt x="954763" y="112392"/>
                  </a:lnTo>
                  <a:lnTo>
                    <a:pt x="1032485" y="112392"/>
                  </a:lnTo>
                  <a:lnTo>
                    <a:pt x="1032485" y="82294"/>
                  </a:lnTo>
                  <a:lnTo>
                    <a:pt x="1082776" y="82294"/>
                  </a:lnTo>
                  <a:lnTo>
                    <a:pt x="1082776" y="176398"/>
                  </a:lnTo>
                  <a:close/>
                </a:path>
                <a:path w="1455420" h="351154">
                  <a:moveTo>
                    <a:pt x="1090015" y="347844"/>
                  </a:moveTo>
                  <a:lnTo>
                    <a:pt x="851895" y="347844"/>
                  </a:lnTo>
                  <a:lnTo>
                    <a:pt x="851895" y="248787"/>
                  </a:lnTo>
                  <a:lnTo>
                    <a:pt x="1032485" y="248787"/>
                  </a:lnTo>
                  <a:lnTo>
                    <a:pt x="1032485" y="228975"/>
                  </a:lnTo>
                  <a:lnTo>
                    <a:pt x="851514" y="228975"/>
                  </a:lnTo>
                  <a:lnTo>
                    <a:pt x="851514" y="189352"/>
                  </a:lnTo>
                  <a:lnTo>
                    <a:pt x="1082776" y="189352"/>
                  </a:lnTo>
                  <a:lnTo>
                    <a:pt x="1082776" y="286124"/>
                  </a:lnTo>
                  <a:lnTo>
                    <a:pt x="902186" y="286124"/>
                  </a:lnTo>
                  <a:lnTo>
                    <a:pt x="902186" y="308221"/>
                  </a:lnTo>
                  <a:lnTo>
                    <a:pt x="1090015" y="308221"/>
                  </a:lnTo>
                  <a:lnTo>
                    <a:pt x="1090015" y="347844"/>
                  </a:lnTo>
                  <a:close/>
                </a:path>
                <a:path w="1455420" h="351154">
                  <a:moveTo>
                    <a:pt x="1318228" y="198115"/>
                  </a:moveTo>
                  <a:lnTo>
                    <a:pt x="1269080" y="193924"/>
                  </a:lnTo>
                  <a:lnTo>
                    <a:pt x="1273885" y="158688"/>
                  </a:lnTo>
                  <a:lnTo>
                    <a:pt x="1276653" y="127489"/>
                  </a:lnTo>
                  <a:lnTo>
                    <a:pt x="1277921" y="99789"/>
                  </a:lnTo>
                  <a:lnTo>
                    <a:pt x="1278224" y="75055"/>
                  </a:lnTo>
                  <a:lnTo>
                    <a:pt x="1147163" y="75055"/>
                  </a:lnTo>
                  <a:lnTo>
                    <a:pt x="1147163" y="35051"/>
                  </a:lnTo>
                  <a:lnTo>
                    <a:pt x="1327753" y="35051"/>
                  </a:lnTo>
                  <a:lnTo>
                    <a:pt x="1327691" y="75055"/>
                  </a:lnTo>
                  <a:lnTo>
                    <a:pt x="1327604" y="90800"/>
                  </a:lnTo>
                  <a:lnTo>
                    <a:pt x="1326563" y="121869"/>
                  </a:lnTo>
                  <a:lnTo>
                    <a:pt x="1323735" y="157438"/>
                  </a:lnTo>
                  <a:lnTo>
                    <a:pt x="1318228" y="198115"/>
                  </a:lnTo>
                  <a:close/>
                </a:path>
                <a:path w="1455420" h="351154">
                  <a:moveTo>
                    <a:pt x="1133829" y="280790"/>
                  </a:moveTo>
                  <a:lnTo>
                    <a:pt x="1129257" y="239643"/>
                  </a:lnTo>
                  <a:lnTo>
                    <a:pt x="1192120" y="239262"/>
                  </a:lnTo>
                  <a:lnTo>
                    <a:pt x="1192120" y="135632"/>
                  </a:lnTo>
                  <a:lnTo>
                    <a:pt x="1241649" y="135632"/>
                  </a:lnTo>
                  <a:lnTo>
                    <a:pt x="1241649" y="237738"/>
                  </a:lnTo>
                  <a:lnTo>
                    <a:pt x="1342383" y="237738"/>
                  </a:lnTo>
                  <a:lnTo>
                    <a:pt x="1344517" y="266693"/>
                  </a:lnTo>
                  <a:lnTo>
                    <a:pt x="1290112" y="273986"/>
                  </a:lnTo>
                  <a:lnTo>
                    <a:pt x="1235315" y="278171"/>
                  </a:lnTo>
                  <a:lnTo>
                    <a:pt x="1182447" y="280141"/>
                  </a:lnTo>
                  <a:lnTo>
                    <a:pt x="1133829" y="280790"/>
                  </a:lnTo>
                  <a:close/>
                </a:path>
                <a:path w="1455420" h="351154">
                  <a:moveTo>
                    <a:pt x="1342383" y="237738"/>
                  </a:moveTo>
                  <a:lnTo>
                    <a:pt x="1241649" y="237738"/>
                  </a:lnTo>
                  <a:lnTo>
                    <a:pt x="1267110" y="236660"/>
                  </a:lnTo>
                  <a:lnTo>
                    <a:pt x="1292464" y="235119"/>
                  </a:lnTo>
                  <a:lnTo>
                    <a:pt x="1317460" y="233077"/>
                  </a:lnTo>
                  <a:lnTo>
                    <a:pt x="1341850" y="230499"/>
                  </a:lnTo>
                  <a:lnTo>
                    <a:pt x="1342383" y="237738"/>
                  </a:lnTo>
                  <a:close/>
                </a:path>
                <a:path w="1455420" h="351154">
                  <a:moveTo>
                    <a:pt x="1408142" y="350892"/>
                  </a:moveTo>
                  <a:lnTo>
                    <a:pt x="1357851" y="350892"/>
                  </a:lnTo>
                  <a:lnTo>
                    <a:pt x="1357851" y="0"/>
                  </a:lnTo>
                  <a:lnTo>
                    <a:pt x="1408142" y="0"/>
                  </a:lnTo>
                  <a:lnTo>
                    <a:pt x="1408142" y="141347"/>
                  </a:lnTo>
                  <a:lnTo>
                    <a:pt x="1455385" y="141347"/>
                  </a:lnTo>
                  <a:lnTo>
                    <a:pt x="1455385" y="183256"/>
                  </a:lnTo>
                  <a:lnTo>
                    <a:pt x="1408142" y="183256"/>
                  </a:lnTo>
                  <a:lnTo>
                    <a:pt x="1408142" y="350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567966" y="9728890"/>
            <a:ext cx="109268" cy="1835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2416" y="1628529"/>
            <a:ext cx="4030345" cy="417830"/>
          </a:xfrm>
          <a:custGeom>
            <a:avLst/>
            <a:gdLst/>
            <a:ahLst/>
            <a:cxnLst/>
            <a:rect l="l" t="t" r="r" b="b"/>
            <a:pathLst>
              <a:path w="4030345" h="417830">
                <a:moveTo>
                  <a:pt x="138801" y="335435"/>
                </a:moveTo>
                <a:lnTo>
                  <a:pt x="74112" y="335435"/>
                </a:lnTo>
                <a:lnTo>
                  <a:pt x="74112" y="235619"/>
                </a:lnTo>
                <a:lnTo>
                  <a:pt x="67914" y="232325"/>
                </a:lnTo>
                <a:lnTo>
                  <a:pt x="34519" y="204767"/>
                </a:lnTo>
                <a:lnTo>
                  <a:pt x="14237" y="161539"/>
                </a:lnTo>
                <a:lnTo>
                  <a:pt x="11566" y="134945"/>
                </a:lnTo>
                <a:lnTo>
                  <a:pt x="14237" y="108291"/>
                </a:lnTo>
                <a:lnTo>
                  <a:pt x="34519" y="64942"/>
                </a:lnTo>
                <a:lnTo>
                  <a:pt x="75960" y="33227"/>
                </a:lnTo>
                <a:lnTo>
                  <a:pt x="139363" y="15877"/>
                </a:lnTo>
                <a:lnTo>
                  <a:pt x="176928" y="13708"/>
                </a:lnTo>
                <a:lnTo>
                  <a:pt x="214246" y="15877"/>
                </a:lnTo>
                <a:lnTo>
                  <a:pt x="277474" y="33227"/>
                </a:lnTo>
                <a:lnTo>
                  <a:pt x="318976" y="64942"/>
                </a:lnTo>
                <a:lnTo>
                  <a:pt x="322070" y="69828"/>
                </a:lnTo>
                <a:lnTo>
                  <a:pt x="176928" y="69828"/>
                </a:lnTo>
                <a:lnTo>
                  <a:pt x="152737" y="70986"/>
                </a:lnTo>
                <a:lnTo>
                  <a:pt x="112708" y="80853"/>
                </a:lnTo>
                <a:lnTo>
                  <a:pt x="82038" y="109080"/>
                </a:lnTo>
                <a:lnTo>
                  <a:pt x="76683" y="134945"/>
                </a:lnTo>
                <a:lnTo>
                  <a:pt x="78035" y="148781"/>
                </a:lnTo>
                <a:lnTo>
                  <a:pt x="112708" y="189104"/>
                </a:lnTo>
                <a:lnTo>
                  <a:pt x="152737" y="199265"/>
                </a:lnTo>
                <a:lnTo>
                  <a:pt x="176928" y="200490"/>
                </a:lnTo>
                <a:lnTo>
                  <a:pt x="321687" y="200490"/>
                </a:lnTo>
                <a:lnTo>
                  <a:pt x="318976" y="204767"/>
                </a:lnTo>
                <a:lnTo>
                  <a:pt x="302020" y="221481"/>
                </a:lnTo>
                <a:lnTo>
                  <a:pt x="295594" y="226194"/>
                </a:lnTo>
                <a:lnTo>
                  <a:pt x="288740" y="230906"/>
                </a:lnTo>
                <a:lnTo>
                  <a:pt x="281029" y="234762"/>
                </a:lnTo>
                <a:lnTo>
                  <a:pt x="281029" y="253183"/>
                </a:lnTo>
                <a:lnTo>
                  <a:pt x="216341" y="253183"/>
                </a:lnTo>
                <a:lnTo>
                  <a:pt x="212732" y="253611"/>
                </a:lnTo>
                <a:lnTo>
                  <a:pt x="138801" y="253611"/>
                </a:lnTo>
                <a:lnTo>
                  <a:pt x="138801" y="335435"/>
                </a:lnTo>
                <a:close/>
              </a:path>
              <a:path w="4030345" h="417830">
                <a:moveTo>
                  <a:pt x="321687" y="200490"/>
                </a:moveTo>
                <a:lnTo>
                  <a:pt x="176928" y="200490"/>
                </a:lnTo>
                <a:lnTo>
                  <a:pt x="200878" y="199265"/>
                </a:lnTo>
                <a:lnTo>
                  <a:pt x="222338" y="195510"/>
                </a:lnTo>
                <a:lnTo>
                  <a:pt x="264997" y="171151"/>
                </a:lnTo>
                <a:lnTo>
                  <a:pt x="276745" y="134945"/>
                </a:lnTo>
                <a:lnTo>
                  <a:pt x="275399" y="121230"/>
                </a:lnTo>
                <a:lnTo>
                  <a:pt x="240907" y="80853"/>
                </a:lnTo>
                <a:lnTo>
                  <a:pt x="200878" y="70986"/>
                </a:lnTo>
                <a:lnTo>
                  <a:pt x="176928" y="69828"/>
                </a:lnTo>
                <a:lnTo>
                  <a:pt x="322070" y="69828"/>
                </a:lnTo>
                <a:lnTo>
                  <a:pt x="331633" y="84929"/>
                </a:lnTo>
                <a:lnTo>
                  <a:pt x="339552" y="108291"/>
                </a:lnTo>
                <a:lnTo>
                  <a:pt x="342290" y="134945"/>
                </a:lnTo>
                <a:lnTo>
                  <a:pt x="339552" y="161539"/>
                </a:lnTo>
                <a:lnTo>
                  <a:pt x="331633" y="184800"/>
                </a:lnTo>
                <a:lnTo>
                  <a:pt x="321687" y="200490"/>
                </a:lnTo>
                <a:close/>
              </a:path>
              <a:path w="4030345" h="417830">
                <a:moveTo>
                  <a:pt x="281029" y="335435"/>
                </a:moveTo>
                <a:lnTo>
                  <a:pt x="216341" y="335435"/>
                </a:lnTo>
                <a:lnTo>
                  <a:pt x="216341" y="253183"/>
                </a:lnTo>
                <a:lnTo>
                  <a:pt x="281029" y="253183"/>
                </a:lnTo>
                <a:lnTo>
                  <a:pt x="281029" y="335435"/>
                </a:lnTo>
                <a:close/>
              </a:path>
              <a:path w="4030345" h="417830">
                <a:moveTo>
                  <a:pt x="176928" y="255753"/>
                </a:moveTo>
                <a:lnTo>
                  <a:pt x="167055" y="255599"/>
                </a:lnTo>
                <a:lnTo>
                  <a:pt x="157382" y="255164"/>
                </a:lnTo>
                <a:lnTo>
                  <a:pt x="147951" y="254488"/>
                </a:lnTo>
                <a:lnTo>
                  <a:pt x="138801" y="253611"/>
                </a:lnTo>
                <a:lnTo>
                  <a:pt x="212732" y="253611"/>
                </a:lnTo>
                <a:lnTo>
                  <a:pt x="206869" y="254307"/>
                </a:lnTo>
                <a:lnTo>
                  <a:pt x="197116" y="255111"/>
                </a:lnTo>
                <a:lnTo>
                  <a:pt x="187123" y="255593"/>
                </a:lnTo>
                <a:lnTo>
                  <a:pt x="176928" y="255753"/>
                </a:lnTo>
                <a:close/>
              </a:path>
              <a:path w="4030345" h="417830">
                <a:moveTo>
                  <a:pt x="353000" y="390699"/>
                </a:moveTo>
                <a:lnTo>
                  <a:pt x="0" y="390699"/>
                </a:lnTo>
                <a:lnTo>
                  <a:pt x="0" y="335435"/>
                </a:lnTo>
                <a:lnTo>
                  <a:pt x="353000" y="335435"/>
                </a:lnTo>
                <a:lnTo>
                  <a:pt x="353000" y="390699"/>
                </a:lnTo>
                <a:close/>
              </a:path>
              <a:path w="4030345" h="417830">
                <a:moveTo>
                  <a:pt x="722764" y="212485"/>
                </a:moveTo>
                <a:lnTo>
                  <a:pt x="657648" y="212485"/>
                </a:lnTo>
                <a:lnTo>
                  <a:pt x="661450" y="189499"/>
                </a:lnTo>
                <a:lnTo>
                  <a:pt x="663966" y="164504"/>
                </a:lnTo>
                <a:lnTo>
                  <a:pt x="665359" y="138868"/>
                </a:lnTo>
                <a:lnTo>
                  <a:pt x="665787" y="113953"/>
                </a:lnTo>
                <a:lnTo>
                  <a:pt x="665787" y="71542"/>
                </a:lnTo>
                <a:lnTo>
                  <a:pt x="414746" y="71542"/>
                </a:lnTo>
                <a:lnTo>
                  <a:pt x="414746" y="15850"/>
                </a:lnTo>
                <a:lnTo>
                  <a:pt x="730904" y="15850"/>
                </a:lnTo>
                <a:lnTo>
                  <a:pt x="730795" y="113953"/>
                </a:lnTo>
                <a:lnTo>
                  <a:pt x="730475" y="135373"/>
                </a:lnTo>
                <a:lnTo>
                  <a:pt x="729083" y="163112"/>
                </a:lnTo>
                <a:lnTo>
                  <a:pt x="726566" y="189084"/>
                </a:lnTo>
                <a:lnTo>
                  <a:pt x="722764" y="212485"/>
                </a:lnTo>
                <a:close/>
              </a:path>
              <a:path w="4030345" h="417830">
                <a:moveTo>
                  <a:pt x="750610" y="294738"/>
                </a:moveTo>
                <a:lnTo>
                  <a:pt x="397610" y="294738"/>
                </a:lnTo>
                <a:lnTo>
                  <a:pt x="397610" y="239474"/>
                </a:lnTo>
                <a:lnTo>
                  <a:pt x="750610" y="239474"/>
                </a:lnTo>
                <a:lnTo>
                  <a:pt x="750610" y="294738"/>
                </a:lnTo>
                <a:close/>
              </a:path>
              <a:path w="4030345" h="417830">
                <a:moveTo>
                  <a:pt x="606240" y="413404"/>
                </a:moveTo>
                <a:lnTo>
                  <a:pt x="541123" y="413404"/>
                </a:lnTo>
                <a:lnTo>
                  <a:pt x="541123" y="294738"/>
                </a:lnTo>
                <a:lnTo>
                  <a:pt x="606240" y="294738"/>
                </a:lnTo>
                <a:lnTo>
                  <a:pt x="606240" y="413404"/>
                </a:lnTo>
                <a:close/>
              </a:path>
              <a:path w="4030345" h="417830">
                <a:moveTo>
                  <a:pt x="789651" y="382131"/>
                </a:moveTo>
                <a:lnTo>
                  <a:pt x="789651" y="324725"/>
                </a:lnTo>
                <a:lnTo>
                  <a:pt x="821841" y="305749"/>
                </a:lnTo>
                <a:lnTo>
                  <a:pt x="847967" y="275727"/>
                </a:lnTo>
                <a:lnTo>
                  <a:pt x="865497" y="228758"/>
                </a:lnTo>
                <a:lnTo>
                  <a:pt x="871903" y="158935"/>
                </a:lnTo>
                <a:lnTo>
                  <a:pt x="871903" y="15850"/>
                </a:lnTo>
                <a:lnTo>
                  <a:pt x="937020" y="15850"/>
                </a:lnTo>
                <a:lnTo>
                  <a:pt x="937020" y="158935"/>
                </a:lnTo>
                <a:lnTo>
                  <a:pt x="943299" y="228697"/>
                </a:lnTo>
                <a:lnTo>
                  <a:pt x="960582" y="275567"/>
                </a:lnTo>
                <a:lnTo>
                  <a:pt x="984212" y="302877"/>
                </a:lnTo>
                <a:lnTo>
                  <a:pt x="904462" y="302877"/>
                </a:lnTo>
                <a:lnTo>
                  <a:pt x="884836" y="329418"/>
                </a:lnTo>
                <a:lnTo>
                  <a:pt x="857659" y="352304"/>
                </a:lnTo>
                <a:lnTo>
                  <a:pt x="825181" y="370290"/>
                </a:lnTo>
                <a:lnTo>
                  <a:pt x="789651" y="382131"/>
                </a:lnTo>
                <a:close/>
              </a:path>
              <a:path w="4030345" h="417830">
                <a:moveTo>
                  <a:pt x="1018844" y="382131"/>
                </a:moveTo>
                <a:lnTo>
                  <a:pt x="983682" y="370229"/>
                </a:lnTo>
                <a:lnTo>
                  <a:pt x="951532" y="352143"/>
                </a:lnTo>
                <a:lnTo>
                  <a:pt x="924442" y="329237"/>
                </a:lnTo>
                <a:lnTo>
                  <a:pt x="904462" y="302877"/>
                </a:lnTo>
                <a:lnTo>
                  <a:pt x="984212" y="302877"/>
                </a:lnTo>
                <a:lnTo>
                  <a:pt x="986540" y="305568"/>
                </a:lnTo>
                <a:lnTo>
                  <a:pt x="1018844" y="324725"/>
                </a:lnTo>
                <a:lnTo>
                  <a:pt x="1018844" y="382131"/>
                </a:lnTo>
                <a:close/>
              </a:path>
              <a:path w="4030345" h="417830">
                <a:moveTo>
                  <a:pt x="1117804" y="406978"/>
                </a:moveTo>
                <a:lnTo>
                  <a:pt x="1052687" y="406978"/>
                </a:lnTo>
                <a:lnTo>
                  <a:pt x="1052687" y="11566"/>
                </a:lnTo>
                <a:lnTo>
                  <a:pt x="1117804" y="11566"/>
                </a:lnTo>
                <a:lnTo>
                  <a:pt x="1117804" y="166218"/>
                </a:lnTo>
                <a:lnTo>
                  <a:pt x="1175638" y="166218"/>
                </a:lnTo>
                <a:lnTo>
                  <a:pt x="1175638" y="222338"/>
                </a:lnTo>
                <a:lnTo>
                  <a:pt x="1117804" y="222338"/>
                </a:lnTo>
                <a:lnTo>
                  <a:pt x="1117804" y="406978"/>
                </a:lnTo>
                <a:close/>
              </a:path>
              <a:path w="4030345" h="417830">
                <a:moveTo>
                  <a:pt x="1333773" y="34271"/>
                </a:moveTo>
                <a:lnTo>
                  <a:pt x="1268228" y="34271"/>
                </a:lnTo>
                <a:lnTo>
                  <a:pt x="1268228" y="0"/>
                </a:lnTo>
                <a:lnTo>
                  <a:pt x="1333773" y="0"/>
                </a:lnTo>
                <a:lnTo>
                  <a:pt x="1333773" y="34271"/>
                </a:lnTo>
                <a:close/>
              </a:path>
              <a:path w="4030345" h="417830">
                <a:moveTo>
                  <a:pt x="1413884" y="85251"/>
                </a:moveTo>
                <a:lnTo>
                  <a:pt x="1185547" y="85251"/>
                </a:lnTo>
                <a:lnTo>
                  <a:pt x="1185547" y="34271"/>
                </a:lnTo>
                <a:lnTo>
                  <a:pt x="1413884" y="34271"/>
                </a:lnTo>
                <a:lnTo>
                  <a:pt x="1413884" y="85251"/>
                </a:lnTo>
                <a:close/>
              </a:path>
              <a:path w="4030345" h="417830">
                <a:moveTo>
                  <a:pt x="1299930" y="247614"/>
                </a:moveTo>
                <a:lnTo>
                  <a:pt x="1255430" y="241670"/>
                </a:lnTo>
                <a:lnTo>
                  <a:pt x="1210964" y="213958"/>
                </a:lnTo>
                <a:lnTo>
                  <a:pt x="1196686" y="171787"/>
                </a:lnTo>
                <a:lnTo>
                  <a:pt x="1198339" y="156144"/>
                </a:lnTo>
                <a:lnTo>
                  <a:pt x="1221533" y="119094"/>
                </a:lnTo>
                <a:lnTo>
                  <a:pt x="1276535" y="97889"/>
                </a:lnTo>
                <a:lnTo>
                  <a:pt x="1299930" y="96389"/>
                </a:lnTo>
                <a:lnTo>
                  <a:pt x="1323385" y="97889"/>
                </a:lnTo>
                <a:lnTo>
                  <a:pt x="1363065" y="109402"/>
                </a:lnTo>
                <a:lnTo>
                  <a:pt x="1397069" y="142067"/>
                </a:lnTo>
                <a:lnTo>
                  <a:pt x="1398015" y="144798"/>
                </a:lnTo>
                <a:lnTo>
                  <a:pt x="1299930" y="144798"/>
                </a:lnTo>
                <a:lnTo>
                  <a:pt x="1290713" y="145407"/>
                </a:lnTo>
                <a:lnTo>
                  <a:pt x="1258375" y="164076"/>
                </a:lnTo>
                <a:lnTo>
                  <a:pt x="1258375" y="179498"/>
                </a:lnTo>
                <a:lnTo>
                  <a:pt x="1299930" y="198776"/>
                </a:lnTo>
                <a:lnTo>
                  <a:pt x="1398072" y="198776"/>
                </a:lnTo>
                <a:lnTo>
                  <a:pt x="1397069" y="201668"/>
                </a:lnTo>
                <a:lnTo>
                  <a:pt x="1363065" y="234420"/>
                </a:lnTo>
                <a:lnTo>
                  <a:pt x="1323385" y="246108"/>
                </a:lnTo>
                <a:lnTo>
                  <a:pt x="1299930" y="247614"/>
                </a:lnTo>
                <a:close/>
              </a:path>
              <a:path w="4030345" h="417830">
                <a:moveTo>
                  <a:pt x="1398072" y="198776"/>
                </a:moveTo>
                <a:lnTo>
                  <a:pt x="1299930" y="198776"/>
                </a:lnTo>
                <a:lnTo>
                  <a:pt x="1309214" y="198227"/>
                </a:lnTo>
                <a:lnTo>
                  <a:pt x="1317655" y="196634"/>
                </a:lnTo>
                <a:lnTo>
                  <a:pt x="1325051" y="194077"/>
                </a:lnTo>
                <a:lnTo>
                  <a:pt x="1331203" y="190637"/>
                </a:lnTo>
                <a:lnTo>
                  <a:pt x="1338057" y="185924"/>
                </a:lnTo>
                <a:lnTo>
                  <a:pt x="1341913" y="179498"/>
                </a:lnTo>
                <a:lnTo>
                  <a:pt x="1341913" y="164076"/>
                </a:lnTo>
                <a:lnTo>
                  <a:pt x="1299930" y="144798"/>
                </a:lnTo>
                <a:lnTo>
                  <a:pt x="1398015" y="144798"/>
                </a:lnTo>
                <a:lnTo>
                  <a:pt x="1401942" y="156144"/>
                </a:lnTo>
                <a:lnTo>
                  <a:pt x="1403602" y="171787"/>
                </a:lnTo>
                <a:lnTo>
                  <a:pt x="1401942" y="187611"/>
                </a:lnTo>
                <a:lnTo>
                  <a:pt x="1398072" y="198776"/>
                </a:lnTo>
                <a:close/>
              </a:path>
              <a:path w="4030345" h="417830">
                <a:moveTo>
                  <a:pt x="1515414" y="257039"/>
                </a:moveTo>
                <a:lnTo>
                  <a:pt x="1450298" y="257039"/>
                </a:lnTo>
                <a:lnTo>
                  <a:pt x="1450298" y="11566"/>
                </a:lnTo>
                <a:lnTo>
                  <a:pt x="1515414" y="11566"/>
                </a:lnTo>
                <a:lnTo>
                  <a:pt x="1515414" y="104957"/>
                </a:lnTo>
                <a:lnTo>
                  <a:pt x="1569821" y="104957"/>
                </a:lnTo>
                <a:lnTo>
                  <a:pt x="1569821" y="161077"/>
                </a:lnTo>
                <a:lnTo>
                  <a:pt x="1515414" y="161077"/>
                </a:lnTo>
                <a:lnTo>
                  <a:pt x="1515414" y="257039"/>
                </a:lnTo>
                <a:close/>
              </a:path>
              <a:path w="4030345" h="417830">
                <a:moveTo>
                  <a:pt x="1369759" y="416403"/>
                </a:moveTo>
                <a:lnTo>
                  <a:pt x="1301536" y="411369"/>
                </a:lnTo>
                <a:lnTo>
                  <a:pt x="1249379" y="394126"/>
                </a:lnTo>
                <a:lnTo>
                  <a:pt x="1216667" y="356835"/>
                </a:lnTo>
                <a:lnTo>
                  <a:pt x="1214250" y="338863"/>
                </a:lnTo>
                <a:lnTo>
                  <a:pt x="1216667" y="320823"/>
                </a:lnTo>
                <a:lnTo>
                  <a:pt x="1249379" y="283171"/>
                </a:lnTo>
                <a:lnTo>
                  <a:pt x="1301536" y="266303"/>
                </a:lnTo>
                <a:lnTo>
                  <a:pt x="1369759" y="261322"/>
                </a:lnTo>
                <a:lnTo>
                  <a:pt x="1405610" y="262507"/>
                </a:lnTo>
                <a:lnTo>
                  <a:pt x="1466389" y="273070"/>
                </a:lnTo>
                <a:lnTo>
                  <a:pt x="1504416" y="293258"/>
                </a:lnTo>
                <a:lnTo>
                  <a:pt x="1519289" y="314015"/>
                </a:lnTo>
                <a:lnTo>
                  <a:pt x="1369759" y="314015"/>
                </a:lnTo>
                <a:lnTo>
                  <a:pt x="1343687" y="314551"/>
                </a:lnTo>
                <a:lnTo>
                  <a:pt x="1302949" y="319799"/>
                </a:lnTo>
                <a:lnTo>
                  <a:pt x="1279367" y="332865"/>
                </a:lnTo>
                <a:lnTo>
                  <a:pt x="1279367" y="344860"/>
                </a:lnTo>
                <a:lnTo>
                  <a:pt x="1321189" y="361032"/>
                </a:lnTo>
                <a:lnTo>
                  <a:pt x="1369759" y="363281"/>
                </a:lnTo>
                <a:lnTo>
                  <a:pt x="1519426" y="363281"/>
                </a:lnTo>
                <a:lnTo>
                  <a:pt x="1515468" y="371796"/>
                </a:lnTo>
                <a:lnTo>
                  <a:pt x="1466389" y="404474"/>
                </a:lnTo>
                <a:lnTo>
                  <a:pt x="1405610" y="415211"/>
                </a:lnTo>
                <a:lnTo>
                  <a:pt x="1369759" y="416403"/>
                </a:lnTo>
                <a:close/>
              </a:path>
              <a:path w="4030345" h="417830">
                <a:moveTo>
                  <a:pt x="1519426" y="363281"/>
                </a:moveTo>
                <a:lnTo>
                  <a:pt x="1369759" y="363281"/>
                </a:lnTo>
                <a:lnTo>
                  <a:pt x="1395590" y="362759"/>
                </a:lnTo>
                <a:lnTo>
                  <a:pt x="1418007" y="361032"/>
                </a:lnTo>
                <a:lnTo>
                  <a:pt x="1436328" y="357859"/>
                </a:lnTo>
                <a:lnTo>
                  <a:pt x="1449869" y="353000"/>
                </a:lnTo>
                <a:lnTo>
                  <a:pt x="1456295" y="349144"/>
                </a:lnTo>
                <a:lnTo>
                  <a:pt x="1460151" y="344860"/>
                </a:lnTo>
                <a:lnTo>
                  <a:pt x="1460151" y="332865"/>
                </a:lnTo>
                <a:lnTo>
                  <a:pt x="1418007" y="316372"/>
                </a:lnTo>
                <a:lnTo>
                  <a:pt x="1369759" y="314015"/>
                </a:lnTo>
                <a:lnTo>
                  <a:pt x="1519289" y="314015"/>
                </a:lnTo>
                <a:lnTo>
                  <a:pt x="1522423" y="320823"/>
                </a:lnTo>
                <a:lnTo>
                  <a:pt x="1524839" y="338863"/>
                </a:lnTo>
                <a:lnTo>
                  <a:pt x="1522423" y="356835"/>
                </a:lnTo>
                <a:lnTo>
                  <a:pt x="1519426" y="363281"/>
                </a:lnTo>
                <a:close/>
              </a:path>
              <a:path w="4030345" h="417830">
                <a:moveTo>
                  <a:pt x="2027892" y="212485"/>
                </a:moveTo>
                <a:lnTo>
                  <a:pt x="1962775" y="212485"/>
                </a:lnTo>
                <a:lnTo>
                  <a:pt x="1966577" y="189499"/>
                </a:lnTo>
                <a:lnTo>
                  <a:pt x="1969094" y="164504"/>
                </a:lnTo>
                <a:lnTo>
                  <a:pt x="1970486" y="138868"/>
                </a:lnTo>
                <a:lnTo>
                  <a:pt x="1970915" y="113953"/>
                </a:lnTo>
                <a:lnTo>
                  <a:pt x="1970915" y="71542"/>
                </a:lnTo>
                <a:lnTo>
                  <a:pt x="1719873" y="71542"/>
                </a:lnTo>
                <a:lnTo>
                  <a:pt x="1719873" y="15850"/>
                </a:lnTo>
                <a:lnTo>
                  <a:pt x="2036031" y="15850"/>
                </a:lnTo>
                <a:lnTo>
                  <a:pt x="2035923" y="113953"/>
                </a:lnTo>
                <a:lnTo>
                  <a:pt x="2035603" y="135373"/>
                </a:lnTo>
                <a:lnTo>
                  <a:pt x="2034211" y="163112"/>
                </a:lnTo>
                <a:lnTo>
                  <a:pt x="2031694" y="189084"/>
                </a:lnTo>
                <a:lnTo>
                  <a:pt x="2027892" y="212485"/>
                </a:lnTo>
                <a:close/>
              </a:path>
              <a:path w="4030345" h="417830">
                <a:moveTo>
                  <a:pt x="2055738" y="294738"/>
                </a:moveTo>
                <a:lnTo>
                  <a:pt x="1702737" y="294738"/>
                </a:lnTo>
                <a:lnTo>
                  <a:pt x="1702737" y="239474"/>
                </a:lnTo>
                <a:lnTo>
                  <a:pt x="2055738" y="239474"/>
                </a:lnTo>
                <a:lnTo>
                  <a:pt x="2055738" y="294738"/>
                </a:lnTo>
                <a:close/>
              </a:path>
              <a:path w="4030345" h="417830">
                <a:moveTo>
                  <a:pt x="1911367" y="413404"/>
                </a:moveTo>
                <a:lnTo>
                  <a:pt x="1846251" y="413404"/>
                </a:lnTo>
                <a:lnTo>
                  <a:pt x="1846251" y="294738"/>
                </a:lnTo>
                <a:lnTo>
                  <a:pt x="1911367" y="294738"/>
                </a:lnTo>
                <a:lnTo>
                  <a:pt x="1911367" y="413404"/>
                </a:lnTo>
                <a:close/>
              </a:path>
              <a:path w="4030345" h="417830">
                <a:moveTo>
                  <a:pt x="2244718" y="39412"/>
                </a:moveTo>
                <a:lnTo>
                  <a:pt x="2179601" y="39412"/>
                </a:lnTo>
                <a:lnTo>
                  <a:pt x="2179601" y="0"/>
                </a:lnTo>
                <a:lnTo>
                  <a:pt x="2244718" y="0"/>
                </a:lnTo>
                <a:lnTo>
                  <a:pt x="2244718" y="39412"/>
                </a:lnTo>
                <a:close/>
              </a:path>
              <a:path w="4030345" h="417830">
                <a:moveTo>
                  <a:pt x="2433213" y="301164"/>
                </a:moveTo>
                <a:lnTo>
                  <a:pt x="2368097" y="301164"/>
                </a:lnTo>
                <a:lnTo>
                  <a:pt x="2368097" y="244187"/>
                </a:lnTo>
                <a:lnTo>
                  <a:pt x="2320116" y="244187"/>
                </a:lnTo>
                <a:lnTo>
                  <a:pt x="2320116" y="191494"/>
                </a:lnTo>
                <a:lnTo>
                  <a:pt x="2368097" y="191494"/>
                </a:lnTo>
                <a:lnTo>
                  <a:pt x="2368097" y="157650"/>
                </a:lnTo>
                <a:lnTo>
                  <a:pt x="2320116" y="157650"/>
                </a:lnTo>
                <a:lnTo>
                  <a:pt x="2320116" y="104957"/>
                </a:lnTo>
                <a:lnTo>
                  <a:pt x="2368097" y="104957"/>
                </a:lnTo>
                <a:lnTo>
                  <a:pt x="2368097" y="11566"/>
                </a:lnTo>
                <a:lnTo>
                  <a:pt x="2433213" y="11566"/>
                </a:lnTo>
                <a:lnTo>
                  <a:pt x="2433213" y="301164"/>
                </a:lnTo>
                <a:close/>
              </a:path>
              <a:path w="4030345" h="417830">
                <a:moveTo>
                  <a:pt x="2320973" y="90820"/>
                </a:moveTo>
                <a:lnTo>
                  <a:pt x="2097777" y="90820"/>
                </a:lnTo>
                <a:lnTo>
                  <a:pt x="2097777" y="39412"/>
                </a:lnTo>
                <a:lnTo>
                  <a:pt x="2320973" y="39412"/>
                </a:lnTo>
                <a:lnTo>
                  <a:pt x="2320973" y="90820"/>
                </a:lnTo>
                <a:close/>
              </a:path>
              <a:path w="4030345" h="417830">
                <a:moveTo>
                  <a:pt x="2211303" y="272461"/>
                </a:moveTo>
                <a:lnTo>
                  <a:pt x="2168677" y="266570"/>
                </a:lnTo>
                <a:lnTo>
                  <a:pt x="2124325" y="237908"/>
                </a:lnTo>
                <a:lnTo>
                  <a:pt x="2108059" y="189352"/>
                </a:lnTo>
                <a:lnTo>
                  <a:pt x="2109946" y="171238"/>
                </a:lnTo>
                <a:lnTo>
                  <a:pt x="2136333" y="128947"/>
                </a:lnTo>
                <a:lnTo>
                  <a:pt x="2188866" y="107681"/>
                </a:lnTo>
                <a:lnTo>
                  <a:pt x="2211303" y="106242"/>
                </a:lnTo>
                <a:lnTo>
                  <a:pt x="2233740" y="107681"/>
                </a:lnTo>
                <a:lnTo>
                  <a:pt x="2271546" y="119074"/>
                </a:lnTo>
                <a:lnTo>
                  <a:pt x="2307157" y="154973"/>
                </a:lnTo>
                <a:lnTo>
                  <a:pt x="2307628" y="156365"/>
                </a:lnTo>
                <a:lnTo>
                  <a:pt x="2211303" y="156365"/>
                </a:lnTo>
                <a:lnTo>
                  <a:pt x="2202086" y="157068"/>
                </a:lnTo>
                <a:lnTo>
                  <a:pt x="2170605" y="180784"/>
                </a:lnTo>
                <a:lnTo>
                  <a:pt x="2170605" y="197920"/>
                </a:lnTo>
                <a:lnTo>
                  <a:pt x="2202086" y="221568"/>
                </a:lnTo>
                <a:lnTo>
                  <a:pt x="2211303" y="222338"/>
                </a:lnTo>
                <a:lnTo>
                  <a:pt x="2307628" y="222338"/>
                </a:lnTo>
                <a:lnTo>
                  <a:pt x="2307157" y="223731"/>
                </a:lnTo>
                <a:lnTo>
                  <a:pt x="2271546" y="259448"/>
                </a:lnTo>
                <a:lnTo>
                  <a:pt x="2233740" y="270961"/>
                </a:lnTo>
                <a:lnTo>
                  <a:pt x="2211303" y="272461"/>
                </a:lnTo>
                <a:close/>
              </a:path>
              <a:path w="4030345" h="417830">
                <a:moveTo>
                  <a:pt x="2307628" y="222338"/>
                </a:moveTo>
                <a:lnTo>
                  <a:pt x="2211303" y="222338"/>
                </a:lnTo>
                <a:lnTo>
                  <a:pt x="2220520" y="221568"/>
                </a:lnTo>
                <a:lnTo>
                  <a:pt x="2228814" y="219393"/>
                </a:lnTo>
                <a:lnTo>
                  <a:pt x="2236063" y="216013"/>
                </a:lnTo>
                <a:lnTo>
                  <a:pt x="2242148" y="211628"/>
                </a:lnTo>
                <a:lnTo>
                  <a:pt x="2248574" y="205631"/>
                </a:lnTo>
                <a:lnTo>
                  <a:pt x="2252001" y="197920"/>
                </a:lnTo>
                <a:lnTo>
                  <a:pt x="2252001" y="180784"/>
                </a:lnTo>
                <a:lnTo>
                  <a:pt x="2220520" y="157068"/>
                </a:lnTo>
                <a:lnTo>
                  <a:pt x="2211303" y="156365"/>
                </a:lnTo>
                <a:lnTo>
                  <a:pt x="2307628" y="156365"/>
                </a:lnTo>
                <a:lnTo>
                  <a:pt x="2312659" y="171238"/>
                </a:lnTo>
                <a:lnTo>
                  <a:pt x="2314547" y="189352"/>
                </a:lnTo>
                <a:lnTo>
                  <a:pt x="2312659" y="207465"/>
                </a:lnTo>
                <a:lnTo>
                  <a:pt x="2307628" y="222338"/>
                </a:lnTo>
                <a:close/>
              </a:path>
              <a:path w="4030345" h="417830">
                <a:moveTo>
                  <a:pt x="2439639" y="409120"/>
                </a:moveTo>
                <a:lnTo>
                  <a:pt x="2132906" y="409120"/>
                </a:lnTo>
                <a:lnTo>
                  <a:pt x="2132906" y="286598"/>
                </a:lnTo>
                <a:lnTo>
                  <a:pt x="2198023" y="286598"/>
                </a:lnTo>
                <a:lnTo>
                  <a:pt x="2198023" y="354713"/>
                </a:lnTo>
                <a:lnTo>
                  <a:pt x="2439639" y="354713"/>
                </a:lnTo>
                <a:lnTo>
                  <a:pt x="2439639" y="409120"/>
                </a:lnTo>
                <a:close/>
              </a:path>
              <a:path w="4030345" h="417830">
                <a:moveTo>
                  <a:pt x="2756767" y="249327"/>
                </a:moveTo>
                <a:lnTo>
                  <a:pt x="2599117" y="249327"/>
                </a:lnTo>
                <a:lnTo>
                  <a:pt x="2599117" y="193636"/>
                </a:lnTo>
                <a:lnTo>
                  <a:pt x="2756767" y="193636"/>
                </a:lnTo>
                <a:lnTo>
                  <a:pt x="2756767" y="249327"/>
                </a:lnTo>
                <a:close/>
              </a:path>
              <a:path w="4030345" h="417830">
                <a:moveTo>
                  <a:pt x="3225976" y="149082"/>
                </a:moveTo>
                <a:lnTo>
                  <a:pt x="3162574" y="149082"/>
                </a:lnTo>
                <a:lnTo>
                  <a:pt x="3165251" y="135139"/>
                </a:lnTo>
                <a:lnTo>
                  <a:pt x="3166965" y="120112"/>
                </a:lnTo>
                <a:lnTo>
                  <a:pt x="3167875" y="104683"/>
                </a:lnTo>
                <a:lnTo>
                  <a:pt x="3168143" y="89535"/>
                </a:lnTo>
                <a:lnTo>
                  <a:pt x="3168143" y="70685"/>
                </a:lnTo>
                <a:lnTo>
                  <a:pt x="2922242" y="70685"/>
                </a:lnTo>
                <a:lnTo>
                  <a:pt x="2922242" y="15850"/>
                </a:lnTo>
                <a:lnTo>
                  <a:pt x="3233259" y="15850"/>
                </a:lnTo>
                <a:lnTo>
                  <a:pt x="3233163" y="89535"/>
                </a:lnTo>
                <a:lnTo>
                  <a:pt x="3232844" y="102333"/>
                </a:lnTo>
                <a:lnTo>
                  <a:pt x="3231546" y="118987"/>
                </a:lnTo>
                <a:lnTo>
                  <a:pt x="3229283" y="134838"/>
                </a:lnTo>
                <a:lnTo>
                  <a:pt x="3225976" y="149082"/>
                </a:lnTo>
                <a:close/>
              </a:path>
              <a:path w="4030345" h="417830">
                <a:moveTo>
                  <a:pt x="3257678" y="217626"/>
                </a:moveTo>
                <a:lnTo>
                  <a:pt x="2900394" y="217626"/>
                </a:lnTo>
                <a:lnTo>
                  <a:pt x="2900394" y="163219"/>
                </a:lnTo>
                <a:lnTo>
                  <a:pt x="3257678" y="163219"/>
                </a:lnTo>
                <a:lnTo>
                  <a:pt x="3257678" y="217626"/>
                </a:lnTo>
                <a:close/>
              </a:path>
              <a:path w="4030345" h="417830">
                <a:moveTo>
                  <a:pt x="3079464" y="417688"/>
                </a:moveTo>
                <a:lnTo>
                  <a:pt x="3008136" y="412547"/>
                </a:lnTo>
                <a:lnTo>
                  <a:pt x="2953515" y="394554"/>
                </a:lnTo>
                <a:lnTo>
                  <a:pt x="2920321" y="354974"/>
                </a:lnTo>
                <a:lnTo>
                  <a:pt x="2917958" y="336292"/>
                </a:lnTo>
                <a:lnTo>
                  <a:pt x="2920321" y="317610"/>
                </a:lnTo>
                <a:lnTo>
                  <a:pt x="2953515" y="278030"/>
                </a:lnTo>
                <a:lnTo>
                  <a:pt x="2994374" y="263036"/>
                </a:lnTo>
                <a:lnTo>
                  <a:pt x="3046478" y="255753"/>
                </a:lnTo>
                <a:lnTo>
                  <a:pt x="3046478" y="217626"/>
                </a:lnTo>
                <a:lnTo>
                  <a:pt x="3111166" y="217626"/>
                </a:lnTo>
                <a:lnTo>
                  <a:pt x="3111166" y="255753"/>
                </a:lnTo>
                <a:lnTo>
                  <a:pt x="3138476" y="258270"/>
                </a:lnTo>
                <a:lnTo>
                  <a:pt x="3185868" y="269248"/>
                </a:lnTo>
                <a:lnTo>
                  <a:pt x="3220186" y="288760"/>
                </a:lnTo>
                <a:lnTo>
                  <a:pt x="3234056" y="307590"/>
                </a:lnTo>
                <a:lnTo>
                  <a:pt x="3079464" y="307590"/>
                </a:lnTo>
                <a:lnTo>
                  <a:pt x="3050661" y="308199"/>
                </a:lnTo>
                <a:lnTo>
                  <a:pt x="3007835" y="313915"/>
                </a:lnTo>
                <a:lnTo>
                  <a:pt x="2982646" y="329438"/>
                </a:lnTo>
                <a:lnTo>
                  <a:pt x="2982646" y="343575"/>
                </a:lnTo>
                <a:lnTo>
                  <a:pt x="3026718" y="362639"/>
                </a:lnTo>
                <a:lnTo>
                  <a:pt x="3079464" y="365423"/>
                </a:lnTo>
                <a:lnTo>
                  <a:pt x="3233865" y="365423"/>
                </a:lnTo>
                <a:lnTo>
                  <a:pt x="3231492" y="370725"/>
                </a:lnTo>
                <a:lnTo>
                  <a:pt x="3180252" y="405398"/>
                </a:lnTo>
                <a:lnTo>
                  <a:pt x="3116487" y="416483"/>
                </a:lnTo>
                <a:lnTo>
                  <a:pt x="3079464" y="417688"/>
                </a:lnTo>
                <a:close/>
              </a:path>
              <a:path w="4030345" h="417830">
                <a:moveTo>
                  <a:pt x="3233865" y="365423"/>
                </a:moveTo>
                <a:lnTo>
                  <a:pt x="3079464" y="365423"/>
                </a:lnTo>
                <a:lnTo>
                  <a:pt x="3108020" y="364754"/>
                </a:lnTo>
                <a:lnTo>
                  <a:pt x="3131836" y="362639"/>
                </a:lnTo>
                <a:lnTo>
                  <a:pt x="3150672" y="358917"/>
                </a:lnTo>
                <a:lnTo>
                  <a:pt x="3164287" y="353428"/>
                </a:lnTo>
                <a:lnTo>
                  <a:pt x="3171570" y="349144"/>
                </a:lnTo>
                <a:lnTo>
                  <a:pt x="3175854" y="343575"/>
                </a:lnTo>
                <a:lnTo>
                  <a:pt x="3175854" y="329438"/>
                </a:lnTo>
                <a:lnTo>
                  <a:pt x="3131836" y="310213"/>
                </a:lnTo>
                <a:lnTo>
                  <a:pt x="3079464" y="307590"/>
                </a:lnTo>
                <a:lnTo>
                  <a:pt x="3234056" y="307590"/>
                </a:lnTo>
                <a:lnTo>
                  <a:pt x="3238541" y="317610"/>
                </a:lnTo>
                <a:lnTo>
                  <a:pt x="3240970" y="336292"/>
                </a:lnTo>
                <a:lnTo>
                  <a:pt x="3238541" y="354974"/>
                </a:lnTo>
                <a:lnTo>
                  <a:pt x="3233865" y="365423"/>
                </a:lnTo>
                <a:close/>
              </a:path>
              <a:path w="4030345" h="417830">
                <a:moveTo>
                  <a:pt x="3623587" y="163219"/>
                </a:moveTo>
                <a:lnTo>
                  <a:pt x="3560184" y="163219"/>
                </a:lnTo>
                <a:lnTo>
                  <a:pt x="3562500" y="149209"/>
                </a:lnTo>
                <a:lnTo>
                  <a:pt x="3564254" y="134035"/>
                </a:lnTo>
                <a:lnTo>
                  <a:pt x="3565365" y="118458"/>
                </a:lnTo>
                <a:lnTo>
                  <a:pt x="3565720" y="104529"/>
                </a:lnTo>
                <a:lnTo>
                  <a:pt x="3565753" y="70685"/>
                </a:lnTo>
                <a:lnTo>
                  <a:pt x="3319852" y="70685"/>
                </a:lnTo>
                <a:lnTo>
                  <a:pt x="3319852" y="15850"/>
                </a:lnTo>
                <a:lnTo>
                  <a:pt x="3630870" y="15850"/>
                </a:lnTo>
                <a:lnTo>
                  <a:pt x="3630870" y="104529"/>
                </a:lnTo>
                <a:lnTo>
                  <a:pt x="3630033" y="119121"/>
                </a:lnTo>
                <a:lnTo>
                  <a:pt x="3628674" y="134838"/>
                </a:lnTo>
                <a:lnTo>
                  <a:pt x="3626592" y="150073"/>
                </a:lnTo>
                <a:lnTo>
                  <a:pt x="3623587" y="163219"/>
                </a:lnTo>
                <a:close/>
              </a:path>
              <a:path w="4030345" h="417830">
                <a:moveTo>
                  <a:pt x="3655288" y="239474"/>
                </a:moveTo>
                <a:lnTo>
                  <a:pt x="3298004" y="239474"/>
                </a:lnTo>
                <a:lnTo>
                  <a:pt x="3298004" y="184211"/>
                </a:lnTo>
                <a:lnTo>
                  <a:pt x="3655288" y="184211"/>
                </a:lnTo>
                <a:lnTo>
                  <a:pt x="3655288" y="239474"/>
                </a:lnTo>
                <a:close/>
              </a:path>
              <a:path w="4030345" h="417830">
                <a:moveTo>
                  <a:pt x="3630870" y="413404"/>
                </a:moveTo>
                <a:lnTo>
                  <a:pt x="3565753" y="413404"/>
                </a:lnTo>
                <a:lnTo>
                  <a:pt x="3565753" y="328153"/>
                </a:lnTo>
                <a:lnTo>
                  <a:pt x="3319852" y="328153"/>
                </a:lnTo>
                <a:lnTo>
                  <a:pt x="3319852" y="274174"/>
                </a:lnTo>
                <a:lnTo>
                  <a:pt x="3630870" y="274174"/>
                </a:lnTo>
                <a:lnTo>
                  <a:pt x="3630870" y="413404"/>
                </a:lnTo>
                <a:close/>
              </a:path>
              <a:path w="4030345" h="417830">
                <a:moveTo>
                  <a:pt x="3708038" y="386415"/>
                </a:moveTo>
                <a:lnTo>
                  <a:pt x="3708038" y="326867"/>
                </a:lnTo>
                <a:lnTo>
                  <a:pt x="3750695" y="309254"/>
                </a:lnTo>
                <a:lnTo>
                  <a:pt x="3784689" y="283917"/>
                </a:lnTo>
                <a:lnTo>
                  <a:pt x="3810425" y="250987"/>
                </a:lnTo>
                <a:lnTo>
                  <a:pt x="3828307" y="210597"/>
                </a:lnTo>
                <a:lnTo>
                  <a:pt x="3838739" y="162876"/>
                </a:lnTo>
                <a:lnTo>
                  <a:pt x="3842126" y="107956"/>
                </a:lnTo>
                <a:lnTo>
                  <a:pt x="3842126" y="73256"/>
                </a:lnTo>
                <a:lnTo>
                  <a:pt x="3710180" y="73256"/>
                </a:lnTo>
                <a:lnTo>
                  <a:pt x="3710180" y="18421"/>
                </a:lnTo>
                <a:lnTo>
                  <a:pt x="3906815" y="18421"/>
                </a:lnTo>
                <a:lnTo>
                  <a:pt x="3906815" y="100245"/>
                </a:lnTo>
                <a:lnTo>
                  <a:pt x="3904054" y="156311"/>
                </a:lnTo>
                <a:lnTo>
                  <a:pt x="3895576" y="206588"/>
                </a:lnTo>
                <a:lnTo>
                  <a:pt x="3881083" y="251072"/>
                </a:lnTo>
                <a:lnTo>
                  <a:pt x="3860280" y="289757"/>
                </a:lnTo>
                <a:lnTo>
                  <a:pt x="3832870" y="322640"/>
                </a:lnTo>
                <a:lnTo>
                  <a:pt x="3798557" y="349713"/>
                </a:lnTo>
                <a:lnTo>
                  <a:pt x="3757045" y="370973"/>
                </a:lnTo>
                <a:lnTo>
                  <a:pt x="3708038" y="386415"/>
                </a:lnTo>
                <a:close/>
              </a:path>
              <a:path w="4030345" h="417830">
                <a:moveTo>
                  <a:pt x="4030193" y="406978"/>
                </a:moveTo>
                <a:lnTo>
                  <a:pt x="3965077" y="406978"/>
                </a:lnTo>
                <a:lnTo>
                  <a:pt x="3965077" y="11566"/>
                </a:lnTo>
                <a:lnTo>
                  <a:pt x="4030193" y="11566"/>
                </a:lnTo>
                <a:lnTo>
                  <a:pt x="4030193" y="406978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2911" y="811263"/>
            <a:ext cx="589280" cy="419100"/>
          </a:xfrm>
          <a:custGeom>
            <a:avLst/>
            <a:gdLst/>
            <a:ahLst/>
            <a:cxnLst/>
            <a:rect l="l" t="t" r="r" b="b"/>
            <a:pathLst>
              <a:path w="589280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89280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89280" h="419100">
                <a:moveTo>
                  <a:pt x="364462" y="98754"/>
                </a:moveTo>
                <a:lnTo>
                  <a:pt x="323542" y="49649"/>
                </a:lnTo>
                <a:lnTo>
                  <a:pt x="350523" y="29002"/>
                </a:lnTo>
                <a:lnTo>
                  <a:pt x="379398" y="13367"/>
                </a:lnTo>
                <a:lnTo>
                  <a:pt x="410625" y="3461"/>
                </a:lnTo>
                <a:lnTo>
                  <a:pt x="444665" y="0"/>
                </a:lnTo>
                <a:lnTo>
                  <a:pt x="498041" y="7050"/>
                </a:lnTo>
                <a:lnTo>
                  <a:pt x="539396" y="27757"/>
                </a:lnTo>
                <a:lnTo>
                  <a:pt x="566122" y="61456"/>
                </a:lnTo>
                <a:lnTo>
                  <a:pt x="566387" y="62744"/>
                </a:lnTo>
                <a:lnTo>
                  <a:pt x="440846" y="62744"/>
                </a:lnTo>
                <a:lnTo>
                  <a:pt x="420088" y="65531"/>
                </a:lnTo>
                <a:lnTo>
                  <a:pt x="400813" y="72769"/>
                </a:lnTo>
                <a:lnTo>
                  <a:pt x="382458" y="83997"/>
                </a:lnTo>
                <a:lnTo>
                  <a:pt x="364462" y="98754"/>
                </a:lnTo>
                <a:close/>
              </a:path>
              <a:path w="589280" h="419100">
                <a:moveTo>
                  <a:pt x="574374" y="353550"/>
                </a:moveTo>
                <a:lnTo>
                  <a:pt x="439209" y="353550"/>
                </a:lnTo>
                <a:lnTo>
                  <a:pt x="467214" y="349833"/>
                </a:lnTo>
                <a:lnTo>
                  <a:pt x="488927" y="338955"/>
                </a:lnTo>
                <a:lnTo>
                  <a:pt x="502968" y="321325"/>
                </a:lnTo>
                <a:lnTo>
                  <a:pt x="507955" y="297353"/>
                </a:lnTo>
                <a:lnTo>
                  <a:pt x="502917" y="270490"/>
                </a:lnTo>
                <a:lnTo>
                  <a:pt x="485245" y="250226"/>
                </a:lnTo>
                <a:lnTo>
                  <a:pt x="451102" y="237430"/>
                </a:lnTo>
                <a:lnTo>
                  <a:pt x="396652" y="232972"/>
                </a:lnTo>
                <a:lnTo>
                  <a:pt x="396652" y="175138"/>
                </a:lnTo>
                <a:lnTo>
                  <a:pt x="443301" y="170568"/>
                </a:lnTo>
                <a:lnTo>
                  <a:pt x="473582" y="157815"/>
                </a:lnTo>
                <a:lnTo>
                  <a:pt x="489950" y="138310"/>
                </a:lnTo>
                <a:lnTo>
                  <a:pt x="494861" y="113485"/>
                </a:lnTo>
                <a:lnTo>
                  <a:pt x="491255" y="92283"/>
                </a:lnTo>
                <a:lnTo>
                  <a:pt x="480743" y="76452"/>
                </a:lnTo>
                <a:lnTo>
                  <a:pt x="463787" y="66452"/>
                </a:lnTo>
                <a:lnTo>
                  <a:pt x="440846" y="62744"/>
                </a:lnTo>
                <a:lnTo>
                  <a:pt x="566387" y="62744"/>
                </a:lnTo>
                <a:lnTo>
                  <a:pt x="575610" y="107483"/>
                </a:lnTo>
                <a:lnTo>
                  <a:pt x="571100" y="137926"/>
                </a:lnTo>
                <a:lnTo>
                  <a:pt x="557946" y="163612"/>
                </a:lnTo>
                <a:lnTo>
                  <a:pt x="536710" y="184285"/>
                </a:lnTo>
                <a:lnTo>
                  <a:pt x="507955" y="199690"/>
                </a:lnTo>
                <a:lnTo>
                  <a:pt x="507955" y="202418"/>
                </a:lnTo>
                <a:lnTo>
                  <a:pt x="539907" y="215785"/>
                </a:lnTo>
                <a:lnTo>
                  <a:pt x="565516" y="236927"/>
                </a:lnTo>
                <a:lnTo>
                  <a:pt x="582532" y="265640"/>
                </a:lnTo>
                <a:lnTo>
                  <a:pt x="588704" y="301718"/>
                </a:lnTo>
                <a:lnTo>
                  <a:pt x="581337" y="342411"/>
                </a:lnTo>
                <a:lnTo>
                  <a:pt x="574374" y="353550"/>
                </a:lnTo>
                <a:close/>
              </a:path>
              <a:path w="589280" h="419100">
                <a:moveTo>
                  <a:pt x="446848" y="419022"/>
                </a:moveTo>
                <a:lnTo>
                  <a:pt x="402765" y="414768"/>
                </a:lnTo>
                <a:lnTo>
                  <a:pt x="365894" y="402995"/>
                </a:lnTo>
                <a:lnTo>
                  <a:pt x="335673" y="385186"/>
                </a:lnTo>
                <a:lnTo>
                  <a:pt x="311538" y="362825"/>
                </a:lnTo>
                <a:lnTo>
                  <a:pt x="349185" y="312084"/>
                </a:lnTo>
                <a:lnTo>
                  <a:pt x="368238" y="328461"/>
                </a:lnTo>
                <a:lnTo>
                  <a:pt x="389491" y="341615"/>
                </a:lnTo>
                <a:lnTo>
                  <a:pt x="413097" y="350370"/>
                </a:lnTo>
                <a:lnTo>
                  <a:pt x="439209" y="353550"/>
                </a:lnTo>
                <a:lnTo>
                  <a:pt x="574374" y="353550"/>
                </a:lnTo>
                <a:lnTo>
                  <a:pt x="560927" y="375064"/>
                </a:lnTo>
                <a:lnTo>
                  <a:pt x="530015" y="399101"/>
                </a:lnTo>
                <a:lnTo>
                  <a:pt x="491142" y="413946"/>
                </a:lnTo>
                <a:lnTo>
                  <a:pt x="446848" y="419022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877" y="3120675"/>
            <a:ext cx="3404007" cy="340400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61835" y="7119263"/>
            <a:ext cx="4800600" cy="324485"/>
          </a:xfrm>
          <a:custGeom>
            <a:avLst/>
            <a:gdLst/>
            <a:ahLst/>
            <a:cxnLst/>
            <a:rect l="l" t="t" r="r" b="b"/>
            <a:pathLst>
              <a:path w="4800600" h="324484">
                <a:moveTo>
                  <a:pt x="124476" y="35765"/>
                </a:moveTo>
                <a:lnTo>
                  <a:pt x="78192" y="35765"/>
                </a:lnTo>
                <a:lnTo>
                  <a:pt x="78192" y="1753"/>
                </a:lnTo>
                <a:lnTo>
                  <a:pt x="124476" y="1753"/>
                </a:lnTo>
                <a:lnTo>
                  <a:pt x="124476" y="35765"/>
                </a:lnTo>
                <a:close/>
              </a:path>
              <a:path w="4800600" h="324484">
                <a:moveTo>
                  <a:pt x="196006" y="72231"/>
                </a:moveTo>
                <a:lnTo>
                  <a:pt x="5960" y="72231"/>
                </a:lnTo>
                <a:lnTo>
                  <a:pt x="5960" y="35765"/>
                </a:lnTo>
                <a:lnTo>
                  <a:pt x="196006" y="35765"/>
                </a:lnTo>
                <a:lnTo>
                  <a:pt x="196006" y="72231"/>
                </a:lnTo>
                <a:close/>
              </a:path>
              <a:path w="4800600" h="324484">
                <a:moveTo>
                  <a:pt x="5610" y="269640"/>
                </a:moveTo>
                <a:lnTo>
                  <a:pt x="0" y="232122"/>
                </a:lnTo>
                <a:lnTo>
                  <a:pt x="37123" y="232034"/>
                </a:lnTo>
                <a:lnTo>
                  <a:pt x="78192" y="231420"/>
                </a:lnTo>
                <a:lnTo>
                  <a:pt x="78192" y="204071"/>
                </a:lnTo>
                <a:lnTo>
                  <a:pt x="55280" y="196307"/>
                </a:lnTo>
                <a:lnTo>
                  <a:pt x="37693" y="183514"/>
                </a:lnTo>
                <a:lnTo>
                  <a:pt x="26418" y="166448"/>
                </a:lnTo>
                <a:lnTo>
                  <a:pt x="22440" y="145865"/>
                </a:lnTo>
                <a:lnTo>
                  <a:pt x="28259" y="120948"/>
                </a:lnTo>
                <a:lnTo>
                  <a:pt x="44530" y="101684"/>
                </a:lnTo>
                <a:lnTo>
                  <a:pt x="69481" y="89259"/>
                </a:lnTo>
                <a:lnTo>
                  <a:pt x="101334" y="84854"/>
                </a:lnTo>
                <a:lnTo>
                  <a:pt x="133187" y="89259"/>
                </a:lnTo>
                <a:lnTo>
                  <a:pt x="158137" y="101684"/>
                </a:lnTo>
                <a:lnTo>
                  <a:pt x="173539" y="119918"/>
                </a:lnTo>
                <a:lnTo>
                  <a:pt x="101334" y="119918"/>
                </a:lnTo>
                <a:lnTo>
                  <a:pt x="86980" y="121605"/>
                </a:lnTo>
                <a:lnTo>
                  <a:pt x="75913" y="126580"/>
                </a:lnTo>
                <a:lnTo>
                  <a:pt x="68790" y="134710"/>
                </a:lnTo>
                <a:lnTo>
                  <a:pt x="66270" y="145865"/>
                </a:lnTo>
                <a:lnTo>
                  <a:pt x="68790" y="157019"/>
                </a:lnTo>
                <a:lnTo>
                  <a:pt x="75913" y="165150"/>
                </a:lnTo>
                <a:lnTo>
                  <a:pt x="86980" y="170124"/>
                </a:lnTo>
                <a:lnTo>
                  <a:pt x="101334" y="171812"/>
                </a:lnTo>
                <a:lnTo>
                  <a:pt x="172706" y="171812"/>
                </a:lnTo>
                <a:lnTo>
                  <a:pt x="164974" y="183514"/>
                </a:lnTo>
                <a:lnTo>
                  <a:pt x="147388" y="196307"/>
                </a:lnTo>
                <a:lnTo>
                  <a:pt x="124476" y="204071"/>
                </a:lnTo>
                <a:lnTo>
                  <a:pt x="124476" y="229667"/>
                </a:lnTo>
                <a:lnTo>
                  <a:pt x="198110" y="229667"/>
                </a:lnTo>
                <a:lnTo>
                  <a:pt x="200915" y="256316"/>
                </a:lnTo>
                <a:lnTo>
                  <a:pt x="149393" y="264019"/>
                </a:lnTo>
                <a:lnTo>
                  <a:pt x="98266" y="267974"/>
                </a:lnTo>
                <a:lnTo>
                  <a:pt x="49637" y="269432"/>
                </a:lnTo>
                <a:lnTo>
                  <a:pt x="5610" y="269640"/>
                </a:lnTo>
                <a:close/>
              </a:path>
              <a:path w="4800600" h="324484">
                <a:moveTo>
                  <a:pt x="172706" y="171812"/>
                </a:moveTo>
                <a:lnTo>
                  <a:pt x="101334" y="171812"/>
                </a:lnTo>
                <a:lnTo>
                  <a:pt x="115688" y="170124"/>
                </a:lnTo>
                <a:lnTo>
                  <a:pt x="126755" y="165150"/>
                </a:lnTo>
                <a:lnTo>
                  <a:pt x="133877" y="157019"/>
                </a:lnTo>
                <a:lnTo>
                  <a:pt x="136398" y="145865"/>
                </a:lnTo>
                <a:lnTo>
                  <a:pt x="133877" y="134710"/>
                </a:lnTo>
                <a:lnTo>
                  <a:pt x="126755" y="126580"/>
                </a:lnTo>
                <a:lnTo>
                  <a:pt x="115688" y="121605"/>
                </a:lnTo>
                <a:lnTo>
                  <a:pt x="101334" y="119918"/>
                </a:lnTo>
                <a:lnTo>
                  <a:pt x="173539" y="119918"/>
                </a:lnTo>
                <a:lnTo>
                  <a:pt x="174409" y="120948"/>
                </a:lnTo>
                <a:lnTo>
                  <a:pt x="180227" y="145865"/>
                </a:lnTo>
                <a:lnTo>
                  <a:pt x="176250" y="166448"/>
                </a:lnTo>
                <a:lnTo>
                  <a:pt x="172706" y="171812"/>
                </a:lnTo>
                <a:close/>
              </a:path>
              <a:path w="4800600" h="324484">
                <a:moveTo>
                  <a:pt x="198110" y="229667"/>
                </a:moveTo>
                <a:lnTo>
                  <a:pt x="124476" y="229667"/>
                </a:lnTo>
                <a:lnTo>
                  <a:pt x="143120" y="228528"/>
                </a:lnTo>
                <a:lnTo>
                  <a:pt x="161600" y="227125"/>
                </a:lnTo>
                <a:lnTo>
                  <a:pt x="179751" y="225328"/>
                </a:lnTo>
                <a:lnTo>
                  <a:pt x="197408" y="223005"/>
                </a:lnTo>
                <a:lnTo>
                  <a:pt x="198110" y="229667"/>
                </a:lnTo>
                <a:close/>
              </a:path>
              <a:path w="4800600" h="324484">
                <a:moveTo>
                  <a:pt x="260173" y="323287"/>
                </a:moveTo>
                <a:lnTo>
                  <a:pt x="213888" y="323287"/>
                </a:lnTo>
                <a:lnTo>
                  <a:pt x="213888" y="350"/>
                </a:lnTo>
                <a:lnTo>
                  <a:pt x="260173" y="350"/>
                </a:lnTo>
                <a:lnTo>
                  <a:pt x="260173" y="131839"/>
                </a:lnTo>
                <a:lnTo>
                  <a:pt x="300496" y="131839"/>
                </a:lnTo>
                <a:lnTo>
                  <a:pt x="300496" y="170059"/>
                </a:lnTo>
                <a:lnTo>
                  <a:pt x="260173" y="170059"/>
                </a:lnTo>
                <a:lnTo>
                  <a:pt x="260173" y="323287"/>
                </a:lnTo>
                <a:close/>
              </a:path>
              <a:path w="4800600" h="324484">
                <a:moveTo>
                  <a:pt x="592577" y="51193"/>
                </a:moveTo>
                <a:lnTo>
                  <a:pt x="546293" y="51193"/>
                </a:lnTo>
                <a:lnTo>
                  <a:pt x="546293" y="350"/>
                </a:lnTo>
                <a:lnTo>
                  <a:pt x="592577" y="350"/>
                </a:lnTo>
                <a:lnTo>
                  <a:pt x="592577" y="51193"/>
                </a:lnTo>
                <a:close/>
              </a:path>
              <a:path w="4800600" h="324484">
                <a:moveTo>
                  <a:pt x="488087" y="184084"/>
                </a:moveTo>
                <a:lnTo>
                  <a:pt x="335910" y="184084"/>
                </a:lnTo>
                <a:lnTo>
                  <a:pt x="335910" y="26297"/>
                </a:lnTo>
                <a:lnTo>
                  <a:pt x="488087" y="26297"/>
                </a:lnTo>
                <a:lnTo>
                  <a:pt x="488087" y="51193"/>
                </a:lnTo>
                <a:lnTo>
                  <a:pt x="592577" y="51193"/>
                </a:lnTo>
                <a:lnTo>
                  <a:pt x="592577" y="62413"/>
                </a:lnTo>
                <a:lnTo>
                  <a:pt x="381493" y="62413"/>
                </a:lnTo>
                <a:lnTo>
                  <a:pt x="381493" y="147618"/>
                </a:lnTo>
                <a:lnTo>
                  <a:pt x="592577" y="147618"/>
                </a:lnTo>
                <a:lnTo>
                  <a:pt x="592577" y="157436"/>
                </a:lnTo>
                <a:lnTo>
                  <a:pt x="488087" y="157436"/>
                </a:lnTo>
                <a:lnTo>
                  <a:pt x="488087" y="184084"/>
                </a:lnTo>
                <a:close/>
              </a:path>
              <a:path w="4800600" h="324484">
                <a:moveTo>
                  <a:pt x="592577" y="147618"/>
                </a:moveTo>
                <a:lnTo>
                  <a:pt x="442855" y="147618"/>
                </a:lnTo>
                <a:lnTo>
                  <a:pt x="442855" y="62413"/>
                </a:lnTo>
                <a:lnTo>
                  <a:pt x="592577" y="62413"/>
                </a:lnTo>
                <a:lnTo>
                  <a:pt x="592577" y="88010"/>
                </a:lnTo>
                <a:lnTo>
                  <a:pt x="488087" y="88010"/>
                </a:lnTo>
                <a:lnTo>
                  <a:pt x="488087" y="120619"/>
                </a:lnTo>
                <a:lnTo>
                  <a:pt x="592577" y="120619"/>
                </a:lnTo>
                <a:lnTo>
                  <a:pt x="592577" y="147618"/>
                </a:lnTo>
                <a:close/>
              </a:path>
              <a:path w="4800600" h="324484">
                <a:moveTo>
                  <a:pt x="592577" y="120619"/>
                </a:moveTo>
                <a:lnTo>
                  <a:pt x="546293" y="120619"/>
                </a:lnTo>
                <a:lnTo>
                  <a:pt x="546293" y="88010"/>
                </a:lnTo>
                <a:lnTo>
                  <a:pt x="592577" y="88010"/>
                </a:lnTo>
                <a:lnTo>
                  <a:pt x="592577" y="120619"/>
                </a:lnTo>
                <a:close/>
              </a:path>
              <a:path w="4800600" h="324484">
                <a:moveTo>
                  <a:pt x="592577" y="235628"/>
                </a:moveTo>
                <a:lnTo>
                  <a:pt x="546293" y="235628"/>
                </a:lnTo>
                <a:lnTo>
                  <a:pt x="546293" y="157436"/>
                </a:lnTo>
                <a:lnTo>
                  <a:pt x="592577" y="157436"/>
                </a:lnTo>
                <a:lnTo>
                  <a:pt x="592577" y="235628"/>
                </a:lnTo>
                <a:close/>
              </a:path>
              <a:path w="4800600" h="324484">
                <a:moveTo>
                  <a:pt x="599590" y="317677"/>
                </a:moveTo>
                <a:lnTo>
                  <a:pt x="379389" y="317677"/>
                </a:lnTo>
                <a:lnTo>
                  <a:pt x="379389" y="213538"/>
                </a:lnTo>
                <a:lnTo>
                  <a:pt x="425673" y="213538"/>
                </a:lnTo>
                <a:lnTo>
                  <a:pt x="425673" y="280860"/>
                </a:lnTo>
                <a:lnTo>
                  <a:pt x="599590" y="280860"/>
                </a:lnTo>
                <a:lnTo>
                  <a:pt x="599590" y="317677"/>
                </a:lnTo>
                <a:close/>
              </a:path>
              <a:path w="4800600" h="324484">
                <a:moveTo>
                  <a:pt x="852399" y="119216"/>
                </a:moveTo>
                <a:lnTo>
                  <a:pt x="809271" y="119216"/>
                </a:lnTo>
                <a:lnTo>
                  <a:pt x="809271" y="5610"/>
                </a:lnTo>
                <a:lnTo>
                  <a:pt x="852399" y="5610"/>
                </a:lnTo>
                <a:lnTo>
                  <a:pt x="852399" y="119216"/>
                </a:lnTo>
                <a:close/>
              </a:path>
              <a:path w="4800600" h="324484">
                <a:moveTo>
                  <a:pt x="714248" y="257718"/>
                </a:moveTo>
                <a:lnTo>
                  <a:pt x="685299" y="249670"/>
                </a:lnTo>
                <a:lnTo>
                  <a:pt x="663318" y="226468"/>
                </a:lnTo>
                <a:lnTo>
                  <a:pt x="649358" y="189525"/>
                </a:lnTo>
                <a:lnTo>
                  <a:pt x="644471" y="140255"/>
                </a:lnTo>
                <a:lnTo>
                  <a:pt x="649358" y="91187"/>
                </a:lnTo>
                <a:lnTo>
                  <a:pt x="663318" y="54348"/>
                </a:lnTo>
                <a:lnTo>
                  <a:pt x="685299" y="31184"/>
                </a:lnTo>
                <a:lnTo>
                  <a:pt x="714248" y="23142"/>
                </a:lnTo>
                <a:lnTo>
                  <a:pt x="740480" y="29672"/>
                </a:lnTo>
                <a:lnTo>
                  <a:pt x="761321" y="48563"/>
                </a:lnTo>
                <a:lnTo>
                  <a:pt x="770088" y="66621"/>
                </a:lnTo>
                <a:lnTo>
                  <a:pt x="714248" y="66621"/>
                </a:lnTo>
                <a:lnTo>
                  <a:pt x="702469" y="71173"/>
                </a:lnTo>
                <a:lnTo>
                  <a:pt x="693648" y="84898"/>
                </a:lnTo>
                <a:lnTo>
                  <a:pt x="688115" y="107892"/>
                </a:lnTo>
                <a:lnTo>
                  <a:pt x="686197" y="140255"/>
                </a:lnTo>
                <a:lnTo>
                  <a:pt x="688115" y="172820"/>
                </a:lnTo>
                <a:lnTo>
                  <a:pt x="693648" y="195918"/>
                </a:lnTo>
                <a:lnTo>
                  <a:pt x="702469" y="209681"/>
                </a:lnTo>
                <a:lnTo>
                  <a:pt x="714248" y="214239"/>
                </a:lnTo>
                <a:lnTo>
                  <a:pt x="769935" y="214239"/>
                </a:lnTo>
                <a:lnTo>
                  <a:pt x="762286" y="230894"/>
                </a:lnTo>
                <a:lnTo>
                  <a:pt x="741127" y="250815"/>
                </a:lnTo>
                <a:lnTo>
                  <a:pt x="714248" y="257718"/>
                </a:lnTo>
                <a:close/>
              </a:path>
              <a:path w="4800600" h="324484">
                <a:moveTo>
                  <a:pt x="769935" y="214239"/>
                </a:moveTo>
                <a:lnTo>
                  <a:pt x="714248" y="214239"/>
                </a:lnTo>
                <a:lnTo>
                  <a:pt x="726175" y="209681"/>
                </a:lnTo>
                <a:lnTo>
                  <a:pt x="734980" y="195918"/>
                </a:lnTo>
                <a:lnTo>
                  <a:pt x="740431" y="172820"/>
                </a:lnTo>
                <a:lnTo>
                  <a:pt x="742299" y="140255"/>
                </a:lnTo>
                <a:lnTo>
                  <a:pt x="740431" y="107892"/>
                </a:lnTo>
                <a:lnTo>
                  <a:pt x="734980" y="84898"/>
                </a:lnTo>
                <a:lnTo>
                  <a:pt x="726175" y="71173"/>
                </a:lnTo>
                <a:lnTo>
                  <a:pt x="714248" y="66621"/>
                </a:lnTo>
                <a:lnTo>
                  <a:pt x="770088" y="66621"/>
                </a:lnTo>
                <a:lnTo>
                  <a:pt x="775982" y="78761"/>
                </a:lnTo>
                <a:lnTo>
                  <a:pt x="783674" y="119216"/>
                </a:lnTo>
                <a:lnTo>
                  <a:pt x="852399" y="119216"/>
                </a:lnTo>
                <a:lnTo>
                  <a:pt x="852399" y="156734"/>
                </a:lnTo>
                <a:lnTo>
                  <a:pt x="784025" y="156734"/>
                </a:lnTo>
                <a:lnTo>
                  <a:pt x="776870" y="199140"/>
                </a:lnTo>
                <a:lnTo>
                  <a:pt x="769935" y="214239"/>
                </a:lnTo>
                <a:close/>
              </a:path>
              <a:path w="4800600" h="324484">
                <a:moveTo>
                  <a:pt x="852399" y="308911"/>
                </a:moveTo>
                <a:lnTo>
                  <a:pt x="809271" y="308911"/>
                </a:lnTo>
                <a:lnTo>
                  <a:pt x="809271" y="156734"/>
                </a:lnTo>
                <a:lnTo>
                  <a:pt x="852399" y="156734"/>
                </a:lnTo>
                <a:lnTo>
                  <a:pt x="852399" y="308911"/>
                </a:lnTo>
                <a:close/>
              </a:path>
              <a:path w="4800600" h="324484">
                <a:moveTo>
                  <a:pt x="918670" y="322937"/>
                </a:moveTo>
                <a:lnTo>
                  <a:pt x="874840" y="322937"/>
                </a:lnTo>
                <a:lnTo>
                  <a:pt x="874840" y="0"/>
                </a:lnTo>
                <a:lnTo>
                  <a:pt x="918670" y="0"/>
                </a:lnTo>
                <a:lnTo>
                  <a:pt x="918670" y="322937"/>
                </a:lnTo>
                <a:close/>
              </a:path>
              <a:path w="4800600" h="324484">
                <a:moveTo>
                  <a:pt x="1323656" y="183032"/>
                </a:moveTo>
                <a:lnTo>
                  <a:pt x="1277021" y="183032"/>
                </a:lnTo>
                <a:lnTo>
                  <a:pt x="1277021" y="350"/>
                </a:lnTo>
                <a:lnTo>
                  <a:pt x="1323656" y="350"/>
                </a:lnTo>
                <a:lnTo>
                  <a:pt x="1323656" y="183032"/>
                </a:lnTo>
                <a:close/>
              </a:path>
              <a:path w="4800600" h="324484">
                <a:moveTo>
                  <a:pt x="1147636" y="171812"/>
                </a:moveTo>
                <a:lnTo>
                  <a:pt x="1112934" y="166065"/>
                </a:lnTo>
                <a:lnTo>
                  <a:pt x="1085135" y="150029"/>
                </a:lnTo>
                <a:lnTo>
                  <a:pt x="1066672" y="125511"/>
                </a:lnTo>
                <a:lnTo>
                  <a:pt x="1059977" y="94321"/>
                </a:lnTo>
                <a:lnTo>
                  <a:pt x="1066672" y="63131"/>
                </a:lnTo>
                <a:lnTo>
                  <a:pt x="1085135" y="38613"/>
                </a:lnTo>
                <a:lnTo>
                  <a:pt x="1112934" y="22577"/>
                </a:lnTo>
                <a:lnTo>
                  <a:pt x="1147636" y="16830"/>
                </a:lnTo>
                <a:lnTo>
                  <a:pt x="1182689" y="22577"/>
                </a:lnTo>
                <a:lnTo>
                  <a:pt x="1210576" y="38613"/>
                </a:lnTo>
                <a:lnTo>
                  <a:pt x="1223187" y="55400"/>
                </a:lnTo>
                <a:lnTo>
                  <a:pt x="1147636" y="55400"/>
                </a:lnTo>
                <a:lnTo>
                  <a:pt x="1130652" y="58079"/>
                </a:lnTo>
                <a:lnTo>
                  <a:pt x="1117218" y="65788"/>
                </a:lnTo>
                <a:lnTo>
                  <a:pt x="1108387" y="78033"/>
                </a:lnTo>
                <a:lnTo>
                  <a:pt x="1105209" y="94321"/>
                </a:lnTo>
                <a:lnTo>
                  <a:pt x="1108387" y="110609"/>
                </a:lnTo>
                <a:lnTo>
                  <a:pt x="1117218" y="122854"/>
                </a:lnTo>
                <a:lnTo>
                  <a:pt x="1130652" y="130563"/>
                </a:lnTo>
                <a:lnTo>
                  <a:pt x="1147636" y="133242"/>
                </a:lnTo>
                <a:lnTo>
                  <a:pt x="1223187" y="133242"/>
                </a:lnTo>
                <a:lnTo>
                  <a:pt x="1210576" y="150029"/>
                </a:lnTo>
                <a:lnTo>
                  <a:pt x="1182689" y="166065"/>
                </a:lnTo>
                <a:lnTo>
                  <a:pt x="1147636" y="171812"/>
                </a:lnTo>
                <a:close/>
              </a:path>
              <a:path w="4800600" h="324484">
                <a:moveTo>
                  <a:pt x="1223187" y="133242"/>
                </a:moveTo>
                <a:lnTo>
                  <a:pt x="1147636" y="133242"/>
                </a:lnTo>
                <a:lnTo>
                  <a:pt x="1164675" y="130563"/>
                </a:lnTo>
                <a:lnTo>
                  <a:pt x="1178229" y="122854"/>
                </a:lnTo>
                <a:lnTo>
                  <a:pt x="1187182" y="110609"/>
                </a:lnTo>
                <a:lnTo>
                  <a:pt x="1190414" y="94321"/>
                </a:lnTo>
                <a:lnTo>
                  <a:pt x="1187182" y="78033"/>
                </a:lnTo>
                <a:lnTo>
                  <a:pt x="1178229" y="65788"/>
                </a:lnTo>
                <a:lnTo>
                  <a:pt x="1164675" y="58079"/>
                </a:lnTo>
                <a:lnTo>
                  <a:pt x="1147636" y="55400"/>
                </a:lnTo>
                <a:lnTo>
                  <a:pt x="1223187" y="55400"/>
                </a:lnTo>
                <a:lnTo>
                  <a:pt x="1228995" y="63131"/>
                </a:lnTo>
                <a:lnTo>
                  <a:pt x="1235646" y="94321"/>
                </a:lnTo>
                <a:lnTo>
                  <a:pt x="1228995" y="125511"/>
                </a:lnTo>
                <a:lnTo>
                  <a:pt x="1223187" y="133242"/>
                </a:lnTo>
                <a:close/>
              </a:path>
              <a:path w="4800600" h="324484">
                <a:moveTo>
                  <a:pt x="1090482" y="318378"/>
                </a:moveTo>
                <a:lnTo>
                  <a:pt x="1067691" y="284717"/>
                </a:lnTo>
                <a:lnTo>
                  <a:pt x="1095161" y="270933"/>
                </a:lnTo>
                <a:lnTo>
                  <a:pt x="1113887" y="252283"/>
                </a:lnTo>
                <a:lnTo>
                  <a:pt x="1124593" y="230478"/>
                </a:lnTo>
                <a:lnTo>
                  <a:pt x="1128000" y="207226"/>
                </a:lnTo>
                <a:lnTo>
                  <a:pt x="1128000" y="196357"/>
                </a:lnTo>
                <a:lnTo>
                  <a:pt x="1172882" y="196357"/>
                </a:lnTo>
                <a:lnTo>
                  <a:pt x="1172882" y="207226"/>
                </a:lnTo>
                <a:lnTo>
                  <a:pt x="1174871" y="226468"/>
                </a:lnTo>
                <a:lnTo>
                  <a:pt x="1181166" y="245183"/>
                </a:lnTo>
                <a:lnTo>
                  <a:pt x="1192260" y="262452"/>
                </a:lnTo>
                <a:lnTo>
                  <a:pt x="1195538" y="265432"/>
                </a:lnTo>
                <a:lnTo>
                  <a:pt x="1150441" y="265432"/>
                </a:lnTo>
                <a:lnTo>
                  <a:pt x="1140432" y="282137"/>
                </a:lnTo>
                <a:lnTo>
                  <a:pt x="1127168" y="296770"/>
                </a:lnTo>
                <a:lnTo>
                  <a:pt x="1110551" y="308971"/>
                </a:lnTo>
                <a:lnTo>
                  <a:pt x="1090482" y="318378"/>
                </a:lnTo>
                <a:close/>
              </a:path>
              <a:path w="4800600" h="324484">
                <a:moveTo>
                  <a:pt x="1260636" y="277354"/>
                </a:moveTo>
                <a:lnTo>
                  <a:pt x="1208647" y="277354"/>
                </a:lnTo>
                <a:lnTo>
                  <a:pt x="1225346" y="261613"/>
                </a:lnTo>
                <a:lnTo>
                  <a:pt x="1236786" y="243999"/>
                </a:lnTo>
                <a:lnTo>
                  <a:pt x="1243360" y="225531"/>
                </a:lnTo>
                <a:lnTo>
                  <a:pt x="1245464" y="207226"/>
                </a:lnTo>
                <a:lnTo>
                  <a:pt x="1245464" y="196357"/>
                </a:lnTo>
                <a:lnTo>
                  <a:pt x="1291047" y="196357"/>
                </a:lnTo>
                <a:lnTo>
                  <a:pt x="1291047" y="207226"/>
                </a:lnTo>
                <a:lnTo>
                  <a:pt x="1294455" y="231563"/>
                </a:lnTo>
                <a:lnTo>
                  <a:pt x="1305160" y="253598"/>
                </a:lnTo>
                <a:lnTo>
                  <a:pt x="1316240" y="264380"/>
                </a:lnTo>
                <a:lnTo>
                  <a:pt x="1267554" y="264380"/>
                </a:lnTo>
                <a:lnTo>
                  <a:pt x="1260636" y="277354"/>
                </a:lnTo>
                <a:close/>
              </a:path>
              <a:path w="4800600" h="324484">
                <a:moveTo>
                  <a:pt x="1328565" y="318378"/>
                </a:moveTo>
                <a:lnTo>
                  <a:pt x="1307691" y="309103"/>
                </a:lnTo>
                <a:lnTo>
                  <a:pt x="1290696" y="296770"/>
                </a:lnTo>
                <a:lnTo>
                  <a:pt x="1277383" y="281742"/>
                </a:lnTo>
                <a:lnTo>
                  <a:pt x="1267554" y="264380"/>
                </a:lnTo>
                <a:lnTo>
                  <a:pt x="1316240" y="264380"/>
                </a:lnTo>
                <a:lnTo>
                  <a:pt x="1323886" y="271820"/>
                </a:lnTo>
                <a:lnTo>
                  <a:pt x="1351357" y="284717"/>
                </a:lnTo>
                <a:lnTo>
                  <a:pt x="1328565" y="318378"/>
                </a:lnTo>
                <a:close/>
              </a:path>
              <a:path w="4800600" h="324484">
                <a:moveTo>
                  <a:pt x="1208998" y="321885"/>
                </a:moveTo>
                <a:lnTo>
                  <a:pt x="1188902" y="311930"/>
                </a:lnTo>
                <a:lnTo>
                  <a:pt x="1172619" y="298787"/>
                </a:lnTo>
                <a:lnTo>
                  <a:pt x="1159887" y="283079"/>
                </a:lnTo>
                <a:lnTo>
                  <a:pt x="1150441" y="265432"/>
                </a:lnTo>
                <a:lnTo>
                  <a:pt x="1195538" y="265432"/>
                </a:lnTo>
                <a:lnTo>
                  <a:pt x="1208647" y="277354"/>
                </a:lnTo>
                <a:lnTo>
                  <a:pt x="1260636" y="277354"/>
                </a:lnTo>
                <a:lnTo>
                  <a:pt x="1258074" y="282137"/>
                </a:lnTo>
                <a:lnTo>
                  <a:pt x="1245376" y="297998"/>
                </a:lnTo>
                <a:lnTo>
                  <a:pt x="1229094" y="311470"/>
                </a:lnTo>
                <a:lnTo>
                  <a:pt x="1208998" y="321885"/>
                </a:lnTo>
                <a:close/>
              </a:path>
              <a:path w="4800600" h="324484">
                <a:moveTo>
                  <a:pt x="1634672" y="124476"/>
                </a:moveTo>
                <a:lnTo>
                  <a:pt x="1410614" y="124476"/>
                </a:lnTo>
                <a:lnTo>
                  <a:pt x="1410614" y="11921"/>
                </a:lnTo>
                <a:lnTo>
                  <a:pt x="1456898" y="11921"/>
                </a:lnTo>
                <a:lnTo>
                  <a:pt x="1456898" y="87659"/>
                </a:lnTo>
                <a:lnTo>
                  <a:pt x="1634672" y="87659"/>
                </a:lnTo>
                <a:lnTo>
                  <a:pt x="1634672" y="124476"/>
                </a:lnTo>
                <a:close/>
              </a:path>
              <a:path w="4800600" h="324484">
                <a:moveTo>
                  <a:pt x="1636425" y="316625"/>
                </a:moveTo>
                <a:lnTo>
                  <a:pt x="1407459" y="316625"/>
                </a:lnTo>
                <a:lnTo>
                  <a:pt x="1407459" y="220200"/>
                </a:lnTo>
                <a:lnTo>
                  <a:pt x="1454093" y="220200"/>
                </a:lnTo>
                <a:lnTo>
                  <a:pt x="1454093" y="279458"/>
                </a:lnTo>
                <a:lnTo>
                  <a:pt x="1636425" y="279458"/>
                </a:lnTo>
                <a:lnTo>
                  <a:pt x="1636425" y="316625"/>
                </a:lnTo>
                <a:close/>
              </a:path>
              <a:path w="4800600" h="324484">
                <a:moveTo>
                  <a:pt x="1666930" y="194603"/>
                </a:moveTo>
                <a:lnTo>
                  <a:pt x="1374499" y="194603"/>
                </a:lnTo>
                <a:lnTo>
                  <a:pt x="1374499" y="157436"/>
                </a:lnTo>
                <a:lnTo>
                  <a:pt x="1666930" y="157436"/>
                </a:lnTo>
                <a:lnTo>
                  <a:pt x="1666930" y="194603"/>
                </a:lnTo>
                <a:close/>
              </a:path>
              <a:path w="4800600" h="324484">
                <a:moveTo>
                  <a:pt x="2039658" y="213538"/>
                </a:moveTo>
                <a:lnTo>
                  <a:pt x="1993374" y="208278"/>
                </a:lnTo>
                <a:lnTo>
                  <a:pt x="2000578" y="165407"/>
                </a:lnTo>
                <a:lnTo>
                  <a:pt x="2004463" y="127763"/>
                </a:lnTo>
                <a:lnTo>
                  <a:pt x="2006046" y="94524"/>
                </a:lnTo>
                <a:lnTo>
                  <a:pt x="2006348" y="64867"/>
                </a:lnTo>
                <a:lnTo>
                  <a:pt x="1818055" y="64867"/>
                </a:lnTo>
                <a:lnTo>
                  <a:pt x="1818055" y="28051"/>
                </a:lnTo>
                <a:lnTo>
                  <a:pt x="2052632" y="28051"/>
                </a:lnTo>
                <a:lnTo>
                  <a:pt x="2052593" y="64867"/>
                </a:lnTo>
                <a:lnTo>
                  <a:pt x="2052429" y="90415"/>
                </a:lnTo>
                <a:lnTo>
                  <a:pt x="2051010" y="125572"/>
                </a:lnTo>
                <a:lnTo>
                  <a:pt x="2047158" y="166054"/>
                </a:lnTo>
                <a:lnTo>
                  <a:pt x="2039658" y="213538"/>
                </a:lnTo>
                <a:close/>
              </a:path>
              <a:path w="4800600" h="324484">
                <a:moveTo>
                  <a:pt x="1937973" y="247199"/>
                </a:moveTo>
                <a:lnTo>
                  <a:pt x="1891689" y="247199"/>
                </a:lnTo>
                <a:lnTo>
                  <a:pt x="1891689" y="136047"/>
                </a:lnTo>
                <a:lnTo>
                  <a:pt x="1937973" y="136047"/>
                </a:lnTo>
                <a:lnTo>
                  <a:pt x="1937973" y="247199"/>
                </a:lnTo>
                <a:close/>
              </a:path>
              <a:path w="4800600" h="324484">
                <a:moveTo>
                  <a:pt x="2080683" y="284367"/>
                </a:moveTo>
                <a:lnTo>
                  <a:pt x="1788602" y="284367"/>
                </a:lnTo>
                <a:lnTo>
                  <a:pt x="1788602" y="247199"/>
                </a:lnTo>
                <a:lnTo>
                  <a:pt x="2080683" y="247199"/>
                </a:lnTo>
                <a:lnTo>
                  <a:pt x="2080683" y="284367"/>
                </a:lnTo>
                <a:close/>
              </a:path>
              <a:path w="4800600" h="324484">
                <a:moveTo>
                  <a:pt x="2126266" y="177422"/>
                </a:moveTo>
                <a:lnTo>
                  <a:pt x="2108734" y="141306"/>
                </a:lnTo>
                <a:lnTo>
                  <a:pt x="2136774" y="133576"/>
                </a:lnTo>
                <a:lnTo>
                  <a:pt x="2160540" y="124169"/>
                </a:lnTo>
                <a:lnTo>
                  <a:pt x="2180231" y="113250"/>
                </a:lnTo>
                <a:lnTo>
                  <a:pt x="2196042" y="100983"/>
                </a:lnTo>
                <a:lnTo>
                  <a:pt x="2114987" y="100983"/>
                </a:lnTo>
                <a:lnTo>
                  <a:pt x="2109435" y="71179"/>
                </a:lnTo>
                <a:lnTo>
                  <a:pt x="2219184" y="67322"/>
                </a:lnTo>
                <a:lnTo>
                  <a:pt x="2221288" y="61712"/>
                </a:lnTo>
                <a:lnTo>
                  <a:pt x="2223041" y="55400"/>
                </a:lnTo>
                <a:lnTo>
                  <a:pt x="2223743" y="49439"/>
                </a:lnTo>
                <a:lnTo>
                  <a:pt x="2125915" y="49439"/>
                </a:lnTo>
                <a:lnTo>
                  <a:pt x="2125915" y="12622"/>
                </a:lnTo>
                <a:lnTo>
                  <a:pt x="2273884" y="12622"/>
                </a:lnTo>
                <a:lnTo>
                  <a:pt x="2267990" y="60292"/>
                </a:lnTo>
                <a:lnTo>
                  <a:pt x="2250299" y="100624"/>
                </a:lnTo>
                <a:lnTo>
                  <a:pt x="2249977" y="100983"/>
                </a:lnTo>
                <a:lnTo>
                  <a:pt x="2196042" y="100983"/>
                </a:lnTo>
                <a:lnTo>
                  <a:pt x="2116097" y="106944"/>
                </a:lnTo>
                <a:lnTo>
                  <a:pt x="2244644" y="106944"/>
                </a:lnTo>
                <a:lnTo>
                  <a:pt x="2220792" y="133601"/>
                </a:lnTo>
                <a:lnTo>
                  <a:pt x="2179453" y="159206"/>
                </a:lnTo>
                <a:lnTo>
                  <a:pt x="2126266" y="177422"/>
                </a:lnTo>
                <a:close/>
              </a:path>
              <a:path w="4800600" h="324484">
                <a:moveTo>
                  <a:pt x="2370660" y="319781"/>
                </a:moveTo>
                <a:lnTo>
                  <a:pt x="2148706" y="319781"/>
                </a:lnTo>
                <a:lnTo>
                  <a:pt x="2148706" y="232122"/>
                </a:lnTo>
                <a:lnTo>
                  <a:pt x="2315259" y="232122"/>
                </a:lnTo>
                <a:lnTo>
                  <a:pt x="2315259" y="213888"/>
                </a:lnTo>
                <a:lnTo>
                  <a:pt x="2148356" y="213888"/>
                </a:lnTo>
                <a:lnTo>
                  <a:pt x="2148356" y="178474"/>
                </a:lnTo>
                <a:lnTo>
                  <a:pt x="2361543" y="178474"/>
                </a:lnTo>
                <a:lnTo>
                  <a:pt x="2361543" y="265081"/>
                </a:lnTo>
                <a:lnTo>
                  <a:pt x="2194990" y="265081"/>
                </a:lnTo>
                <a:lnTo>
                  <a:pt x="2194990" y="284717"/>
                </a:lnTo>
                <a:lnTo>
                  <a:pt x="2370660" y="284717"/>
                </a:lnTo>
                <a:lnTo>
                  <a:pt x="2370660" y="319781"/>
                </a:lnTo>
                <a:close/>
              </a:path>
              <a:path w="4800600" h="324484">
                <a:moveTo>
                  <a:pt x="2361543" y="165851"/>
                </a:moveTo>
                <a:lnTo>
                  <a:pt x="2315259" y="165851"/>
                </a:lnTo>
                <a:lnTo>
                  <a:pt x="2315259" y="0"/>
                </a:lnTo>
                <a:lnTo>
                  <a:pt x="2361543" y="0"/>
                </a:lnTo>
                <a:lnTo>
                  <a:pt x="2361543" y="65919"/>
                </a:lnTo>
                <a:lnTo>
                  <a:pt x="2404321" y="65919"/>
                </a:lnTo>
                <a:lnTo>
                  <a:pt x="2404321" y="103438"/>
                </a:lnTo>
                <a:lnTo>
                  <a:pt x="2361543" y="103438"/>
                </a:lnTo>
                <a:lnTo>
                  <a:pt x="2361543" y="165851"/>
                </a:lnTo>
                <a:close/>
              </a:path>
              <a:path w="4800600" h="324484">
                <a:moveTo>
                  <a:pt x="2693246" y="201967"/>
                </a:moveTo>
                <a:lnTo>
                  <a:pt x="2460072" y="201967"/>
                </a:lnTo>
                <a:lnTo>
                  <a:pt x="2460072" y="92568"/>
                </a:lnTo>
                <a:lnTo>
                  <a:pt x="2640300" y="92568"/>
                </a:lnTo>
                <a:lnTo>
                  <a:pt x="2640300" y="57855"/>
                </a:lnTo>
                <a:lnTo>
                  <a:pt x="2459722" y="57855"/>
                </a:lnTo>
                <a:lnTo>
                  <a:pt x="2459722" y="21038"/>
                </a:lnTo>
                <a:lnTo>
                  <a:pt x="2685883" y="21038"/>
                </a:lnTo>
                <a:lnTo>
                  <a:pt x="2685883" y="128683"/>
                </a:lnTo>
                <a:lnTo>
                  <a:pt x="2506006" y="128683"/>
                </a:lnTo>
                <a:lnTo>
                  <a:pt x="2506006" y="164799"/>
                </a:lnTo>
                <a:lnTo>
                  <a:pt x="2693246" y="164799"/>
                </a:lnTo>
                <a:lnTo>
                  <a:pt x="2693246" y="201967"/>
                </a:lnTo>
                <a:close/>
              </a:path>
              <a:path w="4800600" h="324484">
                <a:moveTo>
                  <a:pt x="2595419" y="250004"/>
                </a:moveTo>
                <a:lnTo>
                  <a:pt x="2549134" y="250004"/>
                </a:lnTo>
                <a:lnTo>
                  <a:pt x="2549134" y="201967"/>
                </a:lnTo>
                <a:lnTo>
                  <a:pt x="2595419" y="201967"/>
                </a:lnTo>
                <a:lnTo>
                  <a:pt x="2595419" y="250004"/>
                </a:lnTo>
                <a:close/>
              </a:path>
              <a:path w="4800600" h="324484">
                <a:moveTo>
                  <a:pt x="2718843" y="287873"/>
                </a:moveTo>
                <a:lnTo>
                  <a:pt x="2426411" y="287873"/>
                </a:lnTo>
                <a:lnTo>
                  <a:pt x="2426411" y="250004"/>
                </a:lnTo>
                <a:lnTo>
                  <a:pt x="2718843" y="250004"/>
                </a:lnTo>
                <a:lnTo>
                  <a:pt x="2718843" y="287873"/>
                </a:lnTo>
                <a:close/>
              </a:path>
              <a:path w="4800600" h="324484">
                <a:moveTo>
                  <a:pt x="2791776" y="248952"/>
                </a:moveTo>
                <a:lnTo>
                  <a:pt x="2762673" y="248952"/>
                </a:lnTo>
                <a:lnTo>
                  <a:pt x="2762673" y="116061"/>
                </a:lnTo>
                <a:lnTo>
                  <a:pt x="2867513" y="116061"/>
                </a:lnTo>
                <a:lnTo>
                  <a:pt x="2867513" y="64517"/>
                </a:lnTo>
                <a:lnTo>
                  <a:pt x="2762322" y="64517"/>
                </a:lnTo>
                <a:lnTo>
                  <a:pt x="2762322" y="27700"/>
                </a:lnTo>
                <a:lnTo>
                  <a:pt x="2914849" y="27700"/>
                </a:lnTo>
                <a:lnTo>
                  <a:pt x="2914849" y="152527"/>
                </a:lnTo>
                <a:lnTo>
                  <a:pt x="2810009" y="152527"/>
                </a:lnTo>
                <a:lnTo>
                  <a:pt x="2810009" y="210733"/>
                </a:lnTo>
                <a:lnTo>
                  <a:pt x="2946731" y="210733"/>
                </a:lnTo>
                <a:lnTo>
                  <a:pt x="2950264" y="237732"/>
                </a:lnTo>
                <a:lnTo>
                  <a:pt x="2911546" y="243331"/>
                </a:lnTo>
                <a:lnTo>
                  <a:pt x="2873255" y="246761"/>
                </a:lnTo>
                <a:lnTo>
                  <a:pt x="2833847" y="248481"/>
                </a:lnTo>
                <a:lnTo>
                  <a:pt x="2791776" y="248952"/>
                </a:lnTo>
                <a:close/>
              </a:path>
              <a:path w="4800600" h="324484">
                <a:moveTo>
                  <a:pt x="2946731" y="210733"/>
                </a:moveTo>
                <a:lnTo>
                  <a:pt x="2810009" y="210733"/>
                </a:lnTo>
                <a:lnTo>
                  <a:pt x="2845456" y="210026"/>
                </a:lnTo>
                <a:lnTo>
                  <a:pt x="2878997" y="208234"/>
                </a:lnTo>
                <a:lnTo>
                  <a:pt x="2911880" y="205062"/>
                </a:lnTo>
                <a:lnTo>
                  <a:pt x="2945355" y="200214"/>
                </a:lnTo>
                <a:lnTo>
                  <a:pt x="2946731" y="210733"/>
                </a:lnTo>
                <a:close/>
              </a:path>
              <a:path w="4800600" h="324484">
                <a:moveTo>
                  <a:pt x="3014080" y="323989"/>
                </a:moveTo>
                <a:lnTo>
                  <a:pt x="2967796" y="323989"/>
                </a:lnTo>
                <a:lnTo>
                  <a:pt x="2967796" y="0"/>
                </a:lnTo>
                <a:lnTo>
                  <a:pt x="3014080" y="0"/>
                </a:lnTo>
                <a:lnTo>
                  <a:pt x="3014080" y="323989"/>
                </a:lnTo>
                <a:close/>
              </a:path>
              <a:path w="4800600" h="324484">
                <a:moveTo>
                  <a:pt x="3305109" y="132190"/>
                </a:moveTo>
                <a:lnTo>
                  <a:pt x="3256836" y="127906"/>
                </a:lnTo>
                <a:lnTo>
                  <a:pt x="3220036" y="115535"/>
                </a:lnTo>
                <a:lnTo>
                  <a:pt x="3196581" y="95800"/>
                </a:lnTo>
                <a:lnTo>
                  <a:pt x="3188347" y="69426"/>
                </a:lnTo>
                <a:lnTo>
                  <a:pt x="3196581" y="43199"/>
                </a:lnTo>
                <a:lnTo>
                  <a:pt x="3220036" y="23448"/>
                </a:lnTo>
                <a:lnTo>
                  <a:pt x="3256836" y="10995"/>
                </a:lnTo>
                <a:lnTo>
                  <a:pt x="3305109" y="6662"/>
                </a:lnTo>
                <a:lnTo>
                  <a:pt x="3353437" y="10995"/>
                </a:lnTo>
                <a:lnTo>
                  <a:pt x="3390358" y="23448"/>
                </a:lnTo>
                <a:lnTo>
                  <a:pt x="3412592" y="42076"/>
                </a:lnTo>
                <a:lnTo>
                  <a:pt x="3305109" y="42076"/>
                </a:lnTo>
                <a:lnTo>
                  <a:pt x="3275825" y="43785"/>
                </a:lnTo>
                <a:lnTo>
                  <a:pt x="3254135" y="48913"/>
                </a:lnTo>
                <a:lnTo>
                  <a:pt x="3240663" y="57460"/>
                </a:lnTo>
                <a:lnTo>
                  <a:pt x="3236033" y="69426"/>
                </a:lnTo>
                <a:lnTo>
                  <a:pt x="3240663" y="81391"/>
                </a:lnTo>
                <a:lnTo>
                  <a:pt x="3254135" y="89938"/>
                </a:lnTo>
                <a:lnTo>
                  <a:pt x="3275825" y="95066"/>
                </a:lnTo>
                <a:lnTo>
                  <a:pt x="3305109" y="96775"/>
                </a:lnTo>
                <a:lnTo>
                  <a:pt x="3412768" y="96775"/>
                </a:lnTo>
                <a:lnTo>
                  <a:pt x="3390358" y="115535"/>
                </a:lnTo>
                <a:lnTo>
                  <a:pt x="3353437" y="127906"/>
                </a:lnTo>
                <a:lnTo>
                  <a:pt x="3305109" y="132190"/>
                </a:lnTo>
                <a:close/>
              </a:path>
              <a:path w="4800600" h="324484">
                <a:moveTo>
                  <a:pt x="3412768" y="96775"/>
                </a:moveTo>
                <a:lnTo>
                  <a:pt x="3305109" y="96775"/>
                </a:lnTo>
                <a:lnTo>
                  <a:pt x="3334595" y="95066"/>
                </a:lnTo>
                <a:lnTo>
                  <a:pt x="3356390" y="89938"/>
                </a:lnTo>
                <a:lnTo>
                  <a:pt x="3369900" y="81391"/>
                </a:lnTo>
                <a:lnTo>
                  <a:pt x="3374535" y="69426"/>
                </a:lnTo>
                <a:lnTo>
                  <a:pt x="3369900" y="57460"/>
                </a:lnTo>
                <a:lnTo>
                  <a:pt x="3356390" y="48913"/>
                </a:lnTo>
                <a:lnTo>
                  <a:pt x="3334595" y="43785"/>
                </a:lnTo>
                <a:lnTo>
                  <a:pt x="3305109" y="42076"/>
                </a:lnTo>
                <a:lnTo>
                  <a:pt x="3412592" y="42076"/>
                </a:lnTo>
                <a:lnTo>
                  <a:pt x="3413933" y="43199"/>
                </a:lnTo>
                <a:lnTo>
                  <a:pt x="3422222" y="69426"/>
                </a:lnTo>
                <a:lnTo>
                  <a:pt x="3413933" y="95800"/>
                </a:lnTo>
                <a:lnTo>
                  <a:pt x="3412768" y="96775"/>
                </a:lnTo>
                <a:close/>
              </a:path>
              <a:path w="4800600" h="324484">
                <a:moveTo>
                  <a:pt x="3416261" y="319430"/>
                </a:moveTo>
                <a:lnTo>
                  <a:pt x="3193256" y="319430"/>
                </a:lnTo>
                <a:lnTo>
                  <a:pt x="3193256" y="210031"/>
                </a:lnTo>
                <a:lnTo>
                  <a:pt x="3416261" y="210031"/>
                </a:lnTo>
                <a:lnTo>
                  <a:pt x="3416261" y="246147"/>
                </a:lnTo>
                <a:lnTo>
                  <a:pt x="3238488" y="246147"/>
                </a:lnTo>
                <a:lnTo>
                  <a:pt x="3238488" y="283315"/>
                </a:lnTo>
                <a:lnTo>
                  <a:pt x="3416261" y="283315"/>
                </a:lnTo>
                <a:lnTo>
                  <a:pt x="3416261" y="319430"/>
                </a:lnTo>
                <a:close/>
              </a:path>
              <a:path w="4800600" h="324484">
                <a:moveTo>
                  <a:pt x="3416261" y="283315"/>
                </a:moveTo>
                <a:lnTo>
                  <a:pt x="3370678" y="283315"/>
                </a:lnTo>
                <a:lnTo>
                  <a:pt x="3370678" y="246147"/>
                </a:lnTo>
                <a:lnTo>
                  <a:pt x="3416261" y="246147"/>
                </a:lnTo>
                <a:lnTo>
                  <a:pt x="3416261" y="283315"/>
                </a:lnTo>
                <a:close/>
              </a:path>
              <a:path w="4800600" h="324484">
                <a:moveTo>
                  <a:pt x="3450974" y="187240"/>
                </a:moveTo>
                <a:lnTo>
                  <a:pt x="3159244" y="187240"/>
                </a:lnTo>
                <a:lnTo>
                  <a:pt x="3159244" y="150774"/>
                </a:lnTo>
                <a:lnTo>
                  <a:pt x="3450974" y="150774"/>
                </a:lnTo>
                <a:lnTo>
                  <a:pt x="3450974" y="187240"/>
                </a:lnTo>
                <a:close/>
              </a:path>
              <a:path w="4800600" h="324484">
                <a:moveTo>
                  <a:pt x="3499713" y="182682"/>
                </a:moveTo>
                <a:lnTo>
                  <a:pt x="3476921" y="146215"/>
                </a:lnTo>
                <a:lnTo>
                  <a:pt x="3511755" y="129067"/>
                </a:lnTo>
                <a:lnTo>
                  <a:pt x="3535741" y="105015"/>
                </a:lnTo>
                <a:lnTo>
                  <a:pt x="3549602" y="76493"/>
                </a:lnTo>
                <a:lnTo>
                  <a:pt x="3554062" y="45933"/>
                </a:lnTo>
                <a:lnTo>
                  <a:pt x="3554062" y="15077"/>
                </a:lnTo>
                <a:lnTo>
                  <a:pt x="3601047" y="15077"/>
                </a:lnTo>
                <a:lnTo>
                  <a:pt x="3601047" y="45933"/>
                </a:lnTo>
                <a:lnTo>
                  <a:pt x="3605425" y="75524"/>
                </a:lnTo>
                <a:lnTo>
                  <a:pt x="3618973" y="102517"/>
                </a:lnTo>
                <a:lnTo>
                  <a:pt x="3630865" y="113957"/>
                </a:lnTo>
                <a:lnTo>
                  <a:pt x="3578256" y="113957"/>
                </a:lnTo>
                <a:lnTo>
                  <a:pt x="3565096" y="136135"/>
                </a:lnTo>
                <a:lnTo>
                  <a:pt x="3547662" y="155420"/>
                </a:lnTo>
                <a:lnTo>
                  <a:pt x="3525890" y="171154"/>
                </a:lnTo>
                <a:lnTo>
                  <a:pt x="3499713" y="182682"/>
                </a:lnTo>
                <a:close/>
              </a:path>
              <a:path w="4800600" h="324484">
                <a:moveTo>
                  <a:pt x="3653643" y="177422"/>
                </a:moveTo>
                <a:lnTo>
                  <a:pt x="3628649" y="166717"/>
                </a:lnTo>
                <a:lnTo>
                  <a:pt x="3607797" y="152264"/>
                </a:lnTo>
                <a:lnTo>
                  <a:pt x="3591021" y="134524"/>
                </a:lnTo>
                <a:lnTo>
                  <a:pt x="3578256" y="113957"/>
                </a:lnTo>
                <a:lnTo>
                  <a:pt x="3630865" y="113957"/>
                </a:lnTo>
                <a:lnTo>
                  <a:pt x="3642318" y="124974"/>
                </a:lnTo>
                <a:lnTo>
                  <a:pt x="3676083" y="140956"/>
                </a:lnTo>
                <a:lnTo>
                  <a:pt x="3653643" y="177422"/>
                </a:lnTo>
                <a:close/>
              </a:path>
              <a:path w="4800600" h="324484">
                <a:moveTo>
                  <a:pt x="3746562" y="323638"/>
                </a:moveTo>
                <a:lnTo>
                  <a:pt x="3699927" y="323638"/>
                </a:lnTo>
                <a:lnTo>
                  <a:pt x="3699927" y="244043"/>
                </a:lnTo>
                <a:lnTo>
                  <a:pt x="3526361" y="244043"/>
                </a:lnTo>
                <a:lnTo>
                  <a:pt x="3526361" y="206876"/>
                </a:lnTo>
                <a:lnTo>
                  <a:pt x="3746562" y="206876"/>
                </a:lnTo>
                <a:lnTo>
                  <a:pt x="3746562" y="323638"/>
                </a:lnTo>
                <a:close/>
              </a:path>
              <a:path w="4800600" h="324484">
                <a:moveTo>
                  <a:pt x="3746562" y="192850"/>
                </a:moveTo>
                <a:lnTo>
                  <a:pt x="3699927" y="192850"/>
                </a:lnTo>
                <a:lnTo>
                  <a:pt x="3699927" y="350"/>
                </a:lnTo>
                <a:lnTo>
                  <a:pt x="3746562" y="350"/>
                </a:lnTo>
                <a:lnTo>
                  <a:pt x="3746562" y="192850"/>
                </a:lnTo>
                <a:close/>
              </a:path>
              <a:path w="4800600" h="324484">
                <a:moveTo>
                  <a:pt x="3960801" y="182682"/>
                </a:moveTo>
                <a:lnTo>
                  <a:pt x="3806871" y="182682"/>
                </a:lnTo>
                <a:lnTo>
                  <a:pt x="3806871" y="26999"/>
                </a:lnTo>
                <a:lnTo>
                  <a:pt x="3960801" y="26999"/>
                </a:lnTo>
                <a:lnTo>
                  <a:pt x="3960801" y="63465"/>
                </a:lnTo>
                <a:lnTo>
                  <a:pt x="3852104" y="63465"/>
                </a:lnTo>
                <a:lnTo>
                  <a:pt x="3852104" y="146215"/>
                </a:lnTo>
                <a:lnTo>
                  <a:pt x="3960801" y="146215"/>
                </a:lnTo>
                <a:lnTo>
                  <a:pt x="3960801" y="182682"/>
                </a:lnTo>
                <a:close/>
              </a:path>
              <a:path w="4800600" h="324484">
                <a:moveTo>
                  <a:pt x="3960801" y="146215"/>
                </a:moveTo>
                <a:lnTo>
                  <a:pt x="3915218" y="146215"/>
                </a:lnTo>
                <a:lnTo>
                  <a:pt x="3915218" y="63465"/>
                </a:lnTo>
                <a:lnTo>
                  <a:pt x="3960801" y="63465"/>
                </a:lnTo>
                <a:lnTo>
                  <a:pt x="3960801" y="146215"/>
                </a:lnTo>
                <a:close/>
              </a:path>
              <a:path w="4800600" h="324484">
                <a:moveTo>
                  <a:pt x="4051616" y="235979"/>
                </a:moveTo>
                <a:lnTo>
                  <a:pt x="4005332" y="235979"/>
                </a:lnTo>
                <a:lnTo>
                  <a:pt x="4005332" y="350"/>
                </a:lnTo>
                <a:lnTo>
                  <a:pt x="4051616" y="350"/>
                </a:lnTo>
                <a:lnTo>
                  <a:pt x="4051616" y="93620"/>
                </a:lnTo>
                <a:lnTo>
                  <a:pt x="4094394" y="93620"/>
                </a:lnTo>
                <a:lnTo>
                  <a:pt x="4094394" y="131489"/>
                </a:lnTo>
                <a:lnTo>
                  <a:pt x="4051616" y="131489"/>
                </a:lnTo>
                <a:lnTo>
                  <a:pt x="4051616" y="235979"/>
                </a:lnTo>
                <a:close/>
              </a:path>
              <a:path w="4800600" h="324484">
                <a:moveTo>
                  <a:pt x="4063187" y="317677"/>
                </a:moveTo>
                <a:lnTo>
                  <a:pt x="3843338" y="317677"/>
                </a:lnTo>
                <a:lnTo>
                  <a:pt x="3843338" y="212836"/>
                </a:lnTo>
                <a:lnTo>
                  <a:pt x="3889622" y="212836"/>
                </a:lnTo>
                <a:lnTo>
                  <a:pt x="3889622" y="280860"/>
                </a:lnTo>
                <a:lnTo>
                  <a:pt x="4063187" y="280860"/>
                </a:lnTo>
                <a:lnTo>
                  <a:pt x="4063187" y="317677"/>
                </a:lnTo>
                <a:close/>
              </a:path>
              <a:path w="4800600" h="324484">
                <a:moveTo>
                  <a:pt x="4422240" y="308561"/>
                </a:moveTo>
                <a:lnTo>
                  <a:pt x="4379112" y="308561"/>
                </a:lnTo>
                <a:lnTo>
                  <a:pt x="4379112" y="147969"/>
                </a:lnTo>
                <a:lnTo>
                  <a:pt x="4338087" y="147969"/>
                </a:lnTo>
                <a:lnTo>
                  <a:pt x="4338087" y="110450"/>
                </a:lnTo>
                <a:lnTo>
                  <a:pt x="4379112" y="110450"/>
                </a:lnTo>
                <a:lnTo>
                  <a:pt x="4379112" y="5610"/>
                </a:lnTo>
                <a:lnTo>
                  <a:pt x="4422240" y="5610"/>
                </a:lnTo>
                <a:lnTo>
                  <a:pt x="4422240" y="308561"/>
                </a:lnTo>
                <a:close/>
              </a:path>
              <a:path w="4800600" h="324484">
                <a:moveTo>
                  <a:pt x="4360528" y="70127"/>
                </a:moveTo>
                <a:lnTo>
                  <a:pt x="4216767" y="70127"/>
                </a:lnTo>
                <a:lnTo>
                  <a:pt x="4216767" y="32609"/>
                </a:lnTo>
                <a:lnTo>
                  <a:pt x="4360528" y="32609"/>
                </a:lnTo>
                <a:lnTo>
                  <a:pt x="4360528" y="70127"/>
                </a:lnTo>
                <a:close/>
              </a:path>
              <a:path w="4800600" h="324484">
                <a:moveTo>
                  <a:pt x="4232195" y="262978"/>
                </a:moveTo>
                <a:lnTo>
                  <a:pt x="4204845" y="228966"/>
                </a:lnTo>
                <a:lnTo>
                  <a:pt x="4234638" y="201830"/>
                </a:lnTo>
                <a:lnTo>
                  <a:pt x="4254372" y="167034"/>
                </a:lnTo>
                <a:lnTo>
                  <a:pt x="4265297" y="127440"/>
                </a:lnTo>
                <a:lnTo>
                  <a:pt x="4268661" y="85906"/>
                </a:lnTo>
                <a:lnTo>
                  <a:pt x="4268661" y="70127"/>
                </a:lnTo>
                <a:lnTo>
                  <a:pt x="4313543" y="70127"/>
                </a:lnTo>
                <a:lnTo>
                  <a:pt x="4313543" y="85906"/>
                </a:lnTo>
                <a:lnTo>
                  <a:pt x="4316737" y="126043"/>
                </a:lnTo>
                <a:lnTo>
                  <a:pt x="4327261" y="163747"/>
                </a:lnTo>
                <a:lnTo>
                  <a:pt x="4334698" y="176370"/>
                </a:lnTo>
                <a:lnTo>
                  <a:pt x="4291452" y="176370"/>
                </a:lnTo>
                <a:lnTo>
                  <a:pt x="4281552" y="202871"/>
                </a:lnTo>
                <a:lnTo>
                  <a:pt x="4268529" y="226643"/>
                </a:lnTo>
                <a:lnTo>
                  <a:pt x="4252154" y="246931"/>
                </a:lnTo>
                <a:lnTo>
                  <a:pt x="4232195" y="262978"/>
                </a:lnTo>
                <a:close/>
              </a:path>
              <a:path w="4800600" h="324484">
                <a:moveTo>
                  <a:pt x="4348957" y="255264"/>
                </a:moveTo>
                <a:lnTo>
                  <a:pt x="4329321" y="240619"/>
                </a:lnTo>
                <a:lnTo>
                  <a:pt x="4313367" y="222260"/>
                </a:lnTo>
                <a:lnTo>
                  <a:pt x="4300832" y="200679"/>
                </a:lnTo>
                <a:lnTo>
                  <a:pt x="4291452" y="176370"/>
                </a:lnTo>
                <a:lnTo>
                  <a:pt x="4334698" y="176370"/>
                </a:lnTo>
                <a:lnTo>
                  <a:pt x="4346530" y="196455"/>
                </a:lnTo>
                <a:lnTo>
                  <a:pt x="4375956" y="221602"/>
                </a:lnTo>
                <a:lnTo>
                  <a:pt x="4348957" y="255264"/>
                </a:lnTo>
                <a:close/>
              </a:path>
              <a:path w="4800600" h="324484">
                <a:moveTo>
                  <a:pt x="4488160" y="322937"/>
                </a:moveTo>
                <a:lnTo>
                  <a:pt x="4444330" y="322937"/>
                </a:lnTo>
                <a:lnTo>
                  <a:pt x="4444330" y="0"/>
                </a:lnTo>
                <a:lnTo>
                  <a:pt x="4488160" y="0"/>
                </a:lnTo>
                <a:lnTo>
                  <a:pt x="4488160" y="322937"/>
                </a:lnTo>
                <a:close/>
              </a:path>
              <a:path w="4800600" h="324484">
                <a:moveTo>
                  <a:pt x="4800227" y="323287"/>
                </a:moveTo>
                <a:lnTo>
                  <a:pt x="4753943" y="323287"/>
                </a:lnTo>
                <a:lnTo>
                  <a:pt x="4753943" y="161643"/>
                </a:lnTo>
                <a:lnTo>
                  <a:pt x="4691530" y="161643"/>
                </a:lnTo>
                <a:lnTo>
                  <a:pt x="4691530" y="124125"/>
                </a:lnTo>
                <a:lnTo>
                  <a:pt x="4753943" y="124125"/>
                </a:lnTo>
                <a:lnTo>
                  <a:pt x="4753943" y="350"/>
                </a:lnTo>
                <a:lnTo>
                  <a:pt x="4800227" y="350"/>
                </a:lnTo>
                <a:lnTo>
                  <a:pt x="4800227" y="323287"/>
                </a:lnTo>
                <a:close/>
              </a:path>
              <a:path w="4800600" h="324484">
                <a:moveTo>
                  <a:pt x="4550924" y="267536"/>
                </a:moveTo>
                <a:lnTo>
                  <a:pt x="4526379" y="231771"/>
                </a:lnTo>
                <a:lnTo>
                  <a:pt x="4578307" y="199321"/>
                </a:lnTo>
                <a:lnTo>
                  <a:pt x="4614390" y="162301"/>
                </a:lnTo>
                <a:lnTo>
                  <a:pt x="4636534" y="119693"/>
                </a:lnTo>
                <a:lnTo>
                  <a:pt x="4646648" y="70478"/>
                </a:lnTo>
                <a:lnTo>
                  <a:pt x="4541808" y="70478"/>
                </a:lnTo>
                <a:lnTo>
                  <a:pt x="4541808" y="33661"/>
                </a:lnTo>
                <a:lnTo>
                  <a:pt x="4693634" y="33661"/>
                </a:lnTo>
                <a:lnTo>
                  <a:pt x="4690806" y="80959"/>
                </a:lnTo>
                <a:lnTo>
                  <a:pt x="4681413" y="125229"/>
                </a:lnTo>
                <a:lnTo>
                  <a:pt x="4664092" y="166246"/>
                </a:lnTo>
                <a:lnTo>
                  <a:pt x="4637480" y="203785"/>
                </a:lnTo>
                <a:lnTo>
                  <a:pt x="4600211" y="237623"/>
                </a:lnTo>
                <a:lnTo>
                  <a:pt x="4550924" y="26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4248" y="8067190"/>
            <a:ext cx="2670810" cy="325755"/>
          </a:xfrm>
          <a:custGeom>
            <a:avLst/>
            <a:gdLst/>
            <a:ahLst/>
            <a:cxnLst/>
            <a:rect l="l" t="t" r="r" b="b"/>
            <a:pathLst>
              <a:path w="2670810" h="325754">
                <a:moveTo>
                  <a:pt x="179877" y="251056"/>
                </a:moveTo>
                <a:lnTo>
                  <a:pt x="0" y="181630"/>
                </a:lnTo>
                <a:lnTo>
                  <a:pt x="0" y="145164"/>
                </a:lnTo>
                <a:lnTo>
                  <a:pt x="179877" y="75737"/>
                </a:lnTo>
                <a:lnTo>
                  <a:pt x="179877" y="118165"/>
                </a:lnTo>
                <a:lnTo>
                  <a:pt x="106243" y="143410"/>
                </a:lnTo>
                <a:lnTo>
                  <a:pt x="52595" y="162345"/>
                </a:lnTo>
                <a:lnTo>
                  <a:pt x="52595" y="164098"/>
                </a:lnTo>
                <a:lnTo>
                  <a:pt x="106243" y="183033"/>
                </a:lnTo>
                <a:lnTo>
                  <a:pt x="179877" y="208279"/>
                </a:lnTo>
                <a:lnTo>
                  <a:pt x="179877" y="251056"/>
                </a:lnTo>
                <a:close/>
              </a:path>
              <a:path w="2670810" h="325754">
                <a:moveTo>
                  <a:pt x="428479" y="26648"/>
                </a:moveTo>
                <a:lnTo>
                  <a:pt x="382195" y="26648"/>
                </a:lnTo>
                <a:lnTo>
                  <a:pt x="382195" y="0"/>
                </a:lnTo>
                <a:lnTo>
                  <a:pt x="428479" y="0"/>
                </a:lnTo>
                <a:lnTo>
                  <a:pt x="428479" y="26648"/>
                </a:lnTo>
                <a:close/>
              </a:path>
              <a:path w="2670810" h="325754">
                <a:moveTo>
                  <a:pt x="568384" y="242641"/>
                </a:moveTo>
                <a:lnTo>
                  <a:pt x="521749" y="242641"/>
                </a:lnTo>
                <a:lnTo>
                  <a:pt x="521749" y="2454"/>
                </a:lnTo>
                <a:lnTo>
                  <a:pt x="568384" y="2454"/>
                </a:lnTo>
                <a:lnTo>
                  <a:pt x="568384" y="242641"/>
                </a:lnTo>
                <a:close/>
              </a:path>
              <a:path w="2670810" h="325754">
                <a:moveTo>
                  <a:pt x="499659" y="59608"/>
                </a:moveTo>
                <a:lnTo>
                  <a:pt x="310314" y="59608"/>
                </a:lnTo>
                <a:lnTo>
                  <a:pt x="310314" y="26648"/>
                </a:lnTo>
                <a:lnTo>
                  <a:pt x="499659" y="26648"/>
                </a:lnTo>
                <a:lnTo>
                  <a:pt x="499659" y="59608"/>
                </a:lnTo>
                <a:close/>
              </a:path>
              <a:path w="2670810" h="325754">
                <a:moveTo>
                  <a:pt x="307158" y="214941"/>
                </a:moveTo>
                <a:lnTo>
                  <a:pt x="301198" y="179877"/>
                </a:lnTo>
                <a:lnTo>
                  <a:pt x="339987" y="179789"/>
                </a:lnTo>
                <a:lnTo>
                  <a:pt x="382195" y="179176"/>
                </a:lnTo>
                <a:lnTo>
                  <a:pt x="382195" y="160942"/>
                </a:lnTo>
                <a:lnTo>
                  <a:pt x="358472" y="154905"/>
                </a:lnTo>
                <a:lnTo>
                  <a:pt x="340469" y="144988"/>
                </a:lnTo>
                <a:lnTo>
                  <a:pt x="329041" y="131653"/>
                </a:lnTo>
                <a:lnTo>
                  <a:pt x="325041" y="115359"/>
                </a:lnTo>
                <a:lnTo>
                  <a:pt x="330832" y="95685"/>
                </a:lnTo>
                <a:lnTo>
                  <a:pt x="347175" y="80778"/>
                </a:lnTo>
                <a:lnTo>
                  <a:pt x="372525" y="71327"/>
                </a:lnTo>
                <a:lnTo>
                  <a:pt x="405337" y="68023"/>
                </a:lnTo>
                <a:lnTo>
                  <a:pt x="437744" y="71327"/>
                </a:lnTo>
                <a:lnTo>
                  <a:pt x="462886" y="80778"/>
                </a:lnTo>
                <a:lnTo>
                  <a:pt x="479152" y="95685"/>
                </a:lnTo>
                <a:lnTo>
                  <a:pt x="479884" y="98178"/>
                </a:lnTo>
                <a:lnTo>
                  <a:pt x="405337" y="98178"/>
                </a:lnTo>
                <a:lnTo>
                  <a:pt x="390227" y="99285"/>
                </a:lnTo>
                <a:lnTo>
                  <a:pt x="378864" y="102561"/>
                </a:lnTo>
                <a:lnTo>
                  <a:pt x="371709" y="107941"/>
                </a:lnTo>
                <a:lnTo>
                  <a:pt x="369221" y="115359"/>
                </a:lnTo>
                <a:lnTo>
                  <a:pt x="371709" y="122723"/>
                </a:lnTo>
                <a:lnTo>
                  <a:pt x="378864" y="127982"/>
                </a:lnTo>
                <a:lnTo>
                  <a:pt x="390227" y="131138"/>
                </a:lnTo>
                <a:lnTo>
                  <a:pt x="405337" y="132190"/>
                </a:lnTo>
                <a:lnTo>
                  <a:pt x="480486" y="132190"/>
                </a:lnTo>
                <a:lnTo>
                  <a:pt x="469592" y="144988"/>
                </a:lnTo>
                <a:lnTo>
                  <a:pt x="451797" y="154905"/>
                </a:lnTo>
                <a:lnTo>
                  <a:pt x="428479" y="160942"/>
                </a:lnTo>
                <a:lnTo>
                  <a:pt x="428479" y="177422"/>
                </a:lnTo>
                <a:lnTo>
                  <a:pt x="503460" y="177422"/>
                </a:lnTo>
                <a:lnTo>
                  <a:pt x="505970" y="201967"/>
                </a:lnTo>
                <a:lnTo>
                  <a:pt x="453999" y="209024"/>
                </a:lnTo>
                <a:lnTo>
                  <a:pt x="402094" y="212924"/>
                </a:lnTo>
                <a:lnTo>
                  <a:pt x="352424" y="214590"/>
                </a:lnTo>
                <a:lnTo>
                  <a:pt x="307158" y="214941"/>
                </a:lnTo>
                <a:close/>
              </a:path>
              <a:path w="2670810" h="325754">
                <a:moveTo>
                  <a:pt x="480486" y="132190"/>
                </a:moveTo>
                <a:lnTo>
                  <a:pt x="405337" y="132190"/>
                </a:lnTo>
                <a:lnTo>
                  <a:pt x="420190" y="131138"/>
                </a:lnTo>
                <a:lnTo>
                  <a:pt x="431328" y="127982"/>
                </a:lnTo>
                <a:lnTo>
                  <a:pt x="438325" y="122723"/>
                </a:lnTo>
                <a:lnTo>
                  <a:pt x="440752" y="115359"/>
                </a:lnTo>
                <a:lnTo>
                  <a:pt x="438325" y="107941"/>
                </a:lnTo>
                <a:lnTo>
                  <a:pt x="431328" y="102561"/>
                </a:lnTo>
                <a:lnTo>
                  <a:pt x="420190" y="99285"/>
                </a:lnTo>
                <a:lnTo>
                  <a:pt x="405337" y="98178"/>
                </a:lnTo>
                <a:lnTo>
                  <a:pt x="479884" y="98178"/>
                </a:lnTo>
                <a:lnTo>
                  <a:pt x="484932" y="115359"/>
                </a:lnTo>
                <a:lnTo>
                  <a:pt x="480944" y="131653"/>
                </a:lnTo>
                <a:lnTo>
                  <a:pt x="480486" y="132190"/>
                </a:lnTo>
                <a:close/>
              </a:path>
              <a:path w="2670810" h="325754">
                <a:moveTo>
                  <a:pt x="503460" y="177422"/>
                </a:moveTo>
                <a:lnTo>
                  <a:pt x="428479" y="177422"/>
                </a:lnTo>
                <a:lnTo>
                  <a:pt x="447392" y="176239"/>
                </a:lnTo>
                <a:lnTo>
                  <a:pt x="466173" y="174793"/>
                </a:lnTo>
                <a:lnTo>
                  <a:pt x="484691" y="173083"/>
                </a:lnTo>
                <a:lnTo>
                  <a:pt x="502815" y="171111"/>
                </a:lnTo>
                <a:lnTo>
                  <a:pt x="503460" y="177422"/>
                </a:lnTo>
                <a:close/>
              </a:path>
              <a:path w="2670810" h="325754">
                <a:moveTo>
                  <a:pt x="346430" y="324340"/>
                </a:moveTo>
                <a:lnTo>
                  <a:pt x="331002" y="289627"/>
                </a:lnTo>
                <a:lnTo>
                  <a:pt x="377067" y="281496"/>
                </a:lnTo>
                <a:lnTo>
                  <a:pt x="408668" y="267449"/>
                </a:lnTo>
                <a:lnTo>
                  <a:pt x="426858" y="249588"/>
                </a:lnTo>
                <a:lnTo>
                  <a:pt x="432687" y="230018"/>
                </a:lnTo>
                <a:lnTo>
                  <a:pt x="432687" y="226161"/>
                </a:lnTo>
                <a:lnTo>
                  <a:pt x="480023" y="226161"/>
                </a:lnTo>
                <a:lnTo>
                  <a:pt x="480023" y="230018"/>
                </a:lnTo>
                <a:lnTo>
                  <a:pt x="485852" y="249588"/>
                </a:lnTo>
                <a:lnTo>
                  <a:pt x="504042" y="267449"/>
                </a:lnTo>
                <a:lnTo>
                  <a:pt x="525537" y="277004"/>
                </a:lnTo>
                <a:lnTo>
                  <a:pt x="456530" y="277004"/>
                </a:lnTo>
                <a:lnTo>
                  <a:pt x="438489" y="294212"/>
                </a:lnTo>
                <a:lnTo>
                  <a:pt x="413972" y="308167"/>
                </a:lnTo>
                <a:lnTo>
                  <a:pt x="383209" y="318373"/>
                </a:lnTo>
                <a:lnTo>
                  <a:pt x="346430" y="324340"/>
                </a:lnTo>
                <a:close/>
              </a:path>
              <a:path w="2670810" h="325754">
                <a:moveTo>
                  <a:pt x="566280" y="324340"/>
                </a:moveTo>
                <a:lnTo>
                  <a:pt x="529507" y="318373"/>
                </a:lnTo>
                <a:lnTo>
                  <a:pt x="498782" y="308167"/>
                </a:lnTo>
                <a:lnTo>
                  <a:pt x="474369" y="294212"/>
                </a:lnTo>
                <a:lnTo>
                  <a:pt x="456530" y="277004"/>
                </a:lnTo>
                <a:lnTo>
                  <a:pt x="525537" y="277004"/>
                </a:lnTo>
                <a:lnTo>
                  <a:pt x="535643" y="281496"/>
                </a:lnTo>
                <a:lnTo>
                  <a:pt x="581708" y="289627"/>
                </a:lnTo>
                <a:lnTo>
                  <a:pt x="566280" y="324340"/>
                </a:lnTo>
                <a:close/>
              </a:path>
              <a:path w="2670810" h="325754">
                <a:moveTo>
                  <a:pt x="647277" y="154280"/>
                </a:moveTo>
                <a:lnTo>
                  <a:pt x="629746" y="117113"/>
                </a:lnTo>
                <a:lnTo>
                  <a:pt x="678068" y="104123"/>
                </a:lnTo>
                <a:lnTo>
                  <a:pt x="712584" y="82619"/>
                </a:lnTo>
                <a:lnTo>
                  <a:pt x="733293" y="55921"/>
                </a:lnTo>
                <a:lnTo>
                  <a:pt x="740197" y="27349"/>
                </a:lnTo>
                <a:lnTo>
                  <a:pt x="740197" y="11921"/>
                </a:lnTo>
                <a:lnTo>
                  <a:pt x="789637" y="11921"/>
                </a:lnTo>
                <a:lnTo>
                  <a:pt x="789637" y="27349"/>
                </a:lnTo>
                <a:lnTo>
                  <a:pt x="796589" y="55773"/>
                </a:lnTo>
                <a:lnTo>
                  <a:pt x="817381" y="82487"/>
                </a:lnTo>
                <a:lnTo>
                  <a:pt x="821167" y="84854"/>
                </a:lnTo>
                <a:lnTo>
                  <a:pt x="765092" y="84854"/>
                </a:lnTo>
                <a:lnTo>
                  <a:pt x="745894" y="109163"/>
                </a:lnTo>
                <a:lnTo>
                  <a:pt x="719597" y="129429"/>
                </a:lnTo>
                <a:lnTo>
                  <a:pt x="686593" y="144764"/>
                </a:lnTo>
                <a:lnTo>
                  <a:pt x="647277" y="154280"/>
                </a:lnTo>
                <a:close/>
              </a:path>
              <a:path w="2670810" h="325754">
                <a:moveTo>
                  <a:pt x="882556" y="154280"/>
                </a:moveTo>
                <a:lnTo>
                  <a:pt x="843295" y="144764"/>
                </a:lnTo>
                <a:lnTo>
                  <a:pt x="810412" y="129429"/>
                </a:lnTo>
                <a:lnTo>
                  <a:pt x="784235" y="109163"/>
                </a:lnTo>
                <a:lnTo>
                  <a:pt x="765092" y="84854"/>
                </a:lnTo>
                <a:lnTo>
                  <a:pt x="821167" y="84854"/>
                </a:lnTo>
                <a:lnTo>
                  <a:pt x="851913" y="104073"/>
                </a:lnTo>
                <a:lnTo>
                  <a:pt x="900088" y="117113"/>
                </a:lnTo>
                <a:lnTo>
                  <a:pt x="882556" y="154280"/>
                </a:lnTo>
                <a:close/>
              </a:path>
              <a:path w="2670810" h="325754">
                <a:moveTo>
                  <a:pt x="910607" y="215642"/>
                </a:moveTo>
                <a:lnTo>
                  <a:pt x="618876" y="215642"/>
                </a:lnTo>
                <a:lnTo>
                  <a:pt x="618876" y="178124"/>
                </a:lnTo>
                <a:lnTo>
                  <a:pt x="910607" y="178124"/>
                </a:lnTo>
                <a:lnTo>
                  <a:pt x="910607" y="215642"/>
                </a:lnTo>
                <a:close/>
              </a:path>
              <a:path w="2670810" h="325754">
                <a:moveTo>
                  <a:pt x="786831" y="325742"/>
                </a:moveTo>
                <a:lnTo>
                  <a:pt x="740547" y="325742"/>
                </a:lnTo>
                <a:lnTo>
                  <a:pt x="740547" y="215642"/>
                </a:lnTo>
                <a:lnTo>
                  <a:pt x="786831" y="215642"/>
                </a:lnTo>
                <a:lnTo>
                  <a:pt x="786831" y="325742"/>
                </a:lnTo>
                <a:close/>
              </a:path>
              <a:path w="2670810" h="325754">
                <a:moveTo>
                  <a:pt x="1243362" y="310665"/>
                </a:moveTo>
                <a:lnTo>
                  <a:pt x="1200234" y="310665"/>
                </a:lnTo>
                <a:lnTo>
                  <a:pt x="1200234" y="150073"/>
                </a:lnTo>
                <a:lnTo>
                  <a:pt x="1159209" y="150073"/>
                </a:lnTo>
                <a:lnTo>
                  <a:pt x="1159209" y="112554"/>
                </a:lnTo>
                <a:lnTo>
                  <a:pt x="1200234" y="112554"/>
                </a:lnTo>
                <a:lnTo>
                  <a:pt x="1200234" y="7714"/>
                </a:lnTo>
                <a:lnTo>
                  <a:pt x="1243362" y="7714"/>
                </a:lnTo>
                <a:lnTo>
                  <a:pt x="1243362" y="310665"/>
                </a:lnTo>
                <a:close/>
              </a:path>
              <a:path w="2670810" h="325754">
                <a:moveTo>
                  <a:pt x="1181650" y="72231"/>
                </a:moveTo>
                <a:lnTo>
                  <a:pt x="1037888" y="72231"/>
                </a:lnTo>
                <a:lnTo>
                  <a:pt x="1037888" y="34713"/>
                </a:lnTo>
                <a:lnTo>
                  <a:pt x="1181650" y="34713"/>
                </a:lnTo>
                <a:lnTo>
                  <a:pt x="1181650" y="72231"/>
                </a:lnTo>
                <a:close/>
              </a:path>
              <a:path w="2670810" h="325754">
                <a:moveTo>
                  <a:pt x="1053316" y="265082"/>
                </a:moveTo>
                <a:lnTo>
                  <a:pt x="1025967" y="231070"/>
                </a:lnTo>
                <a:lnTo>
                  <a:pt x="1055760" y="203934"/>
                </a:lnTo>
                <a:lnTo>
                  <a:pt x="1075494" y="169139"/>
                </a:lnTo>
                <a:lnTo>
                  <a:pt x="1086419" y="129544"/>
                </a:lnTo>
                <a:lnTo>
                  <a:pt x="1089783" y="88010"/>
                </a:lnTo>
                <a:lnTo>
                  <a:pt x="1089783" y="72231"/>
                </a:lnTo>
                <a:lnTo>
                  <a:pt x="1134664" y="72231"/>
                </a:lnTo>
                <a:lnTo>
                  <a:pt x="1134664" y="88010"/>
                </a:lnTo>
                <a:lnTo>
                  <a:pt x="1137859" y="128147"/>
                </a:lnTo>
                <a:lnTo>
                  <a:pt x="1148383" y="165851"/>
                </a:lnTo>
                <a:lnTo>
                  <a:pt x="1155820" y="178474"/>
                </a:lnTo>
                <a:lnTo>
                  <a:pt x="1112574" y="178474"/>
                </a:lnTo>
                <a:lnTo>
                  <a:pt x="1102674" y="204975"/>
                </a:lnTo>
                <a:lnTo>
                  <a:pt x="1089651" y="228747"/>
                </a:lnTo>
                <a:lnTo>
                  <a:pt x="1073275" y="249035"/>
                </a:lnTo>
                <a:lnTo>
                  <a:pt x="1053316" y="265082"/>
                </a:lnTo>
                <a:close/>
              </a:path>
              <a:path w="2670810" h="325754">
                <a:moveTo>
                  <a:pt x="1170079" y="257368"/>
                </a:moveTo>
                <a:lnTo>
                  <a:pt x="1150443" y="242723"/>
                </a:lnTo>
                <a:lnTo>
                  <a:pt x="1134489" y="224364"/>
                </a:lnTo>
                <a:lnTo>
                  <a:pt x="1121954" y="202783"/>
                </a:lnTo>
                <a:lnTo>
                  <a:pt x="1112574" y="178474"/>
                </a:lnTo>
                <a:lnTo>
                  <a:pt x="1155820" y="178474"/>
                </a:lnTo>
                <a:lnTo>
                  <a:pt x="1167652" y="198559"/>
                </a:lnTo>
                <a:lnTo>
                  <a:pt x="1197078" y="223707"/>
                </a:lnTo>
                <a:lnTo>
                  <a:pt x="1170079" y="257368"/>
                </a:lnTo>
                <a:close/>
              </a:path>
              <a:path w="2670810" h="325754">
                <a:moveTo>
                  <a:pt x="1309282" y="325041"/>
                </a:moveTo>
                <a:lnTo>
                  <a:pt x="1265452" y="325041"/>
                </a:lnTo>
                <a:lnTo>
                  <a:pt x="1265452" y="2103"/>
                </a:lnTo>
                <a:lnTo>
                  <a:pt x="1309282" y="2103"/>
                </a:lnTo>
                <a:lnTo>
                  <a:pt x="1309282" y="325041"/>
                </a:lnTo>
                <a:close/>
              </a:path>
              <a:path w="2670810" h="325754">
                <a:moveTo>
                  <a:pt x="1469524" y="36466"/>
                </a:moveTo>
                <a:lnTo>
                  <a:pt x="1422889" y="36466"/>
                </a:lnTo>
                <a:lnTo>
                  <a:pt x="1422889" y="2103"/>
                </a:lnTo>
                <a:lnTo>
                  <a:pt x="1469524" y="2103"/>
                </a:lnTo>
                <a:lnTo>
                  <a:pt x="1469524" y="36466"/>
                </a:lnTo>
                <a:close/>
              </a:path>
              <a:path w="2670810" h="325754">
                <a:moveTo>
                  <a:pt x="1541405" y="72582"/>
                </a:moveTo>
                <a:lnTo>
                  <a:pt x="1351359" y="72582"/>
                </a:lnTo>
                <a:lnTo>
                  <a:pt x="1351359" y="36466"/>
                </a:lnTo>
                <a:lnTo>
                  <a:pt x="1541755" y="36466"/>
                </a:lnTo>
                <a:lnTo>
                  <a:pt x="1541405" y="72582"/>
                </a:lnTo>
                <a:close/>
              </a:path>
              <a:path w="2670810" h="325754">
                <a:moveTo>
                  <a:pt x="1446382" y="208629"/>
                </a:moveTo>
                <a:lnTo>
                  <a:pt x="1414474" y="204104"/>
                </a:lnTo>
                <a:lnTo>
                  <a:pt x="1389403" y="191360"/>
                </a:lnTo>
                <a:lnTo>
                  <a:pt x="1373011" y="171648"/>
                </a:lnTo>
                <a:lnTo>
                  <a:pt x="1367138" y="146216"/>
                </a:lnTo>
                <a:lnTo>
                  <a:pt x="1373011" y="121134"/>
                </a:lnTo>
                <a:lnTo>
                  <a:pt x="1389403" y="101509"/>
                </a:lnTo>
                <a:lnTo>
                  <a:pt x="1414474" y="88722"/>
                </a:lnTo>
                <a:lnTo>
                  <a:pt x="1446382" y="84153"/>
                </a:lnTo>
                <a:lnTo>
                  <a:pt x="1478290" y="88722"/>
                </a:lnTo>
                <a:lnTo>
                  <a:pt x="1503360" y="101509"/>
                </a:lnTo>
                <a:lnTo>
                  <a:pt x="1518151" y="119216"/>
                </a:lnTo>
                <a:lnTo>
                  <a:pt x="1446382" y="119216"/>
                </a:lnTo>
                <a:lnTo>
                  <a:pt x="1432175" y="120970"/>
                </a:lnTo>
                <a:lnTo>
                  <a:pt x="1421092" y="126142"/>
                </a:lnTo>
                <a:lnTo>
                  <a:pt x="1413887" y="134601"/>
                </a:lnTo>
                <a:lnTo>
                  <a:pt x="1411318" y="146216"/>
                </a:lnTo>
                <a:lnTo>
                  <a:pt x="1413887" y="158033"/>
                </a:lnTo>
                <a:lnTo>
                  <a:pt x="1421092" y="166596"/>
                </a:lnTo>
                <a:lnTo>
                  <a:pt x="1432175" y="171807"/>
                </a:lnTo>
                <a:lnTo>
                  <a:pt x="1446382" y="173565"/>
                </a:lnTo>
                <a:lnTo>
                  <a:pt x="1518158" y="173565"/>
                </a:lnTo>
                <a:lnTo>
                  <a:pt x="1503360" y="191360"/>
                </a:lnTo>
                <a:lnTo>
                  <a:pt x="1478290" y="204104"/>
                </a:lnTo>
                <a:lnTo>
                  <a:pt x="1446382" y="208629"/>
                </a:lnTo>
                <a:close/>
              </a:path>
              <a:path w="2670810" h="325754">
                <a:moveTo>
                  <a:pt x="1518158" y="173565"/>
                </a:moveTo>
                <a:lnTo>
                  <a:pt x="1446382" y="173565"/>
                </a:lnTo>
                <a:lnTo>
                  <a:pt x="1460440" y="171807"/>
                </a:lnTo>
                <a:lnTo>
                  <a:pt x="1471540" y="166596"/>
                </a:lnTo>
                <a:lnTo>
                  <a:pt x="1478827" y="158033"/>
                </a:lnTo>
                <a:lnTo>
                  <a:pt x="1481446" y="146216"/>
                </a:lnTo>
                <a:lnTo>
                  <a:pt x="1478827" y="134601"/>
                </a:lnTo>
                <a:lnTo>
                  <a:pt x="1471540" y="126142"/>
                </a:lnTo>
                <a:lnTo>
                  <a:pt x="1460440" y="120970"/>
                </a:lnTo>
                <a:lnTo>
                  <a:pt x="1446382" y="119216"/>
                </a:lnTo>
                <a:lnTo>
                  <a:pt x="1518151" y="119216"/>
                </a:lnTo>
                <a:lnTo>
                  <a:pt x="1519753" y="121134"/>
                </a:lnTo>
                <a:lnTo>
                  <a:pt x="1525626" y="146216"/>
                </a:lnTo>
                <a:lnTo>
                  <a:pt x="1519753" y="171648"/>
                </a:lnTo>
                <a:lnTo>
                  <a:pt x="1518158" y="173565"/>
                </a:lnTo>
                <a:close/>
              </a:path>
              <a:path w="2670810" h="325754">
                <a:moveTo>
                  <a:pt x="1605571" y="244044"/>
                </a:moveTo>
                <a:lnTo>
                  <a:pt x="1559287" y="244044"/>
                </a:lnTo>
                <a:lnTo>
                  <a:pt x="1559287" y="2454"/>
                </a:lnTo>
                <a:lnTo>
                  <a:pt x="1605571" y="2454"/>
                </a:lnTo>
                <a:lnTo>
                  <a:pt x="1605571" y="100983"/>
                </a:lnTo>
                <a:lnTo>
                  <a:pt x="1648349" y="100983"/>
                </a:lnTo>
                <a:lnTo>
                  <a:pt x="1648349" y="139203"/>
                </a:lnTo>
                <a:lnTo>
                  <a:pt x="1605571" y="139203"/>
                </a:lnTo>
                <a:lnTo>
                  <a:pt x="1605571" y="244044"/>
                </a:lnTo>
                <a:close/>
              </a:path>
              <a:path w="2670810" h="325754">
                <a:moveTo>
                  <a:pt x="1617143" y="319781"/>
                </a:moveTo>
                <a:lnTo>
                  <a:pt x="1397292" y="319781"/>
                </a:lnTo>
                <a:lnTo>
                  <a:pt x="1397292" y="226161"/>
                </a:lnTo>
                <a:lnTo>
                  <a:pt x="1443577" y="226161"/>
                </a:lnTo>
                <a:lnTo>
                  <a:pt x="1443577" y="282964"/>
                </a:lnTo>
                <a:lnTo>
                  <a:pt x="1617143" y="282964"/>
                </a:lnTo>
                <a:lnTo>
                  <a:pt x="1617143" y="319781"/>
                </a:lnTo>
                <a:close/>
              </a:path>
              <a:path w="2670810" h="325754">
                <a:moveTo>
                  <a:pt x="1712165" y="166903"/>
                </a:moveTo>
                <a:lnTo>
                  <a:pt x="1699488" y="164361"/>
                </a:lnTo>
                <a:lnTo>
                  <a:pt x="1689374" y="157348"/>
                </a:lnTo>
                <a:lnTo>
                  <a:pt x="1682679" y="146785"/>
                </a:lnTo>
                <a:lnTo>
                  <a:pt x="1680257" y="133593"/>
                </a:lnTo>
                <a:lnTo>
                  <a:pt x="1682679" y="120197"/>
                </a:lnTo>
                <a:lnTo>
                  <a:pt x="1689374" y="109530"/>
                </a:lnTo>
                <a:lnTo>
                  <a:pt x="1699488" y="102479"/>
                </a:lnTo>
                <a:lnTo>
                  <a:pt x="1712165" y="99931"/>
                </a:lnTo>
                <a:lnTo>
                  <a:pt x="1725046" y="102479"/>
                </a:lnTo>
                <a:lnTo>
                  <a:pt x="1735264" y="109530"/>
                </a:lnTo>
                <a:lnTo>
                  <a:pt x="1741997" y="120197"/>
                </a:lnTo>
                <a:lnTo>
                  <a:pt x="1744424" y="133593"/>
                </a:lnTo>
                <a:lnTo>
                  <a:pt x="1741997" y="146785"/>
                </a:lnTo>
                <a:lnTo>
                  <a:pt x="1735264" y="157348"/>
                </a:lnTo>
                <a:lnTo>
                  <a:pt x="1725046" y="164361"/>
                </a:lnTo>
                <a:lnTo>
                  <a:pt x="1712165" y="166903"/>
                </a:lnTo>
                <a:close/>
              </a:path>
              <a:path w="2670810" h="325754">
                <a:moveTo>
                  <a:pt x="1712165" y="300146"/>
                </a:moveTo>
                <a:lnTo>
                  <a:pt x="1699488" y="297549"/>
                </a:lnTo>
                <a:lnTo>
                  <a:pt x="1689374" y="290416"/>
                </a:lnTo>
                <a:lnTo>
                  <a:pt x="1682679" y="279732"/>
                </a:lnTo>
                <a:lnTo>
                  <a:pt x="1680257" y="266484"/>
                </a:lnTo>
                <a:lnTo>
                  <a:pt x="1682679" y="253237"/>
                </a:lnTo>
                <a:lnTo>
                  <a:pt x="1689374" y="242553"/>
                </a:lnTo>
                <a:lnTo>
                  <a:pt x="1699488" y="235420"/>
                </a:lnTo>
                <a:lnTo>
                  <a:pt x="1712165" y="232823"/>
                </a:lnTo>
                <a:lnTo>
                  <a:pt x="1725046" y="235420"/>
                </a:lnTo>
                <a:lnTo>
                  <a:pt x="1735264" y="242553"/>
                </a:lnTo>
                <a:lnTo>
                  <a:pt x="1741997" y="253237"/>
                </a:lnTo>
                <a:lnTo>
                  <a:pt x="1744424" y="266484"/>
                </a:lnTo>
                <a:lnTo>
                  <a:pt x="1741997" y="279732"/>
                </a:lnTo>
                <a:lnTo>
                  <a:pt x="1735264" y="290416"/>
                </a:lnTo>
                <a:lnTo>
                  <a:pt x="1725046" y="297549"/>
                </a:lnTo>
                <a:lnTo>
                  <a:pt x="1712165" y="300146"/>
                </a:lnTo>
                <a:close/>
              </a:path>
              <a:path w="2670810" h="325754">
                <a:moveTo>
                  <a:pt x="1903614" y="94321"/>
                </a:moveTo>
                <a:lnTo>
                  <a:pt x="1877316" y="62764"/>
                </a:lnTo>
                <a:lnTo>
                  <a:pt x="1894656" y="49494"/>
                </a:lnTo>
                <a:lnTo>
                  <a:pt x="1913213" y="39446"/>
                </a:lnTo>
                <a:lnTo>
                  <a:pt x="1933281" y="33080"/>
                </a:lnTo>
                <a:lnTo>
                  <a:pt x="1955158" y="30856"/>
                </a:lnTo>
                <a:lnTo>
                  <a:pt x="1989460" y="35387"/>
                </a:lnTo>
                <a:lnTo>
                  <a:pt x="2016037" y="48694"/>
                </a:lnTo>
                <a:lnTo>
                  <a:pt x="2033213" y="70352"/>
                </a:lnTo>
                <a:lnTo>
                  <a:pt x="2033384" y="71179"/>
                </a:lnTo>
                <a:lnTo>
                  <a:pt x="1952703" y="71179"/>
                </a:lnTo>
                <a:lnTo>
                  <a:pt x="1939363" y="72971"/>
                </a:lnTo>
                <a:lnTo>
                  <a:pt x="1926975" y="77622"/>
                </a:lnTo>
                <a:lnTo>
                  <a:pt x="1915179" y="84837"/>
                </a:lnTo>
                <a:lnTo>
                  <a:pt x="1903614" y="94321"/>
                </a:lnTo>
                <a:close/>
              </a:path>
              <a:path w="2670810" h="325754">
                <a:moveTo>
                  <a:pt x="2039255" y="258069"/>
                </a:moveTo>
                <a:lnTo>
                  <a:pt x="1951651" y="258069"/>
                </a:lnTo>
                <a:lnTo>
                  <a:pt x="1969649" y="255680"/>
                </a:lnTo>
                <a:lnTo>
                  <a:pt x="1983603" y="248690"/>
                </a:lnTo>
                <a:lnTo>
                  <a:pt x="1992627" y="237360"/>
                </a:lnTo>
                <a:lnTo>
                  <a:pt x="1995832" y="221953"/>
                </a:lnTo>
                <a:lnTo>
                  <a:pt x="1992594" y="204690"/>
                </a:lnTo>
                <a:lnTo>
                  <a:pt x="1981236" y="191667"/>
                </a:lnTo>
                <a:lnTo>
                  <a:pt x="1959294" y="183444"/>
                </a:lnTo>
                <a:lnTo>
                  <a:pt x="1924302" y="180578"/>
                </a:lnTo>
                <a:lnTo>
                  <a:pt x="1924302" y="143410"/>
                </a:lnTo>
                <a:lnTo>
                  <a:pt x="1954281" y="140474"/>
                </a:lnTo>
                <a:lnTo>
                  <a:pt x="1973741" y="132278"/>
                </a:lnTo>
                <a:lnTo>
                  <a:pt x="1984261" y="119742"/>
                </a:lnTo>
                <a:lnTo>
                  <a:pt x="1987416" y="103788"/>
                </a:lnTo>
                <a:lnTo>
                  <a:pt x="1985099" y="90163"/>
                </a:lnTo>
                <a:lnTo>
                  <a:pt x="1978344" y="79989"/>
                </a:lnTo>
                <a:lnTo>
                  <a:pt x="1967446" y="73562"/>
                </a:lnTo>
                <a:lnTo>
                  <a:pt x="1952703" y="71179"/>
                </a:lnTo>
                <a:lnTo>
                  <a:pt x="2033384" y="71179"/>
                </a:lnTo>
                <a:lnTo>
                  <a:pt x="2039311" y="99931"/>
                </a:lnTo>
                <a:lnTo>
                  <a:pt x="2036413" y="119496"/>
                </a:lnTo>
                <a:lnTo>
                  <a:pt x="2027959" y="136003"/>
                </a:lnTo>
                <a:lnTo>
                  <a:pt x="2014311" y="149289"/>
                </a:lnTo>
                <a:lnTo>
                  <a:pt x="1995832" y="159189"/>
                </a:lnTo>
                <a:lnTo>
                  <a:pt x="1995832" y="160942"/>
                </a:lnTo>
                <a:lnTo>
                  <a:pt x="2016366" y="169533"/>
                </a:lnTo>
                <a:lnTo>
                  <a:pt x="2032824" y="183120"/>
                </a:lnTo>
                <a:lnTo>
                  <a:pt x="2043760" y="201573"/>
                </a:lnTo>
                <a:lnTo>
                  <a:pt x="2047726" y="224759"/>
                </a:lnTo>
                <a:lnTo>
                  <a:pt x="2040434" y="256656"/>
                </a:lnTo>
                <a:lnTo>
                  <a:pt x="2039255" y="258069"/>
                </a:lnTo>
                <a:close/>
              </a:path>
              <a:path w="2670810" h="325754">
                <a:moveTo>
                  <a:pt x="1956560" y="300146"/>
                </a:moveTo>
                <a:lnTo>
                  <a:pt x="1928230" y="297412"/>
                </a:lnTo>
                <a:lnTo>
                  <a:pt x="1904534" y="289846"/>
                </a:lnTo>
                <a:lnTo>
                  <a:pt x="1885112" y="278401"/>
                </a:lnTo>
                <a:lnTo>
                  <a:pt x="1869602" y="264030"/>
                </a:lnTo>
                <a:lnTo>
                  <a:pt x="1893796" y="231421"/>
                </a:lnTo>
                <a:lnTo>
                  <a:pt x="1906041" y="241945"/>
                </a:lnTo>
                <a:lnTo>
                  <a:pt x="1919699" y="250399"/>
                </a:lnTo>
                <a:lnTo>
                  <a:pt x="1934870" y="256026"/>
                </a:lnTo>
                <a:lnTo>
                  <a:pt x="1951651" y="258069"/>
                </a:lnTo>
                <a:lnTo>
                  <a:pt x="2039255" y="258069"/>
                </a:lnTo>
                <a:lnTo>
                  <a:pt x="2020683" y="280335"/>
                </a:lnTo>
                <a:lnTo>
                  <a:pt x="1991662" y="295072"/>
                </a:lnTo>
                <a:lnTo>
                  <a:pt x="1956560" y="300146"/>
                </a:lnTo>
                <a:close/>
              </a:path>
              <a:path w="2670810" h="325754">
                <a:moveTo>
                  <a:pt x="2348574" y="88360"/>
                </a:moveTo>
                <a:lnTo>
                  <a:pt x="2302289" y="88360"/>
                </a:lnTo>
                <a:lnTo>
                  <a:pt x="2302289" y="2805"/>
                </a:lnTo>
                <a:lnTo>
                  <a:pt x="2348574" y="2805"/>
                </a:lnTo>
                <a:lnTo>
                  <a:pt x="2348574" y="88360"/>
                </a:lnTo>
                <a:close/>
              </a:path>
              <a:path w="2670810" h="325754">
                <a:moveTo>
                  <a:pt x="2244785" y="190747"/>
                </a:moveTo>
                <a:lnTo>
                  <a:pt x="2092257" y="190747"/>
                </a:lnTo>
                <a:lnTo>
                  <a:pt x="2092257" y="23843"/>
                </a:lnTo>
                <a:lnTo>
                  <a:pt x="2138191" y="23843"/>
                </a:lnTo>
                <a:lnTo>
                  <a:pt x="2138191" y="72932"/>
                </a:lnTo>
                <a:lnTo>
                  <a:pt x="2244785" y="72932"/>
                </a:lnTo>
                <a:lnTo>
                  <a:pt x="2244785" y="88360"/>
                </a:lnTo>
                <a:lnTo>
                  <a:pt x="2348574" y="88360"/>
                </a:lnTo>
                <a:lnTo>
                  <a:pt x="2348574" y="108347"/>
                </a:lnTo>
                <a:lnTo>
                  <a:pt x="2138191" y="108347"/>
                </a:lnTo>
                <a:lnTo>
                  <a:pt x="2138191" y="153930"/>
                </a:lnTo>
                <a:lnTo>
                  <a:pt x="2244785" y="153930"/>
                </a:lnTo>
                <a:lnTo>
                  <a:pt x="2244785" y="190747"/>
                </a:lnTo>
                <a:close/>
              </a:path>
              <a:path w="2670810" h="325754">
                <a:moveTo>
                  <a:pt x="2244785" y="72932"/>
                </a:moveTo>
                <a:lnTo>
                  <a:pt x="2199552" y="72932"/>
                </a:lnTo>
                <a:lnTo>
                  <a:pt x="2199552" y="24194"/>
                </a:lnTo>
                <a:lnTo>
                  <a:pt x="2244785" y="24194"/>
                </a:lnTo>
                <a:lnTo>
                  <a:pt x="2244785" y="72932"/>
                </a:lnTo>
                <a:close/>
              </a:path>
              <a:path w="2670810" h="325754">
                <a:moveTo>
                  <a:pt x="2244785" y="153930"/>
                </a:moveTo>
                <a:lnTo>
                  <a:pt x="2199552" y="153930"/>
                </a:lnTo>
                <a:lnTo>
                  <a:pt x="2199552" y="108347"/>
                </a:lnTo>
                <a:lnTo>
                  <a:pt x="2348574" y="108347"/>
                </a:lnTo>
                <a:lnTo>
                  <a:pt x="2348574" y="125528"/>
                </a:lnTo>
                <a:lnTo>
                  <a:pt x="2244785" y="125528"/>
                </a:lnTo>
                <a:lnTo>
                  <a:pt x="2244785" y="153930"/>
                </a:lnTo>
                <a:close/>
              </a:path>
              <a:path w="2670810" h="325754">
                <a:moveTo>
                  <a:pt x="2348574" y="240888"/>
                </a:moveTo>
                <a:lnTo>
                  <a:pt x="2302289" y="240888"/>
                </a:lnTo>
                <a:lnTo>
                  <a:pt x="2302289" y="125528"/>
                </a:lnTo>
                <a:lnTo>
                  <a:pt x="2348574" y="125528"/>
                </a:lnTo>
                <a:lnTo>
                  <a:pt x="2348574" y="240888"/>
                </a:lnTo>
                <a:close/>
              </a:path>
              <a:path w="2670810" h="325754">
                <a:moveTo>
                  <a:pt x="2355586" y="319781"/>
                </a:moveTo>
                <a:lnTo>
                  <a:pt x="2135386" y="319781"/>
                </a:lnTo>
                <a:lnTo>
                  <a:pt x="2135386" y="217746"/>
                </a:lnTo>
                <a:lnTo>
                  <a:pt x="2181670" y="217746"/>
                </a:lnTo>
                <a:lnTo>
                  <a:pt x="2181670" y="282964"/>
                </a:lnTo>
                <a:lnTo>
                  <a:pt x="2355586" y="282964"/>
                </a:lnTo>
                <a:lnTo>
                  <a:pt x="2355586" y="319781"/>
                </a:lnTo>
                <a:close/>
              </a:path>
              <a:path w="2670810" h="325754">
                <a:moveTo>
                  <a:pt x="2490582" y="251056"/>
                </a:moveTo>
                <a:lnTo>
                  <a:pt x="2490582" y="208279"/>
                </a:lnTo>
                <a:lnTo>
                  <a:pt x="2564567" y="183033"/>
                </a:lnTo>
                <a:lnTo>
                  <a:pt x="2618214" y="164098"/>
                </a:lnTo>
                <a:lnTo>
                  <a:pt x="2618214" y="162345"/>
                </a:lnTo>
                <a:lnTo>
                  <a:pt x="2564567" y="143410"/>
                </a:lnTo>
                <a:lnTo>
                  <a:pt x="2490582" y="118165"/>
                </a:lnTo>
                <a:lnTo>
                  <a:pt x="2490582" y="75737"/>
                </a:lnTo>
                <a:lnTo>
                  <a:pt x="2670459" y="145164"/>
                </a:lnTo>
                <a:lnTo>
                  <a:pt x="2670459" y="181630"/>
                </a:lnTo>
                <a:lnTo>
                  <a:pt x="2490582" y="251056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2295" y="2365897"/>
            <a:ext cx="4432085" cy="6172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8601" y="2327152"/>
            <a:ext cx="4433236" cy="6172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80768" y="9728890"/>
            <a:ext cx="231108" cy="1835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2052" y="0"/>
            <a:ext cx="4566285" cy="4489450"/>
          </a:xfrm>
          <a:custGeom>
            <a:avLst/>
            <a:gdLst/>
            <a:ahLst/>
            <a:cxnLst/>
            <a:rect l="l" t="t" r="r" b="b"/>
            <a:pathLst>
              <a:path w="4566284" h="4489450">
                <a:moveTo>
                  <a:pt x="3167544" y="4488946"/>
                </a:moveTo>
                <a:lnTo>
                  <a:pt x="3122612" y="4488946"/>
                </a:lnTo>
                <a:lnTo>
                  <a:pt x="3077692" y="4487858"/>
                </a:lnTo>
                <a:lnTo>
                  <a:pt x="3032804" y="4485681"/>
                </a:lnTo>
                <a:lnTo>
                  <a:pt x="2987969" y="4482416"/>
                </a:lnTo>
                <a:lnTo>
                  <a:pt x="2943209" y="4478063"/>
                </a:lnTo>
                <a:lnTo>
                  <a:pt x="2898546" y="4472621"/>
                </a:lnTo>
                <a:lnTo>
                  <a:pt x="2854001" y="4466091"/>
                </a:lnTo>
                <a:lnTo>
                  <a:pt x="2809596" y="4458473"/>
                </a:lnTo>
                <a:lnTo>
                  <a:pt x="2765352" y="4449766"/>
                </a:lnTo>
                <a:lnTo>
                  <a:pt x="2721290" y="4439971"/>
                </a:lnTo>
                <a:lnTo>
                  <a:pt x="2677432" y="4429088"/>
                </a:lnTo>
                <a:lnTo>
                  <a:pt x="2633799" y="4417117"/>
                </a:lnTo>
                <a:lnTo>
                  <a:pt x="2590413" y="4404057"/>
                </a:lnTo>
                <a:lnTo>
                  <a:pt x="2547296" y="4389908"/>
                </a:lnTo>
                <a:lnTo>
                  <a:pt x="2504468" y="4374672"/>
                </a:lnTo>
                <a:lnTo>
                  <a:pt x="2461952" y="4358347"/>
                </a:lnTo>
                <a:lnTo>
                  <a:pt x="2419768" y="4340934"/>
                </a:lnTo>
                <a:lnTo>
                  <a:pt x="2377939" y="4322432"/>
                </a:lnTo>
                <a:lnTo>
                  <a:pt x="2336485" y="4302842"/>
                </a:lnTo>
                <a:lnTo>
                  <a:pt x="2295429" y="4282164"/>
                </a:lnTo>
                <a:lnTo>
                  <a:pt x="2254790" y="4260398"/>
                </a:lnTo>
                <a:lnTo>
                  <a:pt x="2214592" y="4237543"/>
                </a:lnTo>
                <a:lnTo>
                  <a:pt x="2174856" y="4213599"/>
                </a:lnTo>
                <a:lnTo>
                  <a:pt x="2135602" y="4188568"/>
                </a:lnTo>
                <a:lnTo>
                  <a:pt x="2096853" y="4162448"/>
                </a:lnTo>
                <a:lnTo>
                  <a:pt x="2058630" y="4135240"/>
                </a:lnTo>
                <a:lnTo>
                  <a:pt x="2020955" y="4106943"/>
                </a:lnTo>
                <a:lnTo>
                  <a:pt x="1983848" y="4077559"/>
                </a:lnTo>
                <a:lnTo>
                  <a:pt x="1947331" y="4047085"/>
                </a:lnTo>
                <a:lnTo>
                  <a:pt x="1911426" y="4015524"/>
                </a:lnTo>
                <a:lnTo>
                  <a:pt x="1876155" y="3982874"/>
                </a:lnTo>
                <a:lnTo>
                  <a:pt x="1841538" y="3949136"/>
                </a:lnTo>
                <a:lnTo>
                  <a:pt x="539810" y="2647408"/>
                </a:lnTo>
                <a:lnTo>
                  <a:pt x="506071" y="2612791"/>
                </a:lnTo>
                <a:lnTo>
                  <a:pt x="473422" y="2577519"/>
                </a:lnTo>
                <a:lnTo>
                  <a:pt x="441860" y="2541615"/>
                </a:lnTo>
                <a:lnTo>
                  <a:pt x="411387" y="2505098"/>
                </a:lnTo>
                <a:lnTo>
                  <a:pt x="382002" y="2467991"/>
                </a:lnTo>
                <a:lnTo>
                  <a:pt x="353706" y="2430315"/>
                </a:lnTo>
                <a:lnTo>
                  <a:pt x="326498" y="2392092"/>
                </a:lnTo>
                <a:lnTo>
                  <a:pt x="300378" y="2353343"/>
                </a:lnTo>
                <a:lnTo>
                  <a:pt x="275346" y="2314090"/>
                </a:lnTo>
                <a:lnTo>
                  <a:pt x="251403" y="2274353"/>
                </a:lnTo>
                <a:lnTo>
                  <a:pt x="228548" y="2234155"/>
                </a:lnTo>
                <a:lnTo>
                  <a:pt x="206782" y="2193517"/>
                </a:lnTo>
                <a:lnTo>
                  <a:pt x="186103" y="2152460"/>
                </a:lnTo>
                <a:lnTo>
                  <a:pt x="166514" y="2111007"/>
                </a:lnTo>
                <a:lnTo>
                  <a:pt x="148012" y="2069177"/>
                </a:lnTo>
                <a:lnTo>
                  <a:pt x="130599" y="2026994"/>
                </a:lnTo>
                <a:lnTo>
                  <a:pt x="114274" y="1984477"/>
                </a:lnTo>
                <a:lnTo>
                  <a:pt x="99037" y="1941650"/>
                </a:lnTo>
                <a:lnTo>
                  <a:pt x="84889" y="1898532"/>
                </a:lnTo>
                <a:lnTo>
                  <a:pt x="71829" y="1855146"/>
                </a:lnTo>
                <a:lnTo>
                  <a:pt x="59857" y="1811514"/>
                </a:lnTo>
                <a:lnTo>
                  <a:pt x="48974" y="1767656"/>
                </a:lnTo>
                <a:lnTo>
                  <a:pt x="39179" y="1723594"/>
                </a:lnTo>
                <a:lnTo>
                  <a:pt x="30473" y="1679350"/>
                </a:lnTo>
                <a:lnTo>
                  <a:pt x="22854" y="1634944"/>
                </a:lnTo>
                <a:lnTo>
                  <a:pt x="16324" y="1590399"/>
                </a:lnTo>
                <a:lnTo>
                  <a:pt x="10883" y="1545736"/>
                </a:lnTo>
                <a:lnTo>
                  <a:pt x="6529" y="1500977"/>
                </a:lnTo>
                <a:lnTo>
                  <a:pt x="3264" y="1456142"/>
                </a:lnTo>
                <a:lnTo>
                  <a:pt x="1088" y="1411254"/>
                </a:lnTo>
                <a:lnTo>
                  <a:pt x="0" y="1366333"/>
                </a:lnTo>
                <a:lnTo>
                  <a:pt x="0" y="1321402"/>
                </a:lnTo>
                <a:lnTo>
                  <a:pt x="1088" y="1276481"/>
                </a:lnTo>
                <a:lnTo>
                  <a:pt x="3264" y="1231593"/>
                </a:lnTo>
                <a:lnTo>
                  <a:pt x="6529" y="1186758"/>
                </a:lnTo>
                <a:lnTo>
                  <a:pt x="10883" y="1141999"/>
                </a:lnTo>
                <a:lnTo>
                  <a:pt x="16324" y="1097336"/>
                </a:lnTo>
                <a:lnTo>
                  <a:pt x="22854" y="1052791"/>
                </a:lnTo>
                <a:lnTo>
                  <a:pt x="30473" y="1008385"/>
                </a:lnTo>
                <a:lnTo>
                  <a:pt x="39179" y="964141"/>
                </a:lnTo>
                <a:lnTo>
                  <a:pt x="48974" y="920079"/>
                </a:lnTo>
                <a:lnTo>
                  <a:pt x="59857" y="876221"/>
                </a:lnTo>
                <a:lnTo>
                  <a:pt x="71829" y="832589"/>
                </a:lnTo>
                <a:lnTo>
                  <a:pt x="84889" y="789203"/>
                </a:lnTo>
                <a:lnTo>
                  <a:pt x="99037" y="746085"/>
                </a:lnTo>
                <a:lnTo>
                  <a:pt x="114274" y="703258"/>
                </a:lnTo>
                <a:lnTo>
                  <a:pt x="130599" y="660741"/>
                </a:lnTo>
                <a:lnTo>
                  <a:pt x="148012" y="618558"/>
                </a:lnTo>
                <a:lnTo>
                  <a:pt x="166514" y="576728"/>
                </a:lnTo>
                <a:lnTo>
                  <a:pt x="186103" y="535275"/>
                </a:lnTo>
                <a:lnTo>
                  <a:pt x="206782" y="494218"/>
                </a:lnTo>
                <a:lnTo>
                  <a:pt x="228548" y="453580"/>
                </a:lnTo>
                <a:lnTo>
                  <a:pt x="251403" y="413382"/>
                </a:lnTo>
                <a:lnTo>
                  <a:pt x="275346" y="373645"/>
                </a:lnTo>
                <a:lnTo>
                  <a:pt x="300378" y="334392"/>
                </a:lnTo>
                <a:lnTo>
                  <a:pt x="326498" y="295643"/>
                </a:lnTo>
                <a:lnTo>
                  <a:pt x="353706" y="257420"/>
                </a:lnTo>
                <a:lnTo>
                  <a:pt x="382002" y="219744"/>
                </a:lnTo>
                <a:lnTo>
                  <a:pt x="411387" y="182637"/>
                </a:lnTo>
                <a:lnTo>
                  <a:pt x="441860" y="146121"/>
                </a:lnTo>
                <a:lnTo>
                  <a:pt x="473422" y="110216"/>
                </a:lnTo>
                <a:lnTo>
                  <a:pt x="506071" y="74944"/>
                </a:lnTo>
                <a:lnTo>
                  <a:pt x="539810" y="40327"/>
                </a:lnTo>
                <a:lnTo>
                  <a:pt x="580138" y="0"/>
                </a:lnTo>
                <a:lnTo>
                  <a:pt x="4565948" y="0"/>
                </a:lnTo>
                <a:lnTo>
                  <a:pt x="4565948" y="3831807"/>
                </a:lnTo>
                <a:lnTo>
                  <a:pt x="4448618" y="3949136"/>
                </a:lnTo>
                <a:lnTo>
                  <a:pt x="4414001" y="3982874"/>
                </a:lnTo>
                <a:lnTo>
                  <a:pt x="4378730" y="4015524"/>
                </a:lnTo>
                <a:lnTo>
                  <a:pt x="4342825" y="4047085"/>
                </a:lnTo>
                <a:lnTo>
                  <a:pt x="4306309" y="4077559"/>
                </a:lnTo>
                <a:lnTo>
                  <a:pt x="4269202" y="4106943"/>
                </a:lnTo>
                <a:lnTo>
                  <a:pt x="4231526" y="4135240"/>
                </a:lnTo>
                <a:lnTo>
                  <a:pt x="4193303" y="4162448"/>
                </a:lnTo>
                <a:lnTo>
                  <a:pt x="4154554" y="4188568"/>
                </a:lnTo>
                <a:lnTo>
                  <a:pt x="4115300" y="4213599"/>
                </a:lnTo>
                <a:lnTo>
                  <a:pt x="4075564" y="4237543"/>
                </a:lnTo>
                <a:lnTo>
                  <a:pt x="4035366" y="4260398"/>
                </a:lnTo>
                <a:lnTo>
                  <a:pt x="3994728" y="4282164"/>
                </a:lnTo>
                <a:lnTo>
                  <a:pt x="3953671" y="4302842"/>
                </a:lnTo>
                <a:lnTo>
                  <a:pt x="3912217" y="4322432"/>
                </a:lnTo>
                <a:lnTo>
                  <a:pt x="3870388" y="4340934"/>
                </a:lnTo>
                <a:lnTo>
                  <a:pt x="3828204" y="4358347"/>
                </a:lnTo>
                <a:lnTo>
                  <a:pt x="3785688" y="4374672"/>
                </a:lnTo>
                <a:lnTo>
                  <a:pt x="3742860" y="4389908"/>
                </a:lnTo>
                <a:lnTo>
                  <a:pt x="3699743" y="4404057"/>
                </a:lnTo>
                <a:lnTo>
                  <a:pt x="3656357" y="4417117"/>
                </a:lnTo>
                <a:lnTo>
                  <a:pt x="3612725" y="4429088"/>
                </a:lnTo>
                <a:lnTo>
                  <a:pt x="3568867" y="4439971"/>
                </a:lnTo>
                <a:lnTo>
                  <a:pt x="3524805" y="4449766"/>
                </a:lnTo>
                <a:lnTo>
                  <a:pt x="3480560" y="4458473"/>
                </a:lnTo>
                <a:lnTo>
                  <a:pt x="3436155" y="4466091"/>
                </a:lnTo>
                <a:lnTo>
                  <a:pt x="3391610" y="4472621"/>
                </a:lnTo>
                <a:lnTo>
                  <a:pt x="3346947" y="4478063"/>
                </a:lnTo>
                <a:lnTo>
                  <a:pt x="3302187" y="4482416"/>
                </a:lnTo>
                <a:lnTo>
                  <a:pt x="3257353" y="4485681"/>
                </a:lnTo>
                <a:lnTo>
                  <a:pt x="3212464" y="4487858"/>
                </a:lnTo>
                <a:lnTo>
                  <a:pt x="3167544" y="4488946"/>
                </a:lnTo>
                <a:close/>
              </a:path>
            </a:pathLst>
          </a:custGeom>
          <a:solidFill>
            <a:srgbClr val="FE4A9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15279"/>
            <a:ext cx="4420870" cy="7971790"/>
            <a:chOff x="0" y="2315279"/>
            <a:chExt cx="4420870" cy="7971790"/>
          </a:xfrm>
        </p:grpSpPr>
        <p:sp>
          <p:nvSpPr>
            <p:cNvPr id="4" name="object 4"/>
            <p:cNvSpPr/>
            <p:nvPr/>
          </p:nvSpPr>
          <p:spPr>
            <a:xfrm>
              <a:off x="0" y="4727994"/>
              <a:ext cx="3529329" cy="5559425"/>
            </a:xfrm>
            <a:custGeom>
              <a:avLst/>
              <a:gdLst/>
              <a:ahLst/>
              <a:cxnLst/>
              <a:rect l="l" t="t" r="r" b="b"/>
              <a:pathLst>
                <a:path w="3529329" h="5559425">
                  <a:moveTo>
                    <a:pt x="1878937" y="5559005"/>
                  </a:moveTo>
                  <a:lnTo>
                    <a:pt x="0" y="5559005"/>
                  </a:lnTo>
                  <a:lnTo>
                    <a:pt x="0" y="40142"/>
                  </a:lnTo>
                  <a:lnTo>
                    <a:pt x="48573" y="30473"/>
                  </a:lnTo>
                  <a:lnTo>
                    <a:pt x="92979" y="22854"/>
                  </a:lnTo>
                  <a:lnTo>
                    <a:pt x="137524" y="16324"/>
                  </a:lnTo>
                  <a:lnTo>
                    <a:pt x="182187" y="10883"/>
                  </a:lnTo>
                  <a:lnTo>
                    <a:pt x="226946" y="6529"/>
                  </a:lnTo>
                  <a:lnTo>
                    <a:pt x="271781" y="3264"/>
                  </a:lnTo>
                  <a:lnTo>
                    <a:pt x="316669" y="1088"/>
                  </a:lnTo>
                  <a:lnTo>
                    <a:pt x="361590" y="0"/>
                  </a:lnTo>
                  <a:lnTo>
                    <a:pt x="406521" y="0"/>
                  </a:lnTo>
                  <a:lnTo>
                    <a:pt x="451442" y="1088"/>
                  </a:lnTo>
                  <a:lnTo>
                    <a:pt x="496330" y="3264"/>
                  </a:lnTo>
                  <a:lnTo>
                    <a:pt x="541165" y="6529"/>
                  </a:lnTo>
                  <a:lnTo>
                    <a:pt x="585924" y="10883"/>
                  </a:lnTo>
                  <a:lnTo>
                    <a:pt x="630587" y="16324"/>
                  </a:lnTo>
                  <a:lnTo>
                    <a:pt x="675132" y="22854"/>
                  </a:lnTo>
                  <a:lnTo>
                    <a:pt x="719538" y="30473"/>
                  </a:lnTo>
                  <a:lnTo>
                    <a:pt x="763782" y="39179"/>
                  </a:lnTo>
                  <a:lnTo>
                    <a:pt x="807844" y="48974"/>
                  </a:lnTo>
                  <a:lnTo>
                    <a:pt x="851702" y="59857"/>
                  </a:lnTo>
                  <a:lnTo>
                    <a:pt x="895335" y="71829"/>
                  </a:lnTo>
                  <a:lnTo>
                    <a:pt x="938720" y="84889"/>
                  </a:lnTo>
                  <a:lnTo>
                    <a:pt x="981838" y="99037"/>
                  </a:lnTo>
                  <a:lnTo>
                    <a:pt x="1024665" y="114274"/>
                  </a:lnTo>
                  <a:lnTo>
                    <a:pt x="1067182" y="130599"/>
                  </a:lnTo>
                  <a:lnTo>
                    <a:pt x="1109365" y="148012"/>
                  </a:lnTo>
                  <a:lnTo>
                    <a:pt x="1151195" y="166514"/>
                  </a:lnTo>
                  <a:lnTo>
                    <a:pt x="1192648" y="186103"/>
                  </a:lnTo>
                  <a:lnTo>
                    <a:pt x="1233705" y="206782"/>
                  </a:lnTo>
                  <a:lnTo>
                    <a:pt x="1274343" y="228548"/>
                  </a:lnTo>
                  <a:lnTo>
                    <a:pt x="1314541" y="251403"/>
                  </a:lnTo>
                  <a:lnTo>
                    <a:pt x="1354278" y="275346"/>
                  </a:lnTo>
                  <a:lnTo>
                    <a:pt x="1393531" y="300378"/>
                  </a:lnTo>
                  <a:lnTo>
                    <a:pt x="1432280" y="326498"/>
                  </a:lnTo>
                  <a:lnTo>
                    <a:pt x="1470503" y="353706"/>
                  </a:lnTo>
                  <a:lnTo>
                    <a:pt x="1508179" y="382002"/>
                  </a:lnTo>
                  <a:lnTo>
                    <a:pt x="1545286" y="411387"/>
                  </a:lnTo>
                  <a:lnTo>
                    <a:pt x="1581803" y="441860"/>
                  </a:lnTo>
                  <a:lnTo>
                    <a:pt x="1617707" y="473422"/>
                  </a:lnTo>
                  <a:lnTo>
                    <a:pt x="1652979" y="506071"/>
                  </a:lnTo>
                  <a:lnTo>
                    <a:pt x="1687596" y="539810"/>
                  </a:lnTo>
                  <a:lnTo>
                    <a:pt x="2989324" y="1841538"/>
                  </a:lnTo>
                  <a:lnTo>
                    <a:pt x="3023062" y="1876155"/>
                  </a:lnTo>
                  <a:lnTo>
                    <a:pt x="3055712" y="1911426"/>
                  </a:lnTo>
                  <a:lnTo>
                    <a:pt x="3087274" y="1947331"/>
                  </a:lnTo>
                  <a:lnTo>
                    <a:pt x="3117747" y="1983848"/>
                  </a:lnTo>
                  <a:lnTo>
                    <a:pt x="3147131" y="2020955"/>
                  </a:lnTo>
                  <a:lnTo>
                    <a:pt x="3175428" y="2058630"/>
                  </a:lnTo>
                  <a:lnTo>
                    <a:pt x="3202636" y="2096853"/>
                  </a:lnTo>
                  <a:lnTo>
                    <a:pt x="3228756" y="2135602"/>
                  </a:lnTo>
                  <a:lnTo>
                    <a:pt x="3253788" y="2174856"/>
                  </a:lnTo>
                  <a:lnTo>
                    <a:pt x="3277731" y="2214592"/>
                  </a:lnTo>
                  <a:lnTo>
                    <a:pt x="3300586" y="2254790"/>
                  </a:lnTo>
                  <a:lnTo>
                    <a:pt x="3322352" y="2295429"/>
                  </a:lnTo>
                  <a:lnTo>
                    <a:pt x="3343030" y="2336485"/>
                  </a:lnTo>
                  <a:lnTo>
                    <a:pt x="3362620" y="2377939"/>
                  </a:lnTo>
                  <a:lnTo>
                    <a:pt x="3381122" y="2419768"/>
                  </a:lnTo>
                  <a:lnTo>
                    <a:pt x="3398535" y="2461952"/>
                  </a:lnTo>
                  <a:lnTo>
                    <a:pt x="3414860" y="2504468"/>
                  </a:lnTo>
                  <a:lnTo>
                    <a:pt x="3430096" y="2547296"/>
                  </a:lnTo>
                  <a:lnTo>
                    <a:pt x="3444245" y="2590413"/>
                  </a:lnTo>
                  <a:lnTo>
                    <a:pt x="3457305" y="2633799"/>
                  </a:lnTo>
                  <a:lnTo>
                    <a:pt x="3469276" y="2677432"/>
                  </a:lnTo>
                  <a:lnTo>
                    <a:pt x="3480159" y="2721290"/>
                  </a:lnTo>
                  <a:lnTo>
                    <a:pt x="3489954" y="2765352"/>
                  </a:lnTo>
                  <a:lnTo>
                    <a:pt x="3498661" y="2809596"/>
                  </a:lnTo>
                  <a:lnTo>
                    <a:pt x="3506279" y="2854001"/>
                  </a:lnTo>
                  <a:lnTo>
                    <a:pt x="3512809" y="2898546"/>
                  </a:lnTo>
                  <a:lnTo>
                    <a:pt x="3518251" y="2943209"/>
                  </a:lnTo>
                  <a:lnTo>
                    <a:pt x="3522604" y="2987969"/>
                  </a:lnTo>
                  <a:lnTo>
                    <a:pt x="3525869" y="3032804"/>
                  </a:lnTo>
                  <a:lnTo>
                    <a:pt x="3528046" y="3077692"/>
                  </a:lnTo>
                  <a:lnTo>
                    <a:pt x="3529134" y="3122612"/>
                  </a:lnTo>
                  <a:lnTo>
                    <a:pt x="3529134" y="3167544"/>
                  </a:lnTo>
                  <a:lnTo>
                    <a:pt x="3528046" y="3212464"/>
                  </a:lnTo>
                  <a:lnTo>
                    <a:pt x="3525869" y="3257353"/>
                  </a:lnTo>
                  <a:lnTo>
                    <a:pt x="3522604" y="3302187"/>
                  </a:lnTo>
                  <a:lnTo>
                    <a:pt x="3518251" y="3346947"/>
                  </a:lnTo>
                  <a:lnTo>
                    <a:pt x="3512809" y="3391610"/>
                  </a:lnTo>
                  <a:lnTo>
                    <a:pt x="3506279" y="3436155"/>
                  </a:lnTo>
                  <a:lnTo>
                    <a:pt x="3498661" y="3480560"/>
                  </a:lnTo>
                  <a:lnTo>
                    <a:pt x="3489954" y="3524805"/>
                  </a:lnTo>
                  <a:lnTo>
                    <a:pt x="3480159" y="3568867"/>
                  </a:lnTo>
                  <a:lnTo>
                    <a:pt x="3469276" y="3612725"/>
                  </a:lnTo>
                  <a:lnTo>
                    <a:pt x="3457305" y="3656357"/>
                  </a:lnTo>
                  <a:lnTo>
                    <a:pt x="3444245" y="3699743"/>
                  </a:lnTo>
                  <a:lnTo>
                    <a:pt x="3430096" y="3742860"/>
                  </a:lnTo>
                  <a:lnTo>
                    <a:pt x="3414860" y="3785688"/>
                  </a:lnTo>
                  <a:lnTo>
                    <a:pt x="3398535" y="3828204"/>
                  </a:lnTo>
                  <a:lnTo>
                    <a:pt x="3381122" y="3870388"/>
                  </a:lnTo>
                  <a:lnTo>
                    <a:pt x="3362620" y="3912217"/>
                  </a:lnTo>
                  <a:lnTo>
                    <a:pt x="3343030" y="3953671"/>
                  </a:lnTo>
                  <a:lnTo>
                    <a:pt x="3322352" y="3994728"/>
                  </a:lnTo>
                  <a:lnTo>
                    <a:pt x="3300586" y="4035366"/>
                  </a:lnTo>
                  <a:lnTo>
                    <a:pt x="3277731" y="4075564"/>
                  </a:lnTo>
                  <a:lnTo>
                    <a:pt x="3253788" y="4115300"/>
                  </a:lnTo>
                  <a:lnTo>
                    <a:pt x="3228756" y="4154554"/>
                  </a:lnTo>
                  <a:lnTo>
                    <a:pt x="3202636" y="4193303"/>
                  </a:lnTo>
                  <a:lnTo>
                    <a:pt x="3175428" y="4231526"/>
                  </a:lnTo>
                  <a:lnTo>
                    <a:pt x="3147131" y="4269202"/>
                  </a:lnTo>
                  <a:lnTo>
                    <a:pt x="3117747" y="4306309"/>
                  </a:lnTo>
                  <a:lnTo>
                    <a:pt x="3087274" y="4342825"/>
                  </a:lnTo>
                  <a:lnTo>
                    <a:pt x="3055712" y="4378730"/>
                  </a:lnTo>
                  <a:lnTo>
                    <a:pt x="3023062" y="4414001"/>
                  </a:lnTo>
                  <a:lnTo>
                    <a:pt x="2989324" y="4448618"/>
                  </a:lnTo>
                  <a:lnTo>
                    <a:pt x="1878937" y="5559005"/>
                  </a:lnTo>
                  <a:close/>
                </a:path>
              </a:pathLst>
            </a:custGeom>
            <a:solidFill>
              <a:srgbClr val="98CCCE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056" y="2315279"/>
              <a:ext cx="4036218" cy="56935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1133" y="2356845"/>
            <a:ext cx="4036218" cy="5674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7467" y="2315279"/>
            <a:ext cx="4036218" cy="569356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22280" y="8522918"/>
            <a:ext cx="1356360" cy="339725"/>
          </a:xfrm>
          <a:custGeom>
            <a:avLst/>
            <a:gdLst/>
            <a:ahLst/>
            <a:cxnLst/>
            <a:rect l="l" t="t" r="r" b="b"/>
            <a:pathLst>
              <a:path w="1356360" h="339725">
                <a:moveTo>
                  <a:pt x="204109" y="135480"/>
                </a:moveTo>
                <a:lnTo>
                  <a:pt x="154326" y="135480"/>
                </a:lnTo>
                <a:lnTo>
                  <a:pt x="154326" y="11378"/>
                </a:lnTo>
                <a:lnTo>
                  <a:pt x="204109" y="11378"/>
                </a:lnTo>
                <a:lnTo>
                  <a:pt x="204109" y="135480"/>
                </a:lnTo>
                <a:close/>
              </a:path>
              <a:path w="1356360" h="339725">
                <a:moveTo>
                  <a:pt x="128724" y="316476"/>
                </a:moveTo>
                <a:lnTo>
                  <a:pt x="0" y="316476"/>
                </a:lnTo>
                <a:lnTo>
                  <a:pt x="0" y="15290"/>
                </a:lnTo>
                <a:lnTo>
                  <a:pt x="128724" y="15290"/>
                </a:lnTo>
                <a:lnTo>
                  <a:pt x="128724" y="59739"/>
                </a:lnTo>
                <a:lnTo>
                  <a:pt x="49427" y="59739"/>
                </a:lnTo>
                <a:lnTo>
                  <a:pt x="49427" y="272382"/>
                </a:lnTo>
                <a:lnTo>
                  <a:pt x="128724" y="272382"/>
                </a:lnTo>
                <a:lnTo>
                  <a:pt x="128724" y="316476"/>
                </a:lnTo>
                <a:close/>
              </a:path>
              <a:path w="1356360" h="339725">
                <a:moveTo>
                  <a:pt x="128724" y="272382"/>
                </a:moveTo>
                <a:lnTo>
                  <a:pt x="79652" y="272382"/>
                </a:lnTo>
                <a:lnTo>
                  <a:pt x="79652" y="59739"/>
                </a:lnTo>
                <a:lnTo>
                  <a:pt x="128724" y="59739"/>
                </a:lnTo>
                <a:lnTo>
                  <a:pt x="128724" y="135480"/>
                </a:lnTo>
                <a:lnTo>
                  <a:pt x="204109" y="135480"/>
                </a:lnTo>
                <a:lnTo>
                  <a:pt x="204109" y="181707"/>
                </a:lnTo>
                <a:lnTo>
                  <a:pt x="128724" y="181707"/>
                </a:lnTo>
                <a:lnTo>
                  <a:pt x="128724" y="272382"/>
                </a:lnTo>
                <a:close/>
              </a:path>
              <a:path w="1356360" h="339725">
                <a:moveTo>
                  <a:pt x="204109" y="334966"/>
                </a:moveTo>
                <a:lnTo>
                  <a:pt x="154326" y="334966"/>
                </a:lnTo>
                <a:lnTo>
                  <a:pt x="154326" y="181707"/>
                </a:lnTo>
                <a:lnTo>
                  <a:pt x="204109" y="181707"/>
                </a:lnTo>
                <a:lnTo>
                  <a:pt x="204109" y="334966"/>
                </a:lnTo>
                <a:close/>
              </a:path>
              <a:path w="1356360" h="339725">
                <a:moveTo>
                  <a:pt x="272382" y="337811"/>
                </a:moveTo>
                <a:lnTo>
                  <a:pt x="221533" y="337811"/>
                </a:lnTo>
                <a:lnTo>
                  <a:pt x="221533" y="9600"/>
                </a:lnTo>
                <a:lnTo>
                  <a:pt x="272382" y="9600"/>
                </a:lnTo>
                <a:lnTo>
                  <a:pt x="272382" y="337811"/>
                </a:lnTo>
                <a:close/>
              </a:path>
              <a:path w="1356360" h="339725">
                <a:moveTo>
                  <a:pt x="413501" y="201975"/>
                </a:moveTo>
                <a:lnTo>
                  <a:pt x="366297" y="190724"/>
                </a:lnTo>
                <a:lnTo>
                  <a:pt x="332915" y="150503"/>
                </a:lnTo>
                <a:lnTo>
                  <a:pt x="325315" y="104543"/>
                </a:lnTo>
                <a:lnTo>
                  <a:pt x="327265" y="79880"/>
                </a:lnTo>
                <a:lnTo>
                  <a:pt x="341966" y="41087"/>
                </a:lnTo>
                <a:lnTo>
                  <a:pt x="380342" y="12445"/>
                </a:lnTo>
                <a:lnTo>
                  <a:pt x="413501" y="7467"/>
                </a:lnTo>
                <a:lnTo>
                  <a:pt x="431236" y="8723"/>
                </a:lnTo>
                <a:lnTo>
                  <a:pt x="473241" y="27024"/>
                </a:lnTo>
                <a:lnTo>
                  <a:pt x="491181" y="52627"/>
                </a:lnTo>
                <a:lnTo>
                  <a:pt x="413501" y="52627"/>
                </a:lnTo>
                <a:lnTo>
                  <a:pt x="406428" y="53171"/>
                </a:lnTo>
                <a:lnTo>
                  <a:pt x="378376" y="90825"/>
                </a:lnTo>
                <a:lnTo>
                  <a:pt x="377587" y="104543"/>
                </a:lnTo>
                <a:lnTo>
                  <a:pt x="378376" y="118611"/>
                </a:lnTo>
                <a:lnTo>
                  <a:pt x="400122" y="154415"/>
                </a:lnTo>
                <a:lnTo>
                  <a:pt x="413501" y="156815"/>
                </a:lnTo>
                <a:lnTo>
                  <a:pt x="491053" y="156815"/>
                </a:lnTo>
                <a:lnTo>
                  <a:pt x="485336" y="168050"/>
                </a:lnTo>
                <a:lnTo>
                  <a:pt x="473241" y="182062"/>
                </a:lnTo>
                <a:lnTo>
                  <a:pt x="461106" y="190724"/>
                </a:lnTo>
                <a:lnTo>
                  <a:pt x="447105" y="196953"/>
                </a:lnTo>
                <a:lnTo>
                  <a:pt x="431236" y="200714"/>
                </a:lnTo>
                <a:lnTo>
                  <a:pt x="413501" y="201975"/>
                </a:lnTo>
                <a:close/>
              </a:path>
              <a:path w="1356360" h="339725">
                <a:moveTo>
                  <a:pt x="491053" y="156815"/>
                </a:moveTo>
                <a:lnTo>
                  <a:pt x="413501" y="156815"/>
                </a:lnTo>
                <a:lnTo>
                  <a:pt x="420774" y="156215"/>
                </a:lnTo>
                <a:lnTo>
                  <a:pt x="427147" y="154415"/>
                </a:lnTo>
                <a:lnTo>
                  <a:pt x="448977" y="118611"/>
                </a:lnTo>
                <a:lnTo>
                  <a:pt x="449772" y="104543"/>
                </a:lnTo>
                <a:lnTo>
                  <a:pt x="448977" y="90825"/>
                </a:lnTo>
                <a:lnTo>
                  <a:pt x="427147" y="54849"/>
                </a:lnTo>
                <a:lnTo>
                  <a:pt x="413501" y="52627"/>
                </a:lnTo>
                <a:lnTo>
                  <a:pt x="491181" y="52627"/>
                </a:lnTo>
                <a:lnTo>
                  <a:pt x="494265" y="58716"/>
                </a:lnTo>
                <a:lnTo>
                  <a:pt x="499793" y="79880"/>
                </a:lnTo>
                <a:lnTo>
                  <a:pt x="501688" y="104543"/>
                </a:lnTo>
                <a:lnTo>
                  <a:pt x="499793" y="129357"/>
                </a:lnTo>
                <a:lnTo>
                  <a:pt x="494265" y="150503"/>
                </a:lnTo>
                <a:lnTo>
                  <a:pt x="491053" y="156815"/>
                </a:lnTo>
                <a:close/>
              </a:path>
              <a:path w="1356360" h="339725">
                <a:moveTo>
                  <a:pt x="597697" y="240024"/>
                </a:moveTo>
                <a:lnTo>
                  <a:pt x="543648" y="240024"/>
                </a:lnTo>
                <a:lnTo>
                  <a:pt x="543648" y="9600"/>
                </a:lnTo>
                <a:lnTo>
                  <a:pt x="597697" y="9600"/>
                </a:lnTo>
                <a:lnTo>
                  <a:pt x="597697" y="240024"/>
                </a:lnTo>
                <a:close/>
              </a:path>
              <a:path w="1356360" h="339725">
                <a:moveTo>
                  <a:pt x="603031" y="339589"/>
                </a:moveTo>
                <a:lnTo>
                  <a:pt x="348428" y="339589"/>
                </a:lnTo>
                <a:lnTo>
                  <a:pt x="348428" y="222600"/>
                </a:lnTo>
                <a:lnTo>
                  <a:pt x="402478" y="222600"/>
                </a:lnTo>
                <a:lnTo>
                  <a:pt x="402478" y="294429"/>
                </a:lnTo>
                <a:lnTo>
                  <a:pt x="603031" y="294429"/>
                </a:lnTo>
                <a:lnTo>
                  <a:pt x="603031" y="339589"/>
                </a:lnTo>
                <a:close/>
              </a:path>
              <a:path w="1356360" h="339725">
                <a:moveTo>
                  <a:pt x="869268" y="37337"/>
                </a:moveTo>
                <a:lnTo>
                  <a:pt x="814862" y="37337"/>
                </a:lnTo>
                <a:lnTo>
                  <a:pt x="814862" y="0"/>
                </a:lnTo>
                <a:lnTo>
                  <a:pt x="869268" y="0"/>
                </a:lnTo>
                <a:lnTo>
                  <a:pt x="869268" y="37337"/>
                </a:lnTo>
                <a:close/>
              </a:path>
              <a:path w="1356360" h="339725">
                <a:moveTo>
                  <a:pt x="894515" y="321098"/>
                </a:moveTo>
                <a:lnTo>
                  <a:pt x="745522" y="321098"/>
                </a:lnTo>
                <a:lnTo>
                  <a:pt x="745522" y="275227"/>
                </a:lnTo>
                <a:lnTo>
                  <a:pt x="903049" y="275227"/>
                </a:lnTo>
                <a:lnTo>
                  <a:pt x="921412" y="274416"/>
                </a:lnTo>
                <a:lnTo>
                  <a:pt x="936608" y="271938"/>
                </a:lnTo>
                <a:lnTo>
                  <a:pt x="948803" y="267726"/>
                </a:lnTo>
                <a:lnTo>
                  <a:pt x="958165" y="261715"/>
                </a:lnTo>
                <a:lnTo>
                  <a:pt x="958165" y="9600"/>
                </a:lnTo>
                <a:lnTo>
                  <a:pt x="1012215" y="9600"/>
                </a:lnTo>
                <a:lnTo>
                  <a:pt x="1012215" y="137969"/>
                </a:lnTo>
                <a:lnTo>
                  <a:pt x="1060220" y="137969"/>
                </a:lnTo>
                <a:lnTo>
                  <a:pt x="1060220" y="184551"/>
                </a:lnTo>
                <a:lnTo>
                  <a:pt x="1012215" y="184551"/>
                </a:lnTo>
                <a:lnTo>
                  <a:pt x="1012215" y="305097"/>
                </a:lnTo>
                <a:lnTo>
                  <a:pt x="958165" y="305097"/>
                </a:lnTo>
                <a:lnTo>
                  <a:pt x="947870" y="312097"/>
                </a:lnTo>
                <a:lnTo>
                  <a:pt x="933674" y="317098"/>
                </a:lnTo>
                <a:lnTo>
                  <a:pt x="915811" y="320098"/>
                </a:lnTo>
                <a:lnTo>
                  <a:pt x="894515" y="321098"/>
                </a:lnTo>
                <a:close/>
              </a:path>
              <a:path w="1356360" h="339725">
                <a:moveTo>
                  <a:pt x="934696" y="82141"/>
                </a:moveTo>
                <a:lnTo>
                  <a:pt x="750145" y="82141"/>
                </a:lnTo>
                <a:lnTo>
                  <a:pt x="750145" y="37337"/>
                </a:lnTo>
                <a:lnTo>
                  <a:pt x="934696" y="37337"/>
                </a:lnTo>
                <a:lnTo>
                  <a:pt x="934696" y="82141"/>
                </a:lnTo>
                <a:close/>
              </a:path>
              <a:path w="1356360" h="339725">
                <a:moveTo>
                  <a:pt x="869623" y="275227"/>
                </a:moveTo>
                <a:lnTo>
                  <a:pt x="815929" y="275227"/>
                </a:lnTo>
                <a:lnTo>
                  <a:pt x="815929" y="242157"/>
                </a:lnTo>
                <a:lnTo>
                  <a:pt x="807611" y="239690"/>
                </a:lnTo>
                <a:lnTo>
                  <a:pt x="774580" y="217066"/>
                </a:lnTo>
                <a:lnTo>
                  <a:pt x="758679" y="169261"/>
                </a:lnTo>
                <a:lnTo>
                  <a:pt x="760557" y="151287"/>
                </a:lnTo>
                <a:lnTo>
                  <a:pt x="786059" y="110233"/>
                </a:lnTo>
                <a:lnTo>
                  <a:pt x="826163" y="94281"/>
                </a:lnTo>
                <a:lnTo>
                  <a:pt x="842598" y="93164"/>
                </a:lnTo>
                <a:lnTo>
                  <a:pt x="859039" y="94281"/>
                </a:lnTo>
                <a:lnTo>
                  <a:pt x="899493" y="110233"/>
                </a:lnTo>
                <a:lnTo>
                  <a:pt x="920112" y="136902"/>
                </a:lnTo>
                <a:lnTo>
                  <a:pt x="833353" y="136902"/>
                </a:lnTo>
                <a:lnTo>
                  <a:pt x="826241" y="139747"/>
                </a:lnTo>
                <a:lnTo>
                  <a:pt x="810951" y="169261"/>
                </a:lnTo>
                <a:lnTo>
                  <a:pt x="811606" y="176701"/>
                </a:lnTo>
                <a:lnTo>
                  <a:pt x="833353" y="201620"/>
                </a:lnTo>
                <a:lnTo>
                  <a:pt x="920154" y="201620"/>
                </a:lnTo>
                <a:lnTo>
                  <a:pt x="919584" y="203309"/>
                </a:lnTo>
                <a:lnTo>
                  <a:pt x="892825" y="232756"/>
                </a:lnTo>
                <a:lnTo>
                  <a:pt x="869623" y="242157"/>
                </a:lnTo>
                <a:lnTo>
                  <a:pt x="869623" y="275227"/>
                </a:lnTo>
                <a:close/>
              </a:path>
              <a:path w="1356360" h="339725">
                <a:moveTo>
                  <a:pt x="920154" y="201620"/>
                </a:moveTo>
                <a:lnTo>
                  <a:pt x="851844" y="201620"/>
                </a:lnTo>
                <a:lnTo>
                  <a:pt x="858955" y="199131"/>
                </a:lnTo>
                <a:lnTo>
                  <a:pt x="864289" y="194152"/>
                </a:lnTo>
                <a:lnTo>
                  <a:pt x="868545" y="189313"/>
                </a:lnTo>
                <a:lnTo>
                  <a:pt x="871668" y="183440"/>
                </a:lnTo>
                <a:lnTo>
                  <a:pt x="873590" y="176701"/>
                </a:lnTo>
                <a:lnTo>
                  <a:pt x="874246" y="169261"/>
                </a:lnTo>
                <a:lnTo>
                  <a:pt x="873590" y="161877"/>
                </a:lnTo>
                <a:lnTo>
                  <a:pt x="851844" y="136902"/>
                </a:lnTo>
                <a:lnTo>
                  <a:pt x="920112" y="136902"/>
                </a:lnTo>
                <a:lnTo>
                  <a:pt x="924995" y="151287"/>
                </a:lnTo>
                <a:lnTo>
                  <a:pt x="926873" y="169261"/>
                </a:lnTo>
                <a:lnTo>
                  <a:pt x="924995" y="187285"/>
                </a:lnTo>
                <a:lnTo>
                  <a:pt x="920154" y="201620"/>
                </a:lnTo>
                <a:close/>
              </a:path>
              <a:path w="1356360" h="339725">
                <a:moveTo>
                  <a:pt x="1012215" y="338167"/>
                </a:moveTo>
                <a:lnTo>
                  <a:pt x="958165" y="338167"/>
                </a:lnTo>
                <a:lnTo>
                  <a:pt x="958165" y="305097"/>
                </a:lnTo>
                <a:lnTo>
                  <a:pt x="1012215" y="305097"/>
                </a:lnTo>
                <a:lnTo>
                  <a:pt x="1012215" y="338167"/>
                </a:lnTo>
                <a:close/>
              </a:path>
              <a:path w="1356360" h="339725">
                <a:moveTo>
                  <a:pt x="1350687" y="39826"/>
                </a:moveTo>
                <a:lnTo>
                  <a:pt x="1296637" y="39826"/>
                </a:lnTo>
                <a:lnTo>
                  <a:pt x="1296637" y="9600"/>
                </a:lnTo>
                <a:lnTo>
                  <a:pt x="1350687" y="9600"/>
                </a:lnTo>
                <a:lnTo>
                  <a:pt x="1350687" y="39826"/>
                </a:lnTo>
                <a:close/>
              </a:path>
              <a:path w="1356360" h="339725">
                <a:moveTo>
                  <a:pt x="1246499" y="195930"/>
                </a:moveTo>
                <a:lnTo>
                  <a:pt x="1082927" y="195930"/>
                </a:lnTo>
                <a:lnTo>
                  <a:pt x="1082927" y="13156"/>
                </a:lnTo>
                <a:lnTo>
                  <a:pt x="1246499" y="13156"/>
                </a:lnTo>
                <a:lnTo>
                  <a:pt x="1246499" y="39826"/>
                </a:lnTo>
                <a:lnTo>
                  <a:pt x="1350687" y="39826"/>
                </a:lnTo>
                <a:lnTo>
                  <a:pt x="1350687" y="58316"/>
                </a:lnTo>
                <a:lnTo>
                  <a:pt x="1134843" y="58316"/>
                </a:lnTo>
                <a:lnTo>
                  <a:pt x="1134843" y="151481"/>
                </a:lnTo>
                <a:lnTo>
                  <a:pt x="1350687" y="151481"/>
                </a:lnTo>
                <a:lnTo>
                  <a:pt x="1350687" y="165705"/>
                </a:lnTo>
                <a:lnTo>
                  <a:pt x="1246499" y="165705"/>
                </a:lnTo>
                <a:lnTo>
                  <a:pt x="1246499" y="195930"/>
                </a:lnTo>
                <a:close/>
              </a:path>
              <a:path w="1356360" h="339725">
                <a:moveTo>
                  <a:pt x="1350687" y="151481"/>
                </a:moveTo>
                <a:lnTo>
                  <a:pt x="1194583" y="151481"/>
                </a:lnTo>
                <a:lnTo>
                  <a:pt x="1194583" y="58316"/>
                </a:lnTo>
                <a:lnTo>
                  <a:pt x="1350687" y="58316"/>
                </a:lnTo>
                <a:lnTo>
                  <a:pt x="1350687" y="84986"/>
                </a:lnTo>
                <a:lnTo>
                  <a:pt x="1246499" y="84986"/>
                </a:lnTo>
                <a:lnTo>
                  <a:pt x="1246499" y="120901"/>
                </a:lnTo>
                <a:lnTo>
                  <a:pt x="1350687" y="120901"/>
                </a:lnTo>
                <a:lnTo>
                  <a:pt x="1350687" y="151481"/>
                </a:lnTo>
                <a:close/>
              </a:path>
              <a:path w="1356360" h="339725">
                <a:moveTo>
                  <a:pt x="1350687" y="120901"/>
                </a:moveTo>
                <a:lnTo>
                  <a:pt x="1296637" y="120901"/>
                </a:lnTo>
                <a:lnTo>
                  <a:pt x="1296637" y="84986"/>
                </a:lnTo>
                <a:lnTo>
                  <a:pt x="1350687" y="84986"/>
                </a:lnTo>
                <a:lnTo>
                  <a:pt x="1350687" y="120901"/>
                </a:lnTo>
                <a:close/>
              </a:path>
              <a:path w="1356360" h="339725">
                <a:moveTo>
                  <a:pt x="1350687" y="240024"/>
                </a:moveTo>
                <a:lnTo>
                  <a:pt x="1296637" y="240024"/>
                </a:lnTo>
                <a:lnTo>
                  <a:pt x="1296637" y="165705"/>
                </a:lnTo>
                <a:lnTo>
                  <a:pt x="1350687" y="165705"/>
                </a:lnTo>
                <a:lnTo>
                  <a:pt x="1350687" y="240024"/>
                </a:lnTo>
                <a:close/>
              </a:path>
              <a:path w="1356360" h="339725">
                <a:moveTo>
                  <a:pt x="1356021" y="339589"/>
                </a:moveTo>
                <a:lnTo>
                  <a:pt x="1101418" y="339589"/>
                </a:lnTo>
                <a:lnTo>
                  <a:pt x="1101418" y="222600"/>
                </a:lnTo>
                <a:lnTo>
                  <a:pt x="1155468" y="222600"/>
                </a:lnTo>
                <a:lnTo>
                  <a:pt x="1155468" y="294429"/>
                </a:lnTo>
                <a:lnTo>
                  <a:pt x="1356021" y="294429"/>
                </a:lnTo>
                <a:lnTo>
                  <a:pt x="1356021" y="33958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68997" y="8545443"/>
            <a:ext cx="2113280" cy="346075"/>
          </a:xfrm>
          <a:custGeom>
            <a:avLst/>
            <a:gdLst/>
            <a:ahLst/>
            <a:cxnLst/>
            <a:rect l="l" t="t" r="r" b="b"/>
            <a:pathLst>
              <a:path w="2113279" h="346075">
                <a:moveTo>
                  <a:pt x="206954" y="134413"/>
                </a:moveTo>
                <a:lnTo>
                  <a:pt x="156815" y="134413"/>
                </a:lnTo>
                <a:lnTo>
                  <a:pt x="156815" y="11378"/>
                </a:lnTo>
                <a:lnTo>
                  <a:pt x="206954" y="11378"/>
                </a:lnTo>
                <a:lnTo>
                  <a:pt x="206954" y="134413"/>
                </a:lnTo>
                <a:close/>
              </a:path>
              <a:path w="2113279" h="346075">
                <a:moveTo>
                  <a:pt x="0" y="320743"/>
                </a:moveTo>
                <a:lnTo>
                  <a:pt x="0" y="270960"/>
                </a:lnTo>
                <a:lnTo>
                  <a:pt x="33675" y="252297"/>
                </a:lnTo>
                <a:lnTo>
                  <a:pt x="58183" y="221933"/>
                </a:lnTo>
                <a:lnTo>
                  <a:pt x="73157" y="179101"/>
                </a:lnTo>
                <a:lnTo>
                  <a:pt x="78230" y="123034"/>
                </a:lnTo>
                <a:lnTo>
                  <a:pt x="78230" y="60450"/>
                </a:lnTo>
                <a:lnTo>
                  <a:pt x="3911" y="60450"/>
                </a:lnTo>
                <a:lnTo>
                  <a:pt x="3911" y="15290"/>
                </a:lnTo>
                <a:lnTo>
                  <a:pt x="129790" y="15290"/>
                </a:lnTo>
                <a:lnTo>
                  <a:pt x="129790" y="129790"/>
                </a:lnTo>
                <a:lnTo>
                  <a:pt x="129435" y="134413"/>
                </a:lnTo>
                <a:lnTo>
                  <a:pt x="206954" y="134413"/>
                </a:lnTo>
                <a:lnTo>
                  <a:pt x="206954" y="180640"/>
                </a:lnTo>
                <a:lnTo>
                  <a:pt x="125168" y="180640"/>
                </a:lnTo>
                <a:lnTo>
                  <a:pt x="110861" y="230284"/>
                </a:lnTo>
                <a:lnTo>
                  <a:pt x="85919" y="270293"/>
                </a:lnTo>
                <a:lnTo>
                  <a:pt x="49310" y="300502"/>
                </a:lnTo>
                <a:lnTo>
                  <a:pt x="0" y="320743"/>
                </a:lnTo>
                <a:close/>
              </a:path>
              <a:path w="2113279" h="346075">
                <a:moveTo>
                  <a:pt x="206954" y="334966"/>
                </a:moveTo>
                <a:lnTo>
                  <a:pt x="156815" y="334966"/>
                </a:lnTo>
                <a:lnTo>
                  <a:pt x="156815" y="180640"/>
                </a:lnTo>
                <a:lnTo>
                  <a:pt x="206954" y="180640"/>
                </a:lnTo>
                <a:lnTo>
                  <a:pt x="206954" y="334966"/>
                </a:lnTo>
                <a:close/>
              </a:path>
              <a:path w="2113279" h="346075">
                <a:moveTo>
                  <a:pt x="276294" y="337811"/>
                </a:moveTo>
                <a:lnTo>
                  <a:pt x="225444" y="337811"/>
                </a:lnTo>
                <a:lnTo>
                  <a:pt x="225444" y="9600"/>
                </a:lnTo>
                <a:lnTo>
                  <a:pt x="276294" y="9600"/>
                </a:lnTo>
                <a:lnTo>
                  <a:pt x="276294" y="337811"/>
                </a:lnTo>
                <a:close/>
              </a:path>
              <a:path w="2113279" h="346075">
                <a:moveTo>
                  <a:pt x="417413" y="185618"/>
                </a:moveTo>
                <a:lnTo>
                  <a:pt x="371558" y="175717"/>
                </a:lnTo>
                <a:lnTo>
                  <a:pt x="337138" y="138725"/>
                </a:lnTo>
                <a:lnTo>
                  <a:pt x="329226" y="96720"/>
                </a:lnTo>
                <a:lnTo>
                  <a:pt x="331249" y="74151"/>
                </a:lnTo>
                <a:lnTo>
                  <a:pt x="346628" y="38214"/>
                </a:lnTo>
                <a:lnTo>
                  <a:pt x="385365" y="11956"/>
                </a:lnTo>
                <a:lnTo>
                  <a:pt x="417413" y="7467"/>
                </a:lnTo>
                <a:lnTo>
                  <a:pt x="434326" y="8595"/>
                </a:lnTo>
                <a:lnTo>
                  <a:pt x="475730" y="25246"/>
                </a:lnTo>
                <a:lnTo>
                  <a:pt x="496746" y="52627"/>
                </a:lnTo>
                <a:lnTo>
                  <a:pt x="407812" y="52627"/>
                </a:lnTo>
                <a:lnTo>
                  <a:pt x="399989" y="55116"/>
                </a:lnTo>
                <a:lnTo>
                  <a:pt x="381498" y="96720"/>
                </a:lnTo>
                <a:lnTo>
                  <a:pt x="382343" y="108027"/>
                </a:lnTo>
                <a:lnTo>
                  <a:pt x="407812" y="140814"/>
                </a:lnTo>
                <a:lnTo>
                  <a:pt x="496668" y="140814"/>
                </a:lnTo>
                <a:lnTo>
                  <a:pt x="488498" y="155076"/>
                </a:lnTo>
                <a:lnTo>
                  <a:pt x="475730" y="168194"/>
                </a:lnTo>
                <a:lnTo>
                  <a:pt x="463617" y="175717"/>
                </a:lnTo>
                <a:lnTo>
                  <a:pt x="449772" y="181173"/>
                </a:lnTo>
                <a:lnTo>
                  <a:pt x="434326" y="184496"/>
                </a:lnTo>
                <a:lnTo>
                  <a:pt x="417413" y="185618"/>
                </a:lnTo>
                <a:close/>
              </a:path>
              <a:path w="2113279" h="346075">
                <a:moveTo>
                  <a:pt x="496668" y="140814"/>
                </a:moveTo>
                <a:lnTo>
                  <a:pt x="427369" y="140814"/>
                </a:lnTo>
                <a:lnTo>
                  <a:pt x="435192" y="137613"/>
                </a:lnTo>
                <a:lnTo>
                  <a:pt x="440882" y="132279"/>
                </a:lnTo>
                <a:lnTo>
                  <a:pt x="446332" y="125973"/>
                </a:lnTo>
                <a:lnTo>
                  <a:pt x="450349" y="117834"/>
                </a:lnTo>
                <a:lnTo>
                  <a:pt x="452833" y="108027"/>
                </a:lnTo>
                <a:lnTo>
                  <a:pt x="453683" y="96720"/>
                </a:lnTo>
                <a:lnTo>
                  <a:pt x="452833" y="85358"/>
                </a:lnTo>
                <a:lnTo>
                  <a:pt x="427369" y="52627"/>
                </a:lnTo>
                <a:lnTo>
                  <a:pt x="496746" y="52627"/>
                </a:lnTo>
                <a:lnTo>
                  <a:pt x="497865" y="54583"/>
                </a:lnTo>
                <a:lnTo>
                  <a:pt x="503633" y="74151"/>
                </a:lnTo>
                <a:lnTo>
                  <a:pt x="505599" y="96720"/>
                </a:lnTo>
                <a:lnTo>
                  <a:pt x="503633" y="119239"/>
                </a:lnTo>
                <a:lnTo>
                  <a:pt x="497865" y="138725"/>
                </a:lnTo>
                <a:lnTo>
                  <a:pt x="496668" y="140814"/>
                </a:lnTo>
                <a:close/>
              </a:path>
              <a:path w="2113279" h="346075">
                <a:moveTo>
                  <a:pt x="601609" y="193441"/>
                </a:moveTo>
                <a:lnTo>
                  <a:pt x="547559" y="193441"/>
                </a:lnTo>
                <a:lnTo>
                  <a:pt x="547559" y="9600"/>
                </a:lnTo>
                <a:lnTo>
                  <a:pt x="601609" y="9600"/>
                </a:lnTo>
                <a:lnTo>
                  <a:pt x="601609" y="193441"/>
                </a:lnTo>
                <a:close/>
              </a:path>
              <a:path w="2113279" h="346075">
                <a:moveTo>
                  <a:pt x="601609" y="341367"/>
                </a:moveTo>
                <a:lnTo>
                  <a:pt x="352340" y="341367"/>
                </a:lnTo>
                <a:lnTo>
                  <a:pt x="352340" y="208020"/>
                </a:lnTo>
                <a:lnTo>
                  <a:pt x="601609" y="208020"/>
                </a:lnTo>
                <a:lnTo>
                  <a:pt x="601609" y="253536"/>
                </a:lnTo>
                <a:lnTo>
                  <a:pt x="406389" y="253536"/>
                </a:lnTo>
                <a:lnTo>
                  <a:pt x="406389" y="297274"/>
                </a:lnTo>
                <a:lnTo>
                  <a:pt x="601609" y="297274"/>
                </a:lnTo>
                <a:lnTo>
                  <a:pt x="601609" y="341367"/>
                </a:lnTo>
                <a:close/>
              </a:path>
              <a:path w="2113279" h="346075">
                <a:moveTo>
                  <a:pt x="601609" y="297274"/>
                </a:moveTo>
                <a:lnTo>
                  <a:pt x="547915" y="297274"/>
                </a:lnTo>
                <a:lnTo>
                  <a:pt x="547915" y="253536"/>
                </a:lnTo>
                <a:lnTo>
                  <a:pt x="601609" y="253536"/>
                </a:lnTo>
                <a:lnTo>
                  <a:pt x="601609" y="297274"/>
                </a:lnTo>
                <a:close/>
              </a:path>
              <a:path w="2113279" h="346075">
                <a:moveTo>
                  <a:pt x="745877" y="172817"/>
                </a:moveTo>
                <a:lnTo>
                  <a:pt x="745877" y="126590"/>
                </a:lnTo>
                <a:lnTo>
                  <a:pt x="773725" y="115300"/>
                </a:lnTo>
                <a:lnTo>
                  <a:pt x="794771" y="97076"/>
                </a:lnTo>
                <a:lnTo>
                  <a:pt x="808084" y="70584"/>
                </a:lnTo>
                <a:lnTo>
                  <a:pt x="812729" y="34492"/>
                </a:lnTo>
                <a:lnTo>
                  <a:pt x="812729" y="11378"/>
                </a:lnTo>
                <a:lnTo>
                  <a:pt x="866778" y="11378"/>
                </a:lnTo>
                <a:lnTo>
                  <a:pt x="866778" y="34492"/>
                </a:lnTo>
                <a:lnTo>
                  <a:pt x="871573" y="70879"/>
                </a:lnTo>
                <a:lnTo>
                  <a:pt x="885136" y="96231"/>
                </a:lnTo>
                <a:lnTo>
                  <a:pt x="906232" y="112850"/>
                </a:lnTo>
                <a:lnTo>
                  <a:pt x="930760" y="121967"/>
                </a:lnTo>
                <a:lnTo>
                  <a:pt x="840109" y="121967"/>
                </a:lnTo>
                <a:lnTo>
                  <a:pt x="823235" y="139663"/>
                </a:lnTo>
                <a:lnTo>
                  <a:pt x="800861" y="154459"/>
                </a:lnTo>
                <a:lnTo>
                  <a:pt x="774553" y="165722"/>
                </a:lnTo>
                <a:lnTo>
                  <a:pt x="745877" y="172817"/>
                </a:lnTo>
                <a:close/>
              </a:path>
              <a:path w="2113279" h="346075">
                <a:moveTo>
                  <a:pt x="933630" y="168905"/>
                </a:moveTo>
                <a:lnTo>
                  <a:pt x="905616" y="162921"/>
                </a:lnTo>
                <a:lnTo>
                  <a:pt x="879669" y="152770"/>
                </a:lnTo>
                <a:lnTo>
                  <a:pt x="857322" y="138952"/>
                </a:lnTo>
                <a:lnTo>
                  <a:pt x="840109" y="121967"/>
                </a:lnTo>
                <a:lnTo>
                  <a:pt x="930760" y="121967"/>
                </a:lnTo>
                <a:lnTo>
                  <a:pt x="933630" y="123034"/>
                </a:lnTo>
                <a:lnTo>
                  <a:pt x="933630" y="168905"/>
                </a:lnTo>
                <a:close/>
              </a:path>
              <a:path w="2113279" h="346075">
                <a:moveTo>
                  <a:pt x="1024661" y="170328"/>
                </a:moveTo>
                <a:lnTo>
                  <a:pt x="970611" y="170328"/>
                </a:lnTo>
                <a:lnTo>
                  <a:pt x="970611" y="9600"/>
                </a:lnTo>
                <a:lnTo>
                  <a:pt x="1024661" y="9600"/>
                </a:lnTo>
                <a:lnTo>
                  <a:pt x="1024661" y="170328"/>
                </a:lnTo>
                <a:close/>
              </a:path>
              <a:path w="2113279" h="346075">
                <a:moveTo>
                  <a:pt x="1028572" y="341367"/>
                </a:moveTo>
                <a:lnTo>
                  <a:pt x="775392" y="341367"/>
                </a:lnTo>
                <a:lnTo>
                  <a:pt x="775392" y="242868"/>
                </a:lnTo>
                <a:lnTo>
                  <a:pt x="970611" y="242868"/>
                </a:lnTo>
                <a:lnTo>
                  <a:pt x="970611" y="224378"/>
                </a:lnTo>
                <a:lnTo>
                  <a:pt x="775392" y="224378"/>
                </a:lnTo>
                <a:lnTo>
                  <a:pt x="775392" y="183485"/>
                </a:lnTo>
                <a:lnTo>
                  <a:pt x="1024661" y="183485"/>
                </a:lnTo>
                <a:lnTo>
                  <a:pt x="1024661" y="283050"/>
                </a:lnTo>
                <a:lnTo>
                  <a:pt x="829441" y="283050"/>
                </a:lnTo>
                <a:lnTo>
                  <a:pt x="829441" y="300474"/>
                </a:lnTo>
                <a:lnTo>
                  <a:pt x="1028572" y="300474"/>
                </a:lnTo>
                <a:lnTo>
                  <a:pt x="1028572" y="341367"/>
                </a:lnTo>
                <a:close/>
              </a:path>
              <a:path w="2113279" h="346075">
                <a:moveTo>
                  <a:pt x="1179648" y="28447"/>
                </a:moveTo>
                <a:lnTo>
                  <a:pt x="1128443" y="28447"/>
                </a:lnTo>
                <a:lnTo>
                  <a:pt x="1128443" y="0"/>
                </a:lnTo>
                <a:lnTo>
                  <a:pt x="1179648" y="0"/>
                </a:lnTo>
                <a:lnTo>
                  <a:pt x="1179648" y="28447"/>
                </a:lnTo>
                <a:close/>
              </a:path>
              <a:path w="2113279" h="346075">
                <a:moveTo>
                  <a:pt x="1227297" y="70407"/>
                </a:moveTo>
                <a:lnTo>
                  <a:pt x="1078304" y="70407"/>
                </a:lnTo>
                <a:lnTo>
                  <a:pt x="1078304" y="28447"/>
                </a:lnTo>
                <a:lnTo>
                  <a:pt x="1227297" y="28447"/>
                </a:lnTo>
                <a:lnTo>
                  <a:pt x="1227297" y="70407"/>
                </a:lnTo>
                <a:close/>
              </a:path>
              <a:path w="2113279" h="346075">
                <a:moveTo>
                  <a:pt x="1153690" y="205887"/>
                </a:moveTo>
                <a:lnTo>
                  <a:pt x="1115236" y="196886"/>
                </a:lnTo>
                <a:lnTo>
                  <a:pt x="1085127" y="156887"/>
                </a:lnTo>
                <a:lnTo>
                  <a:pt x="1083638" y="142592"/>
                </a:lnTo>
                <a:lnTo>
                  <a:pt x="1085127" y="128446"/>
                </a:lnTo>
                <a:lnTo>
                  <a:pt x="1105329" y="94942"/>
                </a:lnTo>
                <a:lnTo>
                  <a:pt x="1153690" y="79652"/>
                </a:lnTo>
                <a:lnTo>
                  <a:pt x="1167647" y="80691"/>
                </a:lnTo>
                <a:lnTo>
                  <a:pt x="1211140" y="104288"/>
                </a:lnTo>
                <a:lnTo>
                  <a:pt x="1219384" y="119834"/>
                </a:lnTo>
                <a:lnTo>
                  <a:pt x="1147289" y="119834"/>
                </a:lnTo>
                <a:lnTo>
                  <a:pt x="1141955" y="121967"/>
                </a:lnTo>
                <a:lnTo>
                  <a:pt x="1133777" y="130146"/>
                </a:lnTo>
                <a:lnTo>
                  <a:pt x="1131287" y="136191"/>
                </a:lnTo>
                <a:lnTo>
                  <a:pt x="1131287" y="148992"/>
                </a:lnTo>
                <a:lnTo>
                  <a:pt x="1133777" y="155393"/>
                </a:lnTo>
                <a:lnTo>
                  <a:pt x="1138044" y="159304"/>
                </a:lnTo>
                <a:lnTo>
                  <a:pt x="1141955" y="163216"/>
                </a:lnTo>
                <a:lnTo>
                  <a:pt x="1147289" y="165349"/>
                </a:lnTo>
                <a:lnTo>
                  <a:pt x="1219430" y="165349"/>
                </a:lnTo>
                <a:lnTo>
                  <a:pt x="1217963" y="169750"/>
                </a:lnTo>
                <a:lnTo>
                  <a:pt x="1180537" y="201797"/>
                </a:lnTo>
                <a:lnTo>
                  <a:pt x="1167647" y="204842"/>
                </a:lnTo>
                <a:lnTo>
                  <a:pt x="1153690" y="205887"/>
                </a:lnTo>
                <a:close/>
              </a:path>
              <a:path w="2113279" h="346075">
                <a:moveTo>
                  <a:pt x="1219430" y="165349"/>
                </a:moveTo>
                <a:lnTo>
                  <a:pt x="1160090" y="165349"/>
                </a:lnTo>
                <a:lnTo>
                  <a:pt x="1165424" y="163216"/>
                </a:lnTo>
                <a:lnTo>
                  <a:pt x="1169336" y="159304"/>
                </a:lnTo>
                <a:lnTo>
                  <a:pt x="1173603" y="155393"/>
                </a:lnTo>
                <a:lnTo>
                  <a:pt x="1176092" y="148992"/>
                </a:lnTo>
                <a:lnTo>
                  <a:pt x="1176092" y="136191"/>
                </a:lnTo>
                <a:lnTo>
                  <a:pt x="1173603" y="130146"/>
                </a:lnTo>
                <a:lnTo>
                  <a:pt x="1165424" y="121967"/>
                </a:lnTo>
                <a:lnTo>
                  <a:pt x="1160090" y="119834"/>
                </a:lnTo>
                <a:lnTo>
                  <a:pt x="1219384" y="119834"/>
                </a:lnTo>
                <a:lnTo>
                  <a:pt x="1222252" y="128446"/>
                </a:lnTo>
                <a:lnTo>
                  <a:pt x="1223741" y="142592"/>
                </a:lnTo>
                <a:lnTo>
                  <a:pt x="1222252" y="156887"/>
                </a:lnTo>
                <a:lnTo>
                  <a:pt x="1219430" y="165349"/>
                </a:lnTo>
                <a:close/>
              </a:path>
              <a:path w="2113279" h="346075">
                <a:moveTo>
                  <a:pt x="1359221" y="85697"/>
                </a:moveTo>
                <a:lnTo>
                  <a:pt x="1308727" y="85697"/>
                </a:lnTo>
                <a:lnTo>
                  <a:pt x="1308727" y="9600"/>
                </a:lnTo>
                <a:lnTo>
                  <a:pt x="1359221" y="9600"/>
                </a:lnTo>
                <a:lnTo>
                  <a:pt x="1359221" y="85697"/>
                </a:lnTo>
                <a:close/>
              </a:path>
              <a:path w="2113279" h="346075">
                <a:moveTo>
                  <a:pt x="1285970" y="205176"/>
                </a:moveTo>
                <a:lnTo>
                  <a:pt x="1237254" y="205176"/>
                </a:lnTo>
                <a:lnTo>
                  <a:pt x="1237254" y="11378"/>
                </a:lnTo>
                <a:lnTo>
                  <a:pt x="1285970" y="11378"/>
                </a:lnTo>
                <a:lnTo>
                  <a:pt x="1285970" y="85697"/>
                </a:lnTo>
                <a:lnTo>
                  <a:pt x="1359221" y="85697"/>
                </a:lnTo>
                <a:lnTo>
                  <a:pt x="1359221" y="131924"/>
                </a:lnTo>
                <a:lnTo>
                  <a:pt x="1285970" y="131924"/>
                </a:lnTo>
                <a:lnTo>
                  <a:pt x="1285970" y="205176"/>
                </a:lnTo>
                <a:close/>
              </a:path>
              <a:path w="2113279" h="346075">
                <a:moveTo>
                  <a:pt x="1359221" y="210154"/>
                </a:moveTo>
                <a:lnTo>
                  <a:pt x="1308727" y="210154"/>
                </a:lnTo>
                <a:lnTo>
                  <a:pt x="1308727" y="131924"/>
                </a:lnTo>
                <a:lnTo>
                  <a:pt x="1359221" y="131924"/>
                </a:lnTo>
                <a:lnTo>
                  <a:pt x="1359221" y="210154"/>
                </a:lnTo>
                <a:close/>
              </a:path>
              <a:path w="2113279" h="346075">
                <a:moveTo>
                  <a:pt x="1234053" y="345634"/>
                </a:moveTo>
                <a:lnTo>
                  <a:pt x="1174536" y="341411"/>
                </a:lnTo>
                <a:lnTo>
                  <a:pt x="1129154" y="326788"/>
                </a:lnTo>
                <a:lnTo>
                  <a:pt x="1103301" y="295835"/>
                </a:lnTo>
                <a:lnTo>
                  <a:pt x="1101418" y="281272"/>
                </a:lnTo>
                <a:lnTo>
                  <a:pt x="1103301" y="266704"/>
                </a:lnTo>
                <a:lnTo>
                  <a:pt x="1129154" y="235401"/>
                </a:lnTo>
                <a:lnTo>
                  <a:pt x="1174536" y="221088"/>
                </a:lnTo>
                <a:lnTo>
                  <a:pt x="1234053" y="216910"/>
                </a:lnTo>
                <a:lnTo>
                  <a:pt x="1264934" y="217899"/>
                </a:lnTo>
                <a:lnTo>
                  <a:pt x="1317762" y="226811"/>
                </a:lnTo>
                <a:lnTo>
                  <a:pt x="1358644" y="254336"/>
                </a:lnTo>
                <a:lnTo>
                  <a:pt x="1361425" y="260648"/>
                </a:lnTo>
                <a:lnTo>
                  <a:pt x="1234053" y="260648"/>
                </a:lnTo>
                <a:lnTo>
                  <a:pt x="1211057" y="261137"/>
                </a:lnTo>
                <a:lnTo>
                  <a:pt x="1164002" y="269538"/>
                </a:lnTo>
                <a:lnTo>
                  <a:pt x="1155468" y="276294"/>
                </a:lnTo>
                <a:lnTo>
                  <a:pt x="1155468" y="286250"/>
                </a:lnTo>
                <a:lnTo>
                  <a:pt x="1191427" y="299674"/>
                </a:lnTo>
                <a:lnTo>
                  <a:pt x="1234053" y="301541"/>
                </a:lnTo>
                <a:lnTo>
                  <a:pt x="1361572" y="301541"/>
                </a:lnTo>
                <a:lnTo>
                  <a:pt x="1358644" y="308164"/>
                </a:lnTo>
                <a:lnTo>
                  <a:pt x="1317762" y="335583"/>
                </a:lnTo>
                <a:lnTo>
                  <a:pt x="1264934" y="344640"/>
                </a:lnTo>
                <a:lnTo>
                  <a:pt x="1234053" y="345634"/>
                </a:lnTo>
                <a:close/>
              </a:path>
              <a:path w="2113279" h="346075">
                <a:moveTo>
                  <a:pt x="1361572" y="301541"/>
                </a:moveTo>
                <a:lnTo>
                  <a:pt x="1234053" y="301541"/>
                </a:lnTo>
                <a:lnTo>
                  <a:pt x="1256989" y="301107"/>
                </a:lnTo>
                <a:lnTo>
                  <a:pt x="1276458" y="299674"/>
                </a:lnTo>
                <a:lnTo>
                  <a:pt x="1292059" y="297040"/>
                </a:lnTo>
                <a:lnTo>
                  <a:pt x="1303394" y="293007"/>
                </a:lnTo>
                <a:lnTo>
                  <a:pt x="1308727" y="289806"/>
                </a:lnTo>
                <a:lnTo>
                  <a:pt x="1311928" y="286250"/>
                </a:lnTo>
                <a:lnTo>
                  <a:pt x="1311928" y="276294"/>
                </a:lnTo>
                <a:lnTo>
                  <a:pt x="1256989" y="261137"/>
                </a:lnTo>
                <a:lnTo>
                  <a:pt x="1234053" y="260648"/>
                </a:lnTo>
                <a:lnTo>
                  <a:pt x="1361425" y="260648"/>
                </a:lnTo>
                <a:lnTo>
                  <a:pt x="1364094" y="266704"/>
                </a:lnTo>
                <a:lnTo>
                  <a:pt x="1365978" y="281272"/>
                </a:lnTo>
                <a:lnTo>
                  <a:pt x="1364094" y="295835"/>
                </a:lnTo>
                <a:lnTo>
                  <a:pt x="1361572" y="301541"/>
                </a:lnTo>
                <a:close/>
              </a:path>
              <a:path w="2113279" h="346075">
                <a:moveTo>
                  <a:pt x="1626169" y="37337"/>
                </a:moveTo>
                <a:lnTo>
                  <a:pt x="1571763" y="37337"/>
                </a:lnTo>
                <a:lnTo>
                  <a:pt x="1571763" y="0"/>
                </a:lnTo>
                <a:lnTo>
                  <a:pt x="1626169" y="0"/>
                </a:lnTo>
                <a:lnTo>
                  <a:pt x="1626169" y="37337"/>
                </a:lnTo>
                <a:close/>
              </a:path>
              <a:path w="2113279" h="346075">
                <a:moveTo>
                  <a:pt x="1651416" y="321098"/>
                </a:moveTo>
                <a:lnTo>
                  <a:pt x="1502423" y="321098"/>
                </a:lnTo>
                <a:lnTo>
                  <a:pt x="1502423" y="275227"/>
                </a:lnTo>
                <a:lnTo>
                  <a:pt x="1659950" y="275227"/>
                </a:lnTo>
                <a:lnTo>
                  <a:pt x="1678313" y="274416"/>
                </a:lnTo>
                <a:lnTo>
                  <a:pt x="1693509" y="271938"/>
                </a:lnTo>
                <a:lnTo>
                  <a:pt x="1705705" y="267726"/>
                </a:lnTo>
                <a:lnTo>
                  <a:pt x="1715067" y="261715"/>
                </a:lnTo>
                <a:lnTo>
                  <a:pt x="1715067" y="9600"/>
                </a:lnTo>
                <a:lnTo>
                  <a:pt x="1769116" y="9600"/>
                </a:lnTo>
                <a:lnTo>
                  <a:pt x="1769116" y="137969"/>
                </a:lnTo>
                <a:lnTo>
                  <a:pt x="1817121" y="137969"/>
                </a:lnTo>
                <a:lnTo>
                  <a:pt x="1817121" y="184551"/>
                </a:lnTo>
                <a:lnTo>
                  <a:pt x="1769116" y="184551"/>
                </a:lnTo>
                <a:lnTo>
                  <a:pt x="1769116" y="305097"/>
                </a:lnTo>
                <a:lnTo>
                  <a:pt x="1715067" y="305097"/>
                </a:lnTo>
                <a:lnTo>
                  <a:pt x="1704771" y="312097"/>
                </a:lnTo>
                <a:lnTo>
                  <a:pt x="1690575" y="317098"/>
                </a:lnTo>
                <a:lnTo>
                  <a:pt x="1672712" y="320098"/>
                </a:lnTo>
                <a:lnTo>
                  <a:pt x="1651416" y="321098"/>
                </a:lnTo>
                <a:close/>
              </a:path>
              <a:path w="2113279" h="346075">
                <a:moveTo>
                  <a:pt x="1691598" y="82141"/>
                </a:moveTo>
                <a:lnTo>
                  <a:pt x="1507046" y="82141"/>
                </a:lnTo>
                <a:lnTo>
                  <a:pt x="1507046" y="37337"/>
                </a:lnTo>
                <a:lnTo>
                  <a:pt x="1691598" y="37337"/>
                </a:lnTo>
                <a:lnTo>
                  <a:pt x="1691598" y="82141"/>
                </a:lnTo>
                <a:close/>
              </a:path>
              <a:path w="2113279" h="346075">
                <a:moveTo>
                  <a:pt x="1626524" y="275227"/>
                </a:moveTo>
                <a:lnTo>
                  <a:pt x="1572830" y="275227"/>
                </a:lnTo>
                <a:lnTo>
                  <a:pt x="1572830" y="242157"/>
                </a:lnTo>
                <a:lnTo>
                  <a:pt x="1564513" y="239690"/>
                </a:lnTo>
                <a:lnTo>
                  <a:pt x="1531482" y="217066"/>
                </a:lnTo>
                <a:lnTo>
                  <a:pt x="1515580" y="169261"/>
                </a:lnTo>
                <a:lnTo>
                  <a:pt x="1517458" y="151287"/>
                </a:lnTo>
                <a:lnTo>
                  <a:pt x="1542960" y="110233"/>
                </a:lnTo>
                <a:lnTo>
                  <a:pt x="1583065" y="94281"/>
                </a:lnTo>
                <a:lnTo>
                  <a:pt x="1599499" y="93164"/>
                </a:lnTo>
                <a:lnTo>
                  <a:pt x="1615940" y="94281"/>
                </a:lnTo>
                <a:lnTo>
                  <a:pt x="1656394" y="110233"/>
                </a:lnTo>
                <a:lnTo>
                  <a:pt x="1677013" y="136902"/>
                </a:lnTo>
                <a:lnTo>
                  <a:pt x="1590254" y="136902"/>
                </a:lnTo>
                <a:lnTo>
                  <a:pt x="1583142" y="139747"/>
                </a:lnTo>
                <a:lnTo>
                  <a:pt x="1567852" y="169261"/>
                </a:lnTo>
                <a:lnTo>
                  <a:pt x="1568507" y="176701"/>
                </a:lnTo>
                <a:lnTo>
                  <a:pt x="1590254" y="201620"/>
                </a:lnTo>
                <a:lnTo>
                  <a:pt x="1677055" y="201620"/>
                </a:lnTo>
                <a:lnTo>
                  <a:pt x="1676485" y="203309"/>
                </a:lnTo>
                <a:lnTo>
                  <a:pt x="1649727" y="232756"/>
                </a:lnTo>
                <a:lnTo>
                  <a:pt x="1626524" y="242157"/>
                </a:lnTo>
                <a:lnTo>
                  <a:pt x="1626524" y="275227"/>
                </a:lnTo>
                <a:close/>
              </a:path>
              <a:path w="2113279" h="346075">
                <a:moveTo>
                  <a:pt x="1677055" y="201620"/>
                </a:moveTo>
                <a:lnTo>
                  <a:pt x="1608745" y="201620"/>
                </a:lnTo>
                <a:lnTo>
                  <a:pt x="1615857" y="199131"/>
                </a:lnTo>
                <a:lnTo>
                  <a:pt x="1621191" y="194152"/>
                </a:lnTo>
                <a:lnTo>
                  <a:pt x="1625447" y="189313"/>
                </a:lnTo>
                <a:lnTo>
                  <a:pt x="1628569" y="183440"/>
                </a:lnTo>
                <a:lnTo>
                  <a:pt x="1630491" y="176701"/>
                </a:lnTo>
                <a:lnTo>
                  <a:pt x="1631147" y="169261"/>
                </a:lnTo>
                <a:lnTo>
                  <a:pt x="1630491" y="161877"/>
                </a:lnTo>
                <a:lnTo>
                  <a:pt x="1608745" y="136902"/>
                </a:lnTo>
                <a:lnTo>
                  <a:pt x="1677013" y="136902"/>
                </a:lnTo>
                <a:lnTo>
                  <a:pt x="1681897" y="151287"/>
                </a:lnTo>
                <a:lnTo>
                  <a:pt x="1683775" y="169261"/>
                </a:lnTo>
                <a:lnTo>
                  <a:pt x="1681897" y="187285"/>
                </a:lnTo>
                <a:lnTo>
                  <a:pt x="1677055" y="201620"/>
                </a:lnTo>
                <a:close/>
              </a:path>
              <a:path w="2113279" h="346075">
                <a:moveTo>
                  <a:pt x="1769116" y="338167"/>
                </a:moveTo>
                <a:lnTo>
                  <a:pt x="1715067" y="338167"/>
                </a:lnTo>
                <a:lnTo>
                  <a:pt x="1715067" y="305097"/>
                </a:lnTo>
                <a:lnTo>
                  <a:pt x="1769116" y="305097"/>
                </a:lnTo>
                <a:lnTo>
                  <a:pt x="1769116" y="338167"/>
                </a:lnTo>
                <a:close/>
              </a:path>
              <a:path w="2113279" h="346075">
                <a:moveTo>
                  <a:pt x="2107589" y="39826"/>
                </a:moveTo>
                <a:lnTo>
                  <a:pt x="2053539" y="39826"/>
                </a:lnTo>
                <a:lnTo>
                  <a:pt x="2053539" y="9600"/>
                </a:lnTo>
                <a:lnTo>
                  <a:pt x="2107589" y="9600"/>
                </a:lnTo>
                <a:lnTo>
                  <a:pt x="2107589" y="39826"/>
                </a:lnTo>
                <a:close/>
              </a:path>
              <a:path w="2113279" h="346075">
                <a:moveTo>
                  <a:pt x="2003400" y="195930"/>
                </a:moveTo>
                <a:lnTo>
                  <a:pt x="1839828" y="195930"/>
                </a:lnTo>
                <a:lnTo>
                  <a:pt x="1839828" y="13156"/>
                </a:lnTo>
                <a:lnTo>
                  <a:pt x="2003400" y="13156"/>
                </a:lnTo>
                <a:lnTo>
                  <a:pt x="2003400" y="39826"/>
                </a:lnTo>
                <a:lnTo>
                  <a:pt x="2107589" y="39826"/>
                </a:lnTo>
                <a:lnTo>
                  <a:pt x="2107589" y="58316"/>
                </a:lnTo>
                <a:lnTo>
                  <a:pt x="1891745" y="58316"/>
                </a:lnTo>
                <a:lnTo>
                  <a:pt x="1891745" y="151481"/>
                </a:lnTo>
                <a:lnTo>
                  <a:pt x="2107589" y="151481"/>
                </a:lnTo>
                <a:lnTo>
                  <a:pt x="2107589" y="165705"/>
                </a:lnTo>
                <a:lnTo>
                  <a:pt x="2003400" y="165705"/>
                </a:lnTo>
                <a:lnTo>
                  <a:pt x="2003400" y="195930"/>
                </a:lnTo>
                <a:close/>
              </a:path>
              <a:path w="2113279" h="346075">
                <a:moveTo>
                  <a:pt x="2107589" y="151481"/>
                </a:moveTo>
                <a:lnTo>
                  <a:pt x="1951484" y="151481"/>
                </a:lnTo>
                <a:lnTo>
                  <a:pt x="1951484" y="58316"/>
                </a:lnTo>
                <a:lnTo>
                  <a:pt x="2107589" y="58316"/>
                </a:lnTo>
                <a:lnTo>
                  <a:pt x="2107589" y="84986"/>
                </a:lnTo>
                <a:lnTo>
                  <a:pt x="2003400" y="84986"/>
                </a:lnTo>
                <a:lnTo>
                  <a:pt x="2003400" y="120901"/>
                </a:lnTo>
                <a:lnTo>
                  <a:pt x="2107589" y="120901"/>
                </a:lnTo>
                <a:lnTo>
                  <a:pt x="2107589" y="151481"/>
                </a:lnTo>
                <a:close/>
              </a:path>
              <a:path w="2113279" h="346075">
                <a:moveTo>
                  <a:pt x="2107589" y="120901"/>
                </a:moveTo>
                <a:lnTo>
                  <a:pt x="2053539" y="120901"/>
                </a:lnTo>
                <a:lnTo>
                  <a:pt x="2053539" y="84986"/>
                </a:lnTo>
                <a:lnTo>
                  <a:pt x="2107589" y="84986"/>
                </a:lnTo>
                <a:lnTo>
                  <a:pt x="2107589" y="120901"/>
                </a:lnTo>
                <a:close/>
              </a:path>
              <a:path w="2113279" h="346075">
                <a:moveTo>
                  <a:pt x="2107589" y="240024"/>
                </a:moveTo>
                <a:lnTo>
                  <a:pt x="2053539" y="240024"/>
                </a:lnTo>
                <a:lnTo>
                  <a:pt x="2053539" y="165705"/>
                </a:lnTo>
                <a:lnTo>
                  <a:pt x="2107589" y="165705"/>
                </a:lnTo>
                <a:lnTo>
                  <a:pt x="2107589" y="240024"/>
                </a:lnTo>
                <a:close/>
              </a:path>
              <a:path w="2113279" h="346075">
                <a:moveTo>
                  <a:pt x="2112922" y="339589"/>
                </a:moveTo>
                <a:lnTo>
                  <a:pt x="1858319" y="339589"/>
                </a:lnTo>
                <a:lnTo>
                  <a:pt x="1858319" y="222600"/>
                </a:lnTo>
                <a:lnTo>
                  <a:pt x="1912369" y="222600"/>
                </a:lnTo>
                <a:lnTo>
                  <a:pt x="1912369" y="294429"/>
                </a:lnTo>
                <a:lnTo>
                  <a:pt x="2112922" y="294429"/>
                </a:lnTo>
                <a:lnTo>
                  <a:pt x="2112922" y="33958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21915" y="2297480"/>
            <a:ext cx="4036218" cy="569356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418790" y="8553549"/>
            <a:ext cx="2866390" cy="343535"/>
          </a:xfrm>
          <a:custGeom>
            <a:avLst/>
            <a:gdLst/>
            <a:ahLst/>
            <a:cxnLst/>
            <a:rect l="l" t="t" r="r" b="b"/>
            <a:pathLst>
              <a:path w="2866390" h="343534">
                <a:moveTo>
                  <a:pt x="206954" y="134413"/>
                </a:moveTo>
                <a:lnTo>
                  <a:pt x="156815" y="134413"/>
                </a:lnTo>
                <a:lnTo>
                  <a:pt x="156815" y="11378"/>
                </a:lnTo>
                <a:lnTo>
                  <a:pt x="206954" y="11378"/>
                </a:lnTo>
                <a:lnTo>
                  <a:pt x="206954" y="134413"/>
                </a:lnTo>
                <a:close/>
              </a:path>
              <a:path w="2866390" h="343534">
                <a:moveTo>
                  <a:pt x="0" y="320743"/>
                </a:moveTo>
                <a:lnTo>
                  <a:pt x="0" y="270960"/>
                </a:lnTo>
                <a:lnTo>
                  <a:pt x="33675" y="252297"/>
                </a:lnTo>
                <a:lnTo>
                  <a:pt x="58183" y="221933"/>
                </a:lnTo>
                <a:lnTo>
                  <a:pt x="73157" y="179101"/>
                </a:lnTo>
                <a:lnTo>
                  <a:pt x="78230" y="123034"/>
                </a:lnTo>
                <a:lnTo>
                  <a:pt x="78230" y="60450"/>
                </a:lnTo>
                <a:lnTo>
                  <a:pt x="3911" y="60450"/>
                </a:lnTo>
                <a:lnTo>
                  <a:pt x="3911" y="15290"/>
                </a:lnTo>
                <a:lnTo>
                  <a:pt x="129790" y="15290"/>
                </a:lnTo>
                <a:lnTo>
                  <a:pt x="129790" y="129790"/>
                </a:lnTo>
                <a:lnTo>
                  <a:pt x="129435" y="134413"/>
                </a:lnTo>
                <a:lnTo>
                  <a:pt x="206954" y="134413"/>
                </a:lnTo>
                <a:lnTo>
                  <a:pt x="206954" y="180640"/>
                </a:lnTo>
                <a:lnTo>
                  <a:pt x="125168" y="180640"/>
                </a:lnTo>
                <a:lnTo>
                  <a:pt x="110861" y="230284"/>
                </a:lnTo>
                <a:lnTo>
                  <a:pt x="85919" y="270293"/>
                </a:lnTo>
                <a:lnTo>
                  <a:pt x="49310" y="300502"/>
                </a:lnTo>
                <a:lnTo>
                  <a:pt x="0" y="320743"/>
                </a:lnTo>
                <a:close/>
              </a:path>
              <a:path w="2866390" h="343534">
                <a:moveTo>
                  <a:pt x="206954" y="334966"/>
                </a:moveTo>
                <a:lnTo>
                  <a:pt x="156815" y="334966"/>
                </a:lnTo>
                <a:lnTo>
                  <a:pt x="156815" y="180640"/>
                </a:lnTo>
                <a:lnTo>
                  <a:pt x="206954" y="180640"/>
                </a:lnTo>
                <a:lnTo>
                  <a:pt x="206954" y="334966"/>
                </a:lnTo>
                <a:close/>
              </a:path>
              <a:path w="2866390" h="343534">
                <a:moveTo>
                  <a:pt x="276294" y="337811"/>
                </a:moveTo>
                <a:lnTo>
                  <a:pt x="225444" y="337811"/>
                </a:lnTo>
                <a:lnTo>
                  <a:pt x="225444" y="9600"/>
                </a:lnTo>
                <a:lnTo>
                  <a:pt x="276294" y="9600"/>
                </a:lnTo>
                <a:lnTo>
                  <a:pt x="276294" y="337811"/>
                </a:lnTo>
                <a:close/>
              </a:path>
              <a:path w="2866390" h="343534">
                <a:moveTo>
                  <a:pt x="417413" y="185618"/>
                </a:moveTo>
                <a:lnTo>
                  <a:pt x="371558" y="175717"/>
                </a:lnTo>
                <a:lnTo>
                  <a:pt x="337138" y="138725"/>
                </a:lnTo>
                <a:lnTo>
                  <a:pt x="329226" y="96720"/>
                </a:lnTo>
                <a:lnTo>
                  <a:pt x="331249" y="74151"/>
                </a:lnTo>
                <a:lnTo>
                  <a:pt x="346628" y="38214"/>
                </a:lnTo>
                <a:lnTo>
                  <a:pt x="385365" y="11956"/>
                </a:lnTo>
                <a:lnTo>
                  <a:pt x="417413" y="7467"/>
                </a:lnTo>
                <a:lnTo>
                  <a:pt x="434326" y="8595"/>
                </a:lnTo>
                <a:lnTo>
                  <a:pt x="475730" y="25246"/>
                </a:lnTo>
                <a:lnTo>
                  <a:pt x="496746" y="52627"/>
                </a:lnTo>
                <a:lnTo>
                  <a:pt x="407812" y="52627"/>
                </a:lnTo>
                <a:lnTo>
                  <a:pt x="399989" y="55116"/>
                </a:lnTo>
                <a:lnTo>
                  <a:pt x="381498" y="96720"/>
                </a:lnTo>
                <a:lnTo>
                  <a:pt x="382343" y="108027"/>
                </a:lnTo>
                <a:lnTo>
                  <a:pt x="407812" y="140814"/>
                </a:lnTo>
                <a:lnTo>
                  <a:pt x="496668" y="140814"/>
                </a:lnTo>
                <a:lnTo>
                  <a:pt x="488498" y="155076"/>
                </a:lnTo>
                <a:lnTo>
                  <a:pt x="475730" y="168194"/>
                </a:lnTo>
                <a:lnTo>
                  <a:pt x="463617" y="175717"/>
                </a:lnTo>
                <a:lnTo>
                  <a:pt x="449772" y="181173"/>
                </a:lnTo>
                <a:lnTo>
                  <a:pt x="434326" y="184496"/>
                </a:lnTo>
                <a:lnTo>
                  <a:pt x="417413" y="185618"/>
                </a:lnTo>
                <a:close/>
              </a:path>
              <a:path w="2866390" h="343534">
                <a:moveTo>
                  <a:pt x="496668" y="140814"/>
                </a:moveTo>
                <a:lnTo>
                  <a:pt x="427369" y="140814"/>
                </a:lnTo>
                <a:lnTo>
                  <a:pt x="435192" y="137613"/>
                </a:lnTo>
                <a:lnTo>
                  <a:pt x="440882" y="132279"/>
                </a:lnTo>
                <a:lnTo>
                  <a:pt x="446332" y="125973"/>
                </a:lnTo>
                <a:lnTo>
                  <a:pt x="450349" y="117834"/>
                </a:lnTo>
                <a:lnTo>
                  <a:pt x="452833" y="108027"/>
                </a:lnTo>
                <a:lnTo>
                  <a:pt x="453683" y="96720"/>
                </a:lnTo>
                <a:lnTo>
                  <a:pt x="452833" y="85358"/>
                </a:lnTo>
                <a:lnTo>
                  <a:pt x="427369" y="52627"/>
                </a:lnTo>
                <a:lnTo>
                  <a:pt x="496746" y="52627"/>
                </a:lnTo>
                <a:lnTo>
                  <a:pt x="497865" y="54583"/>
                </a:lnTo>
                <a:lnTo>
                  <a:pt x="503633" y="74151"/>
                </a:lnTo>
                <a:lnTo>
                  <a:pt x="505599" y="96720"/>
                </a:lnTo>
                <a:lnTo>
                  <a:pt x="503633" y="119239"/>
                </a:lnTo>
                <a:lnTo>
                  <a:pt x="497865" y="138725"/>
                </a:lnTo>
                <a:lnTo>
                  <a:pt x="496668" y="140814"/>
                </a:lnTo>
                <a:close/>
              </a:path>
              <a:path w="2866390" h="343534">
                <a:moveTo>
                  <a:pt x="601609" y="193441"/>
                </a:moveTo>
                <a:lnTo>
                  <a:pt x="547559" y="193441"/>
                </a:lnTo>
                <a:lnTo>
                  <a:pt x="547559" y="9600"/>
                </a:lnTo>
                <a:lnTo>
                  <a:pt x="601609" y="9600"/>
                </a:lnTo>
                <a:lnTo>
                  <a:pt x="601609" y="193441"/>
                </a:lnTo>
                <a:close/>
              </a:path>
              <a:path w="2866390" h="343534">
                <a:moveTo>
                  <a:pt x="601609" y="341367"/>
                </a:moveTo>
                <a:lnTo>
                  <a:pt x="352340" y="341367"/>
                </a:lnTo>
                <a:lnTo>
                  <a:pt x="352340" y="208020"/>
                </a:lnTo>
                <a:lnTo>
                  <a:pt x="601609" y="208020"/>
                </a:lnTo>
                <a:lnTo>
                  <a:pt x="601609" y="253536"/>
                </a:lnTo>
                <a:lnTo>
                  <a:pt x="406389" y="253536"/>
                </a:lnTo>
                <a:lnTo>
                  <a:pt x="406389" y="297274"/>
                </a:lnTo>
                <a:lnTo>
                  <a:pt x="601609" y="297274"/>
                </a:lnTo>
                <a:lnTo>
                  <a:pt x="601609" y="341367"/>
                </a:lnTo>
                <a:close/>
              </a:path>
              <a:path w="2866390" h="343534">
                <a:moveTo>
                  <a:pt x="601609" y="297274"/>
                </a:moveTo>
                <a:lnTo>
                  <a:pt x="547915" y="297274"/>
                </a:lnTo>
                <a:lnTo>
                  <a:pt x="547915" y="253536"/>
                </a:lnTo>
                <a:lnTo>
                  <a:pt x="601609" y="253536"/>
                </a:lnTo>
                <a:lnTo>
                  <a:pt x="601609" y="297274"/>
                </a:lnTo>
                <a:close/>
              </a:path>
              <a:path w="2866390" h="343534">
                <a:moveTo>
                  <a:pt x="1025017" y="202331"/>
                </a:moveTo>
                <a:lnTo>
                  <a:pt x="764368" y="202331"/>
                </a:lnTo>
                <a:lnTo>
                  <a:pt x="764368" y="15290"/>
                </a:lnTo>
                <a:lnTo>
                  <a:pt x="1025017" y="15290"/>
                </a:lnTo>
                <a:lnTo>
                  <a:pt x="1025017" y="61161"/>
                </a:lnTo>
                <a:lnTo>
                  <a:pt x="818774" y="61161"/>
                </a:lnTo>
                <a:lnTo>
                  <a:pt x="818774" y="156460"/>
                </a:lnTo>
                <a:lnTo>
                  <a:pt x="1025017" y="156460"/>
                </a:lnTo>
                <a:lnTo>
                  <a:pt x="1025017" y="202331"/>
                </a:lnTo>
                <a:close/>
              </a:path>
              <a:path w="2866390" h="343534">
                <a:moveTo>
                  <a:pt x="1025017" y="156460"/>
                </a:moveTo>
                <a:lnTo>
                  <a:pt x="970967" y="156460"/>
                </a:lnTo>
                <a:lnTo>
                  <a:pt x="970967" y="61161"/>
                </a:lnTo>
                <a:lnTo>
                  <a:pt x="1025017" y="61161"/>
                </a:lnTo>
                <a:lnTo>
                  <a:pt x="1025017" y="156460"/>
                </a:lnTo>
                <a:close/>
              </a:path>
              <a:path w="2866390" h="343534">
                <a:moveTo>
                  <a:pt x="922251" y="278427"/>
                </a:moveTo>
                <a:lnTo>
                  <a:pt x="868201" y="278427"/>
                </a:lnTo>
                <a:lnTo>
                  <a:pt x="868201" y="202331"/>
                </a:lnTo>
                <a:lnTo>
                  <a:pt x="922251" y="202331"/>
                </a:lnTo>
                <a:lnTo>
                  <a:pt x="922251" y="278427"/>
                </a:lnTo>
                <a:close/>
              </a:path>
              <a:path w="2866390" h="343534">
                <a:moveTo>
                  <a:pt x="1041374" y="324299"/>
                </a:moveTo>
                <a:lnTo>
                  <a:pt x="748367" y="324299"/>
                </a:lnTo>
                <a:lnTo>
                  <a:pt x="748367" y="278427"/>
                </a:lnTo>
                <a:lnTo>
                  <a:pt x="1041374" y="278427"/>
                </a:lnTo>
                <a:lnTo>
                  <a:pt x="1041374" y="324299"/>
                </a:lnTo>
                <a:close/>
              </a:path>
              <a:path w="2866390" h="343534">
                <a:moveTo>
                  <a:pt x="1358155" y="206242"/>
                </a:moveTo>
                <a:lnTo>
                  <a:pt x="1094306" y="206242"/>
                </a:lnTo>
                <a:lnTo>
                  <a:pt x="1094306" y="15290"/>
                </a:lnTo>
                <a:lnTo>
                  <a:pt x="1354954" y="15290"/>
                </a:lnTo>
                <a:lnTo>
                  <a:pt x="1354954" y="61161"/>
                </a:lnTo>
                <a:lnTo>
                  <a:pt x="1148711" y="61161"/>
                </a:lnTo>
                <a:lnTo>
                  <a:pt x="1148711" y="159660"/>
                </a:lnTo>
                <a:lnTo>
                  <a:pt x="1358155" y="159660"/>
                </a:lnTo>
                <a:lnTo>
                  <a:pt x="1358155" y="206242"/>
                </a:lnTo>
                <a:close/>
              </a:path>
              <a:path w="2866390" h="343534">
                <a:moveTo>
                  <a:pt x="1371312" y="324299"/>
                </a:moveTo>
                <a:lnTo>
                  <a:pt x="1078304" y="324299"/>
                </a:lnTo>
                <a:lnTo>
                  <a:pt x="1078304" y="278072"/>
                </a:lnTo>
                <a:lnTo>
                  <a:pt x="1371312" y="278072"/>
                </a:lnTo>
                <a:lnTo>
                  <a:pt x="1371312" y="324299"/>
                </a:lnTo>
                <a:close/>
              </a:path>
              <a:path w="2866390" h="343534">
                <a:moveTo>
                  <a:pt x="1777651" y="240024"/>
                </a:moveTo>
                <a:lnTo>
                  <a:pt x="1723601" y="240024"/>
                </a:lnTo>
                <a:lnTo>
                  <a:pt x="1723601" y="110588"/>
                </a:lnTo>
                <a:lnTo>
                  <a:pt x="1660306" y="110588"/>
                </a:lnTo>
                <a:lnTo>
                  <a:pt x="1660306" y="65073"/>
                </a:lnTo>
                <a:lnTo>
                  <a:pt x="1723601" y="65073"/>
                </a:lnTo>
                <a:lnTo>
                  <a:pt x="1723601" y="9600"/>
                </a:lnTo>
                <a:lnTo>
                  <a:pt x="1777651" y="9600"/>
                </a:lnTo>
                <a:lnTo>
                  <a:pt x="1777651" y="240024"/>
                </a:lnTo>
                <a:close/>
              </a:path>
              <a:path w="2866390" h="343534">
                <a:moveTo>
                  <a:pt x="1498867" y="208732"/>
                </a:moveTo>
                <a:lnTo>
                  <a:pt x="1498867" y="162505"/>
                </a:lnTo>
                <a:lnTo>
                  <a:pt x="1527314" y="149303"/>
                </a:lnTo>
                <a:lnTo>
                  <a:pt x="1548294" y="128901"/>
                </a:lnTo>
                <a:lnTo>
                  <a:pt x="1561273" y="100498"/>
                </a:lnTo>
                <a:lnTo>
                  <a:pt x="1565718" y="63295"/>
                </a:lnTo>
                <a:lnTo>
                  <a:pt x="1565718" y="11378"/>
                </a:lnTo>
                <a:lnTo>
                  <a:pt x="1619768" y="11378"/>
                </a:lnTo>
                <a:lnTo>
                  <a:pt x="1619768" y="63295"/>
                </a:lnTo>
                <a:lnTo>
                  <a:pt x="1624413" y="100782"/>
                </a:lnTo>
                <a:lnTo>
                  <a:pt x="1637726" y="127968"/>
                </a:lnTo>
                <a:lnTo>
                  <a:pt x="1658772" y="146553"/>
                </a:lnTo>
                <a:lnTo>
                  <a:pt x="1680687" y="155748"/>
                </a:lnTo>
                <a:lnTo>
                  <a:pt x="1593099" y="155748"/>
                </a:lnTo>
                <a:lnTo>
                  <a:pt x="1576375" y="173678"/>
                </a:lnTo>
                <a:lnTo>
                  <a:pt x="1554251" y="189041"/>
                </a:lnTo>
                <a:lnTo>
                  <a:pt x="1527992" y="201003"/>
                </a:lnTo>
                <a:lnTo>
                  <a:pt x="1498867" y="208732"/>
                </a:lnTo>
                <a:close/>
              </a:path>
              <a:path w="2866390" h="343534">
                <a:moveTo>
                  <a:pt x="1686619" y="205176"/>
                </a:moveTo>
                <a:lnTo>
                  <a:pt x="1658305" y="198303"/>
                </a:lnTo>
                <a:lnTo>
                  <a:pt x="1632392" y="187263"/>
                </a:lnTo>
                <a:lnTo>
                  <a:pt x="1610212" y="172822"/>
                </a:lnTo>
                <a:lnTo>
                  <a:pt x="1593099" y="155748"/>
                </a:lnTo>
                <a:lnTo>
                  <a:pt x="1680687" y="155748"/>
                </a:lnTo>
                <a:lnTo>
                  <a:pt x="1686619" y="158238"/>
                </a:lnTo>
                <a:lnTo>
                  <a:pt x="1686619" y="205176"/>
                </a:lnTo>
                <a:close/>
              </a:path>
              <a:path w="2866390" h="343534">
                <a:moveTo>
                  <a:pt x="1782985" y="339589"/>
                </a:moveTo>
                <a:lnTo>
                  <a:pt x="1528381" y="339589"/>
                </a:lnTo>
                <a:lnTo>
                  <a:pt x="1528381" y="222600"/>
                </a:lnTo>
                <a:lnTo>
                  <a:pt x="1582431" y="222600"/>
                </a:lnTo>
                <a:lnTo>
                  <a:pt x="1582431" y="294429"/>
                </a:lnTo>
                <a:lnTo>
                  <a:pt x="1782985" y="294429"/>
                </a:lnTo>
                <a:lnTo>
                  <a:pt x="1782985" y="339589"/>
                </a:lnTo>
                <a:close/>
              </a:path>
              <a:path w="2866390" h="343534">
                <a:moveTo>
                  <a:pt x="2112211" y="86408"/>
                </a:moveTo>
                <a:lnTo>
                  <a:pt x="2061717" y="86408"/>
                </a:lnTo>
                <a:lnTo>
                  <a:pt x="2061717" y="9600"/>
                </a:lnTo>
                <a:lnTo>
                  <a:pt x="2112211" y="9600"/>
                </a:lnTo>
                <a:lnTo>
                  <a:pt x="2112211" y="86408"/>
                </a:lnTo>
                <a:close/>
              </a:path>
              <a:path w="2866390" h="343534">
                <a:moveTo>
                  <a:pt x="2038959" y="162505"/>
                </a:moveTo>
                <a:lnTo>
                  <a:pt x="1944372" y="162505"/>
                </a:lnTo>
                <a:lnTo>
                  <a:pt x="1959340" y="161832"/>
                </a:lnTo>
                <a:lnTo>
                  <a:pt x="1971575" y="159793"/>
                </a:lnTo>
                <a:lnTo>
                  <a:pt x="1981676" y="156354"/>
                </a:lnTo>
                <a:lnTo>
                  <a:pt x="1990243" y="151481"/>
                </a:lnTo>
                <a:lnTo>
                  <a:pt x="1990243" y="11378"/>
                </a:lnTo>
                <a:lnTo>
                  <a:pt x="2038959" y="11378"/>
                </a:lnTo>
                <a:lnTo>
                  <a:pt x="2038959" y="86408"/>
                </a:lnTo>
                <a:lnTo>
                  <a:pt x="2112211" y="86408"/>
                </a:lnTo>
                <a:lnTo>
                  <a:pt x="2112211" y="132635"/>
                </a:lnTo>
                <a:lnTo>
                  <a:pt x="2038959" y="132635"/>
                </a:lnTo>
                <a:lnTo>
                  <a:pt x="2038959" y="162505"/>
                </a:lnTo>
                <a:close/>
              </a:path>
              <a:path w="2866390" h="343534">
                <a:moveTo>
                  <a:pt x="1932993" y="204820"/>
                </a:moveTo>
                <a:lnTo>
                  <a:pt x="1837695" y="204820"/>
                </a:lnTo>
                <a:lnTo>
                  <a:pt x="1837695" y="13156"/>
                </a:lnTo>
                <a:lnTo>
                  <a:pt x="1965352" y="13156"/>
                </a:lnTo>
                <a:lnTo>
                  <a:pt x="1965352" y="55472"/>
                </a:lnTo>
                <a:lnTo>
                  <a:pt x="1887833" y="55472"/>
                </a:lnTo>
                <a:lnTo>
                  <a:pt x="1887833" y="87475"/>
                </a:lnTo>
                <a:lnTo>
                  <a:pt x="1961441" y="87475"/>
                </a:lnTo>
                <a:lnTo>
                  <a:pt x="1961441" y="129790"/>
                </a:lnTo>
                <a:lnTo>
                  <a:pt x="1887833" y="129790"/>
                </a:lnTo>
                <a:lnTo>
                  <a:pt x="1887833" y="162505"/>
                </a:lnTo>
                <a:lnTo>
                  <a:pt x="2038959" y="162505"/>
                </a:lnTo>
                <a:lnTo>
                  <a:pt x="2038959" y="191663"/>
                </a:lnTo>
                <a:lnTo>
                  <a:pt x="1990243" y="191663"/>
                </a:lnTo>
                <a:lnTo>
                  <a:pt x="1981498" y="197469"/>
                </a:lnTo>
                <a:lnTo>
                  <a:pt x="1969619" y="201575"/>
                </a:lnTo>
                <a:lnTo>
                  <a:pt x="1953740" y="204014"/>
                </a:lnTo>
                <a:lnTo>
                  <a:pt x="1932993" y="204820"/>
                </a:lnTo>
                <a:close/>
              </a:path>
              <a:path w="2866390" h="343534">
                <a:moveTo>
                  <a:pt x="2112211" y="211932"/>
                </a:moveTo>
                <a:lnTo>
                  <a:pt x="2061717" y="211932"/>
                </a:lnTo>
                <a:lnTo>
                  <a:pt x="2061717" y="132635"/>
                </a:lnTo>
                <a:lnTo>
                  <a:pt x="2112211" y="132635"/>
                </a:lnTo>
                <a:lnTo>
                  <a:pt x="2112211" y="211932"/>
                </a:lnTo>
                <a:close/>
              </a:path>
              <a:path w="2866390" h="343534">
                <a:moveTo>
                  <a:pt x="2038959" y="210154"/>
                </a:moveTo>
                <a:lnTo>
                  <a:pt x="1990243" y="210154"/>
                </a:lnTo>
                <a:lnTo>
                  <a:pt x="1990243" y="191663"/>
                </a:lnTo>
                <a:lnTo>
                  <a:pt x="2038959" y="191663"/>
                </a:lnTo>
                <a:lnTo>
                  <a:pt x="2038959" y="210154"/>
                </a:lnTo>
                <a:close/>
              </a:path>
              <a:path w="2866390" h="343534">
                <a:moveTo>
                  <a:pt x="2112211" y="343145"/>
                </a:moveTo>
                <a:lnTo>
                  <a:pt x="2058161" y="343145"/>
                </a:lnTo>
                <a:lnTo>
                  <a:pt x="2058161" y="272027"/>
                </a:lnTo>
                <a:lnTo>
                  <a:pt x="1856541" y="272027"/>
                </a:lnTo>
                <a:lnTo>
                  <a:pt x="1856541" y="226511"/>
                </a:lnTo>
                <a:lnTo>
                  <a:pt x="2112211" y="226511"/>
                </a:lnTo>
                <a:lnTo>
                  <a:pt x="2112211" y="343145"/>
                </a:lnTo>
                <a:close/>
              </a:path>
              <a:path w="2866390" h="343534">
                <a:moveTo>
                  <a:pt x="2379159" y="37337"/>
                </a:moveTo>
                <a:lnTo>
                  <a:pt x="2324753" y="37337"/>
                </a:lnTo>
                <a:lnTo>
                  <a:pt x="2324753" y="0"/>
                </a:lnTo>
                <a:lnTo>
                  <a:pt x="2379159" y="0"/>
                </a:lnTo>
                <a:lnTo>
                  <a:pt x="2379159" y="37337"/>
                </a:lnTo>
                <a:close/>
              </a:path>
              <a:path w="2866390" h="343534">
                <a:moveTo>
                  <a:pt x="2404406" y="321098"/>
                </a:moveTo>
                <a:lnTo>
                  <a:pt x="2255413" y="321098"/>
                </a:lnTo>
                <a:lnTo>
                  <a:pt x="2255413" y="275227"/>
                </a:lnTo>
                <a:lnTo>
                  <a:pt x="2412940" y="275227"/>
                </a:lnTo>
                <a:lnTo>
                  <a:pt x="2431303" y="274416"/>
                </a:lnTo>
                <a:lnTo>
                  <a:pt x="2446499" y="271938"/>
                </a:lnTo>
                <a:lnTo>
                  <a:pt x="2458694" y="267726"/>
                </a:lnTo>
                <a:lnTo>
                  <a:pt x="2468056" y="261715"/>
                </a:lnTo>
                <a:lnTo>
                  <a:pt x="2468056" y="9600"/>
                </a:lnTo>
                <a:lnTo>
                  <a:pt x="2522106" y="9600"/>
                </a:lnTo>
                <a:lnTo>
                  <a:pt x="2522106" y="137969"/>
                </a:lnTo>
                <a:lnTo>
                  <a:pt x="2570111" y="137969"/>
                </a:lnTo>
                <a:lnTo>
                  <a:pt x="2570111" y="184551"/>
                </a:lnTo>
                <a:lnTo>
                  <a:pt x="2522106" y="184551"/>
                </a:lnTo>
                <a:lnTo>
                  <a:pt x="2522106" y="305097"/>
                </a:lnTo>
                <a:lnTo>
                  <a:pt x="2468056" y="305097"/>
                </a:lnTo>
                <a:lnTo>
                  <a:pt x="2457761" y="312097"/>
                </a:lnTo>
                <a:lnTo>
                  <a:pt x="2443565" y="317098"/>
                </a:lnTo>
                <a:lnTo>
                  <a:pt x="2425702" y="320098"/>
                </a:lnTo>
                <a:lnTo>
                  <a:pt x="2404406" y="321098"/>
                </a:lnTo>
                <a:close/>
              </a:path>
              <a:path w="2866390" h="343534">
                <a:moveTo>
                  <a:pt x="2444587" y="82141"/>
                </a:moveTo>
                <a:lnTo>
                  <a:pt x="2260036" y="82141"/>
                </a:lnTo>
                <a:lnTo>
                  <a:pt x="2260036" y="37337"/>
                </a:lnTo>
                <a:lnTo>
                  <a:pt x="2444587" y="37337"/>
                </a:lnTo>
                <a:lnTo>
                  <a:pt x="2444587" y="82141"/>
                </a:lnTo>
                <a:close/>
              </a:path>
              <a:path w="2866390" h="343534">
                <a:moveTo>
                  <a:pt x="2379514" y="275227"/>
                </a:moveTo>
                <a:lnTo>
                  <a:pt x="2325820" y="275227"/>
                </a:lnTo>
                <a:lnTo>
                  <a:pt x="2325820" y="242157"/>
                </a:lnTo>
                <a:lnTo>
                  <a:pt x="2317502" y="239690"/>
                </a:lnTo>
                <a:lnTo>
                  <a:pt x="2284471" y="217066"/>
                </a:lnTo>
                <a:lnTo>
                  <a:pt x="2268570" y="169261"/>
                </a:lnTo>
                <a:lnTo>
                  <a:pt x="2270448" y="151287"/>
                </a:lnTo>
                <a:lnTo>
                  <a:pt x="2295950" y="110233"/>
                </a:lnTo>
                <a:lnTo>
                  <a:pt x="2336054" y="94281"/>
                </a:lnTo>
                <a:lnTo>
                  <a:pt x="2352489" y="93164"/>
                </a:lnTo>
                <a:lnTo>
                  <a:pt x="2368930" y="94281"/>
                </a:lnTo>
                <a:lnTo>
                  <a:pt x="2409384" y="110233"/>
                </a:lnTo>
                <a:lnTo>
                  <a:pt x="2430003" y="136902"/>
                </a:lnTo>
                <a:lnTo>
                  <a:pt x="2343244" y="136902"/>
                </a:lnTo>
                <a:lnTo>
                  <a:pt x="2336132" y="139747"/>
                </a:lnTo>
                <a:lnTo>
                  <a:pt x="2320842" y="169261"/>
                </a:lnTo>
                <a:lnTo>
                  <a:pt x="2321497" y="176701"/>
                </a:lnTo>
                <a:lnTo>
                  <a:pt x="2343244" y="201620"/>
                </a:lnTo>
                <a:lnTo>
                  <a:pt x="2430045" y="201620"/>
                </a:lnTo>
                <a:lnTo>
                  <a:pt x="2429475" y="203309"/>
                </a:lnTo>
                <a:lnTo>
                  <a:pt x="2402716" y="232756"/>
                </a:lnTo>
                <a:lnTo>
                  <a:pt x="2379514" y="242157"/>
                </a:lnTo>
                <a:lnTo>
                  <a:pt x="2379514" y="275227"/>
                </a:lnTo>
                <a:close/>
              </a:path>
              <a:path w="2866390" h="343534">
                <a:moveTo>
                  <a:pt x="2430045" y="201620"/>
                </a:moveTo>
                <a:lnTo>
                  <a:pt x="2361735" y="201620"/>
                </a:lnTo>
                <a:lnTo>
                  <a:pt x="2368846" y="199131"/>
                </a:lnTo>
                <a:lnTo>
                  <a:pt x="2374180" y="194152"/>
                </a:lnTo>
                <a:lnTo>
                  <a:pt x="2378436" y="189313"/>
                </a:lnTo>
                <a:lnTo>
                  <a:pt x="2381559" y="183440"/>
                </a:lnTo>
                <a:lnTo>
                  <a:pt x="2383481" y="176701"/>
                </a:lnTo>
                <a:lnTo>
                  <a:pt x="2384137" y="169261"/>
                </a:lnTo>
                <a:lnTo>
                  <a:pt x="2383481" y="161877"/>
                </a:lnTo>
                <a:lnTo>
                  <a:pt x="2361735" y="136902"/>
                </a:lnTo>
                <a:lnTo>
                  <a:pt x="2430003" y="136902"/>
                </a:lnTo>
                <a:lnTo>
                  <a:pt x="2434886" y="151287"/>
                </a:lnTo>
                <a:lnTo>
                  <a:pt x="2436764" y="169261"/>
                </a:lnTo>
                <a:lnTo>
                  <a:pt x="2434886" y="187285"/>
                </a:lnTo>
                <a:lnTo>
                  <a:pt x="2430045" y="201620"/>
                </a:lnTo>
                <a:close/>
              </a:path>
              <a:path w="2866390" h="343534">
                <a:moveTo>
                  <a:pt x="2522106" y="338167"/>
                </a:moveTo>
                <a:lnTo>
                  <a:pt x="2468056" y="338167"/>
                </a:lnTo>
                <a:lnTo>
                  <a:pt x="2468056" y="305097"/>
                </a:lnTo>
                <a:lnTo>
                  <a:pt x="2522106" y="305097"/>
                </a:lnTo>
                <a:lnTo>
                  <a:pt x="2522106" y="338167"/>
                </a:lnTo>
                <a:close/>
              </a:path>
              <a:path w="2866390" h="343534">
                <a:moveTo>
                  <a:pt x="2860578" y="39826"/>
                </a:moveTo>
                <a:lnTo>
                  <a:pt x="2806528" y="39826"/>
                </a:lnTo>
                <a:lnTo>
                  <a:pt x="2806528" y="9600"/>
                </a:lnTo>
                <a:lnTo>
                  <a:pt x="2860578" y="9600"/>
                </a:lnTo>
                <a:lnTo>
                  <a:pt x="2860578" y="39826"/>
                </a:lnTo>
                <a:close/>
              </a:path>
              <a:path w="2866390" h="343534">
                <a:moveTo>
                  <a:pt x="2756390" y="195930"/>
                </a:moveTo>
                <a:lnTo>
                  <a:pt x="2592818" y="195930"/>
                </a:lnTo>
                <a:lnTo>
                  <a:pt x="2592818" y="13156"/>
                </a:lnTo>
                <a:lnTo>
                  <a:pt x="2756390" y="13156"/>
                </a:lnTo>
                <a:lnTo>
                  <a:pt x="2756390" y="39826"/>
                </a:lnTo>
                <a:lnTo>
                  <a:pt x="2860578" y="39826"/>
                </a:lnTo>
                <a:lnTo>
                  <a:pt x="2860578" y="58316"/>
                </a:lnTo>
                <a:lnTo>
                  <a:pt x="2644734" y="58316"/>
                </a:lnTo>
                <a:lnTo>
                  <a:pt x="2644734" y="151481"/>
                </a:lnTo>
                <a:lnTo>
                  <a:pt x="2860578" y="151481"/>
                </a:lnTo>
                <a:lnTo>
                  <a:pt x="2860578" y="165705"/>
                </a:lnTo>
                <a:lnTo>
                  <a:pt x="2756390" y="165705"/>
                </a:lnTo>
                <a:lnTo>
                  <a:pt x="2756390" y="195930"/>
                </a:lnTo>
                <a:close/>
              </a:path>
              <a:path w="2866390" h="343534">
                <a:moveTo>
                  <a:pt x="2860578" y="151481"/>
                </a:moveTo>
                <a:lnTo>
                  <a:pt x="2704474" y="151481"/>
                </a:lnTo>
                <a:lnTo>
                  <a:pt x="2704474" y="58316"/>
                </a:lnTo>
                <a:lnTo>
                  <a:pt x="2860578" y="58316"/>
                </a:lnTo>
                <a:lnTo>
                  <a:pt x="2860578" y="84986"/>
                </a:lnTo>
                <a:lnTo>
                  <a:pt x="2756390" y="84986"/>
                </a:lnTo>
                <a:lnTo>
                  <a:pt x="2756390" y="120901"/>
                </a:lnTo>
                <a:lnTo>
                  <a:pt x="2860578" y="120901"/>
                </a:lnTo>
                <a:lnTo>
                  <a:pt x="2860578" y="151481"/>
                </a:lnTo>
                <a:close/>
              </a:path>
              <a:path w="2866390" h="343534">
                <a:moveTo>
                  <a:pt x="2860578" y="120901"/>
                </a:moveTo>
                <a:lnTo>
                  <a:pt x="2806528" y="120901"/>
                </a:lnTo>
                <a:lnTo>
                  <a:pt x="2806528" y="84986"/>
                </a:lnTo>
                <a:lnTo>
                  <a:pt x="2860578" y="84986"/>
                </a:lnTo>
                <a:lnTo>
                  <a:pt x="2860578" y="120901"/>
                </a:lnTo>
                <a:close/>
              </a:path>
              <a:path w="2866390" h="343534">
                <a:moveTo>
                  <a:pt x="2860578" y="240024"/>
                </a:moveTo>
                <a:lnTo>
                  <a:pt x="2806528" y="240024"/>
                </a:lnTo>
                <a:lnTo>
                  <a:pt x="2806528" y="165705"/>
                </a:lnTo>
                <a:lnTo>
                  <a:pt x="2860578" y="165705"/>
                </a:lnTo>
                <a:lnTo>
                  <a:pt x="2860578" y="240024"/>
                </a:lnTo>
                <a:close/>
              </a:path>
              <a:path w="2866390" h="343534">
                <a:moveTo>
                  <a:pt x="2865912" y="339589"/>
                </a:moveTo>
                <a:lnTo>
                  <a:pt x="2611309" y="339589"/>
                </a:lnTo>
                <a:lnTo>
                  <a:pt x="2611309" y="222600"/>
                </a:lnTo>
                <a:lnTo>
                  <a:pt x="2665359" y="222600"/>
                </a:lnTo>
                <a:lnTo>
                  <a:pt x="2665359" y="294429"/>
                </a:lnTo>
                <a:lnTo>
                  <a:pt x="2865912" y="294429"/>
                </a:lnTo>
                <a:lnTo>
                  <a:pt x="2865912" y="33958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9738" y="8522916"/>
            <a:ext cx="2113280" cy="341630"/>
          </a:xfrm>
          <a:custGeom>
            <a:avLst/>
            <a:gdLst/>
            <a:ahLst/>
            <a:cxnLst/>
            <a:rect l="l" t="t" r="r" b="b"/>
            <a:pathLst>
              <a:path w="2113280" h="341629">
                <a:moveTo>
                  <a:pt x="206954" y="134413"/>
                </a:moveTo>
                <a:lnTo>
                  <a:pt x="156815" y="134413"/>
                </a:lnTo>
                <a:lnTo>
                  <a:pt x="156815" y="11378"/>
                </a:lnTo>
                <a:lnTo>
                  <a:pt x="206954" y="11378"/>
                </a:lnTo>
                <a:lnTo>
                  <a:pt x="206954" y="134413"/>
                </a:lnTo>
                <a:close/>
              </a:path>
              <a:path w="2113280" h="341629">
                <a:moveTo>
                  <a:pt x="0" y="320743"/>
                </a:moveTo>
                <a:lnTo>
                  <a:pt x="0" y="270960"/>
                </a:lnTo>
                <a:lnTo>
                  <a:pt x="33675" y="252297"/>
                </a:lnTo>
                <a:lnTo>
                  <a:pt x="58183" y="221933"/>
                </a:lnTo>
                <a:lnTo>
                  <a:pt x="73157" y="179101"/>
                </a:lnTo>
                <a:lnTo>
                  <a:pt x="78230" y="123034"/>
                </a:lnTo>
                <a:lnTo>
                  <a:pt x="78230" y="60450"/>
                </a:lnTo>
                <a:lnTo>
                  <a:pt x="3911" y="60450"/>
                </a:lnTo>
                <a:lnTo>
                  <a:pt x="3911" y="15290"/>
                </a:lnTo>
                <a:lnTo>
                  <a:pt x="129790" y="15290"/>
                </a:lnTo>
                <a:lnTo>
                  <a:pt x="129790" y="129790"/>
                </a:lnTo>
                <a:lnTo>
                  <a:pt x="129435" y="134413"/>
                </a:lnTo>
                <a:lnTo>
                  <a:pt x="206954" y="134413"/>
                </a:lnTo>
                <a:lnTo>
                  <a:pt x="206954" y="180640"/>
                </a:lnTo>
                <a:lnTo>
                  <a:pt x="125168" y="180640"/>
                </a:lnTo>
                <a:lnTo>
                  <a:pt x="110861" y="230284"/>
                </a:lnTo>
                <a:lnTo>
                  <a:pt x="85919" y="270293"/>
                </a:lnTo>
                <a:lnTo>
                  <a:pt x="49310" y="300502"/>
                </a:lnTo>
                <a:lnTo>
                  <a:pt x="0" y="320743"/>
                </a:lnTo>
                <a:close/>
              </a:path>
              <a:path w="2113280" h="341629">
                <a:moveTo>
                  <a:pt x="206954" y="334966"/>
                </a:moveTo>
                <a:lnTo>
                  <a:pt x="156815" y="334966"/>
                </a:lnTo>
                <a:lnTo>
                  <a:pt x="156815" y="180640"/>
                </a:lnTo>
                <a:lnTo>
                  <a:pt x="206954" y="180640"/>
                </a:lnTo>
                <a:lnTo>
                  <a:pt x="206954" y="334966"/>
                </a:lnTo>
                <a:close/>
              </a:path>
              <a:path w="2113280" h="341629">
                <a:moveTo>
                  <a:pt x="276294" y="337811"/>
                </a:moveTo>
                <a:lnTo>
                  <a:pt x="225444" y="337811"/>
                </a:lnTo>
                <a:lnTo>
                  <a:pt x="225444" y="9600"/>
                </a:lnTo>
                <a:lnTo>
                  <a:pt x="276294" y="9600"/>
                </a:lnTo>
                <a:lnTo>
                  <a:pt x="276294" y="337811"/>
                </a:lnTo>
                <a:close/>
              </a:path>
              <a:path w="2113280" h="341629">
                <a:moveTo>
                  <a:pt x="417413" y="185618"/>
                </a:moveTo>
                <a:lnTo>
                  <a:pt x="371558" y="175717"/>
                </a:lnTo>
                <a:lnTo>
                  <a:pt x="337138" y="138725"/>
                </a:lnTo>
                <a:lnTo>
                  <a:pt x="329226" y="96720"/>
                </a:lnTo>
                <a:lnTo>
                  <a:pt x="331249" y="74151"/>
                </a:lnTo>
                <a:lnTo>
                  <a:pt x="346628" y="38214"/>
                </a:lnTo>
                <a:lnTo>
                  <a:pt x="385365" y="11956"/>
                </a:lnTo>
                <a:lnTo>
                  <a:pt x="417413" y="7467"/>
                </a:lnTo>
                <a:lnTo>
                  <a:pt x="434326" y="8595"/>
                </a:lnTo>
                <a:lnTo>
                  <a:pt x="475730" y="25246"/>
                </a:lnTo>
                <a:lnTo>
                  <a:pt x="496746" y="52627"/>
                </a:lnTo>
                <a:lnTo>
                  <a:pt x="407812" y="52627"/>
                </a:lnTo>
                <a:lnTo>
                  <a:pt x="399989" y="55116"/>
                </a:lnTo>
                <a:lnTo>
                  <a:pt x="381498" y="96720"/>
                </a:lnTo>
                <a:lnTo>
                  <a:pt x="382343" y="108027"/>
                </a:lnTo>
                <a:lnTo>
                  <a:pt x="407812" y="140814"/>
                </a:lnTo>
                <a:lnTo>
                  <a:pt x="496668" y="140814"/>
                </a:lnTo>
                <a:lnTo>
                  <a:pt x="488498" y="155076"/>
                </a:lnTo>
                <a:lnTo>
                  <a:pt x="475730" y="168194"/>
                </a:lnTo>
                <a:lnTo>
                  <a:pt x="463617" y="175717"/>
                </a:lnTo>
                <a:lnTo>
                  <a:pt x="449772" y="181173"/>
                </a:lnTo>
                <a:lnTo>
                  <a:pt x="434326" y="184496"/>
                </a:lnTo>
                <a:lnTo>
                  <a:pt x="417413" y="185618"/>
                </a:lnTo>
                <a:close/>
              </a:path>
              <a:path w="2113280" h="341629">
                <a:moveTo>
                  <a:pt x="496668" y="140814"/>
                </a:moveTo>
                <a:lnTo>
                  <a:pt x="427369" y="140814"/>
                </a:lnTo>
                <a:lnTo>
                  <a:pt x="435192" y="137613"/>
                </a:lnTo>
                <a:lnTo>
                  <a:pt x="440882" y="132279"/>
                </a:lnTo>
                <a:lnTo>
                  <a:pt x="446332" y="125973"/>
                </a:lnTo>
                <a:lnTo>
                  <a:pt x="450349" y="117834"/>
                </a:lnTo>
                <a:lnTo>
                  <a:pt x="452833" y="108027"/>
                </a:lnTo>
                <a:lnTo>
                  <a:pt x="453683" y="96720"/>
                </a:lnTo>
                <a:lnTo>
                  <a:pt x="452833" y="85358"/>
                </a:lnTo>
                <a:lnTo>
                  <a:pt x="427369" y="52627"/>
                </a:lnTo>
                <a:lnTo>
                  <a:pt x="496746" y="52627"/>
                </a:lnTo>
                <a:lnTo>
                  <a:pt x="497865" y="54583"/>
                </a:lnTo>
                <a:lnTo>
                  <a:pt x="503633" y="74151"/>
                </a:lnTo>
                <a:lnTo>
                  <a:pt x="505599" y="96720"/>
                </a:lnTo>
                <a:lnTo>
                  <a:pt x="503633" y="119239"/>
                </a:lnTo>
                <a:lnTo>
                  <a:pt x="497865" y="138725"/>
                </a:lnTo>
                <a:lnTo>
                  <a:pt x="496668" y="140814"/>
                </a:lnTo>
                <a:close/>
              </a:path>
              <a:path w="2113280" h="341629">
                <a:moveTo>
                  <a:pt x="601609" y="193441"/>
                </a:moveTo>
                <a:lnTo>
                  <a:pt x="547559" y="193441"/>
                </a:lnTo>
                <a:lnTo>
                  <a:pt x="547559" y="9600"/>
                </a:lnTo>
                <a:lnTo>
                  <a:pt x="601609" y="9600"/>
                </a:lnTo>
                <a:lnTo>
                  <a:pt x="601609" y="193441"/>
                </a:lnTo>
                <a:close/>
              </a:path>
              <a:path w="2113280" h="341629">
                <a:moveTo>
                  <a:pt x="601609" y="341367"/>
                </a:moveTo>
                <a:lnTo>
                  <a:pt x="352340" y="341367"/>
                </a:lnTo>
                <a:lnTo>
                  <a:pt x="352340" y="208020"/>
                </a:lnTo>
                <a:lnTo>
                  <a:pt x="601609" y="208020"/>
                </a:lnTo>
                <a:lnTo>
                  <a:pt x="601609" y="253536"/>
                </a:lnTo>
                <a:lnTo>
                  <a:pt x="406389" y="253536"/>
                </a:lnTo>
                <a:lnTo>
                  <a:pt x="406389" y="297274"/>
                </a:lnTo>
                <a:lnTo>
                  <a:pt x="601609" y="297274"/>
                </a:lnTo>
                <a:lnTo>
                  <a:pt x="601609" y="341367"/>
                </a:lnTo>
                <a:close/>
              </a:path>
              <a:path w="2113280" h="341629">
                <a:moveTo>
                  <a:pt x="601609" y="297274"/>
                </a:moveTo>
                <a:lnTo>
                  <a:pt x="547915" y="297274"/>
                </a:lnTo>
                <a:lnTo>
                  <a:pt x="547915" y="253536"/>
                </a:lnTo>
                <a:lnTo>
                  <a:pt x="601609" y="253536"/>
                </a:lnTo>
                <a:lnTo>
                  <a:pt x="601609" y="297274"/>
                </a:lnTo>
                <a:close/>
              </a:path>
              <a:path w="2113280" h="341629">
                <a:moveTo>
                  <a:pt x="1024661" y="35203"/>
                </a:moveTo>
                <a:lnTo>
                  <a:pt x="970611" y="35203"/>
                </a:lnTo>
                <a:lnTo>
                  <a:pt x="970611" y="9600"/>
                </a:lnTo>
                <a:lnTo>
                  <a:pt x="1024661" y="9600"/>
                </a:lnTo>
                <a:lnTo>
                  <a:pt x="1024661" y="35203"/>
                </a:lnTo>
                <a:close/>
              </a:path>
              <a:path w="2113280" h="341629">
                <a:moveTo>
                  <a:pt x="749078" y="174595"/>
                </a:moveTo>
                <a:lnTo>
                  <a:pt x="749078" y="130146"/>
                </a:lnTo>
                <a:lnTo>
                  <a:pt x="797321" y="122917"/>
                </a:lnTo>
                <a:lnTo>
                  <a:pt x="833131" y="108588"/>
                </a:lnTo>
                <a:lnTo>
                  <a:pt x="855538" y="86992"/>
                </a:lnTo>
                <a:lnTo>
                  <a:pt x="863578" y="57961"/>
                </a:lnTo>
                <a:lnTo>
                  <a:pt x="756901" y="57961"/>
                </a:lnTo>
                <a:lnTo>
                  <a:pt x="756901" y="13156"/>
                </a:lnTo>
                <a:lnTo>
                  <a:pt x="916917" y="13156"/>
                </a:lnTo>
                <a:lnTo>
                  <a:pt x="916917" y="35203"/>
                </a:lnTo>
                <a:lnTo>
                  <a:pt x="1024661" y="35203"/>
                </a:lnTo>
                <a:lnTo>
                  <a:pt x="1024661" y="79296"/>
                </a:lnTo>
                <a:lnTo>
                  <a:pt x="912294" y="79296"/>
                </a:lnTo>
                <a:lnTo>
                  <a:pt x="892742" y="120139"/>
                </a:lnTo>
                <a:lnTo>
                  <a:pt x="858555" y="148414"/>
                </a:lnTo>
                <a:lnTo>
                  <a:pt x="810434" y="165955"/>
                </a:lnTo>
                <a:lnTo>
                  <a:pt x="749078" y="174595"/>
                </a:lnTo>
                <a:close/>
              </a:path>
              <a:path w="2113280" h="341629">
                <a:moveTo>
                  <a:pt x="1024661" y="171750"/>
                </a:moveTo>
                <a:lnTo>
                  <a:pt x="970611" y="171750"/>
                </a:lnTo>
                <a:lnTo>
                  <a:pt x="970611" y="143303"/>
                </a:lnTo>
                <a:lnTo>
                  <a:pt x="907316" y="143303"/>
                </a:lnTo>
                <a:lnTo>
                  <a:pt x="907316" y="99921"/>
                </a:lnTo>
                <a:lnTo>
                  <a:pt x="970611" y="99921"/>
                </a:lnTo>
                <a:lnTo>
                  <a:pt x="970611" y="79296"/>
                </a:lnTo>
                <a:lnTo>
                  <a:pt x="1024661" y="79296"/>
                </a:lnTo>
                <a:lnTo>
                  <a:pt x="1024661" y="171750"/>
                </a:lnTo>
                <a:close/>
              </a:path>
              <a:path w="2113280" h="341629">
                <a:moveTo>
                  <a:pt x="1028572" y="341367"/>
                </a:moveTo>
                <a:lnTo>
                  <a:pt x="775392" y="341367"/>
                </a:lnTo>
                <a:lnTo>
                  <a:pt x="775392" y="242868"/>
                </a:lnTo>
                <a:lnTo>
                  <a:pt x="970611" y="242868"/>
                </a:lnTo>
                <a:lnTo>
                  <a:pt x="970611" y="224378"/>
                </a:lnTo>
                <a:lnTo>
                  <a:pt x="775392" y="224378"/>
                </a:lnTo>
                <a:lnTo>
                  <a:pt x="775392" y="183485"/>
                </a:lnTo>
                <a:lnTo>
                  <a:pt x="1024661" y="183485"/>
                </a:lnTo>
                <a:lnTo>
                  <a:pt x="1024661" y="283050"/>
                </a:lnTo>
                <a:lnTo>
                  <a:pt x="829441" y="283050"/>
                </a:lnTo>
                <a:lnTo>
                  <a:pt x="829441" y="300474"/>
                </a:lnTo>
                <a:lnTo>
                  <a:pt x="1028572" y="300474"/>
                </a:lnTo>
                <a:lnTo>
                  <a:pt x="1028572" y="341367"/>
                </a:lnTo>
                <a:close/>
              </a:path>
              <a:path w="2113280" h="341629">
                <a:moveTo>
                  <a:pt x="1228364" y="320743"/>
                </a:moveTo>
                <a:lnTo>
                  <a:pt x="1079371" y="320743"/>
                </a:lnTo>
                <a:lnTo>
                  <a:pt x="1079371" y="275227"/>
                </a:lnTo>
                <a:lnTo>
                  <a:pt x="1236898" y="275227"/>
                </a:lnTo>
                <a:lnTo>
                  <a:pt x="1255261" y="274416"/>
                </a:lnTo>
                <a:lnTo>
                  <a:pt x="1270457" y="271938"/>
                </a:lnTo>
                <a:lnTo>
                  <a:pt x="1282653" y="267726"/>
                </a:lnTo>
                <a:lnTo>
                  <a:pt x="1292015" y="261715"/>
                </a:lnTo>
                <a:lnTo>
                  <a:pt x="1292015" y="9600"/>
                </a:lnTo>
                <a:lnTo>
                  <a:pt x="1346065" y="9600"/>
                </a:lnTo>
                <a:lnTo>
                  <a:pt x="1346065" y="137969"/>
                </a:lnTo>
                <a:lnTo>
                  <a:pt x="1394069" y="137969"/>
                </a:lnTo>
                <a:lnTo>
                  <a:pt x="1394069" y="184551"/>
                </a:lnTo>
                <a:lnTo>
                  <a:pt x="1346065" y="184551"/>
                </a:lnTo>
                <a:lnTo>
                  <a:pt x="1346065" y="304741"/>
                </a:lnTo>
                <a:lnTo>
                  <a:pt x="1292015" y="304741"/>
                </a:lnTo>
                <a:lnTo>
                  <a:pt x="1281719" y="311742"/>
                </a:lnTo>
                <a:lnTo>
                  <a:pt x="1267523" y="316742"/>
                </a:lnTo>
                <a:lnTo>
                  <a:pt x="1249660" y="319743"/>
                </a:lnTo>
                <a:lnTo>
                  <a:pt x="1228364" y="320743"/>
                </a:lnTo>
                <a:close/>
              </a:path>
              <a:path w="2113280" h="341629">
                <a:moveTo>
                  <a:pt x="1252900" y="229711"/>
                </a:moveTo>
                <a:lnTo>
                  <a:pt x="1199917" y="229711"/>
                </a:lnTo>
                <a:lnTo>
                  <a:pt x="1202717" y="211787"/>
                </a:lnTo>
                <a:lnTo>
                  <a:pt x="1204717" y="191930"/>
                </a:lnTo>
                <a:lnTo>
                  <a:pt x="1205917" y="171406"/>
                </a:lnTo>
                <a:lnTo>
                  <a:pt x="1206317" y="151481"/>
                </a:lnTo>
                <a:lnTo>
                  <a:pt x="1206317" y="60806"/>
                </a:lnTo>
                <a:lnTo>
                  <a:pt x="1088617" y="60806"/>
                </a:lnTo>
                <a:lnTo>
                  <a:pt x="1088617" y="15290"/>
                </a:lnTo>
                <a:lnTo>
                  <a:pt x="1260367" y="15290"/>
                </a:lnTo>
                <a:lnTo>
                  <a:pt x="1260367" y="144014"/>
                </a:lnTo>
                <a:lnTo>
                  <a:pt x="1259850" y="166455"/>
                </a:lnTo>
                <a:lnTo>
                  <a:pt x="1258367" y="189396"/>
                </a:lnTo>
                <a:lnTo>
                  <a:pt x="1256017" y="211071"/>
                </a:lnTo>
                <a:lnTo>
                  <a:pt x="1252900" y="229711"/>
                </a:lnTo>
                <a:close/>
              </a:path>
              <a:path w="2113280" h="341629">
                <a:moveTo>
                  <a:pt x="1173603" y="275227"/>
                </a:moveTo>
                <a:lnTo>
                  <a:pt x="1119553" y="275227"/>
                </a:lnTo>
                <a:lnTo>
                  <a:pt x="1119553" y="132635"/>
                </a:lnTo>
                <a:lnTo>
                  <a:pt x="1173603" y="132635"/>
                </a:lnTo>
                <a:lnTo>
                  <a:pt x="1173603" y="275227"/>
                </a:lnTo>
                <a:close/>
              </a:path>
              <a:path w="2113280" h="341629">
                <a:moveTo>
                  <a:pt x="1346065" y="337811"/>
                </a:moveTo>
                <a:lnTo>
                  <a:pt x="1292015" y="337811"/>
                </a:lnTo>
                <a:lnTo>
                  <a:pt x="1292015" y="304741"/>
                </a:lnTo>
                <a:lnTo>
                  <a:pt x="1346065" y="304741"/>
                </a:lnTo>
                <a:lnTo>
                  <a:pt x="1346065" y="337811"/>
                </a:lnTo>
                <a:close/>
              </a:path>
              <a:path w="2113280" h="341629">
                <a:moveTo>
                  <a:pt x="1626169" y="37337"/>
                </a:moveTo>
                <a:lnTo>
                  <a:pt x="1571763" y="37337"/>
                </a:lnTo>
                <a:lnTo>
                  <a:pt x="1571763" y="0"/>
                </a:lnTo>
                <a:lnTo>
                  <a:pt x="1626169" y="0"/>
                </a:lnTo>
                <a:lnTo>
                  <a:pt x="1626169" y="37337"/>
                </a:lnTo>
                <a:close/>
              </a:path>
              <a:path w="2113280" h="341629">
                <a:moveTo>
                  <a:pt x="1651416" y="321098"/>
                </a:moveTo>
                <a:lnTo>
                  <a:pt x="1502423" y="321098"/>
                </a:lnTo>
                <a:lnTo>
                  <a:pt x="1502423" y="275227"/>
                </a:lnTo>
                <a:lnTo>
                  <a:pt x="1659950" y="275227"/>
                </a:lnTo>
                <a:lnTo>
                  <a:pt x="1678313" y="274416"/>
                </a:lnTo>
                <a:lnTo>
                  <a:pt x="1693509" y="271938"/>
                </a:lnTo>
                <a:lnTo>
                  <a:pt x="1705705" y="267726"/>
                </a:lnTo>
                <a:lnTo>
                  <a:pt x="1715067" y="261715"/>
                </a:lnTo>
                <a:lnTo>
                  <a:pt x="1715067" y="9600"/>
                </a:lnTo>
                <a:lnTo>
                  <a:pt x="1769116" y="9600"/>
                </a:lnTo>
                <a:lnTo>
                  <a:pt x="1769116" y="137969"/>
                </a:lnTo>
                <a:lnTo>
                  <a:pt x="1817121" y="137969"/>
                </a:lnTo>
                <a:lnTo>
                  <a:pt x="1817121" y="184551"/>
                </a:lnTo>
                <a:lnTo>
                  <a:pt x="1769116" y="184551"/>
                </a:lnTo>
                <a:lnTo>
                  <a:pt x="1769116" y="305097"/>
                </a:lnTo>
                <a:lnTo>
                  <a:pt x="1715067" y="305097"/>
                </a:lnTo>
                <a:lnTo>
                  <a:pt x="1704771" y="312097"/>
                </a:lnTo>
                <a:lnTo>
                  <a:pt x="1690575" y="317098"/>
                </a:lnTo>
                <a:lnTo>
                  <a:pt x="1672712" y="320098"/>
                </a:lnTo>
                <a:lnTo>
                  <a:pt x="1651416" y="321098"/>
                </a:lnTo>
                <a:close/>
              </a:path>
              <a:path w="2113280" h="341629">
                <a:moveTo>
                  <a:pt x="1691598" y="82141"/>
                </a:moveTo>
                <a:lnTo>
                  <a:pt x="1507046" y="82141"/>
                </a:lnTo>
                <a:lnTo>
                  <a:pt x="1507046" y="37337"/>
                </a:lnTo>
                <a:lnTo>
                  <a:pt x="1691598" y="37337"/>
                </a:lnTo>
                <a:lnTo>
                  <a:pt x="1691598" y="82141"/>
                </a:lnTo>
                <a:close/>
              </a:path>
              <a:path w="2113280" h="341629">
                <a:moveTo>
                  <a:pt x="1626524" y="275227"/>
                </a:moveTo>
                <a:lnTo>
                  <a:pt x="1572830" y="275227"/>
                </a:lnTo>
                <a:lnTo>
                  <a:pt x="1572830" y="242157"/>
                </a:lnTo>
                <a:lnTo>
                  <a:pt x="1564513" y="239690"/>
                </a:lnTo>
                <a:lnTo>
                  <a:pt x="1531482" y="217066"/>
                </a:lnTo>
                <a:lnTo>
                  <a:pt x="1515580" y="169261"/>
                </a:lnTo>
                <a:lnTo>
                  <a:pt x="1517458" y="151287"/>
                </a:lnTo>
                <a:lnTo>
                  <a:pt x="1542960" y="110233"/>
                </a:lnTo>
                <a:lnTo>
                  <a:pt x="1583065" y="94281"/>
                </a:lnTo>
                <a:lnTo>
                  <a:pt x="1599499" y="93164"/>
                </a:lnTo>
                <a:lnTo>
                  <a:pt x="1615940" y="94281"/>
                </a:lnTo>
                <a:lnTo>
                  <a:pt x="1656394" y="110233"/>
                </a:lnTo>
                <a:lnTo>
                  <a:pt x="1677013" y="136902"/>
                </a:lnTo>
                <a:lnTo>
                  <a:pt x="1590254" y="136902"/>
                </a:lnTo>
                <a:lnTo>
                  <a:pt x="1583142" y="139747"/>
                </a:lnTo>
                <a:lnTo>
                  <a:pt x="1567852" y="169261"/>
                </a:lnTo>
                <a:lnTo>
                  <a:pt x="1568507" y="176701"/>
                </a:lnTo>
                <a:lnTo>
                  <a:pt x="1590254" y="201620"/>
                </a:lnTo>
                <a:lnTo>
                  <a:pt x="1677055" y="201620"/>
                </a:lnTo>
                <a:lnTo>
                  <a:pt x="1676485" y="203309"/>
                </a:lnTo>
                <a:lnTo>
                  <a:pt x="1649727" y="232756"/>
                </a:lnTo>
                <a:lnTo>
                  <a:pt x="1626524" y="242157"/>
                </a:lnTo>
                <a:lnTo>
                  <a:pt x="1626524" y="275227"/>
                </a:lnTo>
                <a:close/>
              </a:path>
              <a:path w="2113280" h="341629">
                <a:moveTo>
                  <a:pt x="1677055" y="201620"/>
                </a:moveTo>
                <a:lnTo>
                  <a:pt x="1608745" y="201620"/>
                </a:lnTo>
                <a:lnTo>
                  <a:pt x="1615857" y="199131"/>
                </a:lnTo>
                <a:lnTo>
                  <a:pt x="1621191" y="194152"/>
                </a:lnTo>
                <a:lnTo>
                  <a:pt x="1625447" y="189313"/>
                </a:lnTo>
                <a:lnTo>
                  <a:pt x="1628569" y="183440"/>
                </a:lnTo>
                <a:lnTo>
                  <a:pt x="1630491" y="176701"/>
                </a:lnTo>
                <a:lnTo>
                  <a:pt x="1631147" y="169261"/>
                </a:lnTo>
                <a:lnTo>
                  <a:pt x="1630491" y="161877"/>
                </a:lnTo>
                <a:lnTo>
                  <a:pt x="1608745" y="136902"/>
                </a:lnTo>
                <a:lnTo>
                  <a:pt x="1677013" y="136902"/>
                </a:lnTo>
                <a:lnTo>
                  <a:pt x="1681897" y="151287"/>
                </a:lnTo>
                <a:lnTo>
                  <a:pt x="1683775" y="169261"/>
                </a:lnTo>
                <a:lnTo>
                  <a:pt x="1681897" y="187285"/>
                </a:lnTo>
                <a:lnTo>
                  <a:pt x="1677055" y="201620"/>
                </a:lnTo>
                <a:close/>
              </a:path>
              <a:path w="2113280" h="341629">
                <a:moveTo>
                  <a:pt x="1769116" y="338167"/>
                </a:moveTo>
                <a:lnTo>
                  <a:pt x="1715067" y="338167"/>
                </a:lnTo>
                <a:lnTo>
                  <a:pt x="1715067" y="305097"/>
                </a:lnTo>
                <a:lnTo>
                  <a:pt x="1769116" y="305097"/>
                </a:lnTo>
                <a:lnTo>
                  <a:pt x="1769116" y="338167"/>
                </a:lnTo>
                <a:close/>
              </a:path>
              <a:path w="2113280" h="341629">
                <a:moveTo>
                  <a:pt x="2107589" y="39826"/>
                </a:moveTo>
                <a:lnTo>
                  <a:pt x="2053539" y="39826"/>
                </a:lnTo>
                <a:lnTo>
                  <a:pt x="2053539" y="9600"/>
                </a:lnTo>
                <a:lnTo>
                  <a:pt x="2107589" y="9600"/>
                </a:lnTo>
                <a:lnTo>
                  <a:pt x="2107589" y="39826"/>
                </a:lnTo>
                <a:close/>
              </a:path>
              <a:path w="2113280" h="341629">
                <a:moveTo>
                  <a:pt x="2003400" y="195930"/>
                </a:moveTo>
                <a:lnTo>
                  <a:pt x="1839828" y="195930"/>
                </a:lnTo>
                <a:lnTo>
                  <a:pt x="1839828" y="13156"/>
                </a:lnTo>
                <a:lnTo>
                  <a:pt x="2003400" y="13156"/>
                </a:lnTo>
                <a:lnTo>
                  <a:pt x="2003400" y="39826"/>
                </a:lnTo>
                <a:lnTo>
                  <a:pt x="2107589" y="39826"/>
                </a:lnTo>
                <a:lnTo>
                  <a:pt x="2107589" y="58316"/>
                </a:lnTo>
                <a:lnTo>
                  <a:pt x="1891745" y="58316"/>
                </a:lnTo>
                <a:lnTo>
                  <a:pt x="1891745" y="151481"/>
                </a:lnTo>
                <a:lnTo>
                  <a:pt x="2107589" y="151481"/>
                </a:lnTo>
                <a:lnTo>
                  <a:pt x="2107589" y="165705"/>
                </a:lnTo>
                <a:lnTo>
                  <a:pt x="2003400" y="165705"/>
                </a:lnTo>
                <a:lnTo>
                  <a:pt x="2003400" y="195930"/>
                </a:lnTo>
                <a:close/>
              </a:path>
              <a:path w="2113280" h="341629">
                <a:moveTo>
                  <a:pt x="2107589" y="151481"/>
                </a:moveTo>
                <a:lnTo>
                  <a:pt x="1951484" y="151481"/>
                </a:lnTo>
                <a:lnTo>
                  <a:pt x="1951484" y="58316"/>
                </a:lnTo>
                <a:lnTo>
                  <a:pt x="2107589" y="58316"/>
                </a:lnTo>
                <a:lnTo>
                  <a:pt x="2107589" y="84986"/>
                </a:lnTo>
                <a:lnTo>
                  <a:pt x="2003400" y="84986"/>
                </a:lnTo>
                <a:lnTo>
                  <a:pt x="2003400" y="120901"/>
                </a:lnTo>
                <a:lnTo>
                  <a:pt x="2107589" y="120901"/>
                </a:lnTo>
                <a:lnTo>
                  <a:pt x="2107589" y="151481"/>
                </a:lnTo>
                <a:close/>
              </a:path>
              <a:path w="2113280" h="341629">
                <a:moveTo>
                  <a:pt x="2107589" y="120901"/>
                </a:moveTo>
                <a:lnTo>
                  <a:pt x="2053539" y="120901"/>
                </a:lnTo>
                <a:lnTo>
                  <a:pt x="2053539" y="84986"/>
                </a:lnTo>
                <a:lnTo>
                  <a:pt x="2107589" y="84986"/>
                </a:lnTo>
                <a:lnTo>
                  <a:pt x="2107589" y="120901"/>
                </a:lnTo>
                <a:close/>
              </a:path>
              <a:path w="2113280" h="341629">
                <a:moveTo>
                  <a:pt x="2107589" y="240024"/>
                </a:moveTo>
                <a:lnTo>
                  <a:pt x="2053539" y="240024"/>
                </a:lnTo>
                <a:lnTo>
                  <a:pt x="2053539" y="165705"/>
                </a:lnTo>
                <a:lnTo>
                  <a:pt x="2107589" y="165705"/>
                </a:lnTo>
                <a:lnTo>
                  <a:pt x="2107589" y="240024"/>
                </a:lnTo>
                <a:close/>
              </a:path>
              <a:path w="2113280" h="341629">
                <a:moveTo>
                  <a:pt x="2112922" y="339589"/>
                </a:moveTo>
                <a:lnTo>
                  <a:pt x="1858319" y="339589"/>
                </a:lnTo>
                <a:lnTo>
                  <a:pt x="1858319" y="222600"/>
                </a:lnTo>
                <a:lnTo>
                  <a:pt x="1912369" y="222600"/>
                </a:lnTo>
                <a:lnTo>
                  <a:pt x="1912369" y="294429"/>
                </a:lnTo>
                <a:lnTo>
                  <a:pt x="2112922" y="294429"/>
                </a:lnTo>
                <a:lnTo>
                  <a:pt x="2112922" y="33958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7985" y="1628529"/>
            <a:ext cx="4695779" cy="41640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2911" y="811263"/>
            <a:ext cx="603885" cy="419100"/>
          </a:xfrm>
          <a:custGeom>
            <a:avLst/>
            <a:gdLst/>
            <a:ahLst/>
            <a:cxnLst/>
            <a:rect l="l" t="t" r="r" b="b"/>
            <a:pathLst>
              <a:path w="603885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603885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603885" h="419100">
                <a:moveTo>
                  <a:pt x="603436" y="306628"/>
                </a:moveTo>
                <a:lnTo>
                  <a:pt x="308810" y="306628"/>
                </a:lnTo>
                <a:lnTo>
                  <a:pt x="308810" y="252068"/>
                </a:lnTo>
                <a:lnTo>
                  <a:pt x="459397" y="7638"/>
                </a:lnTo>
                <a:lnTo>
                  <a:pt x="555423" y="7638"/>
                </a:lnTo>
                <a:lnTo>
                  <a:pt x="555423" y="79657"/>
                </a:lnTo>
                <a:lnTo>
                  <a:pt x="481766" y="79657"/>
                </a:lnTo>
                <a:lnTo>
                  <a:pt x="474205" y="95795"/>
                </a:lnTo>
                <a:lnTo>
                  <a:pt x="466285" y="112189"/>
                </a:lnTo>
                <a:lnTo>
                  <a:pt x="458058" y="128685"/>
                </a:lnTo>
                <a:lnTo>
                  <a:pt x="449576" y="145130"/>
                </a:lnTo>
                <a:lnTo>
                  <a:pt x="386832" y="245521"/>
                </a:lnTo>
                <a:lnTo>
                  <a:pt x="603436" y="245521"/>
                </a:lnTo>
                <a:lnTo>
                  <a:pt x="603436" y="306628"/>
                </a:lnTo>
                <a:close/>
              </a:path>
              <a:path w="603885" h="419100">
                <a:moveTo>
                  <a:pt x="555423" y="245521"/>
                </a:moveTo>
                <a:lnTo>
                  <a:pt x="480675" y="245521"/>
                </a:lnTo>
                <a:lnTo>
                  <a:pt x="480675" y="163135"/>
                </a:lnTo>
                <a:lnTo>
                  <a:pt x="481033" y="143493"/>
                </a:lnTo>
                <a:lnTo>
                  <a:pt x="481903" y="121396"/>
                </a:lnTo>
                <a:lnTo>
                  <a:pt x="483949" y="79657"/>
                </a:lnTo>
                <a:lnTo>
                  <a:pt x="555423" y="79657"/>
                </a:lnTo>
                <a:lnTo>
                  <a:pt x="555423" y="245521"/>
                </a:lnTo>
                <a:close/>
              </a:path>
              <a:path w="603885" h="419100">
                <a:moveTo>
                  <a:pt x="555423" y="411384"/>
                </a:moveTo>
                <a:lnTo>
                  <a:pt x="480675" y="411384"/>
                </a:lnTo>
                <a:lnTo>
                  <a:pt x="480675" y="306628"/>
                </a:lnTo>
                <a:lnTo>
                  <a:pt x="555423" y="306628"/>
                </a:lnTo>
                <a:lnTo>
                  <a:pt x="555423" y="411384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86959" y="9731861"/>
            <a:ext cx="196591" cy="1776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2904" y="0"/>
            <a:ext cx="14799944" cy="9916795"/>
            <a:chOff x="1072904" y="0"/>
            <a:chExt cx="14799944" cy="9916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80" y="0"/>
              <a:ext cx="14229856" cy="99167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2697" y="1628529"/>
              <a:ext cx="4040504" cy="414020"/>
            </a:xfrm>
            <a:custGeom>
              <a:avLst/>
              <a:gdLst/>
              <a:ahLst/>
              <a:cxnLst/>
              <a:rect l="l" t="t" r="r" b="b"/>
              <a:pathLst>
                <a:path w="4040504" h="414019">
                  <a:moveTo>
                    <a:pt x="322584" y="45410"/>
                  </a:moveTo>
                  <a:lnTo>
                    <a:pt x="257467" y="45410"/>
                  </a:lnTo>
                  <a:lnTo>
                    <a:pt x="257467" y="11566"/>
                  </a:lnTo>
                  <a:lnTo>
                    <a:pt x="322584" y="11566"/>
                  </a:lnTo>
                  <a:lnTo>
                    <a:pt x="322584" y="45410"/>
                  </a:lnTo>
                  <a:close/>
                </a:path>
                <a:path w="4040504" h="414019">
                  <a:moveTo>
                    <a:pt x="197063" y="203917"/>
                  </a:moveTo>
                  <a:lnTo>
                    <a:pt x="0" y="203917"/>
                  </a:lnTo>
                  <a:lnTo>
                    <a:pt x="0" y="15850"/>
                  </a:lnTo>
                  <a:lnTo>
                    <a:pt x="62546" y="15850"/>
                  </a:lnTo>
                  <a:lnTo>
                    <a:pt x="62546" y="62117"/>
                  </a:lnTo>
                  <a:lnTo>
                    <a:pt x="322584" y="62117"/>
                  </a:lnTo>
                  <a:lnTo>
                    <a:pt x="322584" y="96818"/>
                  </a:lnTo>
                  <a:lnTo>
                    <a:pt x="197063" y="96818"/>
                  </a:lnTo>
                  <a:lnTo>
                    <a:pt x="197063" y="112668"/>
                  </a:lnTo>
                  <a:lnTo>
                    <a:pt x="62546" y="112668"/>
                  </a:lnTo>
                  <a:lnTo>
                    <a:pt x="62546" y="152938"/>
                  </a:lnTo>
                  <a:lnTo>
                    <a:pt x="322584" y="152938"/>
                  </a:lnTo>
                  <a:lnTo>
                    <a:pt x="322584" y="177357"/>
                  </a:lnTo>
                  <a:lnTo>
                    <a:pt x="197063" y="177357"/>
                  </a:lnTo>
                  <a:lnTo>
                    <a:pt x="197063" y="203917"/>
                  </a:lnTo>
                  <a:close/>
                </a:path>
                <a:path w="4040504" h="414019">
                  <a:moveTo>
                    <a:pt x="322584" y="62117"/>
                  </a:moveTo>
                  <a:lnTo>
                    <a:pt x="134517" y="62117"/>
                  </a:lnTo>
                  <a:lnTo>
                    <a:pt x="134517" y="15850"/>
                  </a:lnTo>
                  <a:lnTo>
                    <a:pt x="197063" y="15850"/>
                  </a:lnTo>
                  <a:lnTo>
                    <a:pt x="197063" y="45410"/>
                  </a:lnTo>
                  <a:lnTo>
                    <a:pt x="322584" y="45410"/>
                  </a:lnTo>
                  <a:lnTo>
                    <a:pt x="322584" y="62117"/>
                  </a:lnTo>
                  <a:close/>
                </a:path>
                <a:path w="4040504" h="414019">
                  <a:moveTo>
                    <a:pt x="322584" y="125949"/>
                  </a:moveTo>
                  <a:lnTo>
                    <a:pt x="257467" y="125949"/>
                  </a:lnTo>
                  <a:lnTo>
                    <a:pt x="257467" y="96818"/>
                  </a:lnTo>
                  <a:lnTo>
                    <a:pt x="322584" y="96818"/>
                  </a:lnTo>
                  <a:lnTo>
                    <a:pt x="322584" y="125949"/>
                  </a:lnTo>
                  <a:close/>
                </a:path>
                <a:path w="4040504" h="414019">
                  <a:moveTo>
                    <a:pt x="322584" y="152938"/>
                  </a:moveTo>
                  <a:lnTo>
                    <a:pt x="134517" y="152938"/>
                  </a:lnTo>
                  <a:lnTo>
                    <a:pt x="134517" y="112668"/>
                  </a:lnTo>
                  <a:lnTo>
                    <a:pt x="197063" y="112668"/>
                  </a:lnTo>
                  <a:lnTo>
                    <a:pt x="197063" y="125949"/>
                  </a:lnTo>
                  <a:lnTo>
                    <a:pt x="322584" y="125949"/>
                  </a:lnTo>
                  <a:lnTo>
                    <a:pt x="322584" y="152938"/>
                  </a:lnTo>
                  <a:close/>
                </a:path>
                <a:path w="4040504" h="414019">
                  <a:moveTo>
                    <a:pt x="322584" y="211200"/>
                  </a:moveTo>
                  <a:lnTo>
                    <a:pt x="257467" y="211200"/>
                  </a:lnTo>
                  <a:lnTo>
                    <a:pt x="257467" y="177357"/>
                  </a:lnTo>
                  <a:lnTo>
                    <a:pt x="322584" y="177357"/>
                  </a:lnTo>
                  <a:lnTo>
                    <a:pt x="322584" y="211200"/>
                  </a:lnTo>
                  <a:close/>
                </a:path>
                <a:path w="4040504" h="414019">
                  <a:moveTo>
                    <a:pt x="327296" y="411262"/>
                  </a:moveTo>
                  <a:lnTo>
                    <a:pt x="22276" y="411262"/>
                  </a:lnTo>
                  <a:lnTo>
                    <a:pt x="22276" y="294738"/>
                  </a:lnTo>
                  <a:lnTo>
                    <a:pt x="257467" y="294738"/>
                  </a:lnTo>
                  <a:lnTo>
                    <a:pt x="257467" y="275031"/>
                  </a:lnTo>
                  <a:lnTo>
                    <a:pt x="22276" y="275031"/>
                  </a:lnTo>
                  <a:lnTo>
                    <a:pt x="22276" y="225337"/>
                  </a:lnTo>
                  <a:lnTo>
                    <a:pt x="322584" y="225337"/>
                  </a:lnTo>
                  <a:lnTo>
                    <a:pt x="322584" y="343147"/>
                  </a:lnTo>
                  <a:lnTo>
                    <a:pt x="87393" y="343147"/>
                  </a:lnTo>
                  <a:lnTo>
                    <a:pt x="87393" y="362425"/>
                  </a:lnTo>
                  <a:lnTo>
                    <a:pt x="327296" y="362425"/>
                  </a:lnTo>
                  <a:lnTo>
                    <a:pt x="327296" y="411262"/>
                  </a:lnTo>
                  <a:close/>
                </a:path>
                <a:path w="4040504" h="414019">
                  <a:moveTo>
                    <a:pt x="533412" y="41983"/>
                  </a:moveTo>
                  <a:lnTo>
                    <a:pt x="469153" y="41983"/>
                  </a:lnTo>
                  <a:lnTo>
                    <a:pt x="469153" y="0"/>
                  </a:lnTo>
                  <a:lnTo>
                    <a:pt x="533412" y="0"/>
                  </a:lnTo>
                  <a:lnTo>
                    <a:pt x="533412" y="41983"/>
                  </a:lnTo>
                  <a:close/>
                </a:path>
                <a:path w="4040504" h="414019">
                  <a:moveTo>
                    <a:pt x="720194" y="239903"/>
                  </a:moveTo>
                  <a:lnTo>
                    <a:pt x="655078" y="239903"/>
                  </a:lnTo>
                  <a:lnTo>
                    <a:pt x="655078" y="161077"/>
                  </a:lnTo>
                  <a:lnTo>
                    <a:pt x="590389" y="161077"/>
                  </a:lnTo>
                  <a:lnTo>
                    <a:pt x="590389" y="107528"/>
                  </a:lnTo>
                  <a:lnTo>
                    <a:pt x="655078" y="107528"/>
                  </a:lnTo>
                  <a:lnTo>
                    <a:pt x="655078" y="11566"/>
                  </a:lnTo>
                  <a:lnTo>
                    <a:pt x="720194" y="11566"/>
                  </a:lnTo>
                  <a:lnTo>
                    <a:pt x="720194" y="239903"/>
                  </a:lnTo>
                  <a:close/>
                </a:path>
                <a:path w="4040504" h="414019">
                  <a:moveTo>
                    <a:pt x="605812" y="96818"/>
                  </a:moveTo>
                  <a:lnTo>
                    <a:pt x="396325" y="96818"/>
                  </a:lnTo>
                  <a:lnTo>
                    <a:pt x="396325" y="41983"/>
                  </a:lnTo>
                  <a:lnTo>
                    <a:pt x="605812" y="41983"/>
                  </a:lnTo>
                  <a:lnTo>
                    <a:pt x="605812" y="96818"/>
                  </a:lnTo>
                  <a:close/>
                </a:path>
                <a:path w="4040504" h="414019">
                  <a:moveTo>
                    <a:pt x="389470" y="240760"/>
                  </a:moveTo>
                  <a:lnTo>
                    <a:pt x="389470" y="184639"/>
                  </a:lnTo>
                  <a:lnTo>
                    <a:pt x="419980" y="174592"/>
                  </a:lnTo>
                  <a:lnTo>
                    <a:pt x="443663" y="157275"/>
                  </a:lnTo>
                  <a:lnTo>
                    <a:pt x="459955" y="131685"/>
                  </a:lnTo>
                  <a:lnTo>
                    <a:pt x="468296" y="96818"/>
                  </a:lnTo>
                  <a:lnTo>
                    <a:pt x="534269" y="96818"/>
                  </a:lnTo>
                  <a:lnTo>
                    <a:pt x="542616" y="130226"/>
                  </a:lnTo>
                  <a:lnTo>
                    <a:pt x="558956" y="154277"/>
                  </a:lnTo>
                  <a:lnTo>
                    <a:pt x="582765" y="170375"/>
                  </a:lnTo>
                  <a:lnTo>
                    <a:pt x="613523" y="179927"/>
                  </a:lnTo>
                  <a:lnTo>
                    <a:pt x="502139" y="179927"/>
                  </a:lnTo>
                  <a:lnTo>
                    <a:pt x="480980" y="201300"/>
                  </a:lnTo>
                  <a:lnTo>
                    <a:pt x="453998" y="219500"/>
                  </a:lnTo>
                  <a:lnTo>
                    <a:pt x="422919" y="233122"/>
                  </a:lnTo>
                  <a:lnTo>
                    <a:pt x="389470" y="240760"/>
                  </a:lnTo>
                  <a:close/>
                </a:path>
                <a:path w="4040504" h="414019">
                  <a:moveTo>
                    <a:pt x="613523" y="236047"/>
                  </a:moveTo>
                  <a:lnTo>
                    <a:pt x="579612" y="228724"/>
                  </a:lnTo>
                  <a:lnTo>
                    <a:pt x="548835" y="216662"/>
                  </a:lnTo>
                  <a:lnTo>
                    <a:pt x="522555" y="200262"/>
                  </a:lnTo>
                  <a:lnTo>
                    <a:pt x="502139" y="179927"/>
                  </a:lnTo>
                  <a:lnTo>
                    <a:pt x="613523" y="179927"/>
                  </a:lnTo>
                  <a:lnTo>
                    <a:pt x="613523" y="236047"/>
                  </a:lnTo>
                  <a:close/>
                </a:path>
                <a:path w="4040504" h="414019">
                  <a:moveTo>
                    <a:pt x="720194" y="411262"/>
                  </a:moveTo>
                  <a:lnTo>
                    <a:pt x="419887" y="411262"/>
                  </a:lnTo>
                  <a:lnTo>
                    <a:pt x="419887" y="255325"/>
                  </a:lnTo>
                  <a:lnTo>
                    <a:pt x="720194" y="255325"/>
                  </a:lnTo>
                  <a:lnTo>
                    <a:pt x="720194" y="309303"/>
                  </a:lnTo>
                  <a:lnTo>
                    <a:pt x="485003" y="309303"/>
                  </a:lnTo>
                  <a:lnTo>
                    <a:pt x="485003" y="358569"/>
                  </a:lnTo>
                  <a:lnTo>
                    <a:pt x="720194" y="358569"/>
                  </a:lnTo>
                  <a:lnTo>
                    <a:pt x="720194" y="411262"/>
                  </a:lnTo>
                  <a:close/>
                </a:path>
                <a:path w="4040504" h="414019">
                  <a:moveTo>
                    <a:pt x="720194" y="358569"/>
                  </a:moveTo>
                  <a:lnTo>
                    <a:pt x="655506" y="358569"/>
                  </a:lnTo>
                  <a:lnTo>
                    <a:pt x="655506" y="309303"/>
                  </a:lnTo>
                  <a:lnTo>
                    <a:pt x="720194" y="309303"/>
                  </a:lnTo>
                  <a:lnTo>
                    <a:pt x="720194" y="358569"/>
                  </a:lnTo>
                  <a:close/>
                </a:path>
                <a:path w="4040504" h="414019">
                  <a:moveTo>
                    <a:pt x="1007706" y="73256"/>
                  </a:moveTo>
                  <a:lnTo>
                    <a:pt x="790936" y="73256"/>
                  </a:lnTo>
                  <a:lnTo>
                    <a:pt x="790936" y="18421"/>
                  </a:lnTo>
                  <a:lnTo>
                    <a:pt x="1007706" y="18421"/>
                  </a:lnTo>
                  <a:lnTo>
                    <a:pt x="1007706" y="73256"/>
                  </a:lnTo>
                  <a:close/>
                </a:path>
                <a:path w="4040504" h="414019">
                  <a:moveTo>
                    <a:pt x="786652" y="382131"/>
                  </a:moveTo>
                  <a:lnTo>
                    <a:pt x="786652" y="324726"/>
                  </a:lnTo>
                  <a:lnTo>
                    <a:pt x="817832" y="306572"/>
                  </a:lnTo>
                  <a:lnTo>
                    <a:pt x="842987" y="277173"/>
                  </a:lnTo>
                  <a:lnTo>
                    <a:pt x="859788" y="230746"/>
                  </a:lnTo>
                  <a:lnTo>
                    <a:pt x="865906" y="161506"/>
                  </a:lnTo>
                  <a:lnTo>
                    <a:pt x="865906" y="73256"/>
                  </a:lnTo>
                  <a:lnTo>
                    <a:pt x="931451" y="73256"/>
                  </a:lnTo>
                  <a:lnTo>
                    <a:pt x="931451" y="161506"/>
                  </a:lnTo>
                  <a:lnTo>
                    <a:pt x="937636" y="230685"/>
                  </a:lnTo>
                  <a:lnTo>
                    <a:pt x="954585" y="277013"/>
                  </a:lnTo>
                  <a:lnTo>
                    <a:pt x="977598" y="303734"/>
                  </a:lnTo>
                  <a:lnTo>
                    <a:pt x="898893" y="303734"/>
                  </a:lnTo>
                  <a:lnTo>
                    <a:pt x="878584" y="329840"/>
                  </a:lnTo>
                  <a:lnTo>
                    <a:pt x="851769" y="352572"/>
                  </a:lnTo>
                  <a:lnTo>
                    <a:pt x="820456" y="370484"/>
                  </a:lnTo>
                  <a:lnTo>
                    <a:pt x="786652" y="382131"/>
                  </a:lnTo>
                  <a:close/>
                </a:path>
                <a:path w="4040504" h="414019">
                  <a:moveTo>
                    <a:pt x="1011133" y="382131"/>
                  </a:moveTo>
                  <a:lnTo>
                    <a:pt x="976848" y="370243"/>
                  </a:lnTo>
                  <a:lnTo>
                    <a:pt x="945695" y="352250"/>
                  </a:lnTo>
                  <a:lnTo>
                    <a:pt x="919202" y="329599"/>
                  </a:lnTo>
                  <a:lnTo>
                    <a:pt x="898893" y="303734"/>
                  </a:lnTo>
                  <a:lnTo>
                    <a:pt x="977598" y="303734"/>
                  </a:lnTo>
                  <a:lnTo>
                    <a:pt x="979887" y="306392"/>
                  </a:lnTo>
                  <a:lnTo>
                    <a:pt x="1011133" y="324726"/>
                  </a:lnTo>
                  <a:lnTo>
                    <a:pt x="1011133" y="382131"/>
                  </a:lnTo>
                  <a:close/>
                </a:path>
                <a:path w="4040504" h="414019">
                  <a:moveTo>
                    <a:pt x="1107523" y="406978"/>
                  </a:moveTo>
                  <a:lnTo>
                    <a:pt x="1042406" y="406978"/>
                  </a:lnTo>
                  <a:lnTo>
                    <a:pt x="1042406" y="11566"/>
                  </a:lnTo>
                  <a:lnTo>
                    <a:pt x="1107523" y="11566"/>
                  </a:lnTo>
                  <a:lnTo>
                    <a:pt x="1107523" y="166218"/>
                  </a:lnTo>
                  <a:lnTo>
                    <a:pt x="1165357" y="166218"/>
                  </a:lnTo>
                  <a:lnTo>
                    <a:pt x="1165357" y="222338"/>
                  </a:lnTo>
                  <a:lnTo>
                    <a:pt x="1107523" y="222338"/>
                  </a:lnTo>
                  <a:lnTo>
                    <a:pt x="1107523" y="406978"/>
                  </a:lnTo>
                  <a:close/>
                </a:path>
                <a:path w="4040504" h="414019">
                  <a:moveTo>
                    <a:pt x="1520556" y="275888"/>
                  </a:moveTo>
                  <a:lnTo>
                    <a:pt x="1201827" y="275888"/>
                  </a:lnTo>
                  <a:lnTo>
                    <a:pt x="1201827" y="118666"/>
                  </a:lnTo>
                  <a:lnTo>
                    <a:pt x="1450727" y="118666"/>
                  </a:lnTo>
                  <a:lnTo>
                    <a:pt x="1450727" y="73256"/>
                  </a:lnTo>
                  <a:lnTo>
                    <a:pt x="1201827" y="73256"/>
                  </a:lnTo>
                  <a:lnTo>
                    <a:pt x="1201827" y="18421"/>
                  </a:lnTo>
                  <a:lnTo>
                    <a:pt x="1515843" y="18421"/>
                  </a:lnTo>
                  <a:lnTo>
                    <a:pt x="1515843" y="173501"/>
                  </a:lnTo>
                  <a:lnTo>
                    <a:pt x="1267372" y="173501"/>
                  </a:lnTo>
                  <a:lnTo>
                    <a:pt x="1267372" y="220625"/>
                  </a:lnTo>
                  <a:lnTo>
                    <a:pt x="1520556" y="220625"/>
                  </a:lnTo>
                  <a:lnTo>
                    <a:pt x="1520556" y="275888"/>
                  </a:lnTo>
                  <a:close/>
                </a:path>
                <a:path w="4040504" h="414019">
                  <a:moveTo>
                    <a:pt x="1321351" y="335436"/>
                  </a:moveTo>
                  <a:lnTo>
                    <a:pt x="1256662" y="335436"/>
                  </a:lnTo>
                  <a:lnTo>
                    <a:pt x="1256662" y="275888"/>
                  </a:lnTo>
                  <a:lnTo>
                    <a:pt x="1321351" y="275888"/>
                  </a:lnTo>
                  <a:lnTo>
                    <a:pt x="1321351" y="335436"/>
                  </a:lnTo>
                  <a:close/>
                </a:path>
                <a:path w="4040504" h="414019">
                  <a:moveTo>
                    <a:pt x="1463579" y="335436"/>
                  </a:moveTo>
                  <a:lnTo>
                    <a:pt x="1398891" y="335436"/>
                  </a:lnTo>
                  <a:lnTo>
                    <a:pt x="1398891" y="275888"/>
                  </a:lnTo>
                  <a:lnTo>
                    <a:pt x="1463579" y="275888"/>
                  </a:lnTo>
                  <a:lnTo>
                    <a:pt x="1463579" y="335436"/>
                  </a:lnTo>
                  <a:close/>
                </a:path>
                <a:path w="4040504" h="414019">
                  <a:moveTo>
                    <a:pt x="1535550" y="390699"/>
                  </a:moveTo>
                  <a:lnTo>
                    <a:pt x="1182549" y="390699"/>
                  </a:lnTo>
                  <a:lnTo>
                    <a:pt x="1182549" y="335436"/>
                  </a:lnTo>
                  <a:lnTo>
                    <a:pt x="1535550" y="335436"/>
                  </a:lnTo>
                  <a:lnTo>
                    <a:pt x="1535550" y="390699"/>
                  </a:lnTo>
                  <a:close/>
                </a:path>
                <a:path w="4040504" h="414019">
                  <a:moveTo>
                    <a:pt x="1838969" y="249327"/>
                  </a:moveTo>
                  <a:lnTo>
                    <a:pt x="1681319" y="249327"/>
                  </a:lnTo>
                  <a:lnTo>
                    <a:pt x="1681319" y="193636"/>
                  </a:lnTo>
                  <a:lnTo>
                    <a:pt x="1838969" y="193636"/>
                  </a:lnTo>
                  <a:lnTo>
                    <a:pt x="1838969" y="249327"/>
                  </a:lnTo>
                  <a:close/>
                </a:path>
                <a:path w="4040504" h="414019">
                  <a:moveTo>
                    <a:pt x="2315462" y="65116"/>
                  </a:moveTo>
                  <a:lnTo>
                    <a:pt x="2006586" y="65116"/>
                  </a:lnTo>
                  <a:lnTo>
                    <a:pt x="2006586" y="15850"/>
                  </a:lnTo>
                  <a:lnTo>
                    <a:pt x="2315462" y="15850"/>
                  </a:lnTo>
                  <a:lnTo>
                    <a:pt x="2315462" y="65116"/>
                  </a:lnTo>
                  <a:close/>
                </a:path>
                <a:path w="4040504" h="414019">
                  <a:moveTo>
                    <a:pt x="2118398" y="92962"/>
                  </a:moveTo>
                  <a:lnTo>
                    <a:pt x="2054138" y="92962"/>
                  </a:lnTo>
                  <a:lnTo>
                    <a:pt x="2054138" y="65116"/>
                  </a:lnTo>
                  <a:lnTo>
                    <a:pt x="2118398" y="65116"/>
                  </a:lnTo>
                  <a:lnTo>
                    <a:pt x="2118398" y="92962"/>
                  </a:lnTo>
                  <a:close/>
                </a:path>
                <a:path w="4040504" h="414019">
                  <a:moveTo>
                    <a:pt x="2264054" y="92962"/>
                  </a:moveTo>
                  <a:lnTo>
                    <a:pt x="2200651" y="92962"/>
                  </a:lnTo>
                  <a:lnTo>
                    <a:pt x="2202793" y="89106"/>
                  </a:lnTo>
                  <a:lnTo>
                    <a:pt x="2204078" y="83109"/>
                  </a:lnTo>
                  <a:lnTo>
                    <a:pt x="2204078" y="65116"/>
                  </a:lnTo>
                  <a:lnTo>
                    <a:pt x="2267909" y="65116"/>
                  </a:lnTo>
                  <a:lnTo>
                    <a:pt x="2267843" y="83109"/>
                  </a:lnTo>
                  <a:lnTo>
                    <a:pt x="2267053" y="88250"/>
                  </a:lnTo>
                  <a:lnTo>
                    <a:pt x="2264054" y="92962"/>
                  </a:lnTo>
                  <a:close/>
                </a:path>
                <a:path w="4040504" h="414019">
                  <a:moveTo>
                    <a:pt x="2322316" y="142228"/>
                  </a:moveTo>
                  <a:lnTo>
                    <a:pt x="2000160" y="142228"/>
                  </a:lnTo>
                  <a:lnTo>
                    <a:pt x="2000160" y="92962"/>
                  </a:lnTo>
                  <a:lnTo>
                    <a:pt x="2322316" y="92962"/>
                  </a:lnTo>
                  <a:lnTo>
                    <a:pt x="2322316" y="142228"/>
                  </a:lnTo>
                  <a:close/>
                </a:path>
                <a:path w="4040504" h="414019">
                  <a:moveTo>
                    <a:pt x="2339880" y="211200"/>
                  </a:moveTo>
                  <a:lnTo>
                    <a:pt x="1982596" y="211200"/>
                  </a:lnTo>
                  <a:lnTo>
                    <a:pt x="1982596" y="159792"/>
                  </a:lnTo>
                  <a:lnTo>
                    <a:pt x="2339880" y="159792"/>
                  </a:lnTo>
                  <a:lnTo>
                    <a:pt x="2339880" y="211200"/>
                  </a:lnTo>
                  <a:close/>
                </a:path>
                <a:path w="4040504" h="414019">
                  <a:moveTo>
                    <a:pt x="2324030" y="411262"/>
                  </a:moveTo>
                  <a:lnTo>
                    <a:pt x="2006586" y="411262"/>
                  </a:lnTo>
                  <a:lnTo>
                    <a:pt x="2006586" y="297737"/>
                  </a:lnTo>
                  <a:lnTo>
                    <a:pt x="2250773" y="297737"/>
                  </a:lnTo>
                  <a:lnTo>
                    <a:pt x="2250773" y="280172"/>
                  </a:lnTo>
                  <a:lnTo>
                    <a:pt x="2006586" y="280172"/>
                  </a:lnTo>
                  <a:lnTo>
                    <a:pt x="2006586" y="231335"/>
                  </a:lnTo>
                  <a:lnTo>
                    <a:pt x="2315462" y="231335"/>
                  </a:lnTo>
                  <a:lnTo>
                    <a:pt x="2315462" y="346146"/>
                  </a:lnTo>
                  <a:lnTo>
                    <a:pt x="2071703" y="346146"/>
                  </a:lnTo>
                  <a:lnTo>
                    <a:pt x="2071703" y="362853"/>
                  </a:lnTo>
                  <a:lnTo>
                    <a:pt x="2324030" y="362853"/>
                  </a:lnTo>
                  <a:lnTo>
                    <a:pt x="2324030" y="411262"/>
                  </a:lnTo>
                  <a:close/>
                </a:path>
                <a:path w="4040504" h="414019">
                  <a:moveTo>
                    <a:pt x="2720355" y="275888"/>
                  </a:moveTo>
                  <a:lnTo>
                    <a:pt x="2401626" y="275888"/>
                  </a:lnTo>
                  <a:lnTo>
                    <a:pt x="2401626" y="118666"/>
                  </a:lnTo>
                  <a:lnTo>
                    <a:pt x="2650526" y="118666"/>
                  </a:lnTo>
                  <a:lnTo>
                    <a:pt x="2650526" y="73256"/>
                  </a:lnTo>
                  <a:lnTo>
                    <a:pt x="2401626" y="73256"/>
                  </a:lnTo>
                  <a:lnTo>
                    <a:pt x="2401626" y="18421"/>
                  </a:lnTo>
                  <a:lnTo>
                    <a:pt x="2715642" y="18421"/>
                  </a:lnTo>
                  <a:lnTo>
                    <a:pt x="2715642" y="173501"/>
                  </a:lnTo>
                  <a:lnTo>
                    <a:pt x="2467171" y="173501"/>
                  </a:lnTo>
                  <a:lnTo>
                    <a:pt x="2467171" y="220625"/>
                  </a:lnTo>
                  <a:lnTo>
                    <a:pt x="2720355" y="220625"/>
                  </a:lnTo>
                  <a:lnTo>
                    <a:pt x="2720355" y="275888"/>
                  </a:lnTo>
                  <a:close/>
                </a:path>
                <a:path w="4040504" h="414019">
                  <a:moveTo>
                    <a:pt x="2591835" y="335436"/>
                  </a:moveTo>
                  <a:lnTo>
                    <a:pt x="2526719" y="335436"/>
                  </a:lnTo>
                  <a:lnTo>
                    <a:pt x="2526719" y="275888"/>
                  </a:lnTo>
                  <a:lnTo>
                    <a:pt x="2591835" y="275888"/>
                  </a:lnTo>
                  <a:lnTo>
                    <a:pt x="2591835" y="335436"/>
                  </a:lnTo>
                  <a:close/>
                </a:path>
                <a:path w="4040504" h="414019">
                  <a:moveTo>
                    <a:pt x="2735349" y="390699"/>
                  </a:moveTo>
                  <a:lnTo>
                    <a:pt x="2382348" y="390699"/>
                  </a:lnTo>
                  <a:lnTo>
                    <a:pt x="2382348" y="335436"/>
                  </a:lnTo>
                  <a:lnTo>
                    <a:pt x="2735349" y="335436"/>
                  </a:lnTo>
                  <a:lnTo>
                    <a:pt x="2735349" y="390699"/>
                  </a:lnTo>
                  <a:close/>
                </a:path>
                <a:path w="4040504" h="414019">
                  <a:moveTo>
                    <a:pt x="2956887" y="221482"/>
                  </a:moveTo>
                  <a:lnTo>
                    <a:pt x="2885613" y="215698"/>
                  </a:lnTo>
                  <a:lnTo>
                    <a:pt x="2831367" y="194492"/>
                  </a:lnTo>
                  <a:lnTo>
                    <a:pt x="2801968" y="162416"/>
                  </a:lnTo>
                  <a:lnTo>
                    <a:pt x="2791526" y="116524"/>
                  </a:lnTo>
                  <a:lnTo>
                    <a:pt x="2794196" y="91931"/>
                  </a:lnTo>
                  <a:lnTo>
                    <a:pt x="2814478" y="52545"/>
                  </a:lnTo>
                  <a:lnTo>
                    <a:pt x="2856582" y="25844"/>
                  </a:lnTo>
                  <a:lnTo>
                    <a:pt x="2918901" y="12952"/>
                  </a:lnTo>
                  <a:lnTo>
                    <a:pt x="2956887" y="11566"/>
                  </a:lnTo>
                  <a:lnTo>
                    <a:pt x="2994627" y="12952"/>
                  </a:lnTo>
                  <a:lnTo>
                    <a:pt x="3056771" y="25844"/>
                  </a:lnTo>
                  <a:lnTo>
                    <a:pt x="3098935" y="52545"/>
                  </a:lnTo>
                  <a:lnTo>
                    <a:pt x="3109324" y="67258"/>
                  </a:lnTo>
                  <a:lnTo>
                    <a:pt x="2956887" y="67258"/>
                  </a:lnTo>
                  <a:lnTo>
                    <a:pt x="2929135" y="67961"/>
                  </a:lnTo>
                  <a:lnTo>
                    <a:pt x="2887607" y="74668"/>
                  </a:lnTo>
                  <a:lnTo>
                    <a:pt x="2857747" y="105975"/>
                  </a:lnTo>
                  <a:lnTo>
                    <a:pt x="2856642" y="116524"/>
                  </a:lnTo>
                  <a:lnTo>
                    <a:pt x="2857747" y="127314"/>
                  </a:lnTo>
                  <a:lnTo>
                    <a:pt x="2887607" y="158561"/>
                  </a:lnTo>
                  <a:lnTo>
                    <a:pt x="2929135" y="165147"/>
                  </a:lnTo>
                  <a:lnTo>
                    <a:pt x="2956887" y="165790"/>
                  </a:lnTo>
                  <a:lnTo>
                    <a:pt x="3109224" y="165790"/>
                  </a:lnTo>
                  <a:lnTo>
                    <a:pt x="3098935" y="180442"/>
                  </a:lnTo>
                  <a:lnTo>
                    <a:pt x="3081980" y="194492"/>
                  </a:lnTo>
                  <a:lnTo>
                    <a:pt x="3056771" y="207385"/>
                  </a:lnTo>
                  <a:lnTo>
                    <a:pt x="3027787" y="215698"/>
                  </a:lnTo>
                  <a:lnTo>
                    <a:pt x="2994627" y="220156"/>
                  </a:lnTo>
                  <a:lnTo>
                    <a:pt x="2956887" y="221482"/>
                  </a:lnTo>
                  <a:close/>
                </a:path>
                <a:path w="4040504" h="414019">
                  <a:moveTo>
                    <a:pt x="3109224" y="165790"/>
                  </a:moveTo>
                  <a:lnTo>
                    <a:pt x="2956887" y="165790"/>
                  </a:lnTo>
                  <a:lnTo>
                    <a:pt x="2984392" y="165147"/>
                  </a:lnTo>
                  <a:lnTo>
                    <a:pt x="3007278" y="162898"/>
                  </a:lnTo>
                  <a:lnTo>
                    <a:pt x="3047306" y="145200"/>
                  </a:lnTo>
                  <a:lnTo>
                    <a:pt x="3056704" y="116524"/>
                  </a:lnTo>
                  <a:lnTo>
                    <a:pt x="3055660" y="105975"/>
                  </a:lnTo>
                  <a:lnTo>
                    <a:pt x="3025746" y="74668"/>
                  </a:lnTo>
                  <a:lnTo>
                    <a:pt x="2984392" y="67961"/>
                  </a:lnTo>
                  <a:lnTo>
                    <a:pt x="2956887" y="67258"/>
                  </a:lnTo>
                  <a:lnTo>
                    <a:pt x="3109324" y="67258"/>
                  </a:lnTo>
                  <a:lnTo>
                    <a:pt x="3111593" y="70471"/>
                  </a:lnTo>
                  <a:lnTo>
                    <a:pt x="3119512" y="91931"/>
                  </a:lnTo>
                  <a:lnTo>
                    <a:pt x="3122249" y="116524"/>
                  </a:lnTo>
                  <a:lnTo>
                    <a:pt x="3119512" y="140936"/>
                  </a:lnTo>
                  <a:lnTo>
                    <a:pt x="3111593" y="162416"/>
                  </a:lnTo>
                  <a:lnTo>
                    <a:pt x="3109224" y="165790"/>
                  </a:lnTo>
                  <a:close/>
                </a:path>
                <a:path w="4040504" h="414019">
                  <a:moveTo>
                    <a:pt x="3132959" y="313159"/>
                  </a:moveTo>
                  <a:lnTo>
                    <a:pt x="2779959" y="313159"/>
                  </a:lnTo>
                  <a:lnTo>
                    <a:pt x="2779959" y="257467"/>
                  </a:lnTo>
                  <a:lnTo>
                    <a:pt x="3132959" y="257467"/>
                  </a:lnTo>
                  <a:lnTo>
                    <a:pt x="3132959" y="313159"/>
                  </a:lnTo>
                  <a:close/>
                </a:path>
                <a:path w="4040504" h="414019">
                  <a:moveTo>
                    <a:pt x="2988589" y="413404"/>
                  </a:moveTo>
                  <a:lnTo>
                    <a:pt x="2923472" y="413404"/>
                  </a:lnTo>
                  <a:lnTo>
                    <a:pt x="2923472" y="313159"/>
                  </a:lnTo>
                  <a:lnTo>
                    <a:pt x="2988589" y="313159"/>
                  </a:lnTo>
                  <a:lnTo>
                    <a:pt x="2988589" y="413404"/>
                  </a:lnTo>
                  <a:close/>
                </a:path>
                <a:path w="4040504" h="414019">
                  <a:moveTo>
                    <a:pt x="3435950" y="57405"/>
                  </a:moveTo>
                  <a:lnTo>
                    <a:pt x="3370834" y="57405"/>
                  </a:lnTo>
                  <a:lnTo>
                    <a:pt x="3370834" y="0"/>
                  </a:lnTo>
                  <a:lnTo>
                    <a:pt x="3435950" y="0"/>
                  </a:lnTo>
                  <a:lnTo>
                    <a:pt x="3435950" y="57405"/>
                  </a:lnTo>
                  <a:close/>
                </a:path>
                <a:path w="4040504" h="414019">
                  <a:moveTo>
                    <a:pt x="3512634" y="112240"/>
                  </a:moveTo>
                  <a:lnTo>
                    <a:pt x="3295436" y="112240"/>
                  </a:lnTo>
                  <a:lnTo>
                    <a:pt x="3295436" y="57405"/>
                  </a:lnTo>
                  <a:lnTo>
                    <a:pt x="3512634" y="57405"/>
                  </a:lnTo>
                  <a:lnTo>
                    <a:pt x="3512634" y="112240"/>
                  </a:lnTo>
                  <a:close/>
                </a:path>
                <a:path w="4040504" h="414019">
                  <a:moveTo>
                    <a:pt x="3291152" y="382131"/>
                  </a:moveTo>
                  <a:lnTo>
                    <a:pt x="3291152" y="324726"/>
                  </a:lnTo>
                  <a:lnTo>
                    <a:pt x="3322398" y="306572"/>
                  </a:lnTo>
                  <a:lnTo>
                    <a:pt x="3347700" y="277173"/>
                  </a:lnTo>
                  <a:lnTo>
                    <a:pt x="3364649" y="230746"/>
                  </a:lnTo>
                  <a:lnTo>
                    <a:pt x="3370834" y="161506"/>
                  </a:lnTo>
                  <a:lnTo>
                    <a:pt x="3370834" y="112240"/>
                  </a:lnTo>
                  <a:lnTo>
                    <a:pt x="3435950" y="112240"/>
                  </a:lnTo>
                  <a:lnTo>
                    <a:pt x="3435950" y="161506"/>
                  </a:lnTo>
                  <a:lnTo>
                    <a:pt x="3442202" y="230685"/>
                  </a:lnTo>
                  <a:lnTo>
                    <a:pt x="3459298" y="277013"/>
                  </a:lnTo>
                  <a:lnTo>
                    <a:pt x="3482446" y="303734"/>
                  </a:lnTo>
                  <a:lnTo>
                    <a:pt x="3403392" y="303734"/>
                  </a:lnTo>
                  <a:lnTo>
                    <a:pt x="3383083" y="329840"/>
                  </a:lnTo>
                  <a:lnTo>
                    <a:pt x="3356268" y="352572"/>
                  </a:lnTo>
                  <a:lnTo>
                    <a:pt x="3324955" y="370484"/>
                  </a:lnTo>
                  <a:lnTo>
                    <a:pt x="3291152" y="382131"/>
                  </a:lnTo>
                  <a:close/>
                </a:path>
                <a:path w="4040504" h="414019">
                  <a:moveTo>
                    <a:pt x="3516061" y="382131"/>
                  </a:moveTo>
                  <a:lnTo>
                    <a:pt x="3481709" y="370243"/>
                  </a:lnTo>
                  <a:lnTo>
                    <a:pt x="3450409" y="352250"/>
                  </a:lnTo>
                  <a:lnTo>
                    <a:pt x="3423768" y="329599"/>
                  </a:lnTo>
                  <a:lnTo>
                    <a:pt x="3403392" y="303734"/>
                  </a:lnTo>
                  <a:lnTo>
                    <a:pt x="3482446" y="303734"/>
                  </a:lnTo>
                  <a:lnTo>
                    <a:pt x="3484748" y="306392"/>
                  </a:lnTo>
                  <a:lnTo>
                    <a:pt x="3516061" y="324726"/>
                  </a:lnTo>
                  <a:lnTo>
                    <a:pt x="3516061" y="382131"/>
                  </a:lnTo>
                  <a:close/>
                </a:path>
                <a:path w="4040504" h="414019">
                  <a:moveTo>
                    <a:pt x="3612450" y="406978"/>
                  </a:moveTo>
                  <a:lnTo>
                    <a:pt x="3547334" y="406978"/>
                  </a:lnTo>
                  <a:lnTo>
                    <a:pt x="3547334" y="11566"/>
                  </a:lnTo>
                  <a:lnTo>
                    <a:pt x="3612450" y="11566"/>
                  </a:lnTo>
                  <a:lnTo>
                    <a:pt x="3612450" y="166218"/>
                  </a:lnTo>
                  <a:lnTo>
                    <a:pt x="3670284" y="166218"/>
                  </a:lnTo>
                  <a:lnTo>
                    <a:pt x="3670284" y="222338"/>
                  </a:lnTo>
                  <a:lnTo>
                    <a:pt x="3612450" y="222338"/>
                  </a:lnTo>
                  <a:lnTo>
                    <a:pt x="3612450" y="406978"/>
                  </a:lnTo>
                  <a:close/>
                </a:path>
                <a:path w="4040504" h="414019">
                  <a:moveTo>
                    <a:pt x="4025483" y="280601"/>
                  </a:moveTo>
                  <a:lnTo>
                    <a:pt x="3706755" y="280601"/>
                  </a:lnTo>
                  <a:lnTo>
                    <a:pt x="3706755" y="18421"/>
                  </a:lnTo>
                  <a:lnTo>
                    <a:pt x="4020771" y="18421"/>
                  </a:lnTo>
                  <a:lnTo>
                    <a:pt x="4020771" y="73256"/>
                  </a:lnTo>
                  <a:lnTo>
                    <a:pt x="3772300" y="73256"/>
                  </a:lnTo>
                  <a:lnTo>
                    <a:pt x="3772300" y="121665"/>
                  </a:lnTo>
                  <a:lnTo>
                    <a:pt x="4016059" y="121665"/>
                  </a:lnTo>
                  <a:lnTo>
                    <a:pt x="4016059" y="176071"/>
                  </a:lnTo>
                  <a:lnTo>
                    <a:pt x="3772300" y="176071"/>
                  </a:lnTo>
                  <a:lnTo>
                    <a:pt x="3772300" y="224909"/>
                  </a:lnTo>
                  <a:lnTo>
                    <a:pt x="4025483" y="224909"/>
                  </a:lnTo>
                  <a:lnTo>
                    <a:pt x="4025483" y="280601"/>
                  </a:lnTo>
                  <a:close/>
                </a:path>
                <a:path w="4040504" h="414019">
                  <a:moveTo>
                    <a:pt x="4040477" y="390699"/>
                  </a:moveTo>
                  <a:lnTo>
                    <a:pt x="3687477" y="390699"/>
                  </a:lnTo>
                  <a:lnTo>
                    <a:pt x="3687477" y="335007"/>
                  </a:lnTo>
                  <a:lnTo>
                    <a:pt x="4040477" y="335007"/>
                  </a:lnTo>
                  <a:lnTo>
                    <a:pt x="4040477" y="39069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2904" y="1354796"/>
              <a:ext cx="786130" cy="125095"/>
            </a:xfrm>
            <a:custGeom>
              <a:avLst/>
              <a:gdLst/>
              <a:ahLst/>
              <a:cxnLst/>
              <a:rect l="l" t="t" r="r" b="b"/>
              <a:pathLst>
                <a:path w="786130" h="125094">
                  <a:moveTo>
                    <a:pt x="785812" y="125015"/>
                  </a:moveTo>
                  <a:lnTo>
                    <a:pt x="0" y="125015"/>
                  </a:lnTo>
                  <a:lnTo>
                    <a:pt x="0" y="0"/>
                  </a:lnTo>
                  <a:lnTo>
                    <a:pt x="785812" y="0"/>
                  </a:lnTo>
                  <a:lnTo>
                    <a:pt x="785812" y="125015"/>
                  </a:lnTo>
                  <a:close/>
                </a:path>
              </a:pathLst>
            </a:custGeom>
            <a:solidFill>
              <a:srgbClr val="FF6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990" y="0"/>
              <a:ext cx="4901565" cy="1196340"/>
            </a:xfrm>
            <a:custGeom>
              <a:avLst/>
              <a:gdLst/>
              <a:ahLst/>
              <a:cxnLst/>
              <a:rect l="l" t="t" r="r" b="b"/>
              <a:pathLst>
                <a:path w="4901565" h="1196340">
                  <a:moveTo>
                    <a:pt x="0" y="0"/>
                  </a:moveTo>
                  <a:lnTo>
                    <a:pt x="0" y="1195847"/>
                  </a:lnTo>
                  <a:lnTo>
                    <a:pt x="4901529" y="1195847"/>
                  </a:lnTo>
                  <a:lnTo>
                    <a:pt x="4901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61337" y="9728890"/>
            <a:ext cx="229280" cy="1805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697" y="1626387"/>
            <a:ext cx="4020185" cy="414020"/>
          </a:xfrm>
          <a:custGeom>
            <a:avLst/>
            <a:gdLst/>
            <a:ahLst/>
            <a:cxnLst/>
            <a:rect l="l" t="t" r="r" b="b"/>
            <a:pathLst>
              <a:path w="4020185" h="414019">
                <a:moveTo>
                  <a:pt x="322584" y="47552"/>
                </a:moveTo>
                <a:lnTo>
                  <a:pt x="257467" y="47552"/>
                </a:lnTo>
                <a:lnTo>
                  <a:pt x="257467" y="13708"/>
                </a:lnTo>
                <a:lnTo>
                  <a:pt x="322584" y="13708"/>
                </a:lnTo>
                <a:lnTo>
                  <a:pt x="322584" y="47552"/>
                </a:lnTo>
                <a:close/>
              </a:path>
              <a:path w="4020185" h="414019">
                <a:moveTo>
                  <a:pt x="197063" y="206059"/>
                </a:moveTo>
                <a:lnTo>
                  <a:pt x="0" y="206059"/>
                </a:lnTo>
                <a:lnTo>
                  <a:pt x="0" y="17992"/>
                </a:lnTo>
                <a:lnTo>
                  <a:pt x="62546" y="17992"/>
                </a:lnTo>
                <a:lnTo>
                  <a:pt x="62546" y="64259"/>
                </a:lnTo>
                <a:lnTo>
                  <a:pt x="322584" y="64259"/>
                </a:lnTo>
                <a:lnTo>
                  <a:pt x="322584" y="98960"/>
                </a:lnTo>
                <a:lnTo>
                  <a:pt x="197063" y="98960"/>
                </a:lnTo>
                <a:lnTo>
                  <a:pt x="197063" y="114810"/>
                </a:lnTo>
                <a:lnTo>
                  <a:pt x="62546" y="114810"/>
                </a:lnTo>
                <a:lnTo>
                  <a:pt x="62546" y="155080"/>
                </a:lnTo>
                <a:lnTo>
                  <a:pt x="322584" y="155080"/>
                </a:lnTo>
                <a:lnTo>
                  <a:pt x="322584" y="179499"/>
                </a:lnTo>
                <a:lnTo>
                  <a:pt x="197063" y="179499"/>
                </a:lnTo>
                <a:lnTo>
                  <a:pt x="197063" y="206059"/>
                </a:lnTo>
                <a:close/>
              </a:path>
              <a:path w="4020185" h="414019">
                <a:moveTo>
                  <a:pt x="322584" y="64259"/>
                </a:moveTo>
                <a:lnTo>
                  <a:pt x="134517" y="64259"/>
                </a:lnTo>
                <a:lnTo>
                  <a:pt x="134517" y="17992"/>
                </a:lnTo>
                <a:lnTo>
                  <a:pt x="197063" y="17992"/>
                </a:lnTo>
                <a:lnTo>
                  <a:pt x="197063" y="47552"/>
                </a:lnTo>
                <a:lnTo>
                  <a:pt x="322584" y="47552"/>
                </a:lnTo>
                <a:lnTo>
                  <a:pt x="322584" y="64259"/>
                </a:lnTo>
                <a:close/>
              </a:path>
              <a:path w="4020185" h="414019">
                <a:moveTo>
                  <a:pt x="322584" y="128091"/>
                </a:moveTo>
                <a:lnTo>
                  <a:pt x="257467" y="128091"/>
                </a:lnTo>
                <a:lnTo>
                  <a:pt x="257467" y="98960"/>
                </a:lnTo>
                <a:lnTo>
                  <a:pt x="322584" y="98960"/>
                </a:lnTo>
                <a:lnTo>
                  <a:pt x="322584" y="128091"/>
                </a:lnTo>
                <a:close/>
              </a:path>
              <a:path w="4020185" h="414019">
                <a:moveTo>
                  <a:pt x="322584" y="155080"/>
                </a:moveTo>
                <a:lnTo>
                  <a:pt x="134517" y="155080"/>
                </a:lnTo>
                <a:lnTo>
                  <a:pt x="134517" y="114810"/>
                </a:lnTo>
                <a:lnTo>
                  <a:pt x="197063" y="114810"/>
                </a:lnTo>
                <a:lnTo>
                  <a:pt x="197063" y="128091"/>
                </a:lnTo>
                <a:lnTo>
                  <a:pt x="322584" y="128091"/>
                </a:lnTo>
                <a:lnTo>
                  <a:pt x="322584" y="155080"/>
                </a:lnTo>
                <a:close/>
              </a:path>
              <a:path w="4020185" h="414019">
                <a:moveTo>
                  <a:pt x="322584" y="213342"/>
                </a:moveTo>
                <a:lnTo>
                  <a:pt x="257467" y="213342"/>
                </a:lnTo>
                <a:lnTo>
                  <a:pt x="257467" y="179499"/>
                </a:lnTo>
                <a:lnTo>
                  <a:pt x="322584" y="179499"/>
                </a:lnTo>
                <a:lnTo>
                  <a:pt x="322584" y="213342"/>
                </a:lnTo>
                <a:close/>
              </a:path>
              <a:path w="4020185" h="414019">
                <a:moveTo>
                  <a:pt x="327296" y="413404"/>
                </a:moveTo>
                <a:lnTo>
                  <a:pt x="22276" y="413404"/>
                </a:lnTo>
                <a:lnTo>
                  <a:pt x="22276" y="296880"/>
                </a:lnTo>
                <a:lnTo>
                  <a:pt x="257467" y="296880"/>
                </a:lnTo>
                <a:lnTo>
                  <a:pt x="257467" y="277173"/>
                </a:lnTo>
                <a:lnTo>
                  <a:pt x="22276" y="277173"/>
                </a:lnTo>
                <a:lnTo>
                  <a:pt x="22276" y="227479"/>
                </a:lnTo>
                <a:lnTo>
                  <a:pt x="322584" y="227479"/>
                </a:lnTo>
                <a:lnTo>
                  <a:pt x="322584" y="345289"/>
                </a:lnTo>
                <a:lnTo>
                  <a:pt x="87393" y="345289"/>
                </a:lnTo>
                <a:lnTo>
                  <a:pt x="87393" y="364567"/>
                </a:lnTo>
                <a:lnTo>
                  <a:pt x="327296" y="364567"/>
                </a:lnTo>
                <a:lnTo>
                  <a:pt x="327296" y="413404"/>
                </a:lnTo>
                <a:close/>
              </a:path>
              <a:path w="4020185" h="414019">
                <a:moveTo>
                  <a:pt x="533412" y="44125"/>
                </a:moveTo>
                <a:lnTo>
                  <a:pt x="469153" y="44125"/>
                </a:lnTo>
                <a:lnTo>
                  <a:pt x="469153" y="2141"/>
                </a:lnTo>
                <a:lnTo>
                  <a:pt x="533412" y="2141"/>
                </a:lnTo>
                <a:lnTo>
                  <a:pt x="533412" y="44125"/>
                </a:lnTo>
                <a:close/>
              </a:path>
              <a:path w="4020185" h="414019">
                <a:moveTo>
                  <a:pt x="720194" y="242045"/>
                </a:moveTo>
                <a:lnTo>
                  <a:pt x="655078" y="242045"/>
                </a:lnTo>
                <a:lnTo>
                  <a:pt x="655078" y="163219"/>
                </a:lnTo>
                <a:lnTo>
                  <a:pt x="590389" y="163219"/>
                </a:lnTo>
                <a:lnTo>
                  <a:pt x="590389" y="109670"/>
                </a:lnTo>
                <a:lnTo>
                  <a:pt x="655078" y="109670"/>
                </a:lnTo>
                <a:lnTo>
                  <a:pt x="655078" y="13708"/>
                </a:lnTo>
                <a:lnTo>
                  <a:pt x="720194" y="13708"/>
                </a:lnTo>
                <a:lnTo>
                  <a:pt x="720194" y="242045"/>
                </a:lnTo>
                <a:close/>
              </a:path>
              <a:path w="4020185" h="414019">
                <a:moveTo>
                  <a:pt x="605812" y="98960"/>
                </a:moveTo>
                <a:lnTo>
                  <a:pt x="396325" y="98960"/>
                </a:lnTo>
                <a:lnTo>
                  <a:pt x="396325" y="44125"/>
                </a:lnTo>
                <a:lnTo>
                  <a:pt x="605812" y="44125"/>
                </a:lnTo>
                <a:lnTo>
                  <a:pt x="605812" y="98960"/>
                </a:lnTo>
                <a:close/>
              </a:path>
              <a:path w="4020185" h="414019">
                <a:moveTo>
                  <a:pt x="389470" y="242901"/>
                </a:moveTo>
                <a:lnTo>
                  <a:pt x="389470" y="186781"/>
                </a:lnTo>
                <a:lnTo>
                  <a:pt x="419980" y="176734"/>
                </a:lnTo>
                <a:lnTo>
                  <a:pt x="443663" y="159417"/>
                </a:lnTo>
                <a:lnTo>
                  <a:pt x="459955" y="133827"/>
                </a:lnTo>
                <a:lnTo>
                  <a:pt x="468296" y="98960"/>
                </a:lnTo>
                <a:lnTo>
                  <a:pt x="534269" y="98960"/>
                </a:lnTo>
                <a:lnTo>
                  <a:pt x="542616" y="132368"/>
                </a:lnTo>
                <a:lnTo>
                  <a:pt x="558956" y="156419"/>
                </a:lnTo>
                <a:lnTo>
                  <a:pt x="582765" y="172517"/>
                </a:lnTo>
                <a:lnTo>
                  <a:pt x="613523" y="182069"/>
                </a:lnTo>
                <a:lnTo>
                  <a:pt x="502139" y="182069"/>
                </a:lnTo>
                <a:lnTo>
                  <a:pt x="480980" y="203442"/>
                </a:lnTo>
                <a:lnTo>
                  <a:pt x="453998" y="221642"/>
                </a:lnTo>
                <a:lnTo>
                  <a:pt x="422919" y="235264"/>
                </a:lnTo>
                <a:lnTo>
                  <a:pt x="389470" y="242901"/>
                </a:lnTo>
                <a:close/>
              </a:path>
              <a:path w="4020185" h="414019">
                <a:moveTo>
                  <a:pt x="613523" y="238189"/>
                </a:moveTo>
                <a:lnTo>
                  <a:pt x="579612" y="230866"/>
                </a:lnTo>
                <a:lnTo>
                  <a:pt x="548835" y="218804"/>
                </a:lnTo>
                <a:lnTo>
                  <a:pt x="522555" y="202404"/>
                </a:lnTo>
                <a:lnTo>
                  <a:pt x="502139" y="182069"/>
                </a:lnTo>
                <a:lnTo>
                  <a:pt x="613523" y="182069"/>
                </a:lnTo>
                <a:lnTo>
                  <a:pt x="613523" y="238189"/>
                </a:lnTo>
                <a:close/>
              </a:path>
              <a:path w="4020185" h="414019">
                <a:moveTo>
                  <a:pt x="720194" y="413404"/>
                </a:moveTo>
                <a:lnTo>
                  <a:pt x="419887" y="413404"/>
                </a:lnTo>
                <a:lnTo>
                  <a:pt x="419887" y="257467"/>
                </a:lnTo>
                <a:lnTo>
                  <a:pt x="720194" y="257467"/>
                </a:lnTo>
                <a:lnTo>
                  <a:pt x="720194" y="311445"/>
                </a:lnTo>
                <a:lnTo>
                  <a:pt x="485003" y="311445"/>
                </a:lnTo>
                <a:lnTo>
                  <a:pt x="485003" y="360711"/>
                </a:lnTo>
                <a:lnTo>
                  <a:pt x="720194" y="360711"/>
                </a:lnTo>
                <a:lnTo>
                  <a:pt x="720194" y="413404"/>
                </a:lnTo>
                <a:close/>
              </a:path>
              <a:path w="4020185" h="414019">
                <a:moveTo>
                  <a:pt x="720194" y="360711"/>
                </a:moveTo>
                <a:lnTo>
                  <a:pt x="655506" y="360711"/>
                </a:lnTo>
                <a:lnTo>
                  <a:pt x="655506" y="311445"/>
                </a:lnTo>
                <a:lnTo>
                  <a:pt x="720194" y="311445"/>
                </a:lnTo>
                <a:lnTo>
                  <a:pt x="720194" y="360711"/>
                </a:lnTo>
                <a:close/>
              </a:path>
              <a:path w="4020185" h="414019">
                <a:moveTo>
                  <a:pt x="1007706" y="75398"/>
                </a:moveTo>
                <a:lnTo>
                  <a:pt x="790936" y="75398"/>
                </a:lnTo>
                <a:lnTo>
                  <a:pt x="790936" y="20563"/>
                </a:lnTo>
                <a:lnTo>
                  <a:pt x="1007706" y="20563"/>
                </a:lnTo>
                <a:lnTo>
                  <a:pt x="1007706" y="75398"/>
                </a:lnTo>
                <a:close/>
              </a:path>
              <a:path w="4020185" h="414019">
                <a:moveTo>
                  <a:pt x="786652" y="384273"/>
                </a:moveTo>
                <a:lnTo>
                  <a:pt x="786652" y="326868"/>
                </a:lnTo>
                <a:lnTo>
                  <a:pt x="817832" y="308714"/>
                </a:lnTo>
                <a:lnTo>
                  <a:pt x="842987" y="279315"/>
                </a:lnTo>
                <a:lnTo>
                  <a:pt x="859788" y="232888"/>
                </a:lnTo>
                <a:lnTo>
                  <a:pt x="865906" y="163648"/>
                </a:lnTo>
                <a:lnTo>
                  <a:pt x="865906" y="75398"/>
                </a:lnTo>
                <a:lnTo>
                  <a:pt x="931451" y="75398"/>
                </a:lnTo>
                <a:lnTo>
                  <a:pt x="931451" y="163648"/>
                </a:lnTo>
                <a:lnTo>
                  <a:pt x="937636" y="232827"/>
                </a:lnTo>
                <a:lnTo>
                  <a:pt x="954585" y="279155"/>
                </a:lnTo>
                <a:lnTo>
                  <a:pt x="977598" y="305876"/>
                </a:lnTo>
                <a:lnTo>
                  <a:pt x="898893" y="305876"/>
                </a:lnTo>
                <a:lnTo>
                  <a:pt x="878584" y="331982"/>
                </a:lnTo>
                <a:lnTo>
                  <a:pt x="851769" y="354714"/>
                </a:lnTo>
                <a:lnTo>
                  <a:pt x="820456" y="372626"/>
                </a:lnTo>
                <a:lnTo>
                  <a:pt x="786652" y="384273"/>
                </a:lnTo>
                <a:close/>
              </a:path>
              <a:path w="4020185" h="414019">
                <a:moveTo>
                  <a:pt x="1011133" y="384273"/>
                </a:moveTo>
                <a:lnTo>
                  <a:pt x="976848" y="372385"/>
                </a:lnTo>
                <a:lnTo>
                  <a:pt x="945695" y="354392"/>
                </a:lnTo>
                <a:lnTo>
                  <a:pt x="919202" y="331741"/>
                </a:lnTo>
                <a:lnTo>
                  <a:pt x="898893" y="305876"/>
                </a:lnTo>
                <a:lnTo>
                  <a:pt x="977598" y="305876"/>
                </a:lnTo>
                <a:lnTo>
                  <a:pt x="979887" y="308534"/>
                </a:lnTo>
                <a:lnTo>
                  <a:pt x="1011133" y="326868"/>
                </a:lnTo>
                <a:lnTo>
                  <a:pt x="1011133" y="384273"/>
                </a:lnTo>
                <a:close/>
              </a:path>
              <a:path w="4020185" h="414019">
                <a:moveTo>
                  <a:pt x="1107523" y="409120"/>
                </a:moveTo>
                <a:lnTo>
                  <a:pt x="1042406" y="409120"/>
                </a:lnTo>
                <a:lnTo>
                  <a:pt x="1042406" y="13708"/>
                </a:lnTo>
                <a:lnTo>
                  <a:pt x="1107523" y="13708"/>
                </a:lnTo>
                <a:lnTo>
                  <a:pt x="1107523" y="168360"/>
                </a:lnTo>
                <a:lnTo>
                  <a:pt x="1165357" y="168360"/>
                </a:lnTo>
                <a:lnTo>
                  <a:pt x="1165357" y="224480"/>
                </a:lnTo>
                <a:lnTo>
                  <a:pt x="1107523" y="224480"/>
                </a:lnTo>
                <a:lnTo>
                  <a:pt x="1107523" y="409120"/>
                </a:lnTo>
                <a:close/>
              </a:path>
              <a:path w="4020185" h="414019">
                <a:moveTo>
                  <a:pt x="1520556" y="278030"/>
                </a:moveTo>
                <a:lnTo>
                  <a:pt x="1201827" y="278030"/>
                </a:lnTo>
                <a:lnTo>
                  <a:pt x="1201827" y="120808"/>
                </a:lnTo>
                <a:lnTo>
                  <a:pt x="1450727" y="120808"/>
                </a:lnTo>
                <a:lnTo>
                  <a:pt x="1450727" y="75398"/>
                </a:lnTo>
                <a:lnTo>
                  <a:pt x="1201827" y="75398"/>
                </a:lnTo>
                <a:lnTo>
                  <a:pt x="1201827" y="20563"/>
                </a:lnTo>
                <a:lnTo>
                  <a:pt x="1515843" y="20563"/>
                </a:lnTo>
                <a:lnTo>
                  <a:pt x="1515843" y="175643"/>
                </a:lnTo>
                <a:lnTo>
                  <a:pt x="1267372" y="175643"/>
                </a:lnTo>
                <a:lnTo>
                  <a:pt x="1267372" y="222767"/>
                </a:lnTo>
                <a:lnTo>
                  <a:pt x="1520556" y="222767"/>
                </a:lnTo>
                <a:lnTo>
                  <a:pt x="1520556" y="278030"/>
                </a:lnTo>
                <a:close/>
              </a:path>
              <a:path w="4020185" h="414019">
                <a:moveTo>
                  <a:pt x="1321351" y="337578"/>
                </a:moveTo>
                <a:lnTo>
                  <a:pt x="1256662" y="337578"/>
                </a:lnTo>
                <a:lnTo>
                  <a:pt x="1256662" y="278030"/>
                </a:lnTo>
                <a:lnTo>
                  <a:pt x="1321351" y="278030"/>
                </a:lnTo>
                <a:lnTo>
                  <a:pt x="1321351" y="337578"/>
                </a:lnTo>
                <a:close/>
              </a:path>
              <a:path w="4020185" h="414019">
                <a:moveTo>
                  <a:pt x="1463579" y="337578"/>
                </a:moveTo>
                <a:lnTo>
                  <a:pt x="1398891" y="337578"/>
                </a:lnTo>
                <a:lnTo>
                  <a:pt x="1398891" y="278030"/>
                </a:lnTo>
                <a:lnTo>
                  <a:pt x="1463579" y="278030"/>
                </a:lnTo>
                <a:lnTo>
                  <a:pt x="1463579" y="337578"/>
                </a:lnTo>
                <a:close/>
              </a:path>
              <a:path w="4020185" h="414019">
                <a:moveTo>
                  <a:pt x="1535550" y="392841"/>
                </a:moveTo>
                <a:lnTo>
                  <a:pt x="1182549" y="392841"/>
                </a:lnTo>
                <a:lnTo>
                  <a:pt x="1182549" y="337578"/>
                </a:lnTo>
                <a:lnTo>
                  <a:pt x="1535550" y="337578"/>
                </a:lnTo>
                <a:lnTo>
                  <a:pt x="1535550" y="392841"/>
                </a:lnTo>
                <a:close/>
              </a:path>
              <a:path w="4020185" h="414019">
                <a:moveTo>
                  <a:pt x="1838969" y="251469"/>
                </a:moveTo>
                <a:lnTo>
                  <a:pt x="1681319" y="251469"/>
                </a:lnTo>
                <a:lnTo>
                  <a:pt x="1681319" y="195778"/>
                </a:lnTo>
                <a:lnTo>
                  <a:pt x="1838969" y="195778"/>
                </a:lnTo>
                <a:lnTo>
                  <a:pt x="1838969" y="251469"/>
                </a:lnTo>
                <a:close/>
              </a:path>
              <a:path w="4020185" h="414019">
                <a:moveTo>
                  <a:pt x="2317175" y="329010"/>
                </a:moveTo>
                <a:lnTo>
                  <a:pt x="2185228" y="329010"/>
                </a:lnTo>
                <a:lnTo>
                  <a:pt x="2207418" y="328093"/>
                </a:lnTo>
                <a:lnTo>
                  <a:pt x="2225873" y="325208"/>
                </a:lnTo>
                <a:lnTo>
                  <a:pt x="2240713" y="320154"/>
                </a:lnTo>
                <a:lnTo>
                  <a:pt x="2252059" y="312730"/>
                </a:lnTo>
                <a:lnTo>
                  <a:pt x="2252059" y="13708"/>
                </a:lnTo>
                <a:lnTo>
                  <a:pt x="2317175" y="13708"/>
                </a:lnTo>
                <a:lnTo>
                  <a:pt x="2317175" y="329010"/>
                </a:lnTo>
                <a:close/>
              </a:path>
              <a:path w="4020185" h="414019">
                <a:moveTo>
                  <a:pt x="2174947" y="383416"/>
                </a:moveTo>
                <a:lnTo>
                  <a:pt x="1997161" y="383416"/>
                </a:lnTo>
                <a:lnTo>
                  <a:pt x="1997161" y="172644"/>
                </a:lnTo>
                <a:lnTo>
                  <a:pt x="2126109" y="172644"/>
                </a:lnTo>
                <a:lnTo>
                  <a:pt x="2126109" y="75398"/>
                </a:lnTo>
                <a:lnTo>
                  <a:pt x="1997161" y="75398"/>
                </a:lnTo>
                <a:lnTo>
                  <a:pt x="1997161" y="20563"/>
                </a:lnTo>
                <a:lnTo>
                  <a:pt x="2190369" y="20563"/>
                </a:lnTo>
                <a:lnTo>
                  <a:pt x="2190369" y="227479"/>
                </a:lnTo>
                <a:lnTo>
                  <a:pt x="2061850" y="227479"/>
                </a:lnTo>
                <a:lnTo>
                  <a:pt x="2061850" y="329010"/>
                </a:lnTo>
                <a:lnTo>
                  <a:pt x="2317175" y="329010"/>
                </a:lnTo>
                <a:lnTo>
                  <a:pt x="2317175" y="364567"/>
                </a:lnTo>
                <a:lnTo>
                  <a:pt x="2252059" y="364567"/>
                </a:lnTo>
                <a:lnTo>
                  <a:pt x="2239648" y="373115"/>
                </a:lnTo>
                <a:lnTo>
                  <a:pt x="2222499" y="378972"/>
                </a:lnTo>
                <a:lnTo>
                  <a:pt x="2200852" y="382339"/>
                </a:lnTo>
                <a:lnTo>
                  <a:pt x="2174947" y="383416"/>
                </a:lnTo>
                <a:close/>
              </a:path>
              <a:path w="4020185" h="414019">
                <a:moveTo>
                  <a:pt x="2317175" y="409120"/>
                </a:moveTo>
                <a:lnTo>
                  <a:pt x="2252059" y="409120"/>
                </a:lnTo>
                <a:lnTo>
                  <a:pt x="2252059" y="364567"/>
                </a:lnTo>
                <a:lnTo>
                  <a:pt x="2317175" y="364567"/>
                </a:lnTo>
                <a:lnTo>
                  <a:pt x="2317175" y="409120"/>
                </a:lnTo>
                <a:close/>
              </a:path>
              <a:path w="4020185" h="414019">
                <a:moveTo>
                  <a:pt x="2389203" y="252755"/>
                </a:moveTo>
                <a:lnTo>
                  <a:pt x="2389203" y="197063"/>
                </a:lnTo>
                <a:lnTo>
                  <a:pt x="2436974" y="181541"/>
                </a:lnTo>
                <a:lnTo>
                  <a:pt x="2475061" y="158432"/>
                </a:lnTo>
                <a:lnTo>
                  <a:pt x="2502927" y="127446"/>
                </a:lnTo>
                <a:lnTo>
                  <a:pt x="2520039" y="88298"/>
                </a:lnTo>
                <a:lnTo>
                  <a:pt x="2525862" y="40697"/>
                </a:lnTo>
                <a:lnTo>
                  <a:pt x="2525862" y="17992"/>
                </a:lnTo>
                <a:lnTo>
                  <a:pt x="2590978" y="17992"/>
                </a:lnTo>
                <a:lnTo>
                  <a:pt x="2590978" y="40697"/>
                </a:lnTo>
                <a:lnTo>
                  <a:pt x="2596678" y="88092"/>
                </a:lnTo>
                <a:lnTo>
                  <a:pt x="2613543" y="127138"/>
                </a:lnTo>
                <a:lnTo>
                  <a:pt x="2641224" y="158123"/>
                </a:lnTo>
                <a:lnTo>
                  <a:pt x="2646080" y="161077"/>
                </a:lnTo>
                <a:lnTo>
                  <a:pt x="2558420" y="161077"/>
                </a:lnTo>
                <a:lnTo>
                  <a:pt x="2530534" y="190644"/>
                </a:lnTo>
                <a:lnTo>
                  <a:pt x="2492126" y="217358"/>
                </a:lnTo>
                <a:lnTo>
                  <a:pt x="2444560" y="238852"/>
                </a:lnTo>
                <a:lnTo>
                  <a:pt x="2389203" y="252755"/>
                </a:lnTo>
                <a:close/>
              </a:path>
              <a:path w="4020185" h="414019">
                <a:moveTo>
                  <a:pt x="2727638" y="252755"/>
                </a:moveTo>
                <a:lnTo>
                  <a:pt x="2672582" y="238852"/>
                </a:lnTo>
                <a:lnTo>
                  <a:pt x="2624876" y="217358"/>
                </a:lnTo>
                <a:lnTo>
                  <a:pt x="2586246" y="190644"/>
                </a:lnTo>
                <a:lnTo>
                  <a:pt x="2558420" y="161077"/>
                </a:lnTo>
                <a:lnTo>
                  <a:pt x="2646080" y="161077"/>
                </a:lnTo>
                <a:lnTo>
                  <a:pt x="2679373" y="181335"/>
                </a:lnTo>
                <a:lnTo>
                  <a:pt x="2727638" y="197063"/>
                </a:lnTo>
                <a:lnTo>
                  <a:pt x="2727638" y="252755"/>
                </a:lnTo>
                <a:close/>
              </a:path>
              <a:path w="4020185" h="414019">
                <a:moveTo>
                  <a:pt x="2590550" y="337578"/>
                </a:moveTo>
                <a:lnTo>
                  <a:pt x="2525862" y="337578"/>
                </a:lnTo>
                <a:lnTo>
                  <a:pt x="2525862" y="229193"/>
                </a:lnTo>
                <a:lnTo>
                  <a:pt x="2590550" y="229193"/>
                </a:lnTo>
                <a:lnTo>
                  <a:pt x="2590550" y="337578"/>
                </a:lnTo>
                <a:close/>
              </a:path>
              <a:path w="4020185" h="414019">
                <a:moveTo>
                  <a:pt x="2735349" y="392841"/>
                </a:moveTo>
                <a:lnTo>
                  <a:pt x="2382348" y="392841"/>
                </a:lnTo>
                <a:lnTo>
                  <a:pt x="2382348" y="337578"/>
                </a:lnTo>
                <a:lnTo>
                  <a:pt x="2735349" y="337578"/>
                </a:lnTo>
                <a:lnTo>
                  <a:pt x="2735349" y="392841"/>
                </a:lnTo>
                <a:close/>
              </a:path>
              <a:path w="4020185" h="414019">
                <a:moveTo>
                  <a:pt x="2786813" y="257467"/>
                </a:moveTo>
                <a:lnTo>
                  <a:pt x="2786813" y="201347"/>
                </a:lnTo>
                <a:lnTo>
                  <a:pt x="2834585" y="185870"/>
                </a:lnTo>
                <a:lnTo>
                  <a:pt x="2872671" y="162866"/>
                </a:lnTo>
                <a:lnTo>
                  <a:pt x="2900538" y="132008"/>
                </a:lnTo>
                <a:lnTo>
                  <a:pt x="2917650" y="92965"/>
                </a:lnTo>
                <a:lnTo>
                  <a:pt x="2923472" y="45410"/>
                </a:lnTo>
                <a:lnTo>
                  <a:pt x="2923472" y="17992"/>
                </a:lnTo>
                <a:lnTo>
                  <a:pt x="2988589" y="17992"/>
                </a:lnTo>
                <a:lnTo>
                  <a:pt x="2988589" y="45410"/>
                </a:lnTo>
                <a:lnTo>
                  <a:pt x="2994288" y="92760"/>
                </a:lnTo>
                <a:lnTo>
                  <a:pt x="3011154" y="131700"/>
                </a:lnTo>
                <a:lnTo>
                  <a:pt x="3038835" y="162558"/>
                </a:lnTo>
                <a:lnTo>
                  <a:pt x="3044171" y="165790"/>
                </a:lnTo>
                <a:lnTo>
                  <a:pt x="2956031" y="165790"/>
                </a:lnTo>
                <a:lnTo>
                  <a:pt x="2928145" y="195356"/>
                </a:lnTo>
                <a:lnTo>
                  <a:pt x="2889736" y="222071"/>
                </a:lnTo>
                <a:lnTo>
                  <a:pt x="2842170" y="243564"/>
                </a:lnTo>
                <a:lnTo>
                  <a:pt x="2786813" y="257467"/>
                </a:lnTo>
                <a:close/>
              </a:path>
              <a:path w="4020185" h="414019">
                <a:moveTo>
                  <a:pt x="3125248" y="257467"/>
                </a:moveTo>
                <a:lnTo>
                  <a:pt x="3070192" y="243564"/>
                </a:lnTo>
                <a:lnTo>
                  <a:pt x="3022486" y="222071"/>
                </a:lnTo>
                <a:lnTo>
                  <a:pt x="2983856" y="195356"/>
                </a:lnTo>
                <a:lnTo>
                  <a:pt x="2956031" y="165790"/>
                </a:lnTo>
                <a:lnTo>
                  <a:pt x="3044171" y="165790"/>
                </a:lnTo>
                <a:lnTo>
                  <a:pt x="3076983" y="185664"/>
                </a:lnTo>
                <a:lnTo>
                  <a:pt x="3125248" y="201347"/>
                </a:lnTo>
                <a:lnTo>
                  <a:pt x="3125248" y="257467"/>
                </a:lnTo>
                <a:close/>
              </a:path>
              <a:path w="4020185" h="414019">
                <a:moveTo>
                  <a:pt x="3132959" y="392841"/>
                </a:moveTo>
                <a:lnTo>
                  <a:pt x="2779959" y="392841"/>
                </a:lnTo>
                <a:lnTo>
                  <a:pt x="2779959" y="337149"/>
                </a:lnTo>
                <a:lnTo>
                  <a:pt x="3132959" y="337149"/>
                </a:lnTo>
                <a:lnTo>
                  <a:pt x="3132959" y="392841"/>
                </a:lnTo>
                <a:close/>
              </a:path>
              <a:path w="4020185" h="414019">
                <a:moveTo>
                  <a:pt x="3498496" y="30844"/>
                </a:moveTo>
                <a:lnTo>
                  <a:pt x="3433380" y="30844"/>
                </a:lnTo>
                <a:lnTo>
                  <a:pt x="3433380" y="0"/>
                </a:lnTo>
                <a:lnTo>
                  <a:pt x="3498496" y="0"/>
                </a:lnTo>
                <a:lnTo>
                  <a:pt x="3498496" y="30844"/>
                </a:lnTo>
                <a:close/>
              </a:path>
              <a:path w="4020185" h="414019">
                <a:moveTo>
                  <a:pt x="3620590" y="80110"/>
                </a:moveTo>
                <a:lnTo>
                  <a:pt x="3311715" y="80110"/>
                </a:lnTo>
                <a:lnTo>
                  <a:pt x="3311715" y="30844"/>
                </a:lnTo>
                <a:lnTo>
                  <a:pt x="3620590" y="30844"/>
                </a:lnTo>
                <a:lnTo>
                  <a:pt x="3620590" y="80110"/>
                </a:lnTo>
                <a:close/>
              </a:path>
              <a:path w="4020185" h="414019">
                <a:moveTo>
                  <a:pt x="3307431" y="161506"/>
                </a:moveTo>
                <a:lnTo>
                  <a:pt x="3307431" y="113097"/>
                </a:lnTo>
                <a:lnTo>
                  <a:pt x="3344581" y="110413"/>
                </a:lnTo>
                <a:lnTo>
                  <a:pt x="3378438" y="104475"/>
                </a:lnTo>
                <a:lnTo>
                  <a:pt x="3406351" y="94602"/>
                </a:lnTo>
                <a:lnTo>
                  <a:pt x="3425669" y="80110"/>
                </a:lnTo>
                <a:lnTo>
                  <a:pt x="3507064" y="80110"/>
                </a:lnTo>
                <a:lnTo>
                  <a:pt x="3526309" y="94240"/>
                </a:lnTo>
                <a:lnTo>
                  <a:pt x="3554028" y="104154"/>
                </a:lnTo>
                <a:lnTo>
                  <a:pt x="3587610" y="110292"/>
                </a:lnTo>
                <a:lnTo>
                  <a:pt x="3624446" y="113097"/>
                </a:lnTo>
                <a:lnTo>
                  <a:pt x="3624446" y="120380"/>
                </a:lnTo>
                <a:lnTo>
                  <a:pt x="3465938" y="120380"/>
                </a:lnTo>
                <a:lnTo>
                  <a:pt x="3433761" y="139095"/>
                </a:lnTo>
                <a:lnTo>
                  <a:pt x="3395199" y="151545"/>
                </a:lnTo>
                <a:lnTo>
                  <a:pt x="3352379" y="158694"/>
                </a:lnTo>
                <a:lnTo>
                  <a:pt x="3307431" y="161506"/>
                </a:lnTo>
                <a:close/>
              </a:path>
              <a:path w="4020185" h="414019">
                <a:moveTo>
                  <a:pt x="3624446" y="161506"/>
                </a:moveTo>
                <a:lnTo>
                  <a:pt x="3579979" y="158273"/>
                </a:lnTo>
                <a:lnTo>
                  <a:pt x="3536999" y="150742"/>
                </a:lnTo>
                <a:lnTo>
                  <a:pt x="3498115" y="138312"/>
                </a:lnTo>
                <a:lnTo>
                  <a:pt x="3465938" y="120380"/>
                </a:lnTo>
                <a:lnTo>
                  <a:pt x="3624446" y="120380"/>
                </a:lnTo>
                <a:lnTo>
                  <a:pt x="3624446" y="161506"/>
                </a:lnTo>
                <a:close/>
              </a:path>
              <a:path w="4020185" h="414019">
                <a:moveTo>
                  <a:pt x="3645009" y="222338"/>
                </a:moveTo>
                <a:lnTo>
                  <a:pt x="3287724" y="222338"/>
                </a:lnTo>
                <a:lnTo>
                  <a:pt x="3287724" y="172216"/>
                </a:lnTo>
                <a:lnTo>
                  <a:pt x="3645009" y="172216"/>
                </a:lnTo>
                <a:lnTo>
                  <a:pt x="3645009" y="222338"/>
                </a:lnTo>
                <a:close/>
              </a:path>
              <a:path w="4020185" h="414019">
                <a:moveTo>
                  <a:pt x="3498496" y="240331"/>
                </a:moveTo>
                <a:lnTo>
                  <a:pt x="3433808" y="240331"/>
                </a:lnTo>
                <a:lnTo>
                  <a:pt x="3433808" y="222338"/>
                </a:lnTo>
                <a:lnTo>
                  <a:pt x="3498496" y="222338"/>
                </a:lnTo>
                <a:lnTo>
                  <a:pt x="3498496" y="240331"/>
                </a:lnTo>
                <a:close/>
              </a:path>
              <a:path w="4020185" h="414019">
                <a:moveTo>
                  <a:pt x="3629158" y="413404"/>
                </a:moveTo>
                <a:lnTo>
                  <a:pt x="3311715" y="413404"/>
                </a:lnTo>
                <a:lnTo>
                  <a:pt x="3311715" y="303734"/>
                </a:lnTo>
                <a:lnTo>
                  <a:pt x="3555902" y="303734"/>
                </a:lnTo>
                <a:lnTo>
                  <a:pt x="3555902" y="287883"/>
                </a:lnTo>
                <a:lnTo>
                  <a:pt x="3311715" y="287883"/>
                </a:lnTo>
                <a:lnTo>
                  <a:pt x="3311715" y="240331"/>
                </a:lnTo>
                <a:lnTo>
                  <a:pt x="3620590" y="240331"/>
                </a:lnTo>
                <a:lnTo>
                  <a:pt x="3620590" y="350430"/>
                </a:lnTo>
                <a:lnTo>
                  <a:pt x="3376831" y="350430"/>
                </a:lnTo>
                <a:lnTo>
                  <a:pt x="3376831" y="366280"/>
                </a:lnTo>
                <a:lnTo>
                  <a:pt x="3629158" y="366280"/>
                </a:lnTo>
                <a:lnTo>
                  <a:pt x="3629158" y="413404"/>
                </a:lnTo>
                <a:close/>
              </a:path>
              <a:path w="4020185" h="414019">
                <a:moveTo>
                  <a:pt x="3836131" y="59547"/>
                </a:moveTo>
                <a:lnTo>
                  <a:pt x="3771015" y="59547"/>
                </a:lnTo>
                <a:lnTo>
                  <a:pt x="3771015" y="2141"/>
                </a:lnTo>
                <a:lnTo>
                  <a:pt x="3836131" y="2141"/>
                </a:lnTo>
                <a:lnTo>
                  <a:pt x="3836131" y="59547"/>
                </a:lnTo>
                <a:close/>
              </a:path>
              <a:path w="4020185" h="414019">
                <a:moveTo>
                  <a:pt x="4019914" y="409120"/>
                </a:moveTo>
                <a:lnTo>
                  <a:pt x="3954798" y="409120"/>
                </a:lnTo>
                <a:lnTo>
                  <a:pt x="3954798" y="231335"/>
                </a:lnTo>
                <a:lnTo>
                  <a:pt x="3877257" y="231335"/>
                </a:lnTo>
                <a:lnTo>
                  <a:pt x="3877257" y="175643"/>
                </a:lnTo>
                <a:lnTo>
                  <a:pt x="3954798" y="175643"/>
                </a:lnTo>
                <a:lnTo>
                  <a:pt x="3954798" y="13708"/>
                </a:lnTo>
                <a:lnTo>
                  <a:pt x="4019914" y="13708"/>
                </a:lnTo>
                <a:lnTo>
                  <a:pt x="4019914" y="409120"/>
                </a:lnTo>
                <a:close/>
              </a:path>
              <a:path w="4020185" h="414019">
                <a:moveTo>
                  <a:pt x="3912386" y="114382"/>
                </a:moveTo>
                <a:lnTo>
                  <a:pt x="3695188" y="114382"/>
                </a:lnTo>
                <a:lnTo>
                  <a:pt x="3695188" y="59547"/>
                </a:lnTo>
                <a:lnTo>
                  <a:pt x="3912386" y="59547"/>
                </a:lnTo>
                <a:lnTo>
                  <a:pt x="3912386" y="114382"/>
                </a:lnTo>
                <a:close/>
              </a:path>
              <a:path w="4020185" h="414019">
                <a:moveTo>
                  <a:pt x="3691332" y="384273"/>
                </a:moveTo>
                <a:lnTo>
                  <a:pt x="3691332" y="326868"/>
                </a:lnTo>
                <a:lnTo>
                  <a:pt x="3722398" y="308714"/>
                </a:lnTo>
                <a:lnTo>
                  <a:pt x="3747720" y="279315"/>
                </a:lnTo>
                <a:lnTo>
                  <a:pt x="3764769" y="232888"/>
                </a:lnTo>
                <a:lnTo>
                  <a:pt x="3771015" y="163648"/>
                </a:lnTo>
                <a:lnTo>
                  <a:pt x="3771015" y="114382"/>
                </a:lnTo>
                <a:lnTo>
                  <a:pt x="3836131" y="114382"/>
                </a:lnTo>
                <a:lnTo>
                  <a:pt x="3836131" y="163648"/>
                </a:lnTo>
                <a:lnTo>
                  <a:pt x="3842316" y="232827"/>
                </a:lnTo>
                <a:lnTo>
                  <a:pt x="3859265" y="279155"/>
                </a:lnTo>
                <a:lnTo>
                  <a:pt x="3882278" y="305876"/>
                </a:lnTo>
                <a:lnTo>
                  <a:pt x="3803573" y="305876"/>
                </a:lnTo>
                <a:lnTo>
                  <a:pt x="3783083" y="331982"/>
                </a:lnTo>
                <a:lnTo>
                  <a:pt x="3756288" y="354714"/>
                </a:lnTo>
                <a:lnTo>
                  <a:pt x="3725075" y="372626"/>
                </a:lnTo>
                <a:lnTo>
                  <a:pt x="3691332" y="384273"/>
                </a:lnTo>
                <a:close/>
              </a:path>
              <a:path w="4020185" h="414019">
                <a:moveTo>
                  <a:pt x="3915813" y="384273"/>
                </a:moveTo>
                <a:lnTo>
                  <a:pt x="3881648" y="372385"/>
                </a:lnTo>
                <a:lnTo>
                  <a:pt x="3850375" y="354392"/>
                </a:lnTo>
                <a:lnTo>
                  <a:pt x="3823761" y="331741"/>
                </a:lnTo>
                <a:lnTo>
                  <a:pt x="3803573" y="305876"/>
                </a:lnTo>
                <a:lnTo>
                  <a:pt x="3882278" y="305876"/>
                </a:lnTo>
                <a:lnTo>
                  <a:pt x="3884567" y="308534"/>
                </a:lnTo>
                <a:lnTo>
                  <a:pt x="3915813" y="326868"/>
                </a:lnTo>
                <a:lnTo>
                  <a:pt x="3915813" y="38427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40955" y="3057058"/>
            <a:ext cx="1765935" cy="617855"/>
            <a:chOff x="2840955" y="3057058"/>
            <a:chExt cx="1765935" cy="617855"/>
          </a:xfrm>
        </p:grpSpPr>
        <p:sp>
          <p:nvSpPr>
            <p:cNvPr id="5" name="object 5"/>
            <p:cNvSpPr/>
            <p:nvPr/>
          </p:nvSpPr>
          <p:spPr>
            <a:xfrm>
              <a:off x="2840955" y="3057058"/>
              <a:ext cx="1765935" cy="617855"/>
            </a:xfrm>
            <a:custGeom>
              <a:avLst/>
              <a:gdLst/>
              <a:ahLst/>
              <a:cxnLst/>
              <a:rect l="l" t="t" r="r" b="b"/>
              <a:pathLst>
                <a:path w="1765935" h="617854">
                  <a:moveTo>
                    <a:pt x="1765361" y="617395"/>
                  </a:moveTo>
                  <a:lnTo>
                    <a:pt x="0" y="617395"/>
                  </a:lnTo>
                  <a:lnTo>
                    <a:pt x="0" y="0"/>
                  </a:lnTo>
                  <a:lnTo>
                    <a:pt x="1765361" y="0"/>
                  </a:lnTo>
                  <a:lnTo>
                    <a:pt x="1765361" y="61739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1848" y="3157513"/>
              <a:ext cx="1692275" cy="424180"/>
            </a:xfrm>
            <a:custGeom>
              <a:avLst/>
              <a:gdLst/>
              <a:ahLst/>
              <a:cxnLst/>
              <a:rect l="l" t="t" r="r" b="b"/>
              <a:pathLst>
                <a:path w="1692275" h="424179">
                  <a:moveTo>
                    <a:pt x="0" y="391150"/>
                  </a:moveTo>
                  <a:lnTo>
                    <a:pt x="0" y="344479"/>
                  </a:lnTo>
                  <a:lnTo>
                    <a:pt x="36170" y="325384"/>
                  </a:lnTo>
                  <a:lnTo>
                    <a:pt x="65343" y="295834"/>
                  </a:lnTo>
                  <a:lnTo>
                    <a:pt x="86920" y="255830"/>
                  </a:lnTo>
                  <a:lnTo>
                    <a:pt x="100305" y="205371"/>
                  </a:lnTo>
                  <a:lnTo>
                    <a:pt x="104899" y="144459"/>
                  </a:lnTo>
                  <a:lnTo>
                    <a:pt x="104899" y="61339"/>
                  </a:lnTo>
                  <a:lnTo>
                    <a:pt x="4444" y="61339"/>
                  </a:lnTo>
                  <a:lnTo>
                    <a:pt x="4444" y="18668"/>
                  </a:lnTo>
                  <a:lnTo>
                    <a:pt x="152459" y="18668"/>
                  </a:lnTo>
                  <a:lnTo>
                    <a:pt x="152459" y="141792"/>
                  </a:lnTo>
                  <a:lnTo>
                    <a:pt x="149706" y="194699"/>
                  </a:lnTo>
                  <a:lnTo>
                    <a:pt x="141206" y="242350"/>
                  </a:lnTo>
                  <a:lnTo>
                    <a:pt x="126603" y="284442"/>
                  </a:lnTo>
                  <a:lnTo>
                    <a:pt x="105538" y="320671"/>
                  </a:lnTo>
                  <a:lnTo>
                    <a:pt x="77654" y="350734"/>
                  </a:lnTo>
                  <a:lnTo>
                    <a:pt x="42594" y="374328"/>
                  </a:lnTo>
                  <a:lnTo>
                    <a:pt x="0" y="391150"/>
                  </a:lnTo>
                  <a:close/>
                </a:path>
                <a:path w="1692275" h="424179">
                  <a:moveTo>
                    <a:pt x="335145" y="172017"/>
                  </a:moveTo>
                  <a:lnTo>
                    <a:pt x="288029" y="172017"/>
                  </a:lnTo>
                  <a:lnTo>
                    <a:pt x="288029" y="11556"/>
                  </a:lnTo>
                  <a:lnTo>
                    <a:pt x="335145" y="11556"/>
                  </a:lnTo>
                  <a:lnTo>
                    <a:pt x="335145" y="172017"/>
                  </a:lnTo>
                  <a:close/>
                </a:path>
                <a:path w="1692275" h="424179">
                  <a:moveTo>
                    <a:pt x="242691" y="409819"/>
                  </a:moveTo>
                  <a:lnTo>
                    <a:pt x="196464" y="409819"/>
                  </a:lnTo>
                  <a:lnTo>
                    <a:pt x="196464" y="14223"/>
                  </a:lnTo>
                  <a:lnTo>
                    <a:pt x="242691" y="14223"/>
                  </a:lnTo>
                  <a:lnTo>
                    <a:pt x="242691" y="172017"/>
                  </a:lnTo>
                  <a:lnTo>
                    <a:pt x="335145" y="172017"/>
                  </a:lnTo>
                  <a:lnTo>
                    <a:pt x="335145" y="214243"/>
                  </a:lnTo>
                  <a:lnTo>
                    <a:pt x="242691" y="214243"/>
                  </a:lnTo>
                  <a:lnTo>
                    <a:pt x="242691" y="409819"/>
                  </a:lnTo>
                  <a:close/>
                </a:path>
                <a:path w="1692275" h="424179">
                  <a:moveTo>
                    <a:pt x="335145" y="414708"/>
                  </a:moveTo>
                  <a:lnTo>
                    <a:pt x="288029" y="414708"/>
                  </a:lnTo>
                  <a:lnTo>
                    <a:pt x="288029" y="214243"/>
                  </a:lnTo>
                  <a:lnTo>
                    <a:pt x="335145" y="214243"/>
                  </a:lnTo>
                  <a:lnTo>
                    <a:pt x="335145" y="414708"/>
                  </a:lnTo>
                  <a:close/>
                </a:path>
                <a:path w="1692275" h="424179">
                  <a:moveTo>
                    <a:pt x="608120" y="202687"/>
                  </a:moveTo>
                  <a:lnTo>
                    <a:pt x="411211" y="202687"/>
                  </a:lnTo>
                  <a:lnTo>
                    <a:pt x="411211" y="16446"/>
                  </a:lnTo>
                  <a:lnTo>
                    <a:pt x="458771" y="16446"/>
                  </a:lnTo>
                  <a:lnTo>
                    <a:pt x="458771" y="70673"/>
                  </a:lnTo>
                  <a:lnTo>
                    <a:pt x="608120" y="70673"/>
                  </a:lnTo>
                  <a:lnTo>
                    <a:pt x="608120" y="110233"/>
                  </a:lnTo>
                  <a:lnTo>
                    <a:pt x="458771" y="110233"/>
                  </a:lnTo>
                  <a:lnTo>
                    <a:pt x="458771" y="163572"/>
                  </a:lnTo>
                  <a:lnTo>
                    <a:pt x="608120" y="163572"/>
                  </a:lnTo>
                  <a:lnTo>
                    <a:pt x="608120" y="202687"/>
                  </a:lnTo>
                  <a:close/>
                </a:path>
                <a:path w="1692275" h="424179">
                  <a:moveTo>
                    <a:pt x="608120" y="70673"/>
                  </a:moveTo>
                  <a:lnTo>
                    <a:pt x="561448" y="70673"/>
                  </a:lnTo>
                  <a:lnTo>
                    <a:pt x="561448" y="16446"/>
                  </a:lnTo>
                  <a:lnTo>
                    <a:pt x="608120" y="16446"/>
                  </a:lnTo>
                  <a:lnTo>
                    <a:pt x="608120" y="70673"/>
                  </a:lnTo>
                  <a:close/>
                </a:path>
                <a:path w="1692275" h="424179">
                  <a:moveTo>
                    <a:pt x="608120" y="163572"/>
                  </a:moveTo>
                  <a:lnTo>
                    <a:pt x="561448" y="163572"/>
                  </a:lnTo>
                  <a:lnTo>
                    <a:pt x="561448" y="110233"/>
                  </a:lnTo>
                  <a:lnTo>
                    <a:pt x="608120" y="110233"/>
                  </a:lnTo>
                  <a:lnTo>
                    <a:pt x="608120" y="163572"/>
                  </a:lnTo>
                  <a:close/>
                </a:path>
                <a:path w="1692275" h="424179">
                  <a:moveTo>
                    <a:pt x="731688" y="211132"/>
                  </a:moveTo>
                  <a:lnTo>
                    <a:pt x="683239" y="211132"/>
                  </a:lnTo>
                  <a:lnTo>
                    <a:pt x="683239" y="11556"/>
                  </a:lnTo>
                  <a:lnTo>
                    <a:pt x="731688" y="11556"/>
                  </a:lnTo>
                  <a:lnTo>
                    <a:pt x="731688" y="92009"/>
                  </a:lnTo>
                  <a:lnTo>
                    <a:pt x="790360" y="92009"/>
                  </a:lnTo>
                  <a:lnTo>
                    <a:pt x="790360" y="134235"/>
                  </a:lnTo>
                  <a:lnTo>
                    <a:pt x="731688" y="134235"/>
                  </a:lnTo>
                  <a:lnTo>
                    <a:pt x="731688" y="211132"/>
                  </a:lnTo>
                  <a:close/>
                </a:path>
                <a:path w="1692275" h="424179">
                  <a:moveTo>
                    <a:pt x="736577" y="418709"/>
                  </a:moveTo>
                  <a:lnTo>
                    <a:pt x="434324" y="418709"/>
                  </a:lnTo>
                  <a:lnTo>
                    <a:pt x="434324" y="308475"/>
                  </a:lnTo>
                  <a:lnTo>
                    <a:pt x="683239" y="308475"/>
                  </a:lnTo>
                  <a:lnTo>
                    <a:pt x="683239" y="275138"/>
                  </a:lnTo>
                  <a:lnTo>
                    <a:pt x="434324" y="275138"/>
                  </a:lnTo>
                  <a:lnTo>
                    <a:pt x="434324" y="236023"/>
                  </a:lnTo>
                  <a:lnTo>
                    <a:pt x="731688" y="236023"/>
                  </a:lnTo>
                  <a:lnTo>
                    <a:pt x="731688" y="347146"/>
                  </a:lnTo>
                  <a:lnTo>
                    <a:pt x="482329" y="347146"/>
                  </a:lnTo>
                  <a:lnTo>
                    <a:pt x="482329" y="379594"/>
                  </a:lnTo>
                  <a:lnTo>
                    <a:pt x="736577" y="379594"/>
                  </a:lnTo>
                  <a:lnTo>
                    <a:pt x="736577" y="418709"/>
                  </a:lnTo>
                  <a:close/>
                </a:path>
                <a:path w="1692275" h="424179">
                  <a:moveTo>
                    <a:pt x="1076285" y="37781"/>
                  </a:moveTo>
                  <a:lnTo>
                    <a:pt x="1027391" y="37781"/>
                  </a:lnTo>
                  <a:lnTo>
                    <a:pt x="1027391" y="0"/>
                  </a:lnTo>
                  <a:lnTo>
                    <a:pt x="1076285" y="0"/>
                  </a:lnTo>
                  <a:lnTo>
                    <a:pt x="1076285" y="37781"/>
                  </a:lnTo>
                  <a:close/>
                </a:path>
                <a:path w="1692275" h="424179">
                  <a:moveTo>
                    <a:pt x="1121623" y="287584"/>
                  </a:moveTo>
                  <a:lnTo>
                    <a:pt x="930492" y="287584"/>
                  </a:lnTo>
                  <a:lnTo>
                    <a:pt x="930492" y="248025"/>
                  </a:lnTo>
                  <a:lnTo>
                    <a:pt x="1134513" y="248025"/>
                  </a:lnTo>
                  <a:lnTo>
                    <a:pt x="1159522" y="246893"/>
                  </a:lnTo>
                  <a:lnTo>
                    <a:pt x="1180573" y="243635"/>
                  </a:lnTo>
                  <a:lnTo>
                    <a:pt x="1197707" y="238461"/>
                  </a:lnTo>
                  <a:lnTo>
                    <a:pt x="1210965" y="231579"/>
                  </a:lnTo>
                  <a:lnTo>
                    <a:pt x="1210965" y="11556"/>
                  </a:lnTo>
                  <a:lnTo>
                    <a:pt x="1259414" y="11556"/>
                  </a:lnTo>
                  <a:lnTo>
                    <a:pt x="1259414" y="141792"/>
                  </a:lnTo>
                  <a:lnTo>
                    <a:pt x="1318531" y="141792"/>
                  </a:lnTo>
                  <a:lnTo>
                    <a:pt x="1318531" y="183574"/>
                  </a:lnTo>
                  <a:lnTo>
                    <a:pt x="1259414" y="183574"/>
                  </a:lnTo>
                  <a:lnTo>
                    <a:pt x="1259414" y="268471"/>
                  </a:lnTo>
                  <a:lnTo>
                    <a:pt x="1210965" y="268471"/>
                  </a:lnTo>
                  <a:lnTo>
                    <a:pt x="1196380" y="276896"/>
                  </a:lnTo>
                  <a:lnTo>
                    <a:pt x="1176962" y="282861"/>
                  </a:lnTo>
                  <a:lnTo>
                    <a:pt x="1152209" y="286410"/>
                  </a:lnTo>
                  <a:lnTo>
                    <a:pt x="1121623" y="287584"/>
                  </a:lnTo>
                  <a:close/>
                </a:path>
                <a:path w="1692275" h="424179">
                  <a:moveTo>
                    <a:pt x="1166961" y="75563"/>
                  </a:moveTo>
                  <a:lnTo>
                    <a:pt x="936270" y="75563"/>
                  </a:lnTo>
                  <a:lnTo>
                    <a:pt x="936270" y="37781"/>
                  </a:lnTo>
                  <a:lnTo>
                    <a:pt x="1166961" y="37781"/>
                  </a:lnTo>
                  <a:lnTo>
                    <a:pt x="1166961" y="75563"/>
                  </a:lnTo>
                  <a:close/>
                </a:path>
                <a:path w="1692275" h="424179">
                  <a:moveTo>
                    <a:pt x="1075840" y="248025"/>
                  </a:moveTo>
                  <a:lnTo>
                    <a:pt x="1027391" y="248025"/>
                  </a:lnTo>
                  <a:lnTo>
                    <a:pt x="1027391" y="215132"/>
                  </a:lnTo>
                  <a:lnTo>
                    <a:pt x="1011660" y="213132"/>
                  </a:lnTo>
                  <a:lnTo>
                    <a:pt x="972719" y="199131"/>
                  </a:lnTo>
                  <a:lnTo>
                    <a:pt x="947466" y="168378"/>
                  </a:lnTo>
                  <a:lnTo>
                    <a:pt x="945605" y="154682"/>
                  </a:lnTo>
                  <a:lnTo>
                    <a:pt x="947376" y="141632"/>
                  </a:lnTo>
                  <a:lnTo>
                    <a:pt x="970941" y="111566"/>
                  </a:lnTo>
                  <a:lnTo>
                    <a:pt x="1027821" y="94440"/>
                  </a:lnTo>
                  <a:lnTo>
                    <a:pt x="1051393" y="93342"/>
                  </a:lnTo>
                  <a:lnTo>
                    <a:pt x="1073909" y="94349"/>
                  </a:lnTo>
                  <a:lnTo>
                    <a:pt x="1112774" y="102531"/>
                  </a:lnTo>
                  <a:lnTo>
                    <a:pt x="1148959" y="128401"/>
                  </a:lnTo>
                  <a:lnTo>
                    <a:pt x="1051393" y="128457"/>
                  </a:lnTo>
                  <a:lnTo>
                    <a:pt x="1035864" y="129186"/>
                  </a:lnTo>
                  <a:lnTo>
                    <a:pt x="994943" y="143570"/>
                  </a:lnTo>
                  <a:lnTo>
                    <a:pt x="991387" y="148459"/>
                  </a:lnTo>
                  <a:lnTo>
                    <a:pt x="991387" y="161349"/>
                  </a:lnTo>
                  <a:lnTo>
                    <a:pt x="1036121" y="180323"/>
                  </a:lnTo>
                  <a:lnTo>
                    <a:pt x="1051393" y="180907"/>
                  </a:lnTo>
                  <a:lnTo>
                    <a:pt x="1149136" y="180907"/>
                  </a:lnTo>
                  <a:lnTo>
                    <a:pt x="1149014" y="181185"/>
                  </a:lnTo>
                  <a:lnTo>
                    <a:pt x="1117594" y="205694"/>
                  </a:lnTo>
                  <a:lnTo>
                    <a:pt x="1075840" y="215132"/>
                  </a:lnTo>
                  <a:lnTo>
                    <a:pt x="1075840" y="248025"/>
                  </a:lnTo>
                  <a:close/>
                </a:path>
                <a:path w="1692275" h="424179">
                  <a:moveTo>
                    <a:pt x="1149136" y="180907"/>
                  </a:moveTo>
                  <a:lnTo>
                    <a:pt x="1051393" y="180907"/>
                  </a:lnTo>
                  <a:lnTo>
                    <a:pt x="1066409" y="180386"/>
                  </a:lnTo>
                  <a:lnTo>
                    <a:pt x="1079841" y="178740"/>
                  </a:lnTo>
                  <a:lnTo>
                    <a:pt x="1091272" y="175844"/>
                  </a:lnTo>
                  <a:lnTo>
                    <a:pt x="1100287" y="171572"/>
                  </a:lnTo>
                  <a:lnTo>
                    <a:pt x="1106954" y="167128"/>
                  </a:lnTo>
                  <a:lnTo>
                    <a:pt x="1110955" y="161349"/>
                  </a:lnTo>
                  <a:lnTo>
                    <a:pt x="1110955" y="148459"/>
                  </a:lnTo>
                  <a:lnTo>
                    <a:pt x="1066923" y="129186"/>
                  </a:lnTo>
                  <a:lnTo>
                    <a:pt x="1051393" y="128457"/>
                  </a:lnTo>
                  <a:lnTo>
                    <a:pt x="1148984" y="128457"/>
                  </a:lnTo>
                  <a:lnTo>
                    <a:pt x="1154418" y="140604"/>
                  </a:lnTo>
                  <a:lnTo>
                    <a:pt x="1156293" y="154682"/>
                  </a:lnTo>
                  <a:lnTo>
                    <a:pt x="1154425" y="168829"/>
                  </a:lnTo>
                  <a:lnTo>
                    <a:pt x="1149136" y="180907"/>
                  </a:lnTo>
                  <a:close/>
                </a:path>
                <a:path w="1692275" h="424179">
                  <a:moveTo>
                    <a:pt x="1259414" y="325366"/>
                  </a:moveTo>
                  <a:lnTo>
                    <a:pt x="1210965" y="325366"/>
                  </a:lnTo>
                  <a:lnTo>
                    <a:pt x="1210965" y="268471"/>
                  </a:lnTo>
                  <a:lnTo>
                    <a:pt x="1259414" y="268471"/>
                  </a:lnTo>
                  <a:lnTo>
                    <a:pt x="1259414" y="325366"/>
                  </a:lnTo>
                  <a:close/>
                </a:path>
                <a:path w="1692275" h="424179">
                  <a:moveTo>
                    <a:pt x="1266971" y="418709"/>
                  </a:moveTo>
                  <a:lnTo>
                    <a:pt x="962051" y="418709"/>
                  </a:lnTo>
                  <a:lnTo>
                    <a:pt x="962051" y="316476"/>
                  </a:lnTo>
                  <a:lnTo>
                    <a:pt x="1010056" y="316476"/>
                  </a:lnTo>
                  <a:lnTo>
                    <a:pt x="1010056" y="378705"/>
                  </a:lnTo>
                  <a:lnTo>
                    <a:pt x="1266971" y="378705"/>
                  </a:lnTo>
                  <a:lnTo>
                    <a:pt x="1266971" y="418709"/>
                  </a:lnTo>
                  <a:close/>
                </a:path>
                <a:path w="1692275" h="424179">
                  <a:moveTo>
                    <a:pt x="1682627" y="57783"/>
                  </a:moveTo>
                  <a:lnTo>
                    <a:pt x="1634178" y="57783"/>
                  </a:lnTo>
                  <a:lnTo>
                    <a:pt x="1634178" y="11556"/>
                  </a:lnTo>
                  <a:lnTo>
                    <a:pt x="1682627" y="11556"/>
                  </a:lnTo>
                  <a:lnTo>
                    <a:pt x="1682627" y="57783"/>
                  </a:lnTo>
                  <a:close/>
                </a:path>
                <a:path w="1692275" h="424179">
                  <a:moveTo>
                    <a:pt x="1347037" y="237801"/>
                  </a:moveTo>
                  <a:lnTo>
                    <a:pt x="1347037" y="195575"/>
                  </a:lnTo>
                  <a:lnTo>
                    <a:pt x="1400319" y="185302"/>
                  </a:lnTo>
                  <a:lnTo>
                    <a:pt x="1442912" y="166623"/>
                  </a:lnTo>
                  <a:lnTo>
                    <a:pt x="1474154" y="139345"/>
                  </a:lnTo>
                  <a:lnTo>
                    <a:pt x="1493385" y="103278"/>
                  </a:lnTo>
                  <a:lnTo>
                    <a:pt x="1499942" y="58228"/>
                  </a:lnTo>
                  <a:lnTo>
                    <a:pt x="1356816" y="58228"/>
                  </a:lnTo>
                  <a:lnTo>
                    <a:pt x="1356816" y="16446"/>
                  </a:lnTo>
                  <a:lnTo>
                    <a:pt x="1547947" y="16446"/>
                  </a:lnTo>
                  <a:lnTo>
                    <a:pt x="1547947" y="53783"/>
                  </a:lnTo>
                  <a:lnTo>
                    <a:pt x="1547502" y="57783"/>
                  </a:lnTo>
                  <a:lnTo>
                    <a:pt x="1682627" y="57783"/>
                  </a:lnTo>
                  <a:lnTo>
                    <a:pt x="1682627" y="99121"/>
                  </a:lnTo>
                  <a:lnTo>
                    <a:pt x="1542613" y="99121"/>
                  </a:lnTo>
                  <a:lnTo>
                    <a:pt x="1525260" y="146144"/>
                  </a:lnTo>
                  <a:lnTo>
                    <a:pt x="1496493" y="182692"/>
                  </a:lnTo>
                  <a:lnTo>
                    <a:pt x="1456844" y="209596"/>
                  </a:lnTo>
                  <a:lnTo>
                    <a:pt x="1406848" y="227688"/>
                  </a:lnTo>
                  <a:lnTo>
                    <a:pt x="1347037" y="237801"/>
                  </a:lnTo>
                  <a:close/>
                </a:path>
                <a:path w="1692275" h="424179">
                  <a:moveTo>
                    <a:pt x="1682627" y="245358"/>
                  </a:moveTo>
                  <a:lnTo>
                    <a:pt x="1634178" y="245358"/>
                  </a:lnTo>
                  <a:lnTo>
                    <a:pt x="1634178" y="185796"/>
                  </a:lnTo>
                  <a:lnTo>
                    <a:pt x="1536834" y="185796"/>
                  </a:lnTo>
                  <a:lnTo>
                    <a:pt x="1536834" y="144014"/>
                  </a:lnTo>
                  <a:lnTo>
                    <a:pt x="1634178" y="144014"/>
                  </a:lnTo>
                  <a:lnTo>
                    <a:pt x="1634178" y="99121"/>
                  </a:lnTo>
                  <a:lnTo>
                    <a:pt x="1682627" y="99121"/>
                  </a:lnTo>
                  <a:lnTo>
                    <a:pt x="1682627" y="245358"/>
                  </a:lnTo>
                  <a:close/>
                </a:path>
                <a:path w="1692275" h="424179">
                  <a:moveTo>
                    <a:pt x="1533723" y="424042"/>
                  </a:moveTo>
                  <a:lnTo>
                    <a:pt x="1466550" y="418542"/>
                  </a:lnTo>
                  <a:lnTo>
                    <a:pt x="1411044" y="398707"/>
                  </a:lnTo>
                  <a:lnTo>
                    <a:pt x="1378416" y="357265"/>
                  </a:lnTo>
                  <a:lnTo>
                    <a:pt x="1375929" y="338256"/>
                  </a:lnTo>
                  <a:lnTo>
                    <a:pt x="1378416" y="319247"/>
                  </a:lnTo>
                  <a:lnTo>
                    <a:pt x="1411044" y="277805"/>
                  </a:lnTo>
                  <a:lnTo>
                    <a:pt x="1466550" y="258137"/>
                  </a:lnTo>
                  <a:lnTo>
                    <a:pt x="1533723" y="252470"/>
                  </a:lnTo>
                  <a:lnTo>
                    <a:pt x="1568143" y="253803"/>
                  </a:lnTo>
                  <a:lnTo>
                    <a:pt x="1630983" y="265971"/>
                  </a:lnTo>
                  <a:lnTo>
                    <a:pt x="1670959" y="289064"/>
                  </a:lnTo>
                  <a:lnTo>
                    <a:pt x="1674817" y="293807"/>
                  </a:lnTo>
                  <a:lnTo>
                    <a:pt x="1533723" y="293807"/>
                  </a:lnTo>
                  <a:lnTo>
                    <a:pt x="1506776" y="294696"/>
                  </a:lnTo>
                  <a:lnTo>
                    <a:pt x="1459215" y="302808"/>
                  </a:lnTo>
                  <a:lnTo>
                    <a:pt x="1425143" y="330075"/>
                  </a:lnTo>
                  <a:lnTo>
                    <a:pt x="1423934" y="338256"/>
                  </a:lnTo>
                  <a:lnTo>
                    <a:pt x="1425143" y="346430"/>
                  </a:lnTo>
                  <a:lnTo>
                    <a:pt x="1459215" y="373329"/>
                  </a:lnTo>
                  <a:lnTo>
                    <a:pt x="1506776" y="381747"/>
                  </a:lnTo>
                  <a:lnTo>
                    <a:pt x="1533723" y="382705"/>
                  </a:lnTo>
                  <a:lnTo>
                    <a:pt x="1674817" y="382705"/>
                  </a:lnTo>
                  <a:lnTo>
                    <a:pt x="1670959" y="387448"/>
                  </a:lnTo>
                  <a:lnTo>
                    <a:pt x="1656402" y="398707"/>
                  </a:lnTo>
                  <a:lnTo>
                    <a:pt x="1630983" y="410729"/>
                  </a:lnTo>
                  <a:lnTo>
                    <a:pt x="1601063" y="418542"/>
                  </a:lnTo>
                  <a:lnTo>
                    <a:pt x="1568143" y="422771"/>
                  </a:lnTo>
                  <a:lnTo>
                    <a:pt x="1533723" y="424042"/>
                  </a:lnTo>
                  <a:close/>
                </a:path>
                <a:path w="1692275" h="424179">
                  <a:moveTo>
                    <a:pt x="1674817" y="382705"/>
                  </a:moveTo>
                  <a:lnTo>
                    <a:pt x="1533723" y="382705"/>
                  </a:lnTo>
                  <a:lnTo>
                    <a:pt x="1560920" y="381747"/>
                  </a:lnTo>
                  <a:lnTo>
                    <a:pt x="1586284" y="378705"/>
                  </a:lnTo>
                  <a:lnTo>
                    <a:pt x="1626177" y="365370"/>
                  </a:lnTo>
                  <a:lnTo>
                    <a:pt x="1643512" y="338256"/>
                  </a:lnTo>
                  <a:lnTo>
                    <a:pt x="1642303" y="330075"/>
                  </a:lnTo>
                  <a:lnTo>
                    <a:pt x="1608481" y="302808"/>
                  </a:lnTo>
                  <a:lnTo>
                    <a:pt x="1560920" y="294696"/>
                  </a:lnTo>
                  <a:lnTo>
                    <a:pt x="1533723" y="293807"/>
                  </a:lnTo>
                  <a:lnTo>
                    <a:pt x="1674817" y="293807"/>
                  </a:lnTo>
                  <a:lnTo>
                    <a:pt x="1682183" y="302864"/>
                  </a:lnTo>
                  <a:lnTo>
                    <a:pt x="1689405" y="319247"/>
                  </a:lnTo>
                  <a:lnTo>
                    <a:pt x="1691961" y="338256"/>
                  </a:lnTo>
                  <a:lnTo>
                    <a:pt x="1689405" y="357265"/>
                  </a:lnTo>
                  <a:lnTo>
                    <a:pt x="1682183" y="373648"/>
                  </a:lnTo>
                  <a:lnTo>
                    <a:pt x="1674817" y="3827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036367" y="3076427"/>
            <a:ext cx="2178050" cy="617855"/>
            <a:chOff x="8036367" y="3076427"/>
            <a:chExt cx="2178050" cy="617855"/>
          </a:xfrm>
        </p:grpSpPr>
        <p:sp>
          <p:nvSpPr>
            <p:cNvPr id="8" name="object 8"/>
            <p:cNvSpPr/>
            <p:nvPr/>
          </p:nvSpPr>
          <p:spPr>
            <a:xfrm>
              <a:off x="8036367" y="3076427"/>
              <a:ext cx="2178050" cy="617855"/>
            </a:xfrm>
            <a:custGeom>
              <a:avLst/>
              <a:gdLst/>
              <a:ahLst/>
              <a:cxnLst/>
              <a:rect l="l" t="t" r="r" b="b"/>
              <a:pathLst>
                <a:path w="2178050" h="617854">
                  <a:moveTo>
                    <a:pt x="2177906" y="617395"/>
                  </a:moveTo>
                  <a:lnTo>
                    <a:pt x="0" y="617395"/>
                  </a:lnTo>
                  <a:lnTo>
                    <a:pt x="0" y="0"/>
                  </a:lnTo>
                  <a:lnTo>
                    <a:pt x="2177906" y="0"/>
                  </a:lnTo>
                  <a:lnTo>
                    <a:pt x="2177906" y="61739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84372" y="3185772"/>
              <a:ext cx="2109470" cy="407670"/>
            </a:xfrm>
            <a:custGeom>
              <a:avLst/>
              <a:gdLst/>
              <a:ahLst/>
              <a:cxnLst/>
              <a:rect l="l" t="t" r="r" b="b"/>
              <a:pathLst>
                <a:path w="2109470" h="407670">
                  <a:moveTo>
                    <a:pt x="321810" y="336478"/>
                  </a:moveTo>
                  <a:lnTo>
                    <a:pt x="190241" y="336478"/>
                  </a:lnTo>
                  <a:lnTo>
                    <a:pt x="216417" y="334992"/>
                  </a:lnTo>
                  <a:lnTo>
                    <a:pt x="239302" y="330589"/>
                  </a:lnTo>
                  <a:lnTo>
                    <a:pt x="258435" y="323352"/>
                  </a:lnTo>
                  <a:lnTo>
                    <a:pt x="273361" y="313365"/>
                  </a:lnTo>
                  <a:lnTo>
                    <a:pt x="273361" y="2666"/>
                  </a:lnTo>
                  <a:lnTo>
                    <a:pt x="321810" y="2666"/>
                  </a:lnTo>
                  <a:lnTo>
                    <a:pt x="321810" y="336478"/>
                  </a:lnTo>
                  <a:close/>
                </a:path>
                <a:path w="2109470" h="407670">
                  <a:moveTo>
                    <a:pt x="180907" y="378705"/>
                  </a:moveTo>
                  <a:lnTo>
                    <a:pt x="0" y="378705"/>
                  </a:lnTo>
                  <a:lnTo>
                    <a:pt x="0" y="9778"/>
                  </a:lnTo>
                  <a:lnTo>
                    <a:pt x="194241" y="9778"/>
                  </a:lnTo>
                  <a:lnTo>
                    <a:pt x="194241" y="52449"/>
                  </a:lnTo>
                  <a:lnTo>
                    <a:pt x="48004" y="52449"/>
                  </a:lnTo>
                  <a:lnTo>
                    <a:pt x="48004" y="336478"/>
                  </a:lnTo>
                  <a:lnTo>
                    <a:pt x="321810" y="336478"/>
                  </a:lnTo>
                  <a:lnTo>
                    <a:pt x="321810" y="353369"/>
                  </a:lnTo>
                  <a:lnTo>
                    <a:pt x="273361" y="353369"/>
                  </a:lnTo>
                  <a:lnTo>
                    <a:pt x="258040" y="364078"/>
                  </a:lnTo>
                  <a:lnTo>
                    <a:pt x="236801" y="372037"/>
                  </a:lnTo>
                  <a:lnTo>
                    <a:pt x="210729" y="376996"/>
                  </a:lnTo>
                  <a:lnTo>
                    <a:pt x="180907" y="378705"/>
                  </a:lnTo>
                  <a:close/>
                </a:path>
                <a:path w="2109470" h="407670">
                  <a:moveTo>
                    <a:pt x="321810" y="405818"/>
                  </a:moveTo>
                  <a:lnTo>
                    <a:pt x="273361" y="405818"/>
                  </a:lnTo>
                  <a:lnTo>
                    <a:pt x="273361" y="353369"/>
                  </a:lnTo>
                  <a:lnTo>
                    <a:pt x="321810" y="353369"/>
                  </a:lnTo>
                  <a:lnTo>
                    <a:pt x="321810" y="405818"/>
                  </a:lnTo>
                  <a:close/>
                </a:path>
                <a:path w="2109470" h="407670">
                  <a:moveTo>
                    <a:pt x="623232" y="52449"/>
                  </a:moveTo>
                  <a:lnTo>
                    <a:pt x="404988" y="52449"/>
                  </a:lnTo>
                  <a:lnTo>
                    <a:pt x="404988" y="9778"/>
                  </a:lnTo>
                  <a:lnTo>
                    <a:pt x="623232" y="9778"/>
                  </a:lnTo>
                  <a:lnTo>
                    <a:pt x="623232" y="52449"/>
                  </a:lnTo>
                  <a:close/>
                </a:path>
                <a:path w="2109470" h="407670">
                  <a:moveTo>
                    <a:pt x="400543" y="378705"/>
                  </a:moveTo>
                  <a:lnTo>
                    <a:pt x="400543" y="334256"/>
                  </a:lnTo>
                  <a:lnTo>
                    <a:pt x="433748" y="313108"/>
                  </a:lnTo>
                  <a:lnTo>
                    <a:pt x="462161" y="279750"/>
                  </a:lnTo>
                  <a:lnTo>
                    <a:pt x="481989" y="230308"/>
                  </a:lnTo>
                  <a:lnTo>
                    <a:pt x="489441" y="160905"/>
                  </a:lnTo>
                  <a:lnTo>
                    <a:pt x="489441" y="52449"/>
                  </a:lnTo>
                  <a:lnTo>
                    <a:pt x="537446" y="52449"/>
                  </a:lnTo>
                  <a:lnTo>
                    <a:pt x="537446" y="160905"/>
                  </a:lnTo>
                  <a:lnTo>
                    <a:pt x="544843" y="230245"/>
                  </a:lnTo>
                  <a:lnTo>
                    <a:pt x="564615" y="279583"/>
                  </a:lnTo>
                  <a:lnTo>
                    <a:pt x="513888" y="279583"/>
                  </a:lnTo>
                  <a:lnTo>
                    <a:pt x="494865" y="310698"/>
                  </a:lnTo>
                  <a:lnTo>
                    <a:pt x="468383" y="338812"/>
                  </a:lnTo>
                  <a:lnTo>
                    <a:pt x="436318" y="362092"/>
                  </a:lnTo>
                  <a:lnTo>
                    <a:pt x="400543" y="378705"/>
                  </a:lnTo>
                  <a:close/>
                </a:path>
                <a:path w="2109470" h="407670">
                  <a:moveTo>
                    <a:pt x="626788" y="378705"/>
                  </a:moveTo>
                  <a:lnTo>
                    <a:pt x="590646" y="361904"/>
                  </a:lnTo>
                  <a:lnTo>
                    <a:pt x="558670" y="338645"/>
                  </a:lnTo>
                  <a:lnTo>
                    <a:pt x="532529" y="310635"/>
                  </a:lnTo>
                  <a:lnTo>
                    <a:pt x="513888" y="279583"/>
                  </a:lnTo>
                  <a:lnTo>
                    <a:pt x="564615" y="279583"/>
                  </a:lnTo>
                  <a:lnTo>
                    <a:pt x="593139" y="312920"/>
                  </a:lnTo>
                  <a:lnTo>
                    <a:pt x="626788" y="334256"/>
                  </a:lnTo>
                  <a:lnTo>
                    <a:pt x="626788" y="378705"/>
                  </a:lnTo>
                  <a:close/>
                </a:path>
                <a:path w="2109470" h="407670">
                  <a:moveTo>
                    <a:pt x="724576" y="405818"/>
                  </a:moveTo>
                  <a:lnTo>
                    <a:pt x="676127" y="405818"/>
                  </a:lnTo>
                  <a:lnTo>
                    <a:pt x="676127" y="2666"/>
                  </a:lnTo>
                  <a:lnTo>
                    <a:pt x="724576" y="2666"/>
                  </a:lnTo>
                  <a:lnTo>
                    <a:pt x="724576" y="167128"/>
                  </a:lnTo>
                  <a:lnTo>
                    <a:pt x="787694" y="167128"/>
                  </a:lnTo>
                  <a:lnTo>
                    <a:pt x="787694" y="209354"/>
                  </a:lnTo>
                  <a:lnTo>
                    <a:pt x="724576" y="209354"/>
                  </a:lnTo>
                  <a:lnTo>
                    <a:pt x="724576" y="405818"/>
                  </a:lnTo>
                  <a:close/>
                </a:path>
                <a:path w="2109470" h="407670">
                  <a:moveTo>
                    <a:pt x="922433" y="233356"/>
                  </a:moveTo>
                  <a:lnTo>
                    <a:pt x="882262" y="227134"/>
                  </a:lnTo>
                  <a:lnTo>
                    <a:pt x="836146" y="192026"/>
                  </a:lnTo>
                  <a:lnTo>
                    <a:pt x="818922" y="145591"/>
                  </a:lnTo>
                  <a:lnTo>
                    <a:pt x="816644" y="116456"/>
                  </a:lnTo>
                  <a:lnTo>
                    <a:pt x="818922" y="87578"/>
                  </a:lnTo>
                  <a:lnTo>
                    <a:pt x="836146" y="41323"/>
                  </a:lnTo>
                  <a:lnTo>
                    <a:pt x="865239" y="13876"/>
                  </a:lnTo>
                  <a:lnTo>
                    <a:pt x="901368" y="1569"/>
                  </a:lnTo>
                  <a:lnTo>
                    <a:pt x="922433" y="0"/>
                  </a:lnTo>
                  <a:lnTo>
                    <a:pt x="943747" y="1569"/>
                  </a:lnTo>
                  <a:lnTo>
                    <a:pt x="979876" y="13876"/>
                  </a:lnTo>
                  <a:lnTo>
                    <a:pt x="1008907" y="41323"/>
                  </a:lnTo>
                  <a:lnTo>
                    <a:pt x="1009136" y="41782"/>
                  </a:lnTo>
                  <a:lnTo>
                    <a:pt x="922433" y="41782"/>
                  </a:lnTo>
                  <a:lnTo>
                    <a:pt x="910688" y="42768"/>
                  </a:lnTo>
                  <a:lnTo>
                    <a:pt x="874636" y="67701"/>
                  </a:lnTo>
                  <a:lnTo>
                    <a:pt x="863760" y="116456"/>
                  </a:lnTo>
                  <a:lnTo>
                    <a:pt x="864996" y="135458"/>
                  </a:lnTo>
                  <a:lnTo>
                    <a:pt x="882873" y="176462"/>
                  </a:lnTo>
                  <a:lnTo>
                    <a:pt x="922433" y="191574"/>
                  </a:lnTo>
                  <a:lnTo>
                    <a:pt x="1009132" y="191574"/>
                  </a:lnTo>
                  <a:lnTo>
                    <a:pt x="1008907" y="192026"/>
                  </a:lnTo>
                  <a:lnTo>
                    <a:pt x="994440" y="208910"/>
                  </a:lnTo>
                  <a:lnTo>
                    <a:pt x="979876" y="219480"/>
                  </a:lnTo>
                  <a:lnTo>
                    <a:pt x="962937" y="227134"/>
                  </a:lnTo>
                  <a:lnTo>
                    <a:pt x="943747" y="231787"/>
                  </a:lnTo>
                  <a:lnTo>
                    <a:pt x="922433" y="233356"/>
                  </a:lnTo>
                  <a:close/>
                </a:path>
                <a:path w="2109470" h="407670">
                  <a:moveTo>
                    <a:pt x="1009132" y="191574"/>
                  </a:moveTo>
                  <a:lnTo>
                    <a:pt x="922433" y="191574"/>
                  </a:lnTo>
                  <a:lnTo>
                    <a:pt x="934184" y="190588"/>
                  </a:lnTo>
                  <a:lnTo>
                    <a:pt x="944768" y="187685"/>
                  </a:lnTo>
                  <a:lnTo>
                    <a:pt x="976271" y="151793"/>
                  </a:lnTo>
                  <a:lnTo>
                    <a:pt x="981105" y="116456"/>
                  </a:lnTo>
                  <a:lnTo>
                    <a:pt x="979876" y="97648"/>
                  </a:lnTo>
                  <a:lnTo>
                    <a:pt x="962437" y="56894"/>
                  </a:lnTo>
                  <a:lnTo>
                    <a:pt x="922433" y="41782"/>
                  </a:lnTo>
                  <a:lnTo>
                    <a:pt x="1009136" y="41782"/>
                  </a:lnTo>
                  <a:lnTo>
                    <a:pt x="1019498" y="62450"/>
                  </a:lnTo>
                  <a:lnTo>
                    <a:pt x="1026006" y="87578"/>
                  </a:lnTo>
                  <a:lnTo>
                    <a:pt x="1028221" y="116456"/>
                  </a:lnTo>
                  <a:lnTo>
                    <a:pt x="1026006" y="145591"/>
                  </a:lnTo>
                  <a:lnTo>
                    <a:pt x="1019498" y="170850"/>
                  </a:lnTo>
                  <a:lnTo>
                    <a:pt x="1009132" y="191574"/>
                  </a:lnTo>
                  <a:close/>
                </a:path>
                <a:path w="2109470" h="407670">
                  <a:moveTo>
                    <a:pt x="1147789" y="284917"/>
                  </a:moveTo>
                  <a:lnTo>
                    <a:pt x="1099339" y="284917"/>
                  </a:lnTo>
                  <a:lnTo>
                    <a:pt x="1099339" y="2666"/>
                  </a:lnTo>
                  <a:lnTo>
                    <a:pt x="1147789" y="2666"/>
                  </a:lnTo>
                  <a:lnTo>
                    <a:pt x="1147789" y="284917"/>
                  </a:lnTo>
                  <a:close/>
                </a:path>
                <a:path w="2109470" h="407670">
                  <a:moveTo>
                    <a:pt x="1154901" y="407596"/>
                  </a:moveTo>
                  <a:lnTo>
                    <a:pt x="846425" y="407596"/>
                  </a:lnTo>
                  <a:lnTo>
                    <a:pt x="846425" y="270694"/>
                  </a:lnTo>
                  <a:lnTo>
                    <a:pt x="894874" y="270694"/>
                  </a:lnTo>
                  <a:lnTo>
                    <a:pt x="894874" y="365814"/>
                  </a:lnTo>
                  <a:lnTo>
                    <a:pt x="1154901" y="365814"/>
                  </a:lnTo>
                  <a:lnTo>
                    <a:pt x="1154901" y="407596"/>
                  </a:lnTo>
                  <a:close/>
                </a:path>
                <a:path w="2109470" h="407670">
                  <a:moveTo>
                    <a:pt x="1469272" y="346257"/>
                  </a:moveTo>
                  <a:lnTo>
                    <a:pt x="1421267" y="346257"/>
                  </a:lnTo>
                  <a:lnTo>
                    <a:pt x="1421267" y="229801"/>
                  </a:lnTo>
                  <a:lnTo>
                    <a:pt x="1412850" y="225890"/>
                  </a:lnTo>
                  <a:lnTo>
                    <a:pt x="1373915" y="195047"/>
                  </a:lnTo>
                  <a:lnTo>
                    <a:pt x="1353719" y="152320"/>
                  </a:lnTo>
                  <a:lnTo>
                    <a:pt x="1351038" y="125790"/>
                  </a:lnTo>
                  <a:lnTo>
                    <a:pt x="1353719" y="99704"/>
                  </a:lnTo>
                  <a:lnTo>
                    <a:pt x="1373915" y="57033"/>
                  </a:lnTo>
                  <a:lnTo>
                    <a:pt x="1415593" y="24835"/>
                  </a:lnTo>
                  <a:lnTo>
                    <a:pt x="1479919" y="7445"/>
                  </a:lnTo>
                  <a:lnTo>
                    <a:pt x="1518166" y="5333"/>
                  </a:lnTo>
                  <a:lnTo>
                    <a:pt x="1556670" y="7445"/>
                  </a:lnTo>
                  <a:lnTo>
                    <a:pt x="1591173" y="13890"/>
                  </a:lnTo>
                  <a:lnTo>
                    <a:pt x="1621176" y="24835"/>
                  </a:lnTo>
                  <a:lnTo>
                    <a:pt x="1646179" y="40448"/>
                  </a:lnTo>
                  <a:lnTo>
                    <a:pt x="1653252" y="47560"/>
                  </a:lnTo>
                  <a:lnTo>
                    <a:pt x="1518166" y="47560"/>
                  </a:lnTo>
                  <a:lnTo>
                    <a:pt x="1489573" y="49004"/>
                  </a:lnTo>
                  <a:lnTo>
                    <a:pt x="1442221" y="61061"/>
                  </a:lnTo>
                  <a:lnTo>
                    <a:pt x="1405932" y="95398"/>
                  </a:lnTo>
                  <a:lnTo>
                    <a:pt x="1399487" y="125790"/>
                  </a:lnTo>
                  <a:lnTo>
                    <a:pt x="1401126" y="142319"/>
                  </a:lnTo>
                  <a:lnTo>
                    <a:pt x="1424379" y="179573"/>
                  </a:lnTo>
                  <a:lnTo>
                    <a:pt x="1464105" y="198520"/>
                  </a:lnTo>
                  <a:lnTo>
                    <a:pt x="1518166" y="204465"/>
                  </a:lnTo>
                  <a:lnTo>
                    <a:pt x="1653276" y="204465"/>
                  </a:lnTo>
                  <a:lnTo>
                    <a:pt x="1646179" y="211576"/>
                  </a:lnTo>
                  <a:lnTo>
                    <a:pt x="1639602" y="216410"/>
                  </a:lnTo>
                  <a:lnTo>
                    <a:pt x="1632566" y="220911"/>
                  </a:lnTo>
                  <a:lnTo>
                    <a:pt x="1625114" y="225078"/>
                  </a:lnTo>
                  <a:lnTo>
                    <a:pt x="1617287" y="228912"/>
                  </a:lnTo>
                  <a:lnTo>
                    <a:pt x="1617287" y="242691"/>
                  </a:lnTo>
                  <a:lnTo>
                    <a:pt x="1568838" y="242691"/>
                  </a:lnTo>
                  <a:lnTo>
                    <a:pt x="1565811" y="243135"/>
                  </a:lnTo>
                  <a:lnTo>
                    <a:pt x="1469272" y="243135"/>
                  </a:lnTo>
                  <a:lnTo>
                    <a:pt x="1469272" y="346257"/>
                  </a:lnTo>
                  <a:close/>
                </a:path>
                <a:path w="2109470" h="407670">
                  <a:moveTo>
                    <a:pt x="1653276" y="204465"/>
                  </a:moveTo>
                  <a:lnTo>
                    <a:pt x="1518166" y="204465"/>
                  </a:lnTo>
                  <a:lnTo>
                    <a:pt x="1546829" y="203013"/>
                  </a:lnTo>
                  <a:lnTo>
                    <a:pt x="1572449" y="198520"/>
                  </a:lnTo>
                  <a:lnTo>
                    <a:pt x="1612398" y="179573"/>
                  </a:lnTo>
                  <a:lnTo>
                    <a:pt x="1635650" y="142319"/>
                  </a:lnTo>
                  <a:lnTo>
                    <a:pt x="1637289" y="125790"/>
                  </a:lnTo>
                  <a:lnTo>
                    <a:pt x="1635650" y="109698"/>
                  </a:lnTo>
                  <a:lnTo>
                    <a:pt x="1612398" y="72007"/>
                  </a:lnTo>
                  <a:lnTo>
                    <a:pt x="1572449" y="53449"/>
                  </a:lnTo>
                  <a:lnTo>
                    <a:pt x="1518166" y="47560"/>
                  </a:lnTo>
                  <a:lnTo>
                    <a:pt x="1653252" y="47560"/>
                  </a:lnTo>
                  <a:lnTo>
                    <a:pt x="1662674" y="57033"/>
                  </a:lnTo>
                  <a:lnTo>
                    <a:pt x="1675126" y="76785"/>
                  </a:lnTo>
                  <a:lnTo>
                    <a:pt x="1682995" y="99704"/>
                  </a:lnTo>
                  <a:lnTo>
                    <a:pt x="1685738" y="125790"/>
                  </a:lnTo>
                  <a:lnTo>
                    <a:pt x="1682995" y="152320"/>
                  </a:lnTo>
                  <a:lnTo>
                    <a:pt x="1675126" y="175351"/>
                  </a:lnTo>
                  <a:lnTo>
                    <a:pt x="1662674" y="195047"/>
                  </a:lnTo>
                  <a:lnTo>
                    <a:pt x="1653276" y="204465"/>
                  </a:lnTo>
                  <a:close/>
                </a:path>
                <a:path w="2109470" h="407670">
                  <a:moveTo>
                    <a:pt x="1617287" y="346257"/>
                  </a:moveTo>
                  <a:lnTo>
                    <a:pt x="1568838" y="346257"/>
                  </a:lnTo>
                  <a:lnTo>
                    <a:pt x="1568838" y="242691"/>
                  </a:lnTo>
                  <a:lnTo>
                    <a:pt x="1617287" y="242691"/>
                  </a:lnTo>
                  <a:lnTo>
                    <a:pt x="1617287" y="346257"/>
                  </a:lnTo>
                  <a:close/>
                </a:path>
                <a:path w="2109470" h="407670">
                  <a:moveTo>
                    <a:pt x="1518166" y="246691"/>
                  </a:moveTo>
                  <a:lnTo>
                    <a:pt x="1505215" y="246441"/>
                  </a:lnTo>
                  <a:lnTo>
                    <a:pt x="1492886" y="245747"/>
                  </a:lnTo>
                  <a:lnTo>
                    <a:pt x="1480850" y="244628"/>
                  </a:lnTo>
                  <a:lnTo>
                    <a:pt x="1469272" y="243135"/>
                  </a:lnTo>
                  <a:lnTo>
                    <a:pt x="1565811" y="243135"/>
                  </a:lnTo>
                  <a:lnTo>
                    <a:pt x="1556920" y="244441"/>
                  </a:lnTo>
                  <a:lnTo>
                    <a:pt x="1544502" y="245691"/>
                  </a:lnTo>
                  <a:lnTo>
                    <a:pt x="1531584" y="246441"/>
                  </a:lnTo>
                  <a:lnTo>
                    <a:pt x="1518166" y="246691"/>
                  </a:lnTo>
                  <a:close/>
                </a:path>
                <a:path w="2109470" h="407670">
                  <a:moveTo>
                    <a:pt x="1696851" y="388039"/>
                  </a:moveTo>
                  <a:lnTo>
                    <a:pt x="1339037" y="388039"/>
                  </a:lnTo>
                  <a:lnTo>
                    <a:pt x="1339037" y="346257"/>
                  </a:lnTo>
                  <a:lnTo>
                    <a:pt x="1696851" y="346257"/>
                  </a:lnTo>
                  <a:lnTo>
                    <a:pt x="1696851" y="388039"/>
                  </a:lnTo>
                  <a:close/>
                </a:path>
                <a:path w="2109470" h="407670">
                  <a:moveTo>
                    <a:pt x="1758249" y="244913"/>
                  </a:moveTo>
                  <a:lnTo>
                    <a:pt x="1758249" y="202242"/>
                  </a:lnTo>
                  <a:lnTo>
                    <a:pt x="1808928" y="185334"/>
                  </a:lnTo>
                  <a:lnTo>
                    <a:pt x="1849942" y="159891"/>
                  </a:lnTo>
                  <a:lnTo>
                    <a:pt x="1880373" y="126235"/>
                  </a:lnTo>
                  <a:lnTo>
                    <a:pt x="1899305" y="84684"/>
                  </a:lnTo>
                  <a:lnTo>
                    <a:pt x="1905819" y="35559"/>
                  </a:lnTo>
                  <a:lnTo>
                    <a:pt x="1905819" y="7556"/>
                  </a:lnTo>
                  <a:lnTo>
                    <a:pt x="1953824" y="7556"/>
                  </a:lnTo>
                  <a:lnTo>
                    <a:pt x="1953824" y="35559"/>
                  </a:lnTo>
                  <a:lnTo>
                    <a:pt x="1960474" y="84684"/>
                  </a:lnTo>
                  <a:lnTo>
                    <a:pt x="1979711" y="126235"/>
                  </a:lnTo>
                  <a:lnTo>
                    <a:pt x="1989054" y="136458"/>
                  </a:lnTo>
                  <a:lnTo>
                    <a:pt x="1930266" y="136458"/>
                  </a:lnTo>
                  <a:lnTo>
                    <a:pt x="1904326" y="170906"/>
                  </a:lnTo>
                  <a:lnTo>
                    <a:pt x="1867093" y="202020"/>
                  </a:lnTo>
                  <a:lnTo>
                    <a:pt x="1818443" y="227467"/>
                  </a:lnTo>
                  <a:lnTo>
                    <a:pt x="1758249" y="244913"/>
                  </a:lnTo>
                  <a:close/>
                </a:path>
                <a:path w="2109470" h="407670">
                  <a:moveTo>
                    <a:pt x="2102284" y="244913"/>
                  </a:moveTo>
                  <a:lnTo>
                    <a:pt x="2042278" y="227467"/>
                  </a:lnTo>
                  <a:lnTo>
                    <a:pt x="1993606" y="202020"/>
                  </a:lnTo>
                  <a:lnTo>
                    <a:pt x="1956269" y="170906"/>
                  </a:lnTo>
                  <a:lnTo>
                    <a:pt x="1930266" y="136458"/>
                  </a:lnTo>
                  <a:lnTo>
                    <a:pt x="1989054" y="136458"/>
                  </a:lnTo>
                  <a:lnTo>
                    <a:pt x="2010470" y="159891"/>
                  </a:lnTo>
                  <a:lnTo>
                    <a:pt x="2051683" y="185334"/>
                  </a:lnTo>
                  <a:lnTo>
                    <a:pt x="2102284" y="202242"/>
                  </a:lnTo>
                  <a:lnTo>
                    <a:pt x="2102284" y="244913"/>
                  </a:lnTo>
                  <a:close/>
                </a:path>
                <a:path w="2109470" h="407670">
                  <a:moveTo>
                    <a:pt x="1953824" y="346257"/>
                  </a:moveTo>
                  <a:lnTo>
                    <a:pt x="1905819" y="346257"/>
                  </a:lnTo>
                  <a:lnTo>
                    <a:pt x="1905819" y="224911"/>
                  </a:lnTo>
                  <a:lnTo>
                    <a:pt x="1953824" y="224911"/>
                  </a:lnTo>
                  <a:lnTo>
                    <a:pt x="1953824" y="346257"/>
                  </a:lnTo>
                  <a:close/>
                </a:path>
                <a:path w="2109470" h="407670">
                  <a:moveTo>
                    <a:pt x="2109396" y="388039"/>
                  </a:moveTo>
                  <a:lnTo>
                    <a:pt x="1751582" y="388039"/>
                  </a:lnTo>
                  <a:lnTo>
                    <a:pt x="1751582" y="346257"/>
                  </a:lnTo>
                  <a:lnTo>
                    <a:pt x="2109396" y="346257"/>
                  </a:lnTo>
                  <a:lnTo>
                    <a:pt x="2109396" y="388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274498" y="3057058"/>
            <a:ext cx="2178050" cy="617855"/>
            <a:chOff x="13274498" y="3057058"/>
            <a:chExt cx="2178050" cy="617855"/>
          </a:xfrm>
        </p:grpSpPr>
        <p:sp>
          <p:nvSpPr>
            <p:cNvPr id="11" name="object 11"/>
            <p:cNvSpPr/>
            <p:nvPr/>
          </p:nvSpPr>
          <p:spPr>
            <a:xfrm>
              <a:off x="13274498" y="3057058"/>
              <a:ext cx="2178050" cy="617855"/>
            </a:xfrm>
            <a:custGeom>
              <a:avLst/>
              <a:gdLst/>
              <a:ahLst/>
              <a:cxnLst/>
              <a:rect l="l" t="t" r="r" b="b"/>
              <a:pathLst>
                <a:path w="2178050" h="617854">
                  <a:moveTo>
                    <a:pt x="2177906" y="617395"/>
                  </a:moveTo>
                  <a:lnTo>
                    <a:pt x="0" y="617395"/>
                  </a:lnTo>
                  <a:lnTo>
                    <a:pt x="0" y="0"/>
                  </a:lnTo>
                  <a:lnTo>
                    <a:pt x="2177906" y="0"/>
                  </a:lnTo>
                  <a:lnTo>
                    <a:pt x="2177906" y="61739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02501" y="3168625"/>
              <a:ext cx="2129790" cy="405765"/>
            </a:xfrm>
            <a:custGeom>
              <a:avLst/>
              <a:gdLst/>
              <a:ahLst/>
              <a:cxnLst/>
              <a:rect l="l" t="t" r="r" b="b"/>
              <a:pathLst>
                <a:path w="2129790" h="405764">
                  <a:moveTo>
                    <a:pt x="0" y="376482"/>
                  </a:moveTo>
                  <a:lnTo>
                    <a:pt x="0" y="332033"/>
                  </a:lnTo>
                  <a:lnTo>
                    <a:pt x="34816" y="311038"/>
                  </a:lnTo>
                  <a:lnTo>
                    <a:pt x="64173" y="278083"/>
                  </a:lnTo>
                  <a:lnTo>
                    <a:pt x="84446" y="228210"/>
                  </a:lnTo>
                  <a:lnTo>
                    <a:pt x="92009" y="156460"/>
                  </a:lnTo>
                  <a:lnTo>
                    <a:pt x="92009" y="5333"/>
                  </a:lnTo>
                  <a:lnTo>
                    <a:pt x="140014" y="5333"/>
                  </a:lnTo>
                  <a:lnTo>
                    <a:pt x="140014" y="156460"/>
                  </a:lnTo>
                  <a:lnTo>
                    <a:pt x="147709" y="228148"/>
                  </a:lnTo>
                  <a:lnTo>
                    <a:pt x="167460" y="276027"/>
                  </a:lnTo>
                  <a:lnTo>
                    <a:pt x="116456" y="276027"/>
                  </a:lnTo>
                  <a:lnTo>
                    <a:pt x="97759" y="308850"/>
                  </a:lnTo>
                  <a:lnTo>
                    <a:pt x="70562" y="337256"/>
                  </a:lnTo>
                  <a:lnTo>
                    <a:pt x="37198" y="360161"/>
                  </a:lnTo>
                  <a:lnTo>
                    <a:pt x="0" y="376482"/>
                  </a:lnTo>
                  <a:close/>
                </a:path>
                <a:path w="2129790" h="405764">
                  <a:moveTo>
                    <a:pt x="232467" y="376482"/>
                  </a:moveTo>
                  <a:lnTo>
                    <a:pt x="195339" y="359911"/>
                  </a:lnTo>
                  <a:lnTo>
                    <a:pt x="162127" y="336923"/>
                  </a:lnTo>
                  <a:lnTo>
                    <a:pt x="135083" y="308600"/>
                  </a:lnTo>
                  <a:lnTo>
                    <a:pt x="116456" y="276027"/>
                  </a:lnTo>
                  <a:lnTo>
                    <a:pt x="167460" y="276027"/>
                  </a:lnTo>
                  <a:lnTo>
                    <a:pt x="168239" y="277917"/>
                  </a:lnTo>
                  <a:lnTo>
                    <a:pt x="197770" y="310850"/>
                  </a:lnTo>
                  <a:lnTo>
                    <a:pt x="232467" y="332033"/>
                  </a:lnTo>
                  <a:lnTo>
                    <a:pt x="232467" y="376482"/>
                  </a:lnTo>
                  <a:close/>
                </a:path>
                <a:path w="2129790" h="405764">
                  <a:moveTo>
                    <a:pt x="332033" y="403596"/>
                  </a:moveTo>
                  <a:lnTo>
                    <a:pt x="283584" y="403596"/>
                  </a:lnTo>
                  <a:lnTo>
                    <a:pt x="283584" y="444"/>
                  </a:lnTo>
                  <a:lnTo>
                    <a:pt x="332033" y="444"/>
                  </a:lnTo>
                  <a:lnTo>
                    <a:pt x="332033" y="164905"/>
                  </a:lnTo>
                  <a:lnTo>
                    <a:pt x="395151" y="164905"/>
                  </a:lnTo>
                  <a:lnTo>
                    <a:pt x="395151" y="207132"/>
                  </a:lnTo>
                  <a:lnTo>
                    <a:pt x="332033" y="207132"/>
                  </a:lnTo>
                  <a:lnTo>
                    <a:pt x="332033" y="403596"/>
                  </a:lnTo>
                  <a:close/>
                </a:path>
                <a:path w="2129790" h="405764">
                  <a:moveTo>
                    <a:pt x="598341" y="165794"/>
                  </a:moveTo>
                  <a:lnTo>
                    <a:pt x="556705" y="164412"/>
                  </a:lnTo>
                  <a:lnTo>
                    <a:pt x="487267" y="150980"/>
                  </a:lnTo>
                  <a:lnTo>
                    <a:pt x="450402" y="126929"/>
                  </a:lnTo>
                  <a:lnTo>
                    <a:pt x="435213" y="82675"/>
                  </a:lnTo>
                  <a:lnTo>
                    <a:pt x="436943" y="66013"/>
                  </a:lnTo>
                  <a:lnTo>
                    <a:pt x="461883" y="28447"/>
                  </a:lnTo>
                  <a:lnTo>
                    <a:pt x="519277" y="6056"/>
                  </a:lnTo>
                  <a:lnTo>
                    <a:pt x="598341" y="0"/>
                  </a:lnTo>
                  <a:lnTo>
                    <a:pt x="639908" y="1382"/>
                  </a:lnTo>
                  <a:lnTo>
                    <a:pt x="709040" y="14813"/>
                  </a:lnTo>
                  <a:lnTo>
                    <a:pt x="745835" y="38858"/>
                  </a:lnTo>
                  <a:lnTo>
                    <a:pt x="746895" y="40448"/>
                  </a:lnTo>
                  <a:lnTo>
                    <a:pt x="598341" y="40448"/>
                  </a:lnTo>
                  <a:lnTo>
                    <a:pt x="564706" y="41400"/>
                  </a:lnTo>
                  <a:lnTo>
                    <a:pt x="514270" y="49636"/>
                  </a:lnTo>
                  <a:lnTo>
                    <a:pt x="484573" y="75153"/>
                  </a:lnTo>
                  <a:lnTo>
                    <a:pt x="483663" y="82675"/>
                  </a:lnTo>
                  <a:lnTo>
                    <a:pt x="484573" y="90453"/>
                  </a:lnTo>
                  <a:lnTo>
                    <a:pt x="514270" y="116345"/>
                  </a:lnTo>
                  <a:lnTo>
                    <a:pt x="564706" y="124457"/>
                  </a:lnTo>
                  <a:lnTo>
                    <a:pt x="598341" y="125346"/>
                  </a:lnTo>
                  <a:lnTo>
                    <a:pt x="746886" y="125346"/>
                  </a:lnTo>
                  <a:lnTo>
                    <a:pt x="745835" y="126929"/>
                  </a:lnTo>
                  <a:lnTo>
                    <a:pt x="734355" y="137347"/>
                  </a:lnTo>
                  <a:lnTo>
                    <a:pt x="709040" y="150980"/>
                  </a:lnTo>
                  <a:lnTo>
                    <a:pt x="677182" y="159738"/>
                  </a:lnTo>
                  <a:lnTo>
                    <a:pt x="639908" y="164412"/>
                  </a:lnTo>
                  <a:lnTo>
                    <a:pt x="598341" y="165794"/>
                  </a:lnTo>
                  <a:close/>
                </a:path>
                <a:path w="2129790" h="405764">
                  <a:moveTo>
                    <a:pt x="746886" y="125346"/>
                  </a:moveTo>
                  <a:lnTo>
                    <a:pt x="598341" y="125346"/>
                  </a:lnTo>
                  <a:lnTo>
                    <a:pt x="631719" y="124457"/>
                  </a:lnTo>
                  <a:lnTo>
                    <a:pt x="659681" y="121567"/>
                  </a:lnTo>
                  <a:lnTo>
                    <a:pt x="698351" y="108455"/>
                  </a:lnTo>
                  <a:lnTo>
                    <a:pt x="713019" y="82675"/>
                  </a:lnTo>
                  <a:lnTo>
                    <a:pt x="712040" y="75153"/>
                  </a:lnTo>
                  <a:lnTo>
                    <a:pt x="681975" y="49636"/>
                  </a:lnTo>
                  <a:lnTo>
                    <a:pt x="631719" y="41400"/>
                  </a:lnTo>
                  <a:lnTo>
                    <a:pt x="598341" y="40448"/>
                  </a:lnTo>
                  <a:lnTo>
                    <a:pt x="746895" y="40448"/>
                  </a:lnTo>
                  <a:lnTo>
                    <a:pt x="754190" y="51394"/>
                  </a:lnTo>
                  <a:lnTo>
                    <a:pt x="759295" y="66013"/>
                  </a:lnTo>
                  <a:lnTo>
                    <a:pt x="761024" y="82675"/>
                  </a:lnTo>
                  <a:lnTo>
                    <a:pt x="759295" y="99593"/>
                  </a:lnTo>
                  <a:lnTo>
                    <a:pt x="754190" y="114344"/>
                  </a:lnTo>
                  <a:lnTo>
                    <a:pt x="746886" y="125346"/>
                  </a:lnTo>
                  <a:close/>
                </a:path>
                <a:path w="2129790" h="405764">
                  <a:moveTo>
                    <a:pt x="779248" y="245802"/>
                  </a:moveTo>
                  <a:lnTo>
                    <a:pt x="416100" y="245802"/>
                  </a:lnTo>
                  <a:lnTo>
                    <a:pt x="416100" y="204020"/>
                  </a:lnTo>
                  <a:lnTo>
                    <a:pt x="779248" y="204020"/>
                  </a:lnTo>
                  <a:lnTo>
                    <a:pt x="779248" y="245802"/>
                  </a:lnTo>
                  <a:close/>
                </a:path>
                <a:path w="2129790" h="405764">
                  <a:moveTo>
                    <a:pt x="626344" y="320476"/>
                  </a:moveTo>
                  <a:lnTo>
                    <a:pt x="578339" y="320476"/>
                  </a:lnTo>
                  <a:lnTo>
                    <a:pt x="578339" y="245802"/>
                  </a:lnTo>
                  <a:lnTo>
                    <a:pt x="626344" y="245802"/>
                  </a:lnTo>
                  <a:lnTo>
                    <a:pt x="626344" y="320476"/>
                  </a:lnTo>
                  <a:close/>
                </a:path>
                <a:path w="2129790" h="405764">
                  <a:moveTo>
                    <a:pt x="760135" y="405374"/>
                  </a:moveTo>
                  <a:lnTo>
                    <a:pt x="442770" y="405374"/>
                  </a:lnTo>
                  <a:lnTo>
                    <a:pt x="442770" y="288029"/>
                  </a:lnTo>
                  <a:lnTo>
                    <a:pt x="490775" y="288029"/>
                  </a:lnTo>
                  <a:lnTo>
                    <a:pt x="490775" y="363592"/>
                  </a:lnTo>
                  <a:lnTo>
                    <a:pt x="760135" y="363592"/>
                  </a:lnTo>
                  <a:lnTo>
                    <a:pt x="760135" y="405374"/>
                  </a:lnTo>
                  <a:close/>
                </a:path>
                <a:path w="2129790" h="405764">
                  <a:moveTo>
                    <a:pt x="1172680" y="237357"/>
                  </a:moveTo>
                  <a:lnTo>
                    <a:pt x="852203" y="237357"/>
                  </a:lnTo>
                  <a:lnTo>
                    <a:pt x="852203" y="7556"/>
                  </a:lnTo>
                  <a:lnTo>
                    <a:pt x="1168235" y="7556"/>
                  </a:lnTo>
                  <a:lnTo>
                    <a:pt x="1168235" y="50227"/>
                  </a:lnTo>
                  <a:lnTo>
                    <a:pt x="900653" y="50227"/>
                  </a:lnTo>
                  <a:lnTo>
                    <a:pt x="900653" y="195130"/>
                  </a:lnTo>
                  <a:lnTo>
                    <a:pt x="1172680" y="195130"/>
                  </a:lnTo>
                  <a:lnTo>
                    <a:pt x="1172680" y="237357"/>
                  </a:lnTo>
                  <a:close/>
                </a:path>
                <a:path w="2129790" h="405764">
                  <a:moveTo>
                    <a:pt x="1189126" y="385816"/>
                  </a:moveTo>
                  <a:lnTo>
                    <a:pt x="831312" y="385816"/>
                  </a:lnTo>
                  <a:lnTo>
                    <a:pt x="831312" y="344034"/>
                  </a:lnTo>
                  <a:lnTo>
                    <a:pt x="1189126" y="344034"/>
                  </a:lnTo>
                  <a:lnTo>
                    <a:pt x="1189126" y="385816"/>
                  </a:lnTo>
                  <a:close/>
                </a:path>
                <a:path w="2129790" h="405764">
                  <a:moveTo>
                    <a:pt x="1489274" y="344034"/>
                  </a:moveTo>
                  <a:lnTo>
                    <a:pt x="1441269" y="344034"/>
                  </a:lnTo>
                  <a:lnTo>
                    <a:pt x="1441269" y="227578"/>
                  </a:lnTo>
                  <a:lnTo>
                    <a:pt x="1432852" y="223668"/>
                  </a:lnTo>
                  <a:lnTo>
                    <a:pt x="1393917" y="192825"/>
                  </a:lnTo>
                  <a:lnTo>
                    <a:pt x="1373721" y="150098"/>
                  </a:lnTo>
                  <a:lnTo>
                    <a:pt x="1371040" y="123568"/>
                  </a:lnTo>
                  <a:lnTo>
                    <a:pt x="1373721" y="97482"/>
                  </a:lnTo>
                  <a:lnTo>
                    <a:pt x="1393917" y="54811"/>
                  </a:lnTo>
                  <a:lnTo>
                    <a:pt x="1435595" y="22613"/>
                  </a:lnTo>
                  <a:lnTo>
                    <a:pt x="1499921" y="5222"/>
                  </a:lnTo>
                  <a:lnTo>
                    <a:pt x="1538168" y="3111"/>
                  </a:lnTo>
                  <a:lnTo>
                    <a:pt x="1576672" y="5222"/>
                  </a:lnTo>
                  <a:lnTo>
                    <a:pt x="1611175" y="11667"/>
                  </a:lnTo>
                  <a:lnTo>
                    <a:pt x="1641178" y="22613"/>
                  </a:lnTo>
                  <a:lnTo>
                    <a:pt x="1666181" y="38226"/>
                  </a:lnTo>
                  <a:lnTo>
                    <a:pt x="1673254" y="45337"/>
                  </a:lnTo>
                  <a:lnTo>
                    <a:pt x="1538168" y="45337"/>
                  </a:lnTo>
                  <a:lnTo>
                    <a:pt x="1509575" y="46782"/>
                  </a:lnTo>
                  <a:lnTo>
                    <a:pt x="1462223" y="58839"/>
                  </a:lnTo>
                  <a:lnTo>
                    <a:pt x="1425934" y="93176"/>
                  </a:lnTo>
                  <a:lnTo>
                    <a:pt x="1419489" y="123568"/>
                  </a:lnTo>
                  <a:lnTo>
                    <a:pt x="1421128" y="140097"/>
                  </a:lnTo>
                  <a:lnTo>
                    <a:pt x="1444381" y="177351"/>
                  </a:lnTo>
                  <a:lnTo>
                    <a:pt x="1484107" y="196297"/>
                  </a:lnTo>
                  <a:lnTo>
                    <a:pt x="1538168" y="202242"/>
                  </a:lnTo>
                  <a:lnTo>
                    <a:pt x="1673278" y="202242"/>
                  </a:lnTo>
                  <a:lnTo>
                    <a:pt x="1666181" y="209354"/>
                  </a:lnTo>
                  <a:lnTo>
                    <a:pt x="1659604" y="214188"/>
                  </a:lnTo>
                  <a:lnTo>
                    <a:pt x="1652568" y="218688"/>
                  </a:lnTo>
                  <a:lnTo>
                    <a:pt x="1645116" y="222855"/>
                  </a:lnTo>
                  <a:lnTo>
                    <a:pt x="1637289" y="226689"/>
                  </a:lnTo>
                  <a:lnTo>
                    <a:pt x="1637289" y="240468"/>
                  </a:lnTo>
                  <a:lnTo>
                    <a:pt x="1588840" y="240468"/>
                  </a:lnTo>
                  <a:lnTo>
                    <a:pt x="1585813" y="240913"/>
                  </a:lnTo>
                  <a:lnTo>
                    <a:pt x="1489274" y="240913"/>
                  </a:lnTo>
                  <a:lnTo>
                    <a:pt x="1489274" y="344034"/>
                  </a:lnTo>
                  <a:close/>
                </a:path>
                <a:path w="2129790" h="405764">
                  <a:moveTo>
                    <a:pt x="1673278" y="202242"/>
                  </a:moveTo>
                  <a:lnTo>
                    <a:pt x="1538168" y="202242"/>
                  </a:lnTo>
                  <a:lnTo>
                    <a:pt x="1566831" y="200791"/>
                  </a:lnTo>
                  <a:lnTo>
                    <a:pt x="1592451" y="196297"/>
                  </a:lnTo>
                  <a:lnTo>
                    <a:pt x="1632400" y="177351"/>
                  </a:lnTo>
                  <a:lnTo>
                    <a:pt x="1655652" y="140097"/>
                  </a:lnTo>
                  <a:lnTo>
                    <a:pt x="1657291" y="123568"/>
                  </a:lnTo>
                  <a:lnTo>
                    <a:pt x="1655652" y="107476"/>
                  </a:lnTo>
                  <a:lnTo>
                    <a:pt x="1632400" y="69784"/>
                  </a:lnTo>
                  <a:lnTo>
                    <a:pt x="1592451" y="51227"/>
                  </a:lnTo>
                  <a:lnTo>
                    <a:pt x="1538168" y="45337"/>
                  </a:lnTo>
                  <a:lnTo>
                    <a:pt x="1673254" y="45337"/>
                  </a:lnTo>
                  <a:lnTo>
                    <a:pt x="1682676" y="54811"/>
                  </a:lnTo>
                  <a:lnTo>
                    <a:pt x="1695128" y="74563"/>
                  </a:lnTo>
                  <a:lnTo>
                    <a:pt x="1702997" y="97482"/>
                  </a:lnTo>
                  <a:lnTo>
                    <a:pt x="1705740" y="123568"/>
                  </a:lnTo>
                  <a:lnTo>
                    <a:pt x="1702997" y="150098"/>
                  </a:lnTo>
                  <a:lnTo>
                    <a:pt x="1695128" y="173128"/>
                  </a:lnTo>
                  <a:lnTo>
                    <a:pt x="1682676" y="192825"/>
                  </a:lnTo>
                  <a:lnTo>
                    <a:pt x="1673278" y="202242"/>
                  </a:lnTo>
                  <a:close/>
                </a:path>
                <a:path w="2129790" h="405764">
                  <a:moveTo>
                    <a:pt x="1637289" y="344034"/>
                  </a:moveTo>
                  <a:lnTo>
                    <a:pt x="1588840" y="344034"/>
                  </a:lnTo>
                  <a:lnTo>
                    <a:pt x="1588840" y="240468"/>
                  </a:lnTo>
                  <a:lnTo>
                    <a:pt x="1637289" y="240468"/>
                  </a:lnTo>
                  <a:lnTo>
                    <a:pt x="1637289" y="344034"/>
                  </a:lnTo>
                  <a:close/>
                </a:path>
                <a:path w="2129790" h="405764">
                  <a:moveTo>
                    <a:pt x="1538168" y="244469"/>
                  </a:moveTo>
                  <a:lnTo>
                    <a:pt x="1525217" y="244219"/>
                  </a:lnTo>
                  <a:lnTo>
                    <a:pt x="1512888" y="243524"/>
                  </a:lnTo>
                  <a:lnTo>
                    <a:pt x="1500852" y="242406"/>
                  </a:lnTo>
                  <a:lnTo>
                    <a:pt x="1489274" y="240913"/>
                  </a:lnTo>
                  <a:lnTo>
                    <a:pt x="1585813" y="240913"/>
                  </a:lnTo>
                  <a:lnTo>
                    <a:pt x="1576922" y="242218"/>
                  </a:lnTo>
                  <a:lnTo>
                    <a:pt x="1564504" y="243469"/>
                  </a:lnTo>
                  <a:lnTo>
                    <a:pt x="1551586" y="244219"/>
                  </a:lnTo>
                  <a:lnTo>
                    <a:pt x="1538168" y="244469"/>
                  </a:lnTo>
                  <a:close/>
                </a:path>
                <a:path w="2129790" h="405764">
                  <a:moveTo>
                    <a:pt x="1716853" y="385816"/>
                  </a:moveTo>
                  <a:lnTo>
                    <a:pt x="1359039" y="385816"/>
                  </a:lnTo>
                  <a:lnTo>
                    <a:pt x="1359039" y="344034"/>
                  </a:lnTo>
                  <a:lnTo>
                    <a:pt x="1716853" y="344034"/>
                  </a:lnTo>
                  <a:lnTo>
                    <a:pt x="1716853" y="385816"/>
                  </a:lnTo>
                  <a:close/>
                </a:path>
                <a:path w="2129790" h="405764">
                  <a:moveTo>
                    <a:pt x="1778251" y="242691"/>
                  </a:moveTo>
                  <a:lnTo>
                    <a:pt x="1778251" y="200020"/>
                  </a:lnTo>
                  <a:lnTo>
                    <a:pt x="1828930" y="183111"/>
                  </a:lnTo>
                  <a:lnTo>
                    <a:pt x="1869944" y="157669"/>
                  </a:lnTo>
                  <a:lnTo>
                    <a:pt x="1900375" y="124012"/>
                  </a:lnTo>
                  <a:lnTo>
                    <a:pt x="1919307" y="82461"/>
                  </a:lnTo>
                  <a:lnTo>
                    <a:pt x="1925821" y="33336"/>
                  </a:lnTo>
                  <a:lnTo>
                    <a:pt x="1925821" y="5333"/>
                  </a:lnTo>
                  <a:lnTo>
                    <a:pt x="1973826" y="5333"/>
                  </a:lnTo>
                  <a:lnTo>
                    <a:pt x="1973826" y="33336"/>
                  </a:lnTo>
                  <a:lnTo>
                    <a:pt x="1980476" y="82461"/>
                  </a:lnTo>
                  <a:lnTo>
                    <a:pt x="1999713" y="124012"/>
                  </a:lnTo>
                  <a:lnTo>
                    <a:pt x="2009056" y="134235"/>
                  </a:lnTo>
                  <a:lnTo>
                    <a:pt x="1950268" y="134235"/>
                  </a:lnTo>
                  <a:lnTo>
                    <a:pt x="1924328" y="168683"/>
                  </a:lnTo>
                  <a:lnTo>
                    <a:pt x="1887095" y="199798"/>
                  </a:lnTo>
                  <a:lnTo>
                    <a:pt x="1838445" y="225245"/>
                  </a:lnTo>
                  <a:lnTo>
                    <a:pt x="1778251" y="242691"/>
                  </a:lnTo>
                  <a:close/>
                </a:path>
                <a:path w="2129790" h="405764">
                  <a:moveTo>
                    <a:pt x="2122286" y="242691"/>
                  </a:moveTo>
                  <a:lnTo>
                    <a:pt x="2062280" y="225245"/>
                  </a:lnTo>
                  <a:lnTo>
                    <a:pt x="2013608" y="199798"/>
                  </a:lnTo>
                  <a:lnTo>
                    <a:pt x="1976271" y="168683"/>
                  </a:lnTo>
                  <a:lnTo>
                    <a:pt x="1950268" y="134235"/>
                  </a:lnTo>
                  <a:lnTo>
                    <a:pt x="2009056" y="134235"/>
                  </a:lnTo>
                  <a:lnTo>
                    <a:pt x="2030472" y="157669"/>
                  </a:lnTo>
                  <a:lnTo>
                    <a:pt x="2071685" y="183111"/>
                  </a:lnTo>
                  <a:lnTo>
                    <a:pt x="2122286" y="200020"/>
                  </a:lnTo>
                  <a:lnTo>
                    <a:pt x="2122286" y="242691"/>
                  </a:lnTo>
                  <a:close/>
                </a:path>
                <a:path w="2129790" h="405764">
                  <a:moveTo>
                    <a:pt x="1973826" y="344034"/>
                  </a:moveTo>
                  <a:lnTo>
                    <a:pt x="1925821" y="344034"/>
                  </a:lnTo>
                  <a:lnTo>
                    <a:pt x="1925821" y="222689"/>
                  </a:lnTo>
                  <a:lnTo>
                    <a:pt x="1973826" y="222689"/>
                  </a:lnTo>
                  <a:lnTo>
                    <a:pt x="1973826" y="344034"/>
                  </a:lnTo>
                  <a:close/>
                </a:path>
                <a:path w="2129790" h="405764">
                  <a:moveTo>
                    <a:pt x="2129398" y="385816"/>
                  </a:moveTo>
                  <a:lnTo>
                    <a:pt x="1771584" y="385816"/>
                  </a:lnTo>
                  <a:lnTo>
                    <a:pt x="1771584" y="344034"/>
                  </a:lnTo>
                  <a:lnTo>
                    <a:pt x="2129398" y="344034"/>
                  </a:lnTo>
                  <a:lnTo>
                    <a:pt x="2129398" y="3858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4511" y="4299611"/>
            <a:ext cx="2155724" cy="21380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430" y="6890265"/>
            <a:ext cx="1884090" cy="175504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9043" y="4349232"/>
            <a:ext cx="2588012" cy="8019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69043" y="5616288"/>
            <a:ext cx="2588012" cy="3761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3454" y="7815412"/>
            <a:ext cx="2622974" cy="46540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69043" y="6588128"/>
            <a:ext cx="2588012" cy="6706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75719" y="6733409"/>
            <a:ext cx="2838799" cy="77998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74498" y="4657464"/>
            <a:ext cx="2333313" cy="9333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8122" y="8718767"/>
            <a:ext cx="4477666" cy="39937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561337" y="9728890"/>
            <a:ext cx="229051" cy="1835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0922" y="3449409"/>
            <a:ext cx="2848054" cy="29619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883611" y="6700359"/>
            <a:ext cx="1562735" cy="292735"/>
          </a:xfrm>
          <a:custGeom>
            <a:avLst/>
            <a:gdLst/>
            <a:ahLst/>
            <a:cxnLst/>
            <a:rect l="l" t="t" r="r" b="b"/>
            <a:pathLst>
              <a:path w="1562734" h="292734">
                <a:moveTo>
                  <a:pt x="74293" y="273678"/>
                </a:moveTo>
                <a:lnTo>
                  <a:pt x="33396" y="261355"/>
                </a:lnTo>
                <a:lnTo>
                  <a:pt x="4841" y="206012"/>
                </a:lnTo>
                <a:lnTo>
                  <a:pt x="0" y="138109"/>
                </a:lnTo>
                <a:lnTo>
                  <a:pt x="1081" y="101552"/>
                </a:lnTo>
                <a:lnTo>
                  <a:pt x="12054" y="44394"/>
                </a:lnTo>
                <a:lnTo>
                  <a:pt x="45322" y="7699"/>
                </a:lnTo>
                <a:lnTo>
                  <a:pt x="74293" y="1904"/>
                </a:lnTo>
                <a:lnTo>
                  <a:pt x="89691" y="3373"/>
                </a:lnTo>
                <a:lnTo>
                  <a:pt x="103423" y="7699"/>
                </a:lnTo>
                <a:lnTo>
                  <a:pt x="115368" y="14763"/>
                </a:lnTo>
                <a:lnTo>
                  <a:pt x="125409" y="24446"/>
                </a:lnTo>
                <a:lnTo>
                  <a:pt x="129597" y="31749"/>
                </a:lnTo>
                <a:lnTo>
                  <a:pt x="74293" y="31749"/>
                </a:lnTo>
                <a:lnTo>
                  <a:pt x="66936" y="32518"/>
                </a:lnTo>
                <a:lnTo>
                  <a:pt x="37464" y="79531"/>
                </a:lnTo>
                <a:lnTo>
                  <a:pt x="34289" y="138109"/>
                </a:lnTo>
                <a:lnTo>
                  <a:pt x="35013" y="169992"/>
                </a:lnTo>
                <a:lnTo>
                  <a:pt x="42057" y="217804"/>
                </a:lnTo>
                <a:lnTo>
                  <a:pt x="74293" y="244151"/>
                </a:lnTo>
                <a:lnTo>
                  <a:pt x="129779" y="244151"/>
                </a:lnTo>
                <a:lnTo>
                  <a:pt x="125409" y="251771"/>
                </a:lnTo>
                <a:lnTo>
                  <a:pt x="115368" y="261355"/>
                </a:lnTo>
                <a:lnTo>
                  <a:pt x="103423" y="268201"/>
                </a:lnTo>
                <a:lnTo>
                  <a:pt x="89691" y="272309"/>
                </a:lnTo>
                <a:lnTo>
                  <a:pt x="74293" y="273678"/>
                </a:lnTo>
                <a:close/>
              </a:path>
              <a:path w="1562734" h="292734">
                <a:moveTo>
                  <a:pt x="129779" y="244151"/>
                </a:moveTo>
                <a:lnTo>
                  <a:pt x="74293" y="244151"/>
                </a:lnTo>
                <a:lnTo>
                  <a:pt x="81828" y="243392"/>
                </a:lnTo>
                <a:lnTo>
                  <a:pt x="88620" y="241175"/>
                </a:lnTo>
                <a:lnTo>
                  <a:pt x="111519" y="196726"/>
                </a:lnTo>
                <a:lnTo>
                  <a:pt x="114614" y="138109"/>
                </a:lnTo>
                <a:lnTo>
                  <a:pt x="113930" y="106230"/>
                </a:lnTo>
                <a:lnTo>
                  <a:pt x="106846" y="58547"/>
                </a:lnTo>
                <a:lnTo>
                  <a:pt x="74293" y="31749"/>
                </a:lnTo>
                <a:lnTo>
                  <a:pt x="129597" y="31749"/>
                </a:lnTo>
                <a:lnTo>
                  <a:pt x="136849" y="44394"/>
                </a:lnTo>
                <a:lnTo>
                  <a:pt x="144062" y="70205"/>
                </a:lnTo>
                <a:lnTo>
                  <a:pt x="147822" y="101552"/>
                </a:lnTo>
                <a:lnTo>
                  <a:pt x="148903" y="138109"/>
                </a:lnTo>
                <a:lnTo>
                  <a:pt x="147822" y="174665"/>
                </a:lnTo>
                <a:lnTo>
                  <a:pt x="144062" y="206012"/>
                </a:lnTo>
                <a:lnTo>
                  <a:pt x="136849" y="231824"/>
                </a:lnTo>
                <a:lnTo>
                  <a:pt x="129779" y="244151"/>
                </a:lnTo>
                <a:close/>
              </a:path>
              <a:path w="1562734" h="292734">
                <a:moveTo>
                  <a:pt x="233356" y="289870"/>
                </a:moveTo>
                <a:lnTo>
                  <a:pt x="198750" y="289870"/>
                </a:lnTo>
                <a:lnTo>
                  <a:pt x="198750" y="1904"/>
                </a:lnTo>
                <a:lnTo>
                  <a:pt x="233356" y="1904"/>
                </a:lnTo>
                <a:lnTo>
                  <a:pt x="233356" y="289870"/>
                </a:lnTo>
                <a:close/>
              </a:path>
              <a:path w="1562734" h="292734">
                <a:moveTo>
                  <a:pt x="573073" y="115884"/>
                </a:moveTo>
                <a:lnTo>
                  <a:pt x="539419" y="115884"/>
                </a:lnTo>
                <a:lnTo>
                  <a:pt x="539419" y="3809"/>
                </a:lnTo>
                <a:lnTo>
                  <a:pt x="573073" y="3809"/>
                </a:lnTo>
                <a:lnTo>
                  <a:pt x="573073" y="115884"/>
                </a:lnTo>
                <a:close/>
              </a:path>
              <a:path w="1562734" h="292734">
                <a:moveTo>
                  <a:pt x="395595" y="273043"/>
                </a:moveTo>
                <a:lnTo>
                  <a:pt x="395595" y="239706"/>
                </a:lnTo>
                <a:lnTo>
                  <a:pt x="427126" y="221490"/>
                </a:lnTo>
                <a:lnTo>
                  <a:pt x="450680" y="191606"/>
                </a:lnTo>
                <a:lnTo>
                  <a:pt x="465424" y="150054"/>
                </a:lnTo>
                <a:lnTo>
                  <a:pt x="470523" y="96835"/>
                </a:lnTo>
                <a:lnTo>
                  <a:pt x="470523" y="37464"/>
                </a:lnTo>
                <a:lnTo>
                  <a:pt x="398770" y="37464"/>
                </a:lnTo>
                <a:lnTo>
                  <a:pt x="398770" y="6984"/>
                </a:lnTo>
                <a:lnTo>
                  <a:pt x="504495" y="6984"/>
                </a:lnTo>
                <a:lnTo>
                  <a:pt x="504495" y="102232"/>
                </a:lnTo>
                <a:lnTo>
                  <a:pt x="503860" y="115884"/>
                </a:lnTo>
                <a:lnTo>
                  <a:pt x="573073" y="115884"/>
                </a:lnTo>
                <a:lnTo>
                  <a:pt x="573073" y="146046"/>
                </a:lnTo>
                <a:lnTo>
                  <a:pt x="500685" y="146046"/>
                </a:lnTo>
                <a:lnTo>
                  <a:pt x="488596" y="190713"/>
                </a:lnTo>
                <a:lnTo>
                  <a:pt x="467547" y="227165"/>
                </a:lnTo>
                <a:lnTo>
                  <a:pt x="436795" y="254807"/>
                </a:lnTo>
                <a:lnTo>
                  <a:pt x="395595" y="273043"/>
                </a:lnTo>
                <a:close/>
              </a:path>
              <a:path w="1562734" h="292734">
                <a:moveTo>
                  <a:pt x="573073" y="286378"/>
                </a:moveTo>
                <a:lnTo>
                  <a:pt x="539419" y="286378"/>
                </a:lnTo>
                <a:lnTo>
                  <a:pt x="539419" y="146046"/>
                </a:lnTo>
                <a:lnTo>
                  <a:pt x="573073" y="146046"/>
                </a:lnTo>
                <a:lnTo>
                  <a:pt x="573073" y="286378"/>
                </a:lnTo>
                <a:close/>
              </a:path>
              <a:path w="1562734" h="292734">
                <a:moveTo>
                  <a:pt x="634984" y="289870"/>
                </a:moveTo>
                <a:lnTo>
                  <a:pt x="601330" y="289870"/>
                </a:lnTo>
                <a:lnTo>
                  <a:pt x="601330" y="1904"/>
                </a:lnTo>
                <a:lnTo>
                  <a:pt x="634984" y="1904"/>
                </a:lnTo>
                <a:lnTo>
                  <a:pt x="634984" y="289870"/>
                </a:lnTo>
                <a:close/>
              </a:path>
              <a:path w="1562734" h="292734">
                <a:moveTo>
                  <a:pt x="774999" y="152078"/>
                </a:moveTo>
                <a:lnTo>
                  <a:pt x="734191" y="142970"/>
                </a:lnTo>
                <a:lnTo>
                  <a:pt x="705666" y="111042"/>
                </a:lnTo>
                <a:lnTo>
                  <a:pt x="699435" y="76198"/>
                </a:lnTo>
                <a:lnTo>
                  <a:pt x="701018" y="57401"/>
                </a:lnTo>
                <a:lnTo>
                  <a:pt x="723565" y="16192"/>
                </a:lnTo>
                <a:lnTo>
                  <a:pt x="760086" y="1056"/>
                </a:lnTo>
                <a:lnTo>
                  <a:pt x="774999" y="0"/>
                </a:lnTo>
                <a:lnTo>
                  <a:pt x="790045" y="1056"/>
                </a:lnTo>
                <a:lnTo>
                  <a:pt x="826432" y="16192"/>
                </a:lnTo>
                <a:lnTo>
                  <a:pt x="838159" y="29844"/>
                </a:lnTo>
                <a:lnTo>
                  <a:pt x="774999" y="29844"/>
                </a:lnTo>
                <a:lnTo>
                  <a:pt x="766605" y="30494"/>
                </a:lnTo>
                <a:lnTo>
                  <a:pt x="736542" y="55124"/>
                </a:lnTo>
                <a:lnTo>
                  <a:pt x="733090" y="76198"/>
                </a:lnTo>
                <a:lnTo>
                  <a:pt x="733968" y="87434"/>
                </a:lnTo>
                <a:lnTo>
                  <a:pt x="759045" y="119853"/>
                </a:lnTo>
                <a:lnTo>
                  <a:pt x="774999" y="122552"/>
                </a:lnTo>
                <a:lnTo>
                  <a:pt x="837990" y="122552"/>
                </a:lnTo>
                <a:lnTo>
                  <a:pt x="836766" y="124774"/>
                </a:lnTo>
                <a:lnTo>
                  <a:pt x="826432" y="135886"/>
                </a:lnTo>
                <a:lnTo>
                  <a:pt x="815851" y="142970"/>
                </a:lnTo>
                <a:lnTo>
                  <a:pt x="803692" y="148030"/>
                </a:lnTo>
                <a:lnTo>
                  <a:pt x="790045" y="151066"/>
                </a:lnTo>
                <a:lnTo>
                  <a:pt x="774999" y="152078"/>
                </a:lnTo>
                <a:close/>
              </a:path>
              <a:path w="1562734" h="292734">
                <a:moveTo>
                  <a:pt x="837990" y="122552"/>
                </a:moveTo>
                <a:lnTo>
                  <a:pt x="774999" y="122552"/>
                </a:lnTo>
                <a:lnTo>
                  <a:pt x="783437" y="121857"/>
                </a:lnTo>
                <a:lnTo>
                  <a:pt x="791072" y="119853"/>
                </a:lnTo>
                <a:lnTo>
                  <a:pt x="816030" y="87434"/>
                </a:lnTo>
                <a:lnTo>
                  <a:pt x="816908" y="76198"/>
                </a:lnTo>
                <a:lnTo>
                  <a:pt x="816030" y="64961"/>
                </a:lnTo>
                <a:lnTo>
                  <a:pt x="791072" y="32423"/>
                </a:lnTo>
                <a:lnTo>
                  <a:pt x="774999" y="29844"/>
                </a:lnTo>
                <a:lnTo>
                  <a:pt x="838159" y="29844"/>
                </a:lnTo>
                <a:lnTo>
                  <a:pt x="844331" y="41075"/>
                </a:lnTo>
                <a:lnTo>
                  <a:pt x="848979" y="57401"/>
                </a:lnTo>
                <a:lnTo>
                  <a:pt x="850562" y="76198"/>
                </a:lnTo>
                <a:lnTo>
                  <a:pt x="848979" y="94811"/>
                </a:lnTo>
                <a:lnTo>
                  <a:pt x="844331" y="111042"/>
                </a:lnTo>
                <a:lnTo>
                  <a:pt x="837990" y="122552"/>
                </a:lnTo>
                <a:close/>
              </a:path>
              <a:path w="1562734" h="292734">
                <a:moveTo>
                  <a:pt x="935967" y="162556"/>
                </a:moveTo>
                <a:lnTo>
                  <a:pt x="901361" y="162556"/>
                </a:lnTo>
                <a:lnTo>
                  <a:pt x="901361" y="1904"/>
                </a:lnTo>
                <a:lnTo>
                  <a:pt x="935967" y="1904"/>
                </a:lnTo>
                <a:lnTo>
                  <a:pt x="935967" y="162556"/>
                </a:lnTo>
                <a:close/>
              </a:path>
              <a:path w="1562734" h="292734">
                <a:moveTo>
                  <a:pt x="935967" y="292728"/>
                </a:moveTo>
                <a:lnTo>
                  <a:pt x="720707" y="292728"/>
                </a:lnTo>
                <a:lnTo>
                  <a:pt x="720707" y="180970"/>
                </a:lnTo>
                <a:lnTo>
                  <a:pt x="935967" y="180970"/>
                </a:lnTo>
                <a:lnTo>
                  <a:pt x="935967" y="210497"/>
                </a:lnTo>
                <a:lnTo>
                  <a:pt x="755314" y="210497"/>
                </a:lnTo>
                <a:lnTo>
                  <a:pt x="755314" y="263518"/>
                </a:lnTo>
                <a:lnTo>
                  <a:pt x="935967" y="263518"/>
                </a:lnTo>
                <a:lnTo>
                  <a:pt x="935967" y="292728"/>
                </a:lnTo>
                <a:close/>
              </a:path>
              <a:path w="1562734" h="292734">
                <a:moveTo>
                  <a:pt x="935967" y="263518"/>
                </a:moveTo>
                <a:lnTo>
                  <a:pt x="901361" y="263518"/>
                </a:lnTo>
                <a:lnTo>
                  <a:pt x="901361" y="210497"/>
                </a:lnTo>
                <a:lnTo>
                  <a:pt x="935967" y="210497"/>
                </a:lnTo>
                <a:lnTo>
                  <a:pt x="935967" y="263518"/>
                </a:lnTo>
                <a:close/>
              </a:path>
              <a:path w="1562734" h="292734">
                <a:moveTo>
                  <a:pt x="1239173" y="92707"/>
                </a:moveTo>
                <a:lnTo>
                  <a:pt x="1017563" y="92707"/>
                </a:lnTo>
                <a:lnTo>
                  <a:pt x="1017563" y="5397"/>
                </a:lnTo>
                <a:lnTo>
                  <a:pt x="1239173" y="5397"/>
                </a:lnTo>
                <a:lnTo>
                  <a:pt x="1239173" y="33654"/>
                </a:lnTo>
                <a:lnTo>
                  <a:pt x="1051852" y="33654"/>
                </a:lnTo>
                <a:lnTo>
                  <a:pt x="1051852" y="64768"/>
                </a:lnTo>
                <a:lnTo>
                  <a:pt x="1239173" y="64768"/>
                </a:lnTo>
                <a:lnTo>
                  <a:pt x="1239173" y="92707"/>
                </a:lnTo>
                <a:close/>
              </a:path>
              <a:path w="1562734" h="292734">
                <a:moveTo>
                  <a:pt x="1239173" y="64768"/>
                </a:moveTo>
                <a:lnTo>
                  <a:pt x="1204566" y="64768"/>
                </a:lnTo>
                <a:lnTo>
                  <a:pt x="1204566" y="33654"/>
                </a:lnTo>
                <a:lnTo>
                  <a:pt x="1239173" y="33654"/>
                </a:lnTo>
                <a:lnTo>
                  <a:pt x="1239173" y="64768"/>
                </a:lnTo>
                <a:close/>
              </a:path>
              <a:path w="1562734" h="292734">
                <a:moveTo>
                  <a:pt x="1257905" y="142236"/>
                </a:moveTo>
                <a:lnTo>
                  <a:pt x="998513" y="142236"/>
                </a:lnTo>
                <a:lnTo>
                  <a:pt x="998513" y="113027"/>
                </a:lnTo>
                <a:lnTo>
                  <a:pt x="1257905" y="113027"/>
                </a:lnTo>
                <a:lnTo>
                  <a:pt x="1257905" y="142236"/>
                </a:lnTo>
                <a:close/>
              </a:path>
              <a:path w="1562734" h="292734">
                <a:moveTo>
                  <a:pt x="1144877" y="167001"/>
                </a:moveTo>
                <a:lnTo>
                  <a:pt x="1110906" y="167001"/>
                </a:lnTo>
                <a:lnTo>
                  <a:pt x="1110906" y="142236"/>
                </a:lnTo>
                <a:lnTo>
                  <a:pt x="1144877" y="142236"/>
                </a:lnTo>
                <a:lnTo>
                  <a:pt x="1144877" y="167001"/>
                </a:lnTo>
                <a:close/>
              </a:path>
              <a:path w="1562734" h="292734">
                <a:moveTo>
                  <a:pt x="1245522" y="292728"/>
                </a:moveTo>
                <a:lnTo>
                  <a:pt x="1017563" y="292728"/>
                </a:lnTo>
                <a:lnTo>
                  <a:pt x="1017563" y="216212"/>
                </a:lnTo>
                <a:lnTo>
                  <a:pt x="1204566" y="216212"/>
                </a:lnTo>
                <a:lnTo>
                  <a:pt x="1204566" y="194940"/>
                </a:lnTo>
                <a:lnTo>
                  <a:pt x="1017563" y="194940"/>
                </a:lnTo>
                <a:lnTo>
                  <a:pt x="1017563" y="167001"/>
                </a:lnTo>
                <a:lnTo>
                  <a:pt x="1239173" y="167001"/>
                </a:lnTo>
                <a:lnTo>
                  <a:pt x="1239173" y="243834"/>
                </a:lnTo>
                <a:lnTo>
                  <a:pt x="1051852" y="243834"/>
                </a:lnTo>
                <a:lnTo>
                  <a:pt x="1051852" y="264788"/>
                </a:lnTo>
                <a:lnTo>
                  <a:pt x="1245522" y="264788"/>
                </a:lnTo>
                <a:lnTo>
                  <a:pt x="1245522" y="292728"/>
                </a:lnTo>
                <a:close/>
              </a:path>
              <a:path w="1562734" h="292734">
                <a:moveTo>
                  <a:pt x="1433478" y="120012"/>
                </a:moveTo>
                <a:lnTo>
                  <a:pt x="1377004" y="115686"/>
                </a:lnTo>
                <a:lnTo>
                  <a:pt x="1336008" y="99692"/>
                </a:lnTo>
                <a:lnTo>
                  <a:pt x="1316958" y="60641"/>
                </a:lnTo>
                <a:lnTo>
                  <a:pt x="1318194" y="48740"/>
                </a:lnTo>
                <a:lnTo>
                  <a:pt x="1354140" y="12168"/>
                </a:lnTo>
                <a:lnTo>
                  <a:pt x="1403738" y="2574"/>
                </a:lnTo>
                <a:lnTo>
                  <a:pt x="1433478" y="1587"/>
                </a:lnTo>
                <a:lnTo>
                  <a:pt x="1463169" y="2574"/>
                </a:lnTo>
                <a:lnTo>
                  <a:pt x="1512549" y="12168"/>
                </a:lnTo>
                <a:lnTo>
                  <a:pt x="1539588" y="30479"/>
                </a:lnTo>
                <a:lnTo>
                  <a:pt x="1433478" y="30479"/>
                </a:lnTo>
                <a:lnTo>
                  <a:pt x="1409453" y="31158"/>
                </a:lnTo>
                <a:lnTo>
                  <a:pt x="1361725" y="42543"/>
                </a:lnTo>
                <a:lnTo>
                  <a:pt x="1351565" y="53021"/>
                </a:lnTo>
                <a:lnTo>
                  <a:pt x="1351565" y="68578"/>
                </a:lnTo>
                <a:lnTo>
                  <a:pt x="1389386" y="88421"/>
                </a:lnTo>
                <a:lnTo>
                  <a:pt x="1433478" y="91120"/>
                </a:lnTo>
                <a:lnTo>
                  <a:pt x="1539582" y="91120"/>
                </a:lnTo>
                <a:lnTo>
                  <a:pt x="1538831" y="92251"/>
                </a:lnTo>
                <a:lnTo>
                  <a:pt x="1530631" y="99692"/>
                </a:lnTo>
                <a:lnTo>
                  <a:pt x="1512549" y="109430"/>
                </a:lnTo>
                <a:lnTo>
                  <a:pt x="1489793" y="115686"/>
                </a:lnTo>
                <a:lnTo>
                  <a:pt x="1463169" y="119024"/>
                </a:lnTo>
                <a:lnTo>
                  <a:pt x="1433478" y="120012"/>
                </a:lnTo>
                <a:close/>
              </a:path>
              <a:path w="1562734" h="292734">
                <a:moveTo>
                  <a:pt x="1539582" y="91120"/>
                </a:moveTo>
                <a:lnTo>
                  <a:pt x="1433478" y="91120"/>
                </a:lnTo>
                <a:lnTo>
                  <a:pt x="1457320" y="90485"/>
                </a:lnTo>
                <a:lnTo>
                  <a:pt x="1477292" y="88421"/>
                </a:lnTo>
                <a:lnTo>
                  <a:pt x="1493216" y="84691"/>
                </a:lnTo>
                <a:lnTo>
                  <a:pt x="1504914" y="79055"/>
                </a:lnTo>
                <a:lnTo>
                  <a:pt x="1511581" y="74293"/>
                </a:lnTo>
                <a:lnTo>
                  <a:pt x="1515391" y="68578"/>
                </a:lnTo>
                <a:lnTo>
                  <a:pt x="1515391" y="53021"/>
                </a:lnTo>
                <a:lnTo>
                  <a:pt x="1477292" y="33297"/>
                </a:lnTo>
                <a:lnTo>
                  <a:pt x="1433478" y="30479"/>
                </a:lnTo>
                <a:lnTo>
                  <a:pt x="1539588" y="30479"/>
                </a:lnTo>
                <a:lnTo>
                  <a:pt x="1544799" y="38297"/>
                </a:lnTo>
                <a:lnTo>
                  <a:pt x="1548445" y="48740"/>
                </a:lnTo>
                <a:lnTo>
                  <a:pt x="1549680" y="60641"/>
                </a:lnTo>
                <a:lnTo>
                  <a:pt x="1548445" y="72725"/>
                </a:lnTo>
                <a:lnTo>
                  <a:pt x="1544799" y="83262"/>
                </a:lnTo>
                <a:lnTo>
                  <a:pt x="1539582" y="91120"/>
                </a:lnTo>
                <a:close/>
              </a:path>
              <a:path w="1562734" h="292734">
                <a:moveTo>
                  <a:pt x="1562697" y="179700"/>
                </a:moveTo>
                <a:lnTo>
                  <a:pt x="1303306" y="179700"/>
                </a:lnTo>
                <a:lnTo>
                  <a:pt x="1303306" y="149856"/>
                </a:lnTo>
                <a:lnTo>
                  <a:pt x="1562697" y="149856"/>
                </a:lnTo>
                <a:lnTo>
                  <a:pt x="1562697" y="179700"/>
                </a:lnTo>
                <a:close/>
              </a:path>
              <a:path w="1562734" h="292734">
                <a:moveTo>
                  <a:pt x="1549045" y="291140"/>
                </a:moveTo>
                <a:lnTo>
                  <a:pt x="1322356" y="291140"/>
                </a:lnTo>
                <a:lnTo>
                  <a:pt x="1322356" y="207322"/>
                </a:lnTo>
                <a:lnTo>
                  <a:pt x="1356645" y="207322"/>
                </a:lnTo>
                <a:lnTo>
                  <a:pt x="1356645" y="261296"/>
                </a:lnTo>
                <a:lnTo>
                  <a:pt x="1549045" y="261296"/>
                </a:lnTo>
                <a:lnTo>
                  <a:pt x="1549045" y="291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8546" y="6694009"/>
            <a:ext cx="1494790" cy="304800"/>
          </a:xfrm>
          <a:custGeom>
            <a:avLst/>
            <a:gdLst/>
            <a:ahLst/>
            <a:cxnLst/>
            <a:rect l="l" t="t" r="r" b="b"/>
            <a:pathLst>
              <a:path w="1494790" h="304800">
                <a:moveTo>
                  <a:pt x="237801" y="209862"/>
                </a:moveTo>
                <a:lnTo>
                  <a:pt x="203195" y="209862"/>
                </a:lnTo>
                <a:lnTo>
                  <a:pt x="203195" y="105090"/>
                </a:lnTo>
                <a:lnTo>
                  <a:pt x="143824" y="105090"/>
                </a:lnTo>
                <a:lnTo>
                  <a:pt x="143824" y="75563"/>
                </a:lnTo>
                <a:lnTo>
                  <a:pt x="203195" y="75563"/>
                </a:lnTo>
                <a:lnTo>
                  <a:pt x="203195" y="8254"/>
                </a:lnTo>
                <a:lnTo>
                  <a:pt x="237801" y="8254"/>
                </a:lnTo>
                <a:lnTo>
                  <a:pt x="237801" y="209862"/>
                </a:lnTo>
                <a:close/>
              </a:path>
              <a:path w="1494790" h="304800">
                <a:moveTo>
                  <a:pt x="153666" y="41591"/>
                </a:moveTo>
                <a:lnTo>
                  <a:pt x="5079" y="41591"/>
                </a:lnTo>
                <a:lnTo>
                  <a:pt x="5079" y="11747"/>
                </a:lnTo>
                <a:lnTo>
                  <a:pt x="153666" y="11747"/>
                </a:lnTo>
                <a:lnTo>
                  <a:pt x="153666" y="41591"/>
                </a:lnTo>
                <a:close/>
              </a:path>
              <a:path w="1494790" h="304800">
                <a:moveTo>
                  <a:pt x="0" y="181288"/>
                </a:moveTo>
                <a:lnTo>
                  <a:pt x="0" y="150808"/>
                </a:lnTo>
                <a:lnTo>
                  <a:pt x="25126" y="141423"/>
                </a:lnTo>
                <a:lnTo>
                  <a:pt x="44806" y="124774"/>
                </a:lnTo>
                <a:lnTo>
                  <a:pt x="57639" y="100268"/>
                </a:lnTo>
                <a:lnTo>
                  <a:pt x="62228" y="67308"/>
                </a:lnTo>
                <a:lnTo>
                  <a:pt x="62228" y="41591"/>
                </a:lnTo>
                <a:lnTo>
                  <a:pt x="96517" y="41591"/>
                </a:lnTo>
                <a:lnTo>
                  <a:pt x="96517" y="67308"/>
                </a:lnTo>
                <a:lnTo>
                  <a:pt x="101245" y="99409"/>
                </a:lnTo>
                <a:lnTo>
                  <a:pt x="114336" y="122671"/>
                </a:lnTo>
                <a:lnTo>
                  <a:pt x="122665" y="129219"/>
                </a:lnTo>
                <a:lnTo>
                  <a:pt x="80008" y="129219"/>
                </a:lnTo>
                <a:lnTo>
                  <a:pt x="66122" y="147043"/>
                </a:lnTo>
                <a:lnTo>
                  <a:pt x="47504" y="162516"/>
                </a:lnTo>
                <a:lnTo>
                  <a:pt x="25136" y="174357"/>
                </a:lnTo>
                <a:lnTo>
                  <a:pt x="0" y="181288"/>
                </a:lnTo>
                <a:close/>
              </a:path>
              <a:path w="1494790" h="304800">
                <a:moveTo>
                  <a:pt x="159063" y="177795"/>
                </a:moveTo>
                <a:lnTo>
                  <a:pt x="134210" y="171098"/>
                </a:lnTo>
                <a:lnTo>
                  <a:pt x="112154" y="160413"/>
                </a:lnTo>
                <a:lnTo>
                  <a:pt x="93789" y="146274"/>
                </a:lnTo>
                <a:lnTo>
                  <a:pt x="80008" y="129219"/>
                </a:lnTo>
                <a:lnTo>
                  <a:pt x="122665" y="129219"/>
                </a:lnTo>
                <a:lnTo>
                  <a:pt x="134155" y="138253"/>
                </a:lnTo>
                <a:lnTo>
                  <a:pt x="159063" y="147316"/>
                </a:lnTo>
                <a:lnTo>
                  <a:pt x="159063" y="177795"/>
                </a:lnTo>
                <a:close/>
              </a:path>
              <a:path w="1494790" h="304800">
                <a:moveTo>
                  <a:pt x="242881" y="297490"/>
                </a:moveTo>
                <a:lnTo>
                  <a:pt x="22541" y="297490"/>
                </a:lnTo>
                <a:lnTo>
                  <a:pt x="22541" y="199702"/>
                </a:lnTo>
                <a:lnTo>
                  <a:pt x="57148" y="199702"/>
                </a:lnTo>
                <a:lnTo>
                  <a:pt x="57148" y="267646"/>
                </a:lnTo>
                <a:lnTo>
                  <a:pt x="242881" y="267646"/>
                </a:lnTo>
                <a:lnTo>
                  <a:pt x="242881" y="297490"/>
                </a:lnTo>
                <a:close/>
              </a:path>
              <a:path w="1494790" h="304800">
                <a:moveTo>
                  <a:pt x="385435" y="43813"/>
                </a:moveTo>
                <a:lnTo>
                  <a:pt x="351781" y="43813"/>
                </a:lnTo>
                <a:lnTo>
                  <a:pt x="351781" y="0"/>
                </a:lnTo>
                <a:lnTo>
                  <a:pt x="385435" y="0"/>
                </a:lnTo>
                <a:lnTo>
                  <a:pt x="385435" y="43813"/>
                </a:lnTo>
                <a:close/>
              </a:path>
              <a:path w="1494790" h="304800">
                <a:moveTo>
                  <a:pt x="486398" y="292728"/>
                </a:moveTo>
                <a:lnTo>
                  <a:pt x="452744" y="292728"/>
                </a:lnTo>
                <a:lnTo>
                  <a:pt x="452744" y="160651"/>
                </a:lnTo>
                <a:lnTo>
                  <a:pt x="410200" y="160651"/>
                </a:lnTo>
                <a:lnTo>
                  <a:pt x="410200" y="130489"/>
                </a:lnTo>
                <a:lnTo>
                  <a:pt x="452744" y="130489"/>
                </a:lnTo>
                <a:lnTo>
                  <a:pt x="452744" y="10159"/>
                </a:lnTo>
                <a:lnTo>
                  <a:pt x="486398" y="10159"/>
                </a:lnTo>
                <a:lnTo>
                  <a:pt x="486398" y="292728"/>
                </a:lnTo>
                <a:close/>
              </a:path>
              <a:path w="1494790" h="304800">
                <a:moveTo>
                  <a:pt x="426392" y="73658"/>
                </a:moveTo>
                <a:lnTo>
                  <a:pt x="310190" y="73658"/>
                </a:lnTo>
                <a:lnTo>
                  <a:pt x="310190" y="43813"/>
                </a:lnTo>
                <a:lnTo>
                  <a:pt x="426392" y="43813"/>
                </a:lnTo>
                <a:lnTo>
                  <a:pt x="426392" y="73658"/>
                </a:lnTo>
                <a:close/>
              </a:path>
              <a:path w="1494790" h="304800">
                <a:moveTo>
                  <a:pt x="307332" y="276535"/>
                </a:moveTo>
                <a:lnTo>
                  <a:pt x="307332" y="245104"/>
                </a:lnTo>
                <a:lnTo>
                  <a:pt x="325662" y="232330"/>
                </a:lnTo>
                <a:lnTo>
                  <a:pt x="339677" y="212918"/>
                </a:lnTo>
                <a:lnTo>
                  <a:pt x="348631" y="183803"/>
                </a:lnTo>
                <a:lnTo>
                  <a:pt x="351781" y="141919"/>
                </a:lnTo>
                <a:lnTo>
                  <a:pt x="351781" y="73658"/>
                </a:lnTo>
                <a:lnTo>
                  <a:pt x="385435" y="73658"/>
                </a:lnTo>
                <a:lnTo>
                  <a:pt x="385435" y="141919"/>
                </a:lnTo>
                <a:lnTo>
                  <a:pt x="388496" y="183669"/>
                </a:lnTo>
                <a:lnTo>
                  <a:pt x="397302" y="212799"/>
                </a:lnTo>
                <a:lnTo>
                  <a:pt x="404992" y="223514"/>
                </a:lnTo>
                <a:lnTo>
                  <a:pt x="368291" y="223514"/>
                </a:lnTo>
                <a:lnTo>
                  <a:pt x="358538" y="240019"/>
                </a:lnTo>
                <a:lnTo>
                  <a:pt x="345074" y="254787"/>
                </a:lnTo>
                <a:lnTo>
                  <a:pt x="327974" y="267179"/>
                </a:lnTo>
                <a:lnTo>
                  <a:pt x="307332" y="276535"/>
                </a:lnTo>
                <a:close/>
              </a:path>
              <a:path w="1494790" h="304800">
                <a:moveTo>
                  <a:pt x="429884" y="276853"/>
                </a:moveTo>
                <a:lnTo>
                  <a:pt x="409232" y="267313"/>
                </a:lnTo>
                <a:lnTo>
                  <a:pt x="392026" y="254787"/>
                </a:lnTo>
                <a:lnTo>
                  <a:pt x="378403" y="240014"/>
                </a:lnTo>
                <a:lnTo>
                  <a:pt x="368291" y="223514"/>
                </a:lnTo>
                <a:lnTo>
                  <a:pt x="404992" y="223514"/>
                </a:lnTo>
                <a:lnTo>
                  <a:pt x="411286" y="232285"/>
                </a:lnTo>
                <a:lnTo>
                  <a:pt x="429884" y="245104"/>
                </a:lnTo>
                <a:lnTo>
                  <a:pt x="429884" y="276853"/>
                </a:lnTo>
                <a:close/>
              </a:path>
              <a:path w="1494790" h="304800">
                <a:moveTo>
                  <a:pt x="546404" y="296220"/>
                </a:moveTo>
                <a:lnTo>
                  <a:pt x="512750" y="296220"/>
                </a:lnTo>
                <a:lnTo>
                  <a:pt x="512750" y="8254"/>
                </a:lnTo>
                <a:lnTo>
                  <a:pt x="546404" y="8254"/>
                </a:lnTo>
                <a:lnTo>
                  <a:pt x="546404" y="296220"/>
                </a:lnTo>
                <a:close/>
              </a:path>
              <a:path w="1494790" h="304800">
                <a:moveTo>
                  <a:pt x="687688" y="280028"/>
                </a:moveTo>
                <a:lnTo>
                  <a:pt x="646791" y="267705"/>
                </a:lnTo>
                <a:lnTo>
                  <a:pt x="618237" y="212362"/>
                </a:lnTo>
                <a:lnTo>
                  <a:pt x="613395" y="144459"/>
                </a:lnTo>
                <a:lnTo>
                  <a:pt x="614476" y="107902"/>
                </a:lnTo>
                <a:lnTo>
                  <a:pt x="625450" y="50744"/>
                </a:lnTo>
                <a:lnTo>
                  <a:pt x="658717" y="14049"/>
                </a:lnTo>
                <a:lnTo>
                  <a:pt x="687688" y="8254"/>
                </a:lnTo>
                <a:lnTo>
                  <a:pt x="703087" y="9723"/>
                </a:lnTo>
                <a:lnTo>
                  <a:pt x="716818" y="14049"/>
                </a:lnTo>
                <a:lnTo>
                  <a:pt x="728764" y="21113"/>
                </a:lnTo>
                <a:lnTo>
                  <a:pt x="738804" y="30796"/>
                </a:lnTo>
                <a:lnTo>
                  <a:pt x="742992" y="38099"/>
                </a:lnTo>
                <a:lnTo>
                  <a:pt x="687688" y="38099"/>
                </a:lnTo>
                <a:lnTo>
                  <a:pt x="680331" y="38868"/>
                </a:lnTo>
                <a:lnTo>
                  <a:pt x="650859" y="85881"/>
                </a:lnTo>
                <a:lnTo>
                  <a:pt x="647684" y="144459"/>
                </a:lnTo>
                <a:lnTo>
                  <a:pt x="648408" y="176342"/>
                </a:lnTo>
                <a:lnTo>
                  <a:pt x="655453" y="224154"/>
                </a:lnTo>
                <a:lnTo>
                  <a:pt x="687688" y="250501"/>
                </a:lnTo>
                <a:lnTo>
                  <a:pt x="743174" y="250501"/>
                </a:lnTo>
                <a:lnTo>
                  <a:pt x="738804" y="258121"/>
                </a:lnTo>
                <a:lnTo>
                  <a:pt x="728764" y="267705"/>
                </a:lnTo>
                <a:lnTo>
                  <a:pt x="716818" y="274551"/>
                </a:lnTo>
                <a:lnTo>
                  <a:pt x="703087" y="278659"/>
                </a:lnTo>
                <a:lnTo>
                  <a:pt x="687688" y="280028"/>
                </a:lnTo>
                <a:close/>
              </a:path>
              <a:path w="1494790" h="304800">
                <a:moveTo>
                  <a:pt x="743174" y="250501"/>
                </a:moveTo>
                <a:lnTo>
                  <a:pt x="687688" y="250501"/>
                </a:lnTo>
                <a:lnTo>
                  <a:pt x="695224" y="249742"/>
                </a:lnTo>
                <a:lnTo>
                  <a:pt x="702015" y="247525"/>
                </a:lnTo>
                <a:lnTo>
                  <a:pt x="724914" y="203076"/>
                </a:lnTo>
                <a:lnTo>
                  <a:pt x="728010" y="144459"/>
                </a:lnTo>
                <a:lnTo>
                  <a:pt x="727325" y="112580"/>
                </a:lnTo>
                <a:lnTo>
                  <a:pt x="720241" y="64897"/>
                </a:lnTo>
                <a:lnTo>
                  <a:pt x="687688" y="38099"/>
                </a:lnTo>
                <a:lnTo>
                  <a:pt x="742992" y="38099"/>
                </a:lnTo>
                <a:lnTo>
                  <a:pt x="750244" y="50744"/>
                </a:lnTo>
                <a:lnTo>
                  <a:pt x="757457" y="76555"/>
                </a:lnTo>
                <a:lnTo>
                  <a:pt x="761217" y="107902"/>
                </a:lnTo>
                <a:lnTo>
                  <a:pt x="762299" y="144459"/>
                </a:lnTo>
                <a:lnTo>
                  <a:pt x="761217" y="181015"/>
                </a:lnTo>
                <a:lnTo>
                  <a:pt x="757457" y="212362"/>
                </a:lnTo>
                <a:lnTo>
                  <a:pt x="750244" y="238173"/>
                </a:lnTo>
                <a:lnTo>
                  <a:pt x="743174" y="250501"/>
                </a:lnTo>
                <a:close/>
              </a:path>
              <a:path w="1494790" h="304800">
                <a:moveTo>
                  <a:pt x="846752" y="296220"/>
                </a:moveTo>
                <a:lnTo>
                  <a:pt x="812145" y="296220"/>
                </a:lnTo>
                <a:lnTo>
                  <a:pt x="812145" y="8254"/>
                </a:lnTo>
                <a:lnTo>
                  <a:pt x="846752" y="8254"/>
                </a:lnTo>
                <a:lnTo>
                  <a:pt x="846752" y="296220"/>
                </a:lnTo>
                <a:close/>
              </a:path>
              <a:path w="1494790" h="304800">
                <a:moveTo>
                  <a:pt x="1005816" y="142236"/>
                </a:moveTo>
                <a:lnTo>
                  <a:pt x="971844" y="142236"/>
                </a:lnTo>
                <a:lnTo>
                  <a:pt x="971844" y="110804"/>
                </a:lnTo>
                <a:lnTo>
                  <a:pt x="963158" y="108369"/>
                </a:lnTo>
                <a:lnTo>
                  <a:pt x="928228" y="82905"/>
                </a:lnTo>
                <a:lnTo>
                  <a:pt x="923585" y="62546"/>
                </a:lnTo>
                <a:lnTo>
                  <a:pt x="924761" y="51815"/>
                </a:lnTo>
                <a:lnTo>
                  <a:pt x="959606" y="18116"/>
                </a:lnTo>
                <a:lnTo>
                  <a:pt x="1009502" y="8909"/>
                </a:lnTo>
                <a:lnTo>
                  <a:pt x="1040105" y="7937"/>
                </a:lnTo>
                <a:lnTo>
                  <a:pt x="1070569" y="8909"/>
                </a:lnTo>
                <a:lnTo>
                  <a:pt x="1120425" y="18116"/>
                </a:lnTo>
                <a:lnTo>
                  <a:pt x="1147987" y="37146"/>
                </a:lnTo>
                <a:lnTo>
                  <a:pt x="1040105" y="37146"/>
                </a:lnTo>
                <a:lnTo>
                  <a:pt x="1015554" y="37776"/>
                </a:lnTo>
                <a:lnTo>
                  <a:pt x="966129" y="48893"/>
                </a:lnTo>
                <a:lnTo>
                  <a:pt x="958192" y="56831"/>
                </a:lnTo>
                <a:lnTo>
                  <a:pt x="958192" y="68260"/>
                </a:lnTo>
                <a:lnTo>
                  <a:pt x="994664" y="85603"/>
                </a:lnTo>
                <a:lnTo>
                  <a:pt x="1040105" y="88262"/>
                </a:lnTo>
                <a:lnTo>
                  <a:pt x="1147905" y="88262"/>
                </a:lnTo>
                <a:lnTo>
                  <a:pt x="1145994" y="90986"/>
                </a:lnTo>
                <a:lnTo>
                  <a:pt x="1109001" y="110487"/>
                </a:lnTo>
                <a:lnTo>
                  <a:pt x="1109001" y="116202"/>
                </a:lnTo>
                <a:lnTo>
                  <a:pt x="1005816" y="116202"/>
                </a:lnTo>
                <a:lnTo>
                  <a:pt x="1005816" y="142236"/>
                </a:lnTo>
                <a:close/>
              </a:path>
              <a:path w="1494790" h="304800">
                <a:moveTo>
                  <a:pt x="1147905" y="88262"/>
                </a:moveTo>
                <a:lnTo>
                  <a:pt x="1040105" y="88262"/>
                </a:lnTo>
                <a:lnTo>
                  <a:pt x="1064606" y="87632"/>
                </a:lnTo>
                <a:lnTo>
                  <a:pt x="1085387" y="85603"/>
                </a:lnTo>
                <a:lnTo>
                  <a:pt x="1101941" y="81967"/>
                </a:lnTo>
                <a:lnTo>
                  <a:pt x="1113763" y="76515"/>
                </a:lnTo>
                <a:lnTo>
                  <a:pt x="1119160" y="73023"/>
                </a:lnTo>
                <a:lnTo>
                  <a:pt x="1122018" y="68260"/>
                </a:lnTo>
                <a:lnTo>
                  <a:pt x="1122018" y="56831"/>
                </a:lnTo>
                <a:lnTo>
                  <a:pt x="1085387" y="39805"/>
                </a:lnTo>
                <a:lnTo>
                  <a:pt x="1040105" y="37146"/>
                </a:lnTo>
                <a:lnTo>
                  <a:pt x="1147987" y="37146"/>
                </a:lnTo>
                <a:lnTo>
                  <a:pt x="1151664" y="42424"/>
                </a:lnTo>
                <a:lnTo>
                  <a:pt x="1155131" y="51815"/>
                </a:lnTo>
                <a:lnTo>
                  <a:pt x="1156307" y="62546"/>
                </a:lnTo>
                <a:lnTo>
                  <a:pt x="1155131" y="73454"/>
                </a:lnTo>
                <a:lnTo>
                  <a:pt x="1151664" y="82905"/>
                </a:lnTo>
                <a:lnTo>
                  <a:pt x="1147905" y="88262"/>
                </a:lnTo>
                <a:close/>
              </a:path>
              <a:path w="1494790" h="304800">
                <a:moveTo>
                  <a:pt x="1040105" y="117472"/>
                </a:moveTo>
                <a:lnTo>
                  <a:pt x="1031175" y="117407"/>
                </a:lnTo>
                <a:lnTo>
                  <a:pt x="1022484" y="117194"/>
                </a:lnTo>
                <a:lnTo>
                  <a:pt x="1014031" y="116802"/>
                </a:lnTo>
                <a:lnTo>
                  <a:pt x="1005816" y="116202"/>
                </a:lnTo>
                <a:lnTo>
                  <a:pt x="1075029" y="116202"/>
                </a:lnTo>
                <a:lnTo>
                  <a:pt x="1066759" y="116802"/>
                </a:lnTo>
                <a:lnTo>
                  <a:pt x="1058162" y="117194"/>
                </a:lnTo>
                <a:lnTo>
                  <a:pt x="1049267" y="117407"/>
                </a:lnTo>
                <a:lnTo>
                  <a:pt x="1040105" y="117472"/>
                </a:lnTo>
                <a:close/>
              </a:path>
              <a:path w="1494790" h="304800">
                <a:moveTo>
                  <a:pt x="1109001" y="142236"/>
                </a:moveTo>
                <a:lnTo>
                  <a:pt x="1075029" y="142236"/>
                </a:lnTo>
                <a:lnTo>
                  <a:pt x="1075029" y="116202"/>
                </a:lnTo>
                <a:lnTo>
                  <a:pt x="1109001" y="116202"/>
                </a:lnTo>
                <a:lnTo>
                  <a:pt x="1109001" y="142236"/>
                </a:lnTo>
                <a:close/>
              </a:path>
              <a:path w="1494790" h="304800">
                <a:moveTo>
                  <a:pt x="1169324" y="171763"/>
                </a:moveTo>
                <a:lnTo>
                  <a:pt x="909933" y="171763"/>
                </a:lnTo>
                <a:lnTo>
                  <a:pt x="909933" y="142236"/>
                </a:lnTo>
                <a:lnTo>
                  <a:pt x="1169324" y="142236"/>
                </a:lnTo>
                <a:lnTo>
                  <a:pt x="1169324" y="171763"/>
                </a:lnTo>
                <a:close/>
              </a:path>
              <a:path w="1494790" h="304800">
                <a:moveTo>
                  <a:pt x="1040105" y="304475"/>
                </a:moveTo>
                <a:lnTo>
                  <a:pt x="985576" y="300824"/>
                </a:lnTo>
                <a:lnTo>
                  <a:pt x="946762" y="288600"/>
                </a:lnTo>
                <a:lnTo>
                  <a:pt x="923585" y="249866"/>
                </a:lnTo>
                <a:lnTo>
                  <a:pt x="925108" y="237563"/>
                </a:lnTo>
                <a:lnTo>
                  <a:pt x="964026" y="203780"/>
                </a:lnTo>
                <a:lnTo>
                  <a:pt x="1011054" y="195863"/>
                </a:lnTo>
                <a:lnTo>
                  <a:pt x="1040105" y="194940"/>
                </a:lnTo>
                <a:lnTo>
                  <a:pt x="1069240" y="195863"/>
                </a:lnTo>
                <a:lnTo>
                  <a:pt x="1115961" y="203780"/>
                </a:lnTo>
                <a:lnTo>
                  <a:pt x="1147804" y="224149"/>
                </a:lnTo>
                <a:lnTo>
                  <a:pt x="1040105" y="224149"/>
                </a:lnTo>
                <a:lnTo>
                  <a:pt x="1015941" y="224710"/>
                </a:lnTo>
                <a:lnTo>
                  <a:pt x="968034" y="234309"/>
                </a:lnTo>
                <a:lnTo>
                  <a:pt x="958192" y="243516"/>
                </a:lnTo>
                <a:lnTo>
                  <a:pt x="958192" y="256216"/>
                </a:lnTo>
                <a:lnTo>
                  <a:pt x="995854" y="273241"/>
                </a:lnTo>
                <a:lnTo>
                  <a:pt x="1040105" y="275583"/>
                </a:lnTo>
                <a:lnTo>
                  <a:pt x="1147804" y="275583"/>
                </a:lnTo>
                <a:lnTo>
                  <a:pt x="1143047" y="281298"/>
                </a:lnTo>
                <a:lnTo>
                  <a:pt x="1133130" y="288600"/>
                </a:lnTo>
                <a:lnTo>
                  <a:pt x="1115961" y="295902"/>
                </a:lnTo>
                <a:lnTo>
                  <a:pt x="1094594" y="300824"/>
                </a:lnTo>
                <a:lnTo>
                  <a:pt x="1069240" y="303602"/>
                </a:lnTo>
                <a:lnTo>
                  <a:pt x="1040105" y="304475"/>
                </a:lnTo>
                <a:close/>
              </a:path>
              <a:path w="1494790" h="304800">
                <a:moveTo>
                  <a:pt x="1147804" y="275583"/>
                </a:moveTo>
                <a:lnTo>
                  <a:pt x="1040105" y="275583"/>
                </a:lnTo>
                <a:lnTo>
                  <a:pt x="1064264" y="275022"/>
                </a:lnTo>
                <a:lnTo>
                  <a:pt x="1084316" y="273241"/>
                </a:lnTo>
                <a:lnTo>
                  <a:pt x="1100200" y="270091"/>
                </a:lnTo>
                <a:lnTo>
                  <a:pt x="1111858" y="265423"/>
                </a:lnTo>
                <a:lnTo>
                  <a:pt x="1118525" y="261613"/>
                </a:lnTo>
                <a:lnTo>
                  <a:pt x="1122018" y="256216"/>
                </a:lnTo>
                <a:lnTo>
                  <a:pt x="1122018" y="243516"/>
                </a:lnTo>
                <a:lnTo>
                  <a:pt x="1084316" y="226491"/>
                </a:lnTo>
                <a:lnTo>
                  <a:pt x="1040105" y="224149"/>
                </a:lnTo>
                <a:lnTo>
                  <a:pt x="1147804" y="224149"/>
                </a:lnTo>
                <a:lnTo>
                  <a:pt x="1150314" y="227165"/>
                </a:lnTo>
                <a:lnTo>
                  <a:pt x="1154784" y="237563"/>
                </a:lnTo>
                <a:lnTo>
                  <a:pt x="1156307" y="249866"/>
                </a:lnTo>
                <a:lnTo>
                  <a:pt x="1154784" y="262169"/>
                </a:lnTo>
                <a:lnTo>
                  <a:pt x="1150314" y="272567"/>
                </a:lnTo>
                <a:lnTo>
                  <a:pt x="1147804" y="275583"/>
                </a:lnTo>
                <a:close/>
              </a:path>
              <a:path w="1494790" h="304800">
                <a:moveTo>
                  <a:pt x="1222663" y="279393"/>
                </a:moveTo>
                <a:lnTo>
                  <a:pt x="1222663" y="246691"/>
                </a:lnTo>
                <a:lnTo>
                  <a:pt x="1262197" y="229381"/>
                </a:lnTo>
                <a:lnTo>
                  <a:pt x="1292283" y="203233"/>
                </a:lnTo>
                <a:lnTo>
                  <a:pt x="1313301" y="168626"/>
                </a:lnTo>
                <a:lnTo>
                  <a:pt x="1325632" y="125942"/>
                </a:lnTo>
                <a:lnTo>
                  <a:pt x="1329658" y="75563"/>
                </a:lnTo>
                <a:lnTo>
                  <a:pt x="1329658" y="43813"/>
                </a:lnTo>
                <a:lnTo>
                  <a:pt x="1224250" y="43813"/>
                </a:lnTo>
                <a:lnTo>
                  <a:pt x="1224250" y="13334"/>
                </a:lnTo>
                <a:lnTo>
                  <a:pt x="1363947" y="13334"/>
                </a:lnTo>
                <a:lnTo>
                  <a:pt x="1363947" y="71435"/>
                </a:lnTo>
                <a:lnTo>
                  <a:pt x="1360383" y="123219"/>
                </a:lnTo>
                <a:lnTo>
                  <a:pt x="1349401" y="168529"/>
                </a:lnTo>
                <a:lnTo>
                  <a:pt x="1330571" y="207084"/>
                </a:lnTo>
                <a:lnTo>
                  <a:pt x="1303459" y="238601"/>
                </a:lnTo>
                <a:lnTo>
                  <a:pt x="1267634" y="262798"/>
                </a:lnTo>
                <a:lnTo>
                  <a:pt x="1222663" y="279393"/>
                </a:lnTo>
                <a:close/>
              </a:path>
              <a:path w="1494790" h="304800">
                <a:moveTo>
                  <a:pt x="1449353" y="296220"/>
                </a:moveTo>
                <a:lnTo>
                  <a:pt x="1414746" y="296220"/>
                </a:lnTo>
                <a:lnTo>
                  <a:pt x="1414746" y="8254"/>
                </a:lnTo>
                <a:lnTo>
                  <a:pt x="1449353" y="8254"/>
                </a:lnTo>
                <a:lnTo>
                  <a:pt x="1449353" y="125727"/>
                </a:lnTo>
                <a:lnTo>
                  <a:pt x="1494437" y="125727"/>
                </a:lnTo>
                <a:lnTo>
                  <a:pt x="1494437" y="155888"/>
                </a:lnTo>
                <a:lnTo>
                  <a:pt x="1449353" y="155888"/>
                </a:lnTo>
                <a:lnTo>
                  <a:pt x="1449353" y="296220"/>
                </a:lnTo>
                <a:close/>
              </a:path>
            </a:pathLst>
          </a:custGeom>
          <a:solidFill>
            <a:srgbClr val="44A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07123" y="6700359"/>
            <a:ext cx="1165225" cy="292735"/>
          </a:xfrm>
          <a:custGeom>
            <a:avLst/>
            <a:gdLst/>
            <a:ahLst/>
            <a:cxnLst/>
            <a:rect l="l" t="t" r="r" b="b"/>
            <a:pathLst>
              <a:path w="1165225" h="292734">
                <a:moveTo>
                  <a:pt x="177478" y="115884"/>
                </a:moveTo>
                <a:lnTo>
                  <a:pt x="143824" y="115884"/>
                </a:lnTo>
                <a:lnTo>
                  <a:pt x="143824" y="3809"/>
                </a:lnTo>
                <a:lnTo>
                  <a:pt x="177478" y="3809"/>
                </a:lnTo>
                <a:lnTo>
                  <a:pt x="177478" y="115884"/>
                </a:lnTo>
                <a:close/>
              </a:path>
              <a:path w="1165225" h="292734">
                <a:moveTo>
                  <a:pt x="0" y="273043"/>
                </a:moveTo>
                <a:lnTo>
                  <a:pt x="0" y="239706"/>
                </a:lnTo>
                <a:lnTo>
                  <a:pt x="31530" y="221490"/>
                </a:lnTo>
                <a:lnTo>
                  <a:pt x="55084" y="191606"/>
                </a:lnTo>
                <a:lnTo>
                  <a:pt x="69828" y="150054"/>
                </a:lnTo>
                <a:lnTo>
                  <a:pt x="74928" y="96835"/>
                </a:lnTo>
                <a:lnTo>
                  <a:pt x="74928" y="37464"/>
                </a:lnTo>
                <a:lnTo>
                  <a:pt x="3174" y="37464"/>
                </a:lnTo>
                <a:lnTo>
                  <a:pt x="3174" y="6984"/>
                </a:lnTo>
                <a:lnTo>
                  <a:pt x="108899" y="6984"/>
                </a:lnTo>
                <a:lnTo>
                  <a:pt x="108899" y="102232"/>
                </a:lnTo>
                <a:lnTo>
                  <a:pt x="108264" y="115884"/>
                </a:lnTo>
                <a:lnTo>
                  <a:pt x="177478" y="115884"/>
                </a:lnTo>
                <a:lnTo>
                  <a:pt x="177478" y="146046"/>
                </a:lnTo>
                <a:lnTo>
                  <a:pt x="105090" y="146046"/>
                </a:lnTo>
                <a:lnTo>
                  <a:pt x="93000" y="190713"/>
                </a:lnTo>
                <a:lnTo>
                  <a:pt x="71951" y="227165"/>
                </a:lnTo>
                <a:lnTo>
                  <a:pt x="41199" y="254807"/>
                </a:lnTo>
                <a:lnTo>
                  <a:pt x="0" y="273043"/>
                </a:lnTo>
                <a:close/>
              </a:path>
              <a:path w="1165225" h="292734">
                <a:moveTo>
                  <a:pt x="177478" y="286378"/>
                </a:moveTo>
                <a:lnTo>
                  <a:pt x="143824" y="286378"/>
                </a:lnTo>
                <a:lnTo>
                  <a:pt x="143824" y="146046"/>
                </a:lnTo>
                <a:lnTo>
                  <a:pt x="177478" y="146046"/>
                </a:lnTo>
                <a:lnTo>
                  <a:pt x="177478" y="286378"/>
                </a:lnTo>
                <a:close/>
              </a:path>
              <a:path w="1165225" h="292734">
                <a:moveTo>
                  <a:pt x="239389" y="289870"/>
                </a:moveTo>
                <a:lnTo>
                  <a:pt x="205735" y="289870"/>
                </a:lnTo>
                <a:lnTo>
                  <a:pt x="205735" y="1904"/>
                </a:lnTo>
                <a:lnTo>
                  <a:pt x="239389" y="1904"/>
                </a:lnTo>
                <a:lnTo>
                  <a:pt x="239389" y="289870"/>
                </a:lnTo>
                <a:close/>
              </a:path>
              <a:path w="1165225" h="292734">
                <a:moveTo>
                  <a:pt x="379403" y="152078"/>
                </a:moveTo>
                <a:lnTo>
                  <a:pt x="338595" y="142970"/>
                </a:lnTo>
                <a:lnTo>
                  <a:pt x="310071" y="111042"/>
                </a:lnTo>
                <a:lnTo>
                  <a:pt x="303840" y="76198"/>
                </a:lnTo>
                <a:lnTo>
                  <a:pt x="305422" y="57401"/>
                </a:lnTo>
                <a:lnTo>
                  <a:pt x="327969" y="16192"/>
                </a:lnTo>
                <a:lnTo>
                  <a:pt x="364491" y="1056"/>
                </a:lnTo>
                <a:lnTo>
                  <a:pt x="379403" y="0"/>
                </a:lnTo>
                <a:lnTo>
                  <a:pt x="394449" y="1056"/>
                </a:lnTo>
                <a:lnTo>
                  <a:pt x="430837" y="16192"/>
                </a:lnTo>
                <a:lnTo>
                  <a:pt x="442563" y="29844"/>
                </a:lnTo>
                <a:lnTo>
                  <a:pt x="379403" y="29844"/>
                </a:lnTo>
                <a:lnTo>
                  <a:pt x="371009" y="30494"/>
                </a:lnTo>
                <a:lnTo>
                  <a:pt x="340947" y="55124"/>
                </a:lnTo>
                <a:lnTo>
                  <a:pt x="337494" y="76198"/>
                </a:lnTo>
                <a:lnTo>
                  <a:pt x="338372" y="87434"/>
                </a:lnTo>
                <a:lnTo>
                  <a:pt x="363449" y="119853"/>
                </a:lnTo>
                <a:lnTo>
                  <a:pt x="379403" y="122552"/>
                </a:lnTo>
                <a:lnTo>
                  <a:pt x="442395" y="122552"/>
                </a:lnTo>
                <a:lnTo>
                  <a:pt x="441170" y="124774"/>
                </a:lnTo>
                <a:lnTo>
                  <a:pt x="430837" y="135886"/>
                </a:lnTo>
                <a:lnTo>
                  <a:pt x="420255" y="142970"/>
                </a:lnTo>
                <a:lnTo>
                  <a:pt x="408096" y="148030"/>
                </a:lnTo>
                <a:lnTo>
                  <a:pt x="394449" y="151066"/>
                </a:lnTo>
                <a:lnTo>
                  <a:pt x="379403" y="152078"/>
                </a:lnTo>
                <a:close/>
              </a:path>
              <a:path w="1165225" h="292734">
                <a:moveTo>
                  <a:pt x="442395" y="122552"/>
                </a:moveTo>
                <a:lnTo>
                  <a:pt x="379403" y="122552"/>
                </a:lnTo>
                <a:lnTo>
                  <a:pt x="387841" y="121857"/>
                </a:lnTo>
                <a:lnTo>
                  <a:pt x="395476" y="119853"/>
                </a:lnTo>
                <a:lnTo>
                  <a:pt x="420434" y="87434"/>
                </a:lnTo>
                <a:lnTo>
                  <a:pt x="421312" y="76198"/>
                </a:lnTo>
                <a:lnTo>
                  <a:pt x="420434" y="64961"/>
                </a:lnTo>
                <a:lnTo>
                  <a:pt x="395476" y="32423"/>
                </a:lnTo>
                <a:lnTo>
                  <a:pt x="379403" y="29844"/>
                </a:lnTo>
                <a:lnTo>
                  <a:pt x="442563" y="29844"/>
                </a:lnTo>
                <a:lnTo>
                  <a:pt x="448735" y="41075"/>
                </a:lnTo>
                <a:lnTo>
                  <a:pt x="453384" y="57401"/>
                </a:lnTo>
                <a:lnTo>
                  <a:pt x="454966" y="76198"/>
                </a:lnTo>
                <a:lnTo>
                  <a:pt x="453384" y="94811"/>
                </a:lnTo>
                <a:lnTo>
                  <a:pt x="448735" y="111042"/>
                </a:lnTo>
                <a:lnTo>
                  <a:pt x="442395" y="122552"/>
                </a:lnTo>
                <a:close/>
              </a:path>
              <a:path w="1165225" h="292734">
                <a:moveTo>
                  <a:pt x="540372" y="162556"/>
                </a:moveTo>
                <a:lnTo>
                  <a:pt x="505765" y="162556"/>
                </a:lnTo>
                <a:lnTo>
                  <a:pt x="505765" y="1904"/>
                </a:lnTo>
                <a:lnTo>
                  <a:pt x="540372" y="1904"/>
                </a:lnTo>
                <a:lnTo>
                  <a:pt x="540372" y="162556"/>
                </a:lnTo>
                <a:close/>
              </a:path>
              <a:path w="1165225" h="292734">
                <a:moveTo>
                  <a:pt x="540372" y="292728"/>
                </a:moveTo>
                <a:lnTo>
                  <a:pt x="325112" y="292728"/>
                </a:lnTo>
                <a:lnTo>
                  <a:pt x="325112" y="180970"/>
                </a:lnTo>
                <a:lnTo>
                  <a:pt x="540372" y="180970"/>
                </a:lnTo>
                <a:lnTo>
                  <a:pt x="540372" y="210497"/>
                </a:lnTo>
                <a:lnTo>
                  <a:pt x="359718" y="210497"/>
                </a:lnTo>
                <a:lnTo>
                  <a:pt x="359718" y="263518"/>
                </a:lnTo>
                <a:lnTo>
                  <a:pt x="540372" y="263518"/>
                </a:lnTo>
                <a:lnTo>
                  <a:pt x="540372" y="292728"/>
                </a:lnTo>
                <a:close/>
              </a:path>
              <a:path w="1165225" h="292734">
                <a:moveTo>
                  <a:pt x="540372" y="263518"/>
                </a:moveTo>
                <a:lnTo>
                  <a:pt x="505765" y="263518"/>
                </a:lnTo>
                <a:lnTo>
                  <a:pt x="505765" y="210497"/>
                </a:lnTo>
                <a:lnTo>
                  <a:pt x="540372" y="210497"/>
                </a:lnTo>
                <a:lnTo>
                  <a:pt x="540372" y="263518"/>
                </a:lnTo>
                <a:close/>
              </a:path>
              <a:path w="1165225" h="292734">
                <a:moveTo>
                  <a:pt x="843577" y="92707"/>
                </a:moveTo>
                <a:lnTo>
                  <a:pt x="621967" y="92707"/>
                </a:lnTo>
                <a:lnTo>
                  <a:pt x="621967" y="5397"/>
                </a:lnTo>
                <a:lnTo>
                  <a:pt x="843577" y="5397"/>
                </a:lnTo>
                <a:lnTo>
                  <a:pt x="843577" y="33654"/>
                </a:lnTo>
                <a:lnTo>
                  <a:pt x="656256" y="33654"/>
                </a:lnTo>
                <a:lnTo>
                  <a:pt x="656256" y="64768"/>
                </a:lnTo>
                <a:lnTo>
                  <a:pt x="843577" y="64768"/>
                </a:lnTo>
                <a:lnTo>
                  <a:pt x="843577" y="92707"/>
                </a:lnTo>
                <a:close/>
              </a:path>
              <a:path w="1165225" h="292734">
                <a:moveTo>
                  <a:pt x="843577" y="64768"/>
                </a:moveTo>
                <a:lnTo>
                  <a:pt x="808970" y="64768"/>
                </a:lnTo>
                <a:lnTo>
                  <a:pt x="808970" y="33654"/>
                </a:lnTo>
                <a:lnTo>
                  <a:pt x="843577" y="33654"/>
                </a:lnTo>
                <a:lnTo>
                  <a:pt x="843577" y="64768"/>
                </a:lnTo>
                <a:close/>
              </a:path>
              <a:path w="1165225" h="292734">
                <a:moveTo>
                  <a:pt x="862309" y="142236"/>
                </a:moveTo>
                <a:lnTo>
                  <a:pt x="602918" y="142236"/>
                </a:lnTo>
                <a:lnTo>
                  <a:pt x="602918" y="113027"/>
                </a:lnTo>
                <a:lnTo>
                  <a:pt x="862309" y="113027"/>
                </a:lnTo>
                <a:lnTo>
                  <a:pt x="862309" y="142236"/>
                </a:lnTo>
                <a:close/>
              </a:path>
              <a:path w="1165225" h="292734">
                <a:moveTo>
                  <a:pt x="749282" y="167001"/>
                </a:moveTo>
                <a:lnTo>
                  <a:pt x="715310" y="167001"/>
                </a:lnTo>
                <a:lnTo>
                  <a:pt x="715310" y="142236"/>
                </a:lnTo>
                <a:lnTo>
                  <a:pt x="749282" y="142236"/>
                </a:lnTo>
                <a:lnTo>
                  <a:pt x="749282" y="167001"/>
                </a:lnTo>
                <a:close/>
              </a:path>
              <a:path w="1165225" h="292734">
                <a:moveTo>
                  <a:pt x="849927" y="292728"/>
                </a:moveTo>
                <a:lnTo>
                  <a:pt x="621967" y="292728"/>
                </a:lnTo>
                <a:lnTo>
                  <a:pt x="621967" y="216212"/>
                </a:lnTo>
                <a:lnTo>
                  <a:pt x="808970" y="216212"/>
                </a:lnTo>
                <a:lnTo>
                  <a:pt x="808970" y="194940"/>
                </a:lnTo>
                <a:lnTo>
                  <a:pt x="621967" y="194940"/>
                </a:lnTo>
                <a:lnTo>
                  <a:pt x="621967" y="167001"/>
                </a:lnTo>
                <a:lnTo>
                  <a:pt x="843577" y="167001"/>
                </a:lnTo>
                <a:lnTo>
                  <a:pt x="843577" y="243834"/>
                </a:lnTo>
                <a:lnTo>
                  <a:pt x="656256" y="243834"/>
                </a:lnTo>
                <a:lnTo>
                  <a:pt x="656256" y="264788"/>
                </a:lnTo>
                <a:lnTo>
                  <a:pt x="849927" y="264788"/>
                </a:lnTo>
                <a:lnTo>
                  <a:pt x="849927" y="292728"/>
                </a:lnTo>
                <a:close/>
              </a:path>
              <a:path w="1165225" h="292734">
                <a:moveTo>
                  <a:pt x="1153767" y="190177"/>
                </a:moveTo>
                <a:lnTo>
                  <a:pt x="924538" y="190177"/>
                </a:lnTo>
                <a:lnTo>
                  <a:pt x="924538" y="83500"/>
                </a:lnTo>
                <a:lnTo>
                  <a:pt x="1115668" y="83500"/>
                </a:lnTo>
                <a:lnTo>
                  <a:pt x="1115668" y="37464"/>
                </a:lnTo>
                <a:lnTo>
                  <a:pt x="924538" y="37464"/>
                </a:lnTo>
                <a:lnTo>
                  <a:pt x="924538" y="6984"/>
                </a:lnTo>
                <a:lnTo>
                  <a:pt x="1150275" y="6984"/>
                </a:lnTo>
                <a:lnTo>
                  <a:pt x="1150275" y="113344"/>
                </a:lnTo>
                <a:lnTo>
                  <a:pt x="959144" y="113344"/>
                </a:lnTo>
                <a:lnTo>
                  <a:pt x="959144" y="160333"/>
                </a:lnTo>
                <a:lnTo>
                  <a:pt x="1153767" y="160333"/>
                </a:lnTo>
                <a:lnTo>
                  <a:pt x="1153767" y="190177"/>
                </a:lnTo>
                <a:close/>
              </a:path>
              <a:path w="1165225" h="292734">
                <a:moveTo>
                  <a:pt x="1055344" y="247326"/>
                </a:moveTo>
                <a:lnTo>
                  <a:pt x="1021055" y="247326"/>
                </a:lnTo>
                <a:lnTo>
                  <a:pt x="1021055" y="190177"/>
                </a:lnTo>
                <a:lnTo>
                  <a:pt x="1055344" y="190177"/>
                </a:lnTo>
                <a:lnTo>
                  <a:pt x="1055344" y="247326"/>
                </a:lnTo>
                <a:close/>
              </a:path>
              <a:path w="1165225" h="292734">
                <a:moveTo>
                  <a:pt x="1165197" y="277170"/>
                </a:moveTo>
                <a:lnTo>
                  <a:pt x="909615" y="277170"/>
                </a:lnTo>
                <a:lnTo>
                  <a:pt x="909615" y="247326"/>
                </a:lnTo>
                <a:lnTo>
                  <a:pt x="1165197" y="247326"/>
                </a:lnTo>
                <a:lnTo>
                  <a:pt x="1165197" y="277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361" y="7138499"/>
            <a:ext cx="3674022" cy="3044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61337" y="9731861"/>
            <a:ext cx="233166" cy="1776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73777" y="7146339"/>
            <a:ext cx="7314565" cy="3140710"/>
            <a:chOff x="10973777" y="7146339"/>
            <a:chExt cx="7314565" cy="3140710"/>
          </a:xfrm>
        </p:grpSpPr>
        <p:sp>
          <p:nvSpPr>
            <p:cNvPr id="3" name="object 3"/>
            <p:cNvSpPr/>
            <p:nvPr/>
          </p:nvSpPr>
          <p:spPr>
            <a:xfrm>
              <a:off x="10973777" y="7146339"/>
              <a:ext cx="6206490" cy="3140710"/>
            </a:xfrm>
            <a:custGeom>
              <a:avLst/>
              <a:gdLst/>
              <a:ahLst/>
              <a:cxnLst/>
              <a:rect l="l" t="t" r="r" b="b"/>
              <a:pathLst>
                <a:path w="6206490" h="3140709">
                  <a:moveTo>
                    <a:pt x="6205782" y="3140660"/>
                  </a:moveTo>
                  <a:lnTo>
                    <a:pt x="461" y="3140660"/>
                  </a:lnTo>
                  <a:lnTo>
                    <a:pt x="0" y="3103118"/>
                  </a:lnTo>
                  <a:lnTo>
                    <a:pt x="554" y="3058080"/>
                  </a:lnTo>
                  <a:lnTo>
                    <a:pt x="2217" y="3013060"/>
                  </a:lnTo>
                  <a:lnTo>
                    <a:pt x="4989" y="2968084"/>
                  </a:lnTo>
                  <a:lnTo>
                    <a:pt x="8869" y="2923175"/>
                  </a:lnTo>
                  <a:lnTo>
                    <a:pt x="13858" y="2878355"/>
                  </a:lnTo>
                  <a:lnTo>
                    <a:pt x="19956" y="2833646"/>
                  </a:lnTo>
                  <a:lnTo>
                    <a:pt x="27162" y="2789071"/>
                  </a:lnTo>
                  <a:lnTo>
                    <a:pt x="35477" y="2744651"/>
                  </a:lnTo>
                  <a:lnTo>
                    <a:pt x="44901" y="2700409"/>
                  </a:lnTo>
                  <a:lnTo>
                    <a:pt x="55433" y="2656366"/>
                  </a:lnTo>
                  <a:lnTo>
                    <a:pt x="67075" y="2612546"/>
                  </a:lnTo>
                  <a:lnTo>
                    <a:pt x="79824" y="2568971"/>
                  </a:lnTo>
                  <a:lnTo>
                    <a:pt x="93683" y="2525662"/>
                  </a:lnTo>
                  <a:lnTo>
                    <a:pt x="108650" y="2482642"/>
                  </a:lnTo>
                  <a:lnTo>
                    <a:pt x="124726" y="2439932"/>
                  </a:lnTo>
                  <a:lnTo>
                    <a:pt x="141910" y="2397557"/>
                  </a:lnTo>
                  <a:lnTo>
                    <a:pt x="160203" y="2355537"/>
                  </a:lnTo>
                  <a:lnTo>
                    <a:pt x="179605" y="2313894"/>
                  </a:lnTo>
                  <a:lnTo>
                    <a:pt x="200116" y="2272652"/>
                  </a:lnTo>
                  <a:lnTo>
                    <a:pt x="221735" y="2231831"/>
                  </a:lnTo>
                  <a:lnTo>
                    <a:pt x="244463" y="2191455"/>
                  </a:lnTo>
                  <a:lnTo>
                    <a:pt x="268300" y="2151546"/>
                  </a:lnTo>
                  <a:lnTo>
                    <a:pt x="293245" y="2112126"/>
                  </a:lnTo>
                  <a:lnTo>
                    <a:pt x="319299" y="2073216"/>
                  </a:lnTo>
                  <a:lnTo>
                    <a:pt x="346461" y="2034840"/>
                  </a:lnTo>
                  <a:lnTo>
                    <a:pt x="374733" y="1997020"/>
                  </a:lnTo>
                  <a:lnTo>
                    <a:pt x="404113" y="1959777"/>
                  </a:lnTo>
                  <a:lnTo>
                    <a:pt x="434601" y="1923134"/>
                  </a:lnTo>
                  <a:lnTo>
                    <a:pt x="466199" y="1887113"/>
                  </a:lnTo>
                  <a:lnTo>
                    <a:pt x="498905" y="1851737"/>
                  </a:lnTo>
                  <a:lnTo>
                    <a:pt x="532719" y="1817027"/>
                  </a:lnTo>
                  <a:lnTo>
                    <a:pt x="1817027" y="532719"/>
                  </a:lnTo>
                  <a:lnTo>
                    <a:pt x="1851737" y="498905"/>
                  </a:lnTo>
                  <a:lnTo>
                    <a:pt x="1887113" y="466199"/>
                  </a:lnTo>
                  <a:lnTo>
                    <a:pt x="1923134" y="434601"/>
                  </a:lnTo>
                  <a:lnTo>
                    <a:pt x="1959777" y="404113"/>
                  </a:lnTo>
                  <a:lnTo>
                    <a:pt x="1997019" y="374733"/>
                  </a:lnTo>
                  <a:lnTo>
                    <a:pt x="2034840" y="346462"/>
                  </a:lnTo>
                  <a:lnTo>
                    <a:pt x="2073216" y="319299"/>
                  </a:lnTo>
                  <a:lnTo>
                    <a:pt x="2112126" y="293245"/>
                  </a:lnTo>
                  <a:lnTo>
                    <a:pt x="2151546" y="268300"/>
                  </a:lnTo>
                  <a:lnTo>
                    <a:pt x="2191455" y="244463"/>
                  </a:lnTo>
                  <a:lnTo>
                    <a:pt x="2231831" y="221735"/>
                  </a:lnTo>
                  <a:lnTo>
                    <a:pt x="2272652" y="200116"/>
                  </a:lnTo>
                  <a:lnTo>
                    <a:pt x="2313894" y="179605"/>
                  </a:lnTo>
                  <a:lnTo>
                    <a:pt x="2355536" y="160204"/>
                  </a:lnTo>
                  <a:lnTo>
                    <a:pt x="2397557" y="141910"/>
                  </a:lnTo>
                  <a:lnTo>
                    <a:pt x="2439932" y="124726"/>
                  </a:lnTo>
                  <a:lnTo>
                    <a:pt x="2482641" y="108650"/>
                  </a:lnTo>
                  <a:lnTo>
                    <a:pt x="2525662" y="93683"/>
                  </a:lnTo>
                  <a:lnTo>
                    <a:pt x="2568971" y="79824"/>
                  </a:lnTo>
                  <a:lnTo>
                    <a:pt x="2612546" y="67075"/>
                  </a:lnTo>
                  <a:lnTo>
                    <a:pt x="2656366" y="55433"/>
                  </a:lnTo>
                  <a:lnTo>
                    <a:pt x="2700409" y="44901"/>
                  </a:lnTo>
                  <a:lnTo>
                    <a:pt x="2744651" y="35477"/>
                  </a:lnTo>
                  <a:lnTo>
                    <a:pt x="2789071" y="27162"/>
                  </a:lnTo>
                  <a:lnTo>
                    <a:pt x="2833646" y="19956"/>
                  </a:lnTo>
                  <a:lnTo>
                    <a:pt x="2878355" y="13858"/>
                  </a:lnTo>
                  <a:lnTo>
                    <a:pt x="2923175" y="8869"/>
                  </a:lnTo>
                  <a:lnTo>
                    <a:pt x="2968084" y="4989"/>
                  </a:lnTo>
                  <a:lnTo>
                    <a:pt x="3013060" y="2217"/>
                  </a:lnTo>
                  <a:lnTo>
                    <a:pt x="3058080" y="554"/>
                  </a:lnTo>
                  <a:lnTo>
                    <a:pt x="3103124" y="0"/>
                  </a:lnTo>
                  <a:lnTo>
                    <a:pt x="3148164" y="554"/>
                  </a:lnTo>
                  <a:lnTo>
                    <a:pt x="3193184" y="2217"/>
                  </a:lnTo>
                  <a:lnTo>
                    <a:pt x="3238159" y="4989"/>
                  </a:lnTo>
                  <a:lnTo>
                    <a:pt x="3283068" y="8869"/>
                  </a:lnTo>
                  <a:lnTo>
                    <a:pt x="3327888" y="13858"/>
                  </a:lnTo>
                  <a:lnTo>
                    <a:pt x="3372597" y="19956"/>
                  </a:lnTo>
                  <a:lnTo>
                    <a:pt x="3417173" y="27162"/>
                  </a:lnTo>
                  <a:lnTo>
                    <a:pt x="3461593" y="35477"/>
                  </a:lnTo>
                  <a:lnTo>
                    <a:pt x="3505835" y="44901"/>
                  </a:lnTo>
                  <a:lnTo>
                    <a:pt x="3549877" y="55433"/>
                  </a:lnTo>
                  <a:lnTo>
                    <a:pt x="3593697" y="67075"/>
                  </a:lnTo>
                  <a:lnTo>
                    <a:pt x="3637273" y="79824"/>
                  </a:lnTo>
                  <a:lnTo>
                    <a:pt x="3680582" y="93683"/>
                  </a:lnTo>
                  <a:lnTo>
                    <a:pt x="3723602" y="108650"/>
                  </a:lnTo>
                  <a:lnTo>
                    <a:pt x="3766311" y="124726"/>
                  </a:lnTo>
                  <a:lnTo>
                    <a:pt x="3808687" y="141910"/>
                  </a:lnTo>
                  <a:lnTo>
                    <a:pt x="3850707" y="160204"/>
                  </a:lnTo>
                  <a:lnTo>
                    <a:pt x="3892349" y="179605"/>
                  </a:lnTo>
                  <a:lnTo>
                    <a:pt x="3933592" y="200116"/>
                  </a:lnTo>
                  <a:lnTo>
                    <a:pt x="3974412" y="221735"/>
                  </a:lnTo>
                  <a:lnTo>
                    <a:pt x="4014788" y="244463"/>
                  </a:lnTo>
                  <a:lnTo>
                    <a:pt x="4054697" y="268300"/>
                  </a:lnTo>
                  <a:lnTo>
                    <a:pt x="4094118" y="293245"/>
                  </a:lnTo>
                  <a:lnTo>
                    <a:pt x="4133027" y="319299"/>
                  </a:lnTo>
                  <a:lnTo>
                    <a:pt x="4171403" y="346462"/>
                  </a:lnTo>
                  <a:lnTo>
                    <a:pt x="4209224" y="374733"/>
                  </a:lnTo>
                  <a:lnTo>
                    <a:pt x="4246467" y="404113"/>
                  </a:lnTo>
                  <a:lnTo>
                    <a:pt x="4283110" y="434601"/>
                  </a:lnTo>
                  <a:lnTo>
                    <a:pt x="4319130" y="466199"/>
                  </a:lnTo>
                  <a:lnTo>
                    <a:pt x="4354507" y="498905"/>
                  </a:lnTo>
                  <a:lnTo>
                    <a:pt x="4389217" y="532719"/>
                  </a:lnTo>
                  <a:lnTo>
                    <a:pt x="5673524" y="1817027"/>
                  </a:lnTo>
                  <a:lnTo>
                    <a:pt x="5707339" y="1851737"/>
                  </a:lnTo>
                  <a:lnTo>
                    <a:pt x="5740045" y="1887113"/>
                  </a:lnTo>
                  <a:lnTo>
                    <a:pt x="5771642" y="1923134"/>
                  </a:lnTo>
                  <a:lnTo>
                    <a:pt x="5802131" y="1959777"/>
                  </a:lnTo>
                  <a:lnTo>
                    <a:pt x="5831511" y="1997020"/>
                  </a:lnTo>
                  <a:lnTo>
                    <a:pt x="5859782" y="2034840"/>
                  </a:lnTo>
                  <a:lnTo>
                    <a:pt x="5886945" y="2073216"/>
                  </a:lnTo>
                  <a:lnTo>
                    <a:pt x="5912998" y="2112126"/>
                  </a:lnTo>
                  <a:lnTo>
                    <a:pt x="5937944" y="2151546"/>
                  </a:lnTo>
                  <a:lnTo>
                    <a:pt x="5961780" y="2191455"/>
                  </a:lnTo>
                  <a:lnTo>
                    <a:pt x="5984508" y="2231831"/>
                  </a:lnTo>
                  <a:lnTo>
                    <a:pt x="6006127" y="2272652"/>
                  </a:lnTo>
                  <a:lnTo>
                    <a:pt x="6026638" y="2313894"/>
                  </a:lnTo>
                  <a:lnTo>
                    <a:pt x="6046040" y="2355537"/>
                  </a:lnTo>
                  <a:lnTo>
                    <a:pt x="6064333" y="2397557"/>
                  </a:lnTo>
                  <a:lnTo>
                    <a:pt x="6081518" y="2439932"/>
                  </a:lnTo>
                  <a:lnTo>
                    <a:pt x="6097593" y="2482642"/>
                  </a:lnTo>
                  <a:lnTo>
                    <a:pt x="6112561" y="2525662"/>
                  </a:lnTo>
                  <a:lnTo>
                    <a:pt x="6126419" y="2568971"/>
                  </a:lnTo>
                  <a:lnTo>
                    <a:pt x="6139169" y="2612546"/>
                  </a:lnTo>
                  <a:lnTo>
                    <a:pt x="6150810" y="2656366"/>
                  </a:lnTo>
                  <a:lnTo>
                    <a:pt x="6161342" y="2700409"/>
                  </a:lnTo>
                  <a:lnTo>
                    <a:pt x="6170766" y="2744651"/>
                  </a:lnTo>
                  <a:lnTo>
                    <a:pt x="6179081" y="2789071"/>
                  </a:lnTo>
                  <a:lnTo>
                    <a:pt x="6186288" y="2833646"/>
                  </a:lnTo>
                  <a:lnTo>
                    <a:pt x="6192385" y="2878355"/>
                  </a:lnTo>
                  <a:lnTo>
                    <a:pt x="6197375" y="2923175"/>
                  </a:lnTo>
                  <a:lnTo>
                    <a:pt x="6201255" y="2968084"/>
                  </a:lnTo>
                  <a:lnTo>
                    <a:pt x="6204027" y="3013060"/>
                  </a:lnTo>
                  <a:lnTo>
                    <a:pt x="6205690" y="3058080"/>
                  </a:lnTo>
                  <a:lnTo>
                    <a:pt x="6206244" y="3103122"/>
                  </a:lnTo>
                  <a:lnTo>
                    <a:pt x="6205782" y="3140660"/>
                  </a:lnTo>
                  <a:close/>
                </a:path>
              </a:pathLst>
            </a:custGeom>
            <a:solidFill>
              <a:srgbClr val="98CCCE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5339" y="7660115"/>
              <a:ext cx="3143250" cy="2626995"/>
            </a:xfrm>
            <a:custGeom>
              <a:avLst/>
              <a:gdLst/>
              <a:ahLst/>
              <a:cxnLst/>
              <a:rect l="l" t="t" r="r" b="b"/>
              <a:pathLst>
                <a:path w="3143250" h="2626995">
                  <a:moveTo>
                    <a:pt x="318798" y="2626884"/>
                  </a:moveTo>
                  <a:lnTo>
                    <a:pt x="285059" y="2591646"/>
                  </a:lnTo>
                  <a:lnTo>
                    <a:pt x="253386" y="2555514"/>
                  </a:lnTo>
                  <a:lnTo>
                    <a:pt x="223576" y="2518350"/>
                  </a:lnTo>
                  <a:lnTo>
                    <a:pt x="195629" y="2480217"/>
                  </a:lnTo>
                  <a:lnTo>
                    <a:pt x="169545" y="2441176"/>
                  </a:lnTo>
                  <a:lnTo>
                    <a:pt x="145324" y="2401290"/>
                  </a:lnTo>
                  <a:lnTo>
                    <a:pt x="122966" y="2360622"/>
                  </a:lnTo>
                  <a:lnTo>
                    <a:pt x="102472" y="2319235"/>
                  </a:lnTo>
                  <a:lnTo>
                    <a:pt x="83841" y="2277190"/>
                  </a:lnTo>
                  <a:lnTo>
                    <a:pt x="67072" y="2234551"/>
                  </a:lnTo>
                  <a:lnTo>
                    <a:pt x="52167" y="2191381"/>
                  </a:lnTo>
                  <a:lnTo>
                    <a:pt x="39125" y="2147741"/>
                  </a:lnTo>
                  <a:lnTo>
                    <a:pt x="27947" y="2103694"/>
                  </a:lnTo>
                  <a:lnTo>
                    <a:pt x="18631" y="2059303"/>
                  </a:lnTo>
                  <a:lnTo>
                    <a:pt x="11178" y="2014631"/>
                  </a:lnTo>
                  <a:lnTo>
                    <a:pt x="5589" y="1969739"/>
                  </a:lnTo>
                  <a:lnTo>
                    <a:pt x="1863" y="1924691"/>
                  </a:lnTo>
                  <a:lnTo>
                    <a:pt x="0" y="1879550"/>
                  </a:lnTo>
                  <a:lnTo>
                    <a:pt x="0" y="1834377"/>
                  </a:lnTo>
                  <a:lnTo>
                    <a:pt x="1863" y="1789235"/>
                  </a:lnTo>
                  <a:lnTo>
                    <a:pt x="5589" y="1744187"/>
                  </a:lnTo>
                  <a:lnTo>
                    <a:pt x="11178" y="1699296"/>
                  </a:lnTo>
                  <a:lnTo>
                    <a:pt x="18631" y="1654623"/>
                  </a:lnTo>
                  <a:lnTo>
                    <a:pt x="27947" y="1610232"/>
                  </a:lnTo>
                  <a:lnTo>
                    <a:pt x="39125" y="1566186"/>
                  </a:lnTo>
                  <a:lnTo>
                    <a:pt x="52167" y="1522546"/>
                  </a:lnTo>
                  <a:lnTo>
                    <a:pt x="67072" y="1479375"/>
                  </a:lnTo>
                  <a:lnTo>
                    <a:pt x="83841" y="1436736"/>
                  </a:lnTo>
                  <a:lnTo>
                    <a:pt x="102472" y="1394692"/>
                  </a:lnTo>
                  <a:lnTo>
                    <a:pt x="122966" y="1353304"/>
                  </a:lnTo>
                  <a:lnTo>
                    <a:pt x="145324" y="1312637"/>
                  </a:lnTo>
                  <a:lnTo>
                    <a:pt x="169545" y="1272751"/>
                  </a:lnTo>
                  <a:lnTo>
                    <a:pt x="195629" y="1233710"/>
                  </a:lnTo>
                  <a:lnTo>
                    <a:pt x="223576" y="1195576"/>
                  </a:lnTo>
                  <a:lnTo>
                    <a:pt x="253386" y="1158412"/>
                  </a:lnTo>
                  <a:lnTo>
                    <a:pt x="285059" y="1122281"/>
                  </a:lnTo>
                  <a:lnTo>
                    <a:pt x="318596" y="1087245"/>
                  </a:lnTo>
                  <a:lnTo>
                    <a:pt x="1087245" y="318596"/>
                  </a:lnTo>
                  <a:lnTo>
                    <a:pt x="1122281" y="285059"/>
                  </a:lnTo>
                  <a:lnTo>
                    <a:pt x="1158412" y="253386"/>
                  </a:lnTo>
                  <a:lnTo>
                    <a:pt x="1195576" y="223576"/>
                  </a:lnTo>
                  <a:lnTo>
                    <a:pt x="1233710" y="195629"/>
                  </a:lnTo>
                  <a:lnTo>
                    <a:pt x="1272751" y="169545"/>
                  </a:lnTo>
                  <a:lnTo>
                    <a:pt x="1312637" y="145324"/>
                  </a:lnTo>
                  <a:lnTo>
                    <a:pt x="1353304" y="122966"/>
                  </a:lnTo>
                  <a:lnTo>
                    <a:pt x="1394692" y="102472"/>
                  </a:lnTo>
                  <a:lnTo>
                    <a:pt x="1436736" y="83841"/>
                  </a:lnTo>
                  <a:lnTo>
                    <a:pt x="1479375" y="67072"/>
                  </a:lnTo>
                  <a:lnTo>
                    <a:pt x="1522546" y="52167"/>
                  </a:lnTo>
                  <a:lnTo>
                    <a:pt x="1566186" y="39125"/>
                  </a:lnTo>
                  <a:lnTo>
                    <a:pt x="1610232" y="27947"/>
                  </a:lnTo>
                  <a:lnTo>
                    <a:pt x="1654623" y="18631"/>
                  </a:lnTo>
                  <a:lnTo>
                    <a:pt x="1699296" y="11178"/>
                  </a:lnTo>
                  <a:lnTo>
                    <a:pt x="1744187" y="5589"/>
                  </a:lnTo>
                  <a:lnTo>
                    <a:pt x="1789235" y="1863"/>
                  </a:lnTo>
                  <a:lnTo>
                    <a:pt x="1834377" y="0"/>
                  </a:lnTo>
                  <a:lnTo>
                    <a:pt x="1879550" y="0"/>
                  </a:lnTo>
                  <a:lnTo>
                    <a:pt x="1924691" y="1863"/>
                  </a:lnTo>
                  <a:lnTo>
                    <a:pt x="1969739" y="5589"/>
                  </a:lnTo>
                  <a:lnTo>
                    <a:pt x="2014631" y="11178"/>
                  </a:lnTo>
                  <a:lnTo>
                    <a:pt x="2059303" y="18631"/>
                  </a:lnTo>
                  <a:lnTo>
                    <a:pt x="2103694" y="27947"/>
                  </a:lnTo>
                  <a:lnTo>
                    <a:pt x="2147741" y="39125"/>
                  </a:lnTo>
                  <a:lnTo>
                    <a:pt x="2191381" y="52167"/>
                  </a:lnTo>
                  <a:lnTo>
                    <a:pt x="2234551" y="67072"/>
                  </a:lnTo>
                  <a:lnTo>
                    <a:pt x="2277190" y="83841"/>
                  </a:lnTo>
                  <a:lnTo>
                    <a:pt x="2319235" y="102472"/>
                  </a:lnTo>
                  <a:lnTo>
                    <a:pt x="2360622" y="122966"/>
                  </a:lnTo>
                  <a:lnTo>
                    <a:pt x="2401290" y="145324"/>
                  </a:lnTo>
                  <a:lnTo>
                    <a:pt x="2441176" y="169545"/>
                  </a:lnTo>
                  <a:lnTo>
                    <a:pt x="2480217" y="195629"/>
                  </a:lnTo>
                  <a:lnTo>
                    <a:pt x="2518350" y="223576"/>
                  </a:lnTo>
                  <a:lnTo>
                    <a:pt x="2555514" y="253386"/>
                  </a:lnTo>
                  <a:lnTo>
                    <a:pt x="2591646" y="285059"/>
                  </a:lnTo>
                  <a:lnTo>
                    <a:pt x="2626682" y="318596"/>
                  </a:lnTo>
                  <a:lnTo>
                    <a:pt x="3142660" y="834574"/>
                  </a:lnTo>
                  <a:lnTo>
                    <a:pt x="318798" y="2626884"/>
                  </a:lnTo>
                  <a:close/>
                </a:path>
              </a:pathLst>
            </a:custGeom>
            <a:solidFill>
              <a:srgbClr val="FE4A95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2957830" cy="4228465"/>
          </a:xfrm>
          <a:custGeom>
            <a:avLst/>
            <a:gdLst/>
            <a:ahLst/>
            <a:cxnLst/>
            <a:rect l="l" t="t" r="r" b="b"/>
            <a:pathLst>
              <a:path w="2957830" h="4228465">
                <a:moveTo>
                  <a:pt x="263056" y="4227846"/>
                </a:moveTo>
                <a:lnTo>
                  <a:pt x="218168" y="4227212"/>
                </a:lnTo>
                <a:lnTo>
                  <a:pt x="173296" y="4225309"/>
                </a:lnTo>
                <a:lnTo>
                  <a:pt x="128482" y="4222136"/>
                </a:lnTo>
                <a:lnTo>
                  <a:pt x="83755" y="4217695"/>
                </a:lnTo>
                <a:lnTo>
                  <a:pt x="39145" y="4211984"/>
                </a:lnTo>
                <a:lnTo>
                  <a:pt x="0" y="4205840"/>
                </a:lnTo>
                <a:lnTo>
                  <a:pt x="0" y="0"/>
                </a:lnTo>
                <a:lnTo>
                  <a:pt x="2078092" y="0"/>
                </a:lnTo>
                <a:lnTo>
                  <a:pt x="2494888" y="416796"/>
                </a:lnTo>
                <a:lnTo>
                  <a:pt x="2528516" y="451448"/>
                </a:lnTo>
                <a:lnTo>
                  <a:pt x="2560876" y="486859"/>
                </a:lnTo>
                <a:lnTo>
                  <a:pt x="2591966" y="523001"/>
                </a:lnTo>
                <a:lnTo>
                  <a:pt x="2621787" y="559843"/>
                </a:lnTo>
                <a:lnTo>
                  <a:pt x="2650340" y="597357"/>
                </a:lnTo>
                <a:lnTo>
                  <a:pt x="2677623" y="635513"/>
                </a:lnTo>
                <a:lnTo>
                  <a:pt x="2703638" y="674283"/>
                </a:lnTo>
                <a:lnTo>
                  <a:pt x="2728383" y="713636"/>
                </a:lnTo>
                <a:lnTo>
                  <a:pt x="2751859" y="753545"/>
                </a:lnTo>
                <a:lnTo>
                  <a:pt x="2774067" y="793979"/>
                </a:lnTo>
                <a:lnTo>
                  <a:pt x="2795005" y="834909"/>
                </a:lnTo>
                <a:lnTo>
                  <a:pt x="2814674" y="876307"/>
                </a:lnTo>
                <a:lnTo>
                  <a:pt x="2833075" y="918142"/>
                </a:lnTo>
                <a:lnTo>
                  <a:pt x="2850206" y="960387"/>
                </a:lnTo>
                <a:lnTo>
                  <a:pt x="2866069" y="1003011"/>
                </a:lnTo>
                <a:lnTo>
                  <a:pt x="2880662" y="1045985"/>
                </a:lnTo>
                <a:lnTo>
                  <a:pt x="2893986" y="1089281"/>
                </a:lnTo>
                <a:lnTo>
                  <a:pt x="2906042" y="1132869"/>
                </a:lnTo>
                <a:lnTo>
                  <a:pt x="2916828" y="1176719"/>
                </a:lnTo>
                <a:lnTo>
                  <a:pt x="2926346" y="1220803"/>
                </a:lnTo>
                <a:lnTo>
                  <a:pt x="2934594" y="1265092"/>
                </a:lnTo>
                <a:lnTo>
                  <a:pt x="2941574" y="1309556"/>
                </a:lnTo>
                <a:lnTo>
                  <a:pt x="2947284" y="1354166"/>
                </a:lnTo>
                <a:lnTo>
                  <a:pt x="2951726" y="1398892"/>
                </a:lnTo>
                <a:lnTo>
                  <a:pt x="2954898" y="1443706"/>
                </a:lnTo>
                <a:lnTo>
                  <a:pt x="2956802" y="1488579"/>
                </a:lnTo>
                <a:lnTo>
                  <a:pt x="2957436" y="1533481"/>
                </a:lnTo>
                <a:lnTo>
                  <a:pt x="2956802" y="1578382"/>
                </a:lnTo>
                <a:lnTo>
                  <a:pt x="2954898" y="1623255"/>
                </a:lnTo>
                <a:lnTo>
                  <a:pt x="2951726" y="1668069"/>
                </a:lnTo>
                <a:lnTo>
                  <a:pt x="2947284" y="1712796"/>
                </a:lnTo>
                <a:lnTo>
                  <a:pt x="2941574" y="1757406"/>
                </a:lnTo>
                <a:lnTo>
                  <a:pt x="2934594" y="1801869"/>
                </a:lnTo>
                <a:lnTo>
                  <a:pt x="2926346" y="1846158"/>
                </a:lnTo>
                <a:lnTo>
                  <a:pt x="2916828" y="1890242"/>
                </a:lnTo>
                <a:lnTo>
                  <a:pt x="2906042" y="1934093"/>
                </a:lnTo>
                <a:lnTo>
                  <a:pt x="2893986" y="1977680"/>
                </a:lnTo>
                <a:lnTo>
                  <a:pt x="2880662" y="2020976"/>
                </a:lnTo>
                <a:lnTo>
                  <a:pt x="2866069" y="2063951"/>
                </a:lnTo>
                <a:lnTo>
                  <a:pt x="2850206" y="2106575"/>
                </a:lnTo>
                <a:lnTo>
                  <a:pt x="2833075" y="2148819"/>
                </a:lnTo>
                <a:lnTo>
                  <a:pt x="2814674" y="2190655"/>
                </a:lnTo>
                <a:lnTo>
                  <a:pt x="2795005" y="2232052"/>
                </a:lnTo>
                <a:lnTo>
                  <a:pt x="2774067" y="2272983"/>
                </a:lnTo>
                <a:lnTo>
                  <a:pt x="2751859" y="2313417"/>
                </a:lnTo>
                <a:lnTo>
                  <a:pt x="2728383" y="2353325"/>
                </a:lnTo>
                <a:lnTo>
                  <a:pt x="2703638" y="2392679"/>
                </a:lnTo>
                <a:lnTo>
                  <a:pt x="2677623" y="2431448"/>
                </a:lnTo>
                <a:lnTo>
                  <a:pt x="2650340" y="2469605"/>
                </a:lnTo>
                <a:lnTo>
                  <a:pt x="2621787" y="2507118"/>
                </a:lnTo>
                <a:lnTo>
                  <a:pt x="2591966" y="2543961"/>
                </a:lnTo>
                <a:lnTo>
                  <a:pt x="2560876" y="2580102"/>
                </a:lnTo>
                <a:lnTo>
                  <a:pt x="2528516" y="2615514"/>
                </a:lnTo>
                <a:lnTo>
                  <a:pt x="2494888" y="2650166"/>
                </a:lnTo>
                <a:lnTo>
                  <a:pt x="1379755" y="3765299"/>
                </a:lnTo>
                <a:lnTo>
                  <a:pt x="1345103" y="3798927"/>
                </a:lnTo>
                <a:lnTo>
                  <a:pt x="1309692" y="3831286"/>
                </a:lnTo>
                <a:lnTo>
                  <a:pt x="1273550" y="3862377"/>
                </a:lnTo>
                <a:lnTo>
                  <a:pt x="1236708" y="3892198"/>
                </a:lnTo>
                <a:lnTo>
                  <a:pt x="1199194" y="3920750"/>
                </a:lnTo>
                <a:lnTo>
                  <a:pt x="1161038" y="3948034"/>
                </a:lnTo>
                <a:lnTo>
                  <a:pt x="1122268" y="3974048"/>
                </a:lnTo>
                <a:lnTo>
                  <a:pt x="1082915" y="3998793"/>
                </a:lnTo>
                <a:lnTo>
                  <a:pt x="1043006" y="4022270"/>
                </a:lnTo>
                <a:lnTo>
                  <a:pt x="1002572" y="4044477"/>
                </a:lnTo>
                <a:lnTo>
                  <a:pt x="961642" y="4065416"/>
                </a:lnTo>
                <a:lnTo>
                  <a:pt x="920244" y="4085085"/>
                </a:lnTo>
                <a:lnTo>
                  <a:pt x="878409" y="4103485"/>
                </a:lnTo>
                <a:lnTo>
                  <a:pt x="836164" y="4120617"/>
                </a:lnTo>
                <a:lnTo>
                  <a:pt x="793540" y="4136479"/>
                </a:lnTo>
                <a:lnTo>
                  <a:pt x="750565" y="4151073"/>
                </a:lnTo>
                <a:lnTo>
                  <a:pt x="707270" y="4164397"/>
                </a:lnTo>
                <a:lnTo>
                  <a:pt x="663682" y="4176452"/>
                </a:lnTo>
                <a:lnTo>
                  <a:pt x="619831" y="4187239"/>
                </a:lnTo>
                <a:lnTo>
                  <a:pt x="575747" y="4196756"/>
                </a:lnTo>
                <a:lnTo>
                  <a:pt x="531459" y="4205005"/>
                </a:lnTo>
                <a:lnTo>
                  <a:pt x="486995" y="4211984"/>
                </a:lnTo>
                <a:lnTo>
                  <a:pt x="442385" y="4217695"/>
                </a:lnTo>
                <a:lnTo>
                  <a:pt x="397659" y="4222136"/>
                </a:lnTo>
                <a:lnTo>
                  <a:pt x="352844" y="4225309"/>
                </a:lnTo>
                <a:lnTo>
                  <a:pt x="307972" y="4227212"/>
                </a:lnTo>
                <a:lnTo>
                  <a:pt x="263056" y="4227846"/>
                </a:lnTo>
                <a:close/>
              </a:path>
            </a:pathLst>
          </a:custGeom>
          <a:solidFill>
            <a:srgbClr val="FE4A95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9078" y="4785299"/>
            <a:ext cx="9385300" cy="1894839"/>
          </a:xfrm>
          <a:custGeom>
            <a:avLst/>
            <a:gdLst/>
            <a:ahLst/>
            <a:cxnLst/>
            <a:rect l="l" t="t" r="r" b="b"/>
            <a:pathLst>
              <a:path w="9385300" h="1894840">
                <a:moveTo>
                  <a:pt x="30966" y="1097177"/>
                </a:moveTo>
                <a:lnTo>
                  <a:pt x="89898" y="816549"/>
                </a:lnTo>
                <a:lnTo>
                  <a:pt x="157631" y="809776"/>
                </a:lnTo>
                <a:lnTo>
                  <a:pt x="221792" y="801137"/>
                </a:lnTo>
                <a:lnTo>
                  <a:pt x="282434" y="790610"/>
                </a:lnTo>
                <a:lnTo>
                  <a:pt x="339614" y="778175"/>
                </a:lnTo>
                <a:lnTo>
                  <a:pt x="393387" y="763813"/>
                </a:lnTo>
                <a:lnTo>
                  <a:pt x="443809" y="747502"/>
                </a:lnTo>
                <a:lnTo>
                  <a:pt x="490935" y="729222"/>
                </a:lnTo>
                <a:lnTo>
                  <a:pt x="534820" y="708953"/>
                </a:lnTo>
                <a:lnTo>
                  <a:pt x="575519" y="686673"/>
                </a:lnTo>
                <a:lnTo>
                  <a:pt x="613090" y="662364"/>
                </a:lnTo>
                <a:lnTo>
                  <a:pt x="647585" y="636003"/>
                </a:lnTo>
                <a:lnTo>
                  <a:pt x="679063" y="607572"/>
                </a:lnTo>
                <a:lnTo>
                  <a:pt x="707576" y="577048"/>
                </a:lnTo>
                <a:lnTo>
                  <a:pt x="733182" y="544412"/>
                </a:lnTo>
                <a:lnTo>
                  <a:pt x="755935" y="509644"/>
                </a:lnTo>
                <a:lnTo>
                  <a:pt x="775891" y="472723"/>
                </a:lnTo>
                <a:lnTo>
                  <a:pt x="793105" y="433628"/>
                </a:lnTo>
                <a:lnTo>
                  <a:pt x="807634" y="392339"/>
                </a:lnTo>
                <a:lnTo>
                  <a:pt x="819531" y="348836"/>
                </a:lnTo>
                <a:lnTo>
                  <a:pt x="229043" y="348836"/>
                </a:lnTo>
                <a:lnTo>
                  <a:pt x="287156" y="72105"/>
                </a:lnTo>
                <a:lnTo>
                  <a:pt x="1214788" y="72105"/>
                </a:lnTo>
                <a:lnTo>
                  <a:pt x="1178365" y="245549"/>
                </a:lnTo>
                <a:lnTo>
                  <a:pt x="1166817" y="296211"/>
                </a:lnTo>
                <a:lnTo>
                  <a:pt x="1153805" y="345165"/>
                </a:lnTo>
                <a:lnTo>
                  <a:pt x="1139318" y="392425"/>
                </a:lnTo>
                <a:lnTo>
                  <a:pt x="1123347" y="438009"/>
                </a:lnTo>
                <a:lnTo>
                  <a:pt x="1105881" y="481931"/>
                </a:lnTo>
                <a:lnTo>
                  <a:pt x="1086909" y="524207"/>
                </a:lnTo>
                <a:lnTo>
                  <a:pt x="1066421" y="564854"/>
                </a:lnTo>
                <a:lnTo>
                  <a:pt x="1044406" y="603886"/>
                </a:lnTo>
                <a:lnTo>
                  <a:pt x="1020854" y="641319"/>
                </a:lnTo>
                <a:lnTo>
                  <a:pt x="995755" y="677170"/>
                </a:lnTo>
                <a:lnTo>
                  <a:pt x="969099" y="711453"/>
                </a:lnTo>
                <a:lnTo>
                  <a:pt x="940873" y="744185"/>
                </a:lnTo>
                <a:lnTo>
                  <a:pt x="911070" y="775380"/>
                </a:lnTo>
                <a:lnTo>
                  <a:pt x="879677" y="805056"/>
                </a:lnTo>
                <a:lnTo>
                  <a:pt x="846684" y="833228"/>
                </a:lnTo>
                <a:lnTo>
                  <a:pt x="812082" y="859910"/>
                </a:lnTo>
                <a:lnTo>
                  <a:pt x="775859" y="885120"/>
                </a:lnTo>
                <a:lnTo>
                  <a:pt x="738005" y="908872"/>
                </a:lnTo>
                <a:lnTo>
                  <a:pt x="698510" y="931183"/>
                </a:lnTo>
                <a:lnTo>
                  <a:pt x="657363" y="952067"/>
                </a:lnTo>
                <a:lnTo>
                  <a:pt x="614554" y="971542"/>
                </a:lnTo>
                <a:lnTo>
                  <a:pt x="570072" y="989622"/>
                </a:lnTo>
                <a:lnTo>
                  <a:pt x="523907" y="1006323"/>
                </a:lnTo>
                <a:lnTo>
                  <a:pt x="476049" y="1021661"/>
                </a:lnTo>
                <a:lnTo>
                  <a:pt x="426487" y="1035652"/>
                </a:lnTo>
                <a:lnTo>
                  <a:pt x="375210" y="1048311"/>
                </a:lnTo>
                <a:lnTo>
                  <a:pt x="322209" y="1059653"/>
                </a:lnTo>
                <a:lnTo>
                  <a:pt x="267473" y="1069696"/>
                </a:lnTo>
                <a:lnTo>
                  <a:pt x="210991" y="1078454"/>
                </a:lnTo>
                <a:lnTo>
                  <a:pt x="152752" y="1085943"/>
                </a:lnTo>
                <a:lnTo>
                  <a:pt x="92748" y="1092179"/>
                </a:lnTo>
                <a:lnTo>
                  <a:pt x="30966" y="1097177"/>
                </a:lnTo>
                <a:close/>
              </a:path>
              <a:path w="9385300" h="1894840">
                <a:moveTo>
                  <a:pt x="1548560" y="1071843"/>
                </a:moveTo>
                <a:lnTo>
                  <a:pt x="1207519" y="1071843"/>
                </a:lnTo>
                <a:lnTo>
                  <a:pt x="1421965" y="50668"/>
                </a:lnTo>
                <a:lnTo>
                  <a:pt x="1763006" y="50668"/>
                </a:lnTo>
                <a:lnTo>
                  <a:pt x="1684021" y="426788"/>
                </a:lnTo>
                <a:lnTo>
                  <a:pt x="1923724" y="426788"/>
                </a:lnTo>
                <a:lnTo>
                  <a:pt x="1864383" y="709365"/>
                </a:lnTo>
                <a:lnTo>
                  <a:pt x="1624680" y="709365"/>
                </a:lnTo>
                <a:lnTo>
                  <a:pt x="1548560" y="1071843"/>
                </a:lnTo>
                <a:close/>
              </a:path>
              <a:path w="9385300" h="1894840">
                <a:moveTo>
                  <a:pt x="1375857" y="1894239"/>
                </a:moveTo>
                <a:lnTo>
                  <a:pt x="0" y="1894239"/>
                </a:lnTo>
                <a:lnTo>
                  <a:pt x="157970" y="1142000"/>
                </a:lnTo>
                <a:lnTo>
                  <a:pt x="1533827" y="1142000"/>
                </a:lnTo>
                <a:lnTo>
                  <a:pt x="1476532" y="1414833"/>
                </a:lnTo>
                <a:lnTo>
                  <a:pt x="435869" y="1414833"/>
                </a:lnTo>
                <a:lnTo>
                  <a:pt x="391261" y="1627253"/>
                </a:lnTo>
                <a:lnTo>
                  <a:pt x="1431924" y="1627253"/>
                </a:lnTo>
                <a:lnTo>
                  <a:pt x="1375857" y="1894239"/>
                </a:lnTo>
                <a:close/>
              </a:path>
              <a:path w="9385300" h="1894840">
                <a:moveTo>
                  <a:pt x="1431924" y="1627253"/>
                </a:moveTo>
                <a:lnTo>
                  <a:pt x="1092831" y="1627253"/>
                </a:lnTo>
                <a:lnTo>
                  <a:pt x="1137440" y="1414833"/>
                </a:lnTo>
                <a:lnTo>
                  <a:pt x="1476532" y="1414833"/>
                </a:lnTo>
                <a:lnTo>
                  <a:pt x="1431924" y="1627253"/>
                </a:lnTo>
                <a:close/>
              </a:path>
              <a:path w="9385300" h="1894840">
                <a:moveTo>
                  <a:pt x="1689922" y="1771464"/>
                </a:moveTo>
                <a:lnTo>
                  <a:pt x="1752128" y="1475246"/>
                </a:lnTo>
                <a:lnTo>
                  <a:pt x="1788064" y="1461160"/>
                </a:lnTo>
                <a:lnTo>
                  <a:pt x="1823095" y="1445807"/>
                </a:lnTo>
                <a:lnTo>
                  <a:pt x="1890384" y="1410238"/>
                </a:lnTo>
                <a:lnTo>
                  <a:pt x="1922614" y="1389494"/>
                </a:lnTo>
                <a:lnTo>
                  <a:pt x="1953881" y="1366425"/>
                </a:lnTo>
                <a:lnTo>
                  <a:pt x="1984172" y="1340766"/>
                </a:lnTo>
                <a:lnTo>
                  <a:pt x="2013471" y="1312254"/>
                </a:lnTo>
                <a:lnTo>
                  <a:pt x="2041765" y="1280624"/>
                </a:lnTo>
                <a:lnTo>
                  <a:pt x="2069039" y="1245611"/>
                </a:lnTo>
                <a:lnTo>
                  <a:pt x="2095278" y="1206952"/>
                </a:lnTo>
                <a:lnTo>
                  <a:pt x="2120469" y="1164382"/>
                </a:lnTo>
                <a:lnTo>
                  <a:pt x="2144596" y="1117638"/>
                </a:lnTo>
                <a:lnTo>
                  <a:pt x="2167645" y="1066454"/>
                </a:lnTo>
                <a:lnTo>
                  <a:pt x="2189603" y="1010567"/>
                </a:lnTo>
                <a:lnTo>
                  <a:pt x="2210527" y="949466"/>
                </a:lnTo>
                <a:lnTo>
                  <a:pt x="2230214" y="883509"/>
                </a:lnTo>
                <a:lnTo>
                  <a:pt x="2248785" y="812012"/>
                </a:lnTo>
                <a:lnTo>
                  <a:pt x="2266223" y="734699"/>
                </a:lnTo>
                <a:lnTo>
                  <a:pt x="2405368" y="72105"/>
                </a:lnTo>
                <a:lnTo>
                  <a:pt x="2744460" y="72105"/>
                </a:lnTo>
                <a:lnTo>
                  <a:pt x="2605315" y="734699"/>
                </a:lnTo>
                <a:lnTo>
                  <a:pt x="2590262" y="812042"/>
                </a:lnTo>
                <a:lnTo>
                  <a:pt x="2578756" y="883625"/>
                </a:lnTo>
                <a:lnTo>
                  <a:pt x="2570682" y="949712"/>
                </a:lnTo>
                <a:lnTo>
                  <a:pt x="2565935" y="1010158"/>
                </a:lnTo>
                <a:lnTo>
                  <a:pt x="2564348" y="1065857"/>
                </a:lnTo>
                <a:lnTo>
                  <a:pt x="2565816" y="1116840"/>
                </a:lnTo>
                <a:lnTo>
                  <a:pt x="2570215" y="1163380"/>
                </a:lnTo>
                <a:lnTo>
                  <a:pt x="2577421" y="1205752"/>
                </a:lnTo>
                <a:lnTo>
                  <a:pt x="2587309" y="1244230"/>
                </a:lnTo>
                <a:lnTo>
                  <a:pt x="2614638" y="1310604"/>
                </a:lnTo>
                <a:lnTo>
                  <a:pt x="2651207" y="1364696"/>
                </a:lnTo>
                <a:lnTo>
                  <a:pt x="2696025" y="1408704"/>
                </a:lnTo>
                <a:lnTo>
                  <a:pt x="2728651" y="1432372"/>
                </a:lnTo>
                <a:lnTo>
                  <a:pt x="2289258" y="1432372"/>
                </a:lnTo>
                <a:lnTo>
                  <a:pt x="2258678" y="1469185"/>
                </a:lnTo>
                <a:lnTo>
                  <a:pt x="2224225" y="1504855"/>
                </a:lnTo>
                <a:lnTo>
                  <a:pt x="2186248" y="1539204"/>
                </a:lnTo>
                <a:lnTo>
                  <a:pt x="2145100" y="1572058"/>
                </a:lnTo>
                <a:lnTo>
                  <a:pt x="2101130" y="1603241"/>
                </a:lnTo>
                <a:lnTo>
                  <a:pt x="2054691" y="1632576"/>
                </a:lnTo>
                <a:lnTo>
                  <a:pt x="2006132" y="1659890"/>
                </a:lnTo>
                <a:lnTo>
                  <a:pt x="1955804" y="1685005"/>
                </a:lnTo>
                <a:lnTo>
                  <a:pt x="1904059" y="1707747"/>
                </a:lnTo>
                <a:lnTo>
                  <a:pt x="1851248" y="1727939"/>
                </a:lnTo>
                <a:lnTo>
                  <a:pt x="1797720" y="1745407"/>
                </a:lnTo>
                <a:lnTo>
                  <a:pt x="1743828" y="1759974"/>
                </a:lnTo>
                <a:lnTo>
                  <a:pt x="1689922" y="1771464"/>
                </a:lnTo>
                <a:close/>
              </a:path>
              <a:path w="9385300" h="1894840">
                <a:moveTo>
                  <a:pt x="2744226" y="1771464"/>
                </a:moveTo>
                <a:lnTo>
                  <a:pt x="2695648" y="1760325"/>
                </a:lnTo>
                <a:lnTo>
                  <a:pt x="2648615" y="1745934"/>
                </a:lnTo>
                <a:lnTo>
                  <a:pt x="2603323" y="1728498"/>
                </a:lnTo>
                <a:lnTo>
                  <a:pt x="2559968" y="1708226"/>
                </a:lnTo>
                <a:lnTo>
                  <a:pt x="2518746" y="1685325"/>
                </a:lnTo>
                <a:lnTo>
                  <a:pt x="2479852" y="1660002"/>
                </a:lnTo>
                <a:lnTo>
                  <a:pt x="2443483" y="1632465"/>
                </a:lnTo>
                <a:lnTo>
                  <a:pt x="2409835" y="1602921"/>
                </a:lnTo>
                <a:lnTo>
                  <a:pt x="2379103" y="1571579"/>
                </a:lnTo>
                <a:lnTo>
                  <a:pt x="2351484" y="1538645"/>
                </a:lnTo>
                <a:lnTo>
                  <a:pt x="2327172" y="1504328"/>
                </a:lnTo>
                <a:lnTo>
                  <a:pt x="2306365" y="1468834"/>
                </a:lnTo>
                <a:lnTo>
                  <a:pt x="2289258" y="1432372"/>
                </a:lnTo>
                <a:lnTo>
                  <a:pt x="2728651" y="1432372"/>
                </a:lnTo>
                <a:lnTo>
                  <a:pt x="2748097" y="1444822"/>
                </a:lnTo>
                <a:lnTo>
                  <a:pt x="2776544" y="1460608"/>
                </a:lnTo>
                <a:lnTo>
                  <a:pt x="2806432" y="1475246"/>
                </a:lnTo>
                <a:lnTo>
                  <a:pt x="2744226" y="1771464"/>
                </a:lnTo>
                <a:close/>
              </a:path>
              <a:path w="9385300" h="1894840">
                <a:moveTo>
                  <a:pt x="3185943" y="1876700"/>
                </a:moveTo>
                <a:lnTo>
                  <a:pt x="2844902" y="1876700"/>
                </a:lnTo>
                <a:lnTo>
                  <a:pt x="3228368" y="50668"/>
                </a:lnTo>
                <a:lnTo>
                  <a:pt x="3569409" y="50668"/>
                </a:lnTo>
                <a:lnTo>
                  <a:pt x="3421670" y="754187"/>
                </a:lnTo>
                <a:lnTo>
                  <a:pt x="3673066" y="754187"/>
                </a:lnTo>
                <a:lnTo>
                  <a:pt x="3613316" y="1038713"/>
                </a:lnTo>
                <a:lnTo>
                  <a:pt x="3361920" y="1038713"/>
                </a:lnTo>
                <a:lnTo>
                  <a:pt x="3185943" y="1876700"/>
                </a:lnTo>
                <a:close/>
              </a:path>
              <a:path w="9385300" h="1894840">
                <a:moveTo>
                  <a:pt x="4535214" y="155904"/>
                </a:moveTo>
                <a:lnTo>
                  <a:pt x="4194173" y="155904"/>
                </a:lnTo>
                <a:lnTo>
                  <a:pt x="4226913" y="0"/>
                </a:lnTo>
                <a:lnTo>
                  <a:pt x="4567954" y="0"/>
                </a:lnTo>
                <a:lnTo>
                  <a:pt x="4535214" y="155904"/>
                </a:lnTo>
                <a:close/>
              </a:path>
              <a:path w="9385300" h="1894840">
                <a:moveTo>
                  <a:pt x="4841820" y="403402"/>
                </a:moveTo>
                <a:lnTo>
                  <a:pt x="3775823" y="403402"/>
                </a:lnTo>
                <a:lnTo>
                  <a:pt x="3827798" y="155904"/>
                </a:lnTo>
                <a:lnTo>
                  <a:pt x="4893795" y="155904"/>
                </a:lnTo>
                <a:lnTo>
                  <a:pt x="4841820" y="403402"/>
                </a:lnTo>
                <a:close/>
              </a:path>
              <a:path w="9385300" h="1894840">
                <a:moveTo>
                  <a:pt x="4162875" y="1103024"/>
                </a:moveTo>
                <a:lnTo>
                  <a:pt x="4106787" y="1101391"/>
                </a:lnTo>
                <a:lnTo>
                  <a:pt x="4054069" y="1096538"/>
                </a:lnTo>
                <a:lnTo>
                  <a:pt x="4004845" y="1088533"/>
                </a:lnTo>
                <a:lnTo>
                  <a:pt x="3959237" y="1077446"/>
                </a:lnTo>
                <a:lnTo>
                  <a:pt x="3917369" y="1063343"/>
                </a:lnTo>
                <a:lnTo>
                  <a:pt x="3879362" y="1046295"/>
                </a:lnTo>
                <a:lnTo>
                  <a:pt x="3845339" y="1026369"/>
                </a:lnTo>
                <a:lnTo>
                  <a:pt x="3787184" y="973726"/>
                </a:lnTo>
                <a:lnTo>
                  <a:pt x="3764967" y="940407"/>
                </a:lnTo>
                <a:lnTo>
                  <a:pt x="3749239" y="903515"/>
                </a:lnTo>
                <a:lnTo>
                  <a:pt x="3740466" y="862887"/>
                </a:lnTo>
                <a:lnTo>
                  <a:pt x="3739116" y="818363"/>
                </a:lnTo>
                <a:lnTo>
                  <a:pt x="3745655" y="769778"/>
                </a:lnTo>
                <a:lnTo>
                  <a:pt x="3759377" y="721879"/>
                </a:lnTo>
                <a:lnTo>
                  <a:pt x="3779375" y="677607"/>
                </a:lnTo>
                <a:lnTo>
                  <a:pt x="3805204" y="637015"/>
                </a:lnTo>
                <a:lnTo>
                  <a:pt x="3836419" y="600160"/>
                </a:lnTo>
                <a:lnTo>
                  <a:pt x="3872577" y="567093"/>
                </a:lnTo>
                <a:lnTo>
                  <a:pt x="3913233" y="537870"/>
                </a:lnTo>
                <a:lnTo>
                  <a:pt x="3952815" y="514576"/>
                </a:lnTo>
                <a:lnTo>
                  <a:pt x="3995262" y="494387"/>
                </a:lnTo>
                <a:lnTo>
                  <a:pt x="4040437" y="477305"/>
                </a:lnTo>
                <a:lnTo>
                  <a:pt x="4088202" y="463328"/>
                </a:lnTo>
                <a:lnTo>
                  <a:pt x="4138421" y="452457"/>
                </a:lnTo>
                <a:lnTo>
                  <a:pt x="4190956" y="444693"/>
                </a:lnTo>
                <a:lnTo>
                  <a:pt x="4245672" y="440034"/>
                </a:lnTo>
                <a:lnTo>
                  <a:pt x="4302429" y="438481"/>
                </a:lnTo>
                <a:lnTo>
                  <a:pt x="4357892" y="440034"/>
                </a:lnTo>
                <a:lnTo>
                  <a:pt x="4410167" y="444693"/>
                </a:lnTo>
                <a:lnTo>
                  <a:pt x="4459095" y="452457"/>
                </a:lnTo>
                <a:lnTo>
                  <a:pt x="4504516" y="463328"/>
                </a:lnTo>
                <a:lnTo>
                  <a:pt x="4546270" y="477305"/>
                </a:lnTo>
                <a:lnTo>
                  <a:pt x="4584198" y="494387"/>
                </a:lnTo>
                <a:lnTo>
                  <a:pt x="4618139" y="514576"/>
                </a:lnTo>
                <a:lnTo>
                  <a:pt x="4676315" y="567093"/>
                </a:lnTo>
                <a:lnTo>
                  <a:pt x="4698586" y="600160"/>
                </a:lnTo>
                <a:lnTo>
                  <a:pt x="4714322" y="637015"/>
                </a:lnTo>
                <a:lnTo>
                  <a:pt x="4723102" y="677607"/>
                </a:lnTo>
                <a:lnTo>
                  <a:pt x="4723121" y="678184"/>
                </a:lnTo>
                <a:lnTo>
                  <a:pt x="4252092" y="678184"/>
                </a:lnTo>
                <a:lnTo>
                  <a:pt x="4210591" y="680346"/>
                </a:lnTo>
                <a:lnTo>
                  <a:pt x="4171862" y="686710"/>
                </a:lnTo>
                <a:lnTo>
                  <a:pt x="4108718" y="711314"/>
                </a:lnTo>
                <a:lnTo>
                  <a:pt x="4081116" y="738353"/>
                </a:lnTo>
                <a:lnTo>
                  <a:pt x="4065448" y="786860"/>
                </a:lnTo>
                <a:lnTo>
                  <a:pt x="4067610" y="802664"/>
                </a:lnTo>
                <a:lnTo>
                  <a:pt x="4106640" y="843589"/>
                </a:lnTo>
                <a:lnTo>
                  <a:pt x="4172627" y="861128"/>
                </a:lnTo>
                <a:lnTo>
                  <a:pt x="4213213" y="863321"/>
                </a:lnTo>
                <a:lnTo>
                  <a:pt x="4683918" y="863321"/>
                </a:lnTo>
                <a:lnTo>
                  <a:pt x="4658357" y="903515"/>
                </a:lnTo>
                <a:lnTo>
                  <a:pt x="4627134" y="940407"/>
                </a:lnTo>
                <a:lnTo>
                  <a:pt x="4590923" y="973726"/>
                </a:lnTo>
                <a:lnTo>
                  <a:pt x="4550123" y="1003635"/>
                </a:lnTo>
                <a:lnTo>
                  <a:pt x="4510662" y="1026369"/>
                </a:lnTo>
                <a:lnTo>
                  <a:pt x="4468297" y="1046295"/>
                </a:lnTo>
                <a:lnTo>
                  <a:pt x="4423202" y="1063343"/>
                </a:lnTo>
                <a:lnTo>
                  <a:pt x="4375551" y="1077446"/>
                </a:lnTo>
                <a:lnTo>
                  <a:pt x="4325519" y="1088533"/>
                </a:lnTo>
                <a:lnTo>
                  <a:pt x="4273279" y="1096538"/>
                </a:lnTo>
                <a:lnTo>
                  <a:pt x="4219007" y="1101391"/>
                </a:lnTo>
                <a:lnTo>
                  <a:pt x="4162875" y="1103024"/>
                </a:lnTo>
                <a:close/>
              </a:path>
              <a:path w="9385300" h="1894840">
                <a:moveTo>
                  <a:pt x="4683918" y="863321"/>
                </a:moveTo>
                <a:lnTo>
                  <a:pt x="4213213" y="863321"/>
                </a:lnTo>
                <a:lnTo>
                  <a:pt x="4253594" y="861128"/>
                </a:lnTo>
                <a:lnTo>
                  <a:pt x="4291789" y="854551"/>
                </a:lnTo>
                <a:lnTo>
                  <a:pt x="4355047" y="828242"/>
                </a:lnTo>
                <a:lnTo>
                  <a:pt x="4391142" y="786860"/>
                </a:lnTo>
                <a:lnTo>
                  <a:pt x="4398087" y="753792"/>
                </a:lnTo>
                <a:lnTo>
                  <a:pt x="4395848" y="738353"/>
                </a:lnTo>
                <a:lnTo>
                  <a:pt x="4356919" y="697094"/>
                </a:lnTo>
                <a:lnTo>
                  <a:pt x="4291558" y="680346"/>
                </a:lnTo>
                <a:lnTo>
                  <a:pt x="4252092" y="678184"/>
                </a:lnTo>
                <a:lnTo>
                  <a:pt x="4723121" y="678184"/>
                </a:lnTo>
                <a:lnTo>
                  <a:pt x="4724506" y="721879"/>
                </a:lnTo>
                <a:lnTo>
                  <a:pt x="4718110" y="769778"/>
                </a:lnTo>
                <a:lnTo>
                  <a:pt x="4704244" y="818363"/>
                </a:lnTo>
                <a:lnTo>
                  <a:pt x="4684193" y="862887"/>
                </a:lnTo>
                <a:lnTo>
                  <a:pt x="4683918" y="863321"/>
                </a:lnTo>
                <a:close/>
              </a:path>
              <a:path w="9385300" h="1894840">
                <a:moveTo>
                  <a:pt x="5155227" y="1101075"/>
                </a:moveTo>
                <a:lnTo>
                  <a:pt x="4814186" y="1101075"/>
                </a:lnTo>
                <a:lnTo>
                  <a:pt x="5034771" y="50668"/>
                </a:lnTo>
                <a:lnTo>
                  <a:pt x="5375812" y="50668"/>
                </a:lnTo>
                <a:lnTo>
                  <a:pt x="5291098" y="454071"/>
                </a:lnTo>
                <a:lnTo>
                  <a:pt x="5530801" y="454071"/>
                </a:lnTo>
                <a:lnTo>
                  <a:pt x="5471460" y="736648"/>
                </a:lnTo>
                <a:lnTo>
                  <a:pt x="5231757" y="736648"/>
                </a:lnTo>
                <a:lnTo>
                  <a:pt x="5155227" y="1101075"/>
                </a:lnTo>
                <a:close/>
              </a:path>
              <a:path w="9385300" h="1894840">
                <a:moveTo>
                  <a:pt x="4988662" y="1894239"/>
                </a:moveTo>
                <a:lnTo>
                  <a:pt x="3612805" y="1894239"/>
                </a:lnTo>
                <a:lnTo>
                  <a:pt x="3767502" y="1157590"/>
                </a:lnTo>
                <a:lnTo>
                  <a:pt x="4102696" y="1157590"/>
                </a:lnTo>
                <a:lnTo>
                  <a:pt x="4075686" y="1286211"/>
                </a:lnTo>
                <a:lnTo>
                  <a:pt x="5116348" y="1286211"/>
                </a:lnTo>
                <a:lnTo>
                  <a:pt x="5063146" y="1539556"/>
                </a:lnTo>
                <a:lnTo>
                  <a:pt x="4022483" y="1539556"/>
                </a:lnTo>
                <a:lnTo>
                  <a:pt x="4000384" y="1644792"/>
                </a:lnTo>
                <a:lnTo>
                  <a:pt x="5041046" y="1644792"/>
                </a:lnTo>
                <a:lnTo>
                  <a:pt x="4988662" y="1894239"/>
                </a:lnTo>
                <a:close/>
              </a:path>
              <a:path w="9385300" h="1894840">
                <a:moveTo>
                  <a:pt x="5116348" y="1286211"/>
                </a:moveTo>
                <a:lnTo>
                  <a:pt x="4777256" y="1286211"/>
                </a:lnTo>
                <a:lnTo>
                  <a:pt x="4804266" y="1157590"/>
                </a:lnTo>
                <a:lnTo>
                  <a:pt x="5143359" y="1157590"/>
                </a:lnTo>
                <a:lnTo>
                  <a:pt x="5116348" y="1286211"/>
                </a:lnTo>
                <a:close/>
              </a:path>
              <a:path w="9385300" h="1894840">
                <a:moveTo>
                  <a:pt x="5041046" y="1644792"/>
                </a:moveTo>
                <a:lnTo>
                  <a:pt x="4701954" y="1644792"/>
                </a:lnTo>
                <a:lnTo>
                  <a:pt x="4724054" y="1539556"/>
                </a:lnTo>
                <a:lnTo>
                  <a:pt x="5063146" y="1539556"/>
                </a:lnTo>
                <a:lnTo>
                  <a:pt x="5041046" y="1644792"/>
                </a:lnTo>
                <a:close/>
              </a:path>
              <a:path w="9385300" h="1894840">
                <a:moveTo>
                  <a:pt x="6924700" y="1481092"/>
                </a:moveTo>
                <a:lnTo>
                  <a:pt x="6283543" y="1481092"/>
                </a:lnTo>
                <a:lnTo>
                  <a:pt x="6353392" y="1479252"/>
                </a:lnTo>
                <a:lnTo>
                  <a:pt x="6415343" y="1473513"/>
                </a:lnTo>
                <a:lnTo>
                  <a:pt x="6470170" y="1463553"/>
                </a:lnTo>
                <a:lnTo>
                  <a:pt x="6518644" y="1449045"/>
                </a:lnTo>
                <a:lnTo>
                  <a:pt x="6561536" y="1429665"/>
                </a:lnTo>
                <a:lnTo>
                  <a:pt x="6599620" y="1405089"/>
                </a:lnTo>
                <a:lnTo>
                  <a:pt x="6884048" y="50668"/>
                </a:lnTo>
                <a:lnTo>
                  <a:pt x="7225089" y="50668"/>
                </a:lnTo>
                <a:lnTo>
                  <a:pt x="6924700" y="1481092"/>
                </a:lnTo>
                <a:close/>
              </a:path>
              <a:path w="9385300" h="1894840">
                <a:moveTo>
                  <a:pt x="6185635" y="1761720"/>
                </a:moveTo>
                <a:lnTo>
                  <a:pt x="5384675" y="1761720"/>
                </a:lnTo>
                <a:lnTo>
                  <a:pt x="5739495" y="72105"/>
                </a:lnTo>
                <a:lnTo>
                  <a:pt x="6076638" y="72105"/>
                </a:lnTo>
                <a:lnTo>
                  <a:pt x="5780751" y="1481092"/>
                </a:lnTo>
                <a:lnTo>
                  <a:pt x="6924700" y="1481092"/>
                </a:lnTo>
                <a:lnTo>
                  <a:pt x="6884184" y="1674024"/>
                </a:lnTo>
                <a:lnTo>
                  <a:pt x="6543143" y="1674024"/>
                </a:lnTo>
                <a:lnTo>
                  <a:pt x="6508349" y="1699131"/>
                </a:lnTo>
                <a:lnTo>
                  <a:pt x="6468747" y="1719534"/>
                </a:lnTo>
                <a:lnTo>
                  <a:pt x="6423967" y="1735539"/>
                </a:lnTo>
                <a:lnTo>
                  <a:pt x="6373637" y="1747454"/>
                </a:lnTo>
                <a:lnTo>
                  <a:pt x="6317385" y="1755584"/>
                </a:lnTo>
                <a:lnTo>
                  <a:pt x="6254842" y="1760237"/>
                </a:lnTo>
                <a:lnTo>
                  <a:pt x="6185635" y="1761720"/>
                </a:lnTo>
                <a:close/>
              </a:path>
              <a:path w="9385300" h="1894840">
                <a:moveTo>
                  <a:pt x="6841622" y="1876700"/>
                </a:moveTo>
                <a:lnTo>
                  <a:pt x="6500581" y="1876700"/>
                </a:lnTo>
                <a:lnTo>
                  <a:pt x="6543143" y="1674024"/>
                </a:lnTo>
                <a:lnTo>
                  <a:pt x="6884184" y="1674024"/>
                </a:lnTo>
                <a:lnTo>
                  <a:pt x="6841622" y="1876700"/>
                </a:lnTo>
                <a:close/>
              </a:path>
              <a:path w="9385300" h="1894840">
                <a:moveTo>
                  <a:pt x="8688229" y="1481092"/>
                </a:moveTo>
                <a:lnTo>
                  <a:pt x="8049021" y="1481092"/>
                </a:lnTo>
                <a:lnTo>
                  <a:pt x="8118693" y="1479405"/>
                </a:lnTo>
                <a:lnTo>
                  <a:pt x="8180195" y="1474091"/>
                </a:lnTo>
                <a:lnTo>
                  <a:pt x="8234418" y="1464771"/>
                </a:lnTo>
                <a:lnTo>
                  <a:pt x="8282254" y="1451066"/>
                </a:lnTo>
                <a:lnTo>
                  <a:pt x="8324594" y="1432597"/>
                </a:lnTo>
                <a:lnTo>
                  <a:pt x="8362330" y="1408986"/>
                </a:lnTo>
                <a:lnTo>
                  <a:pt x="8647577" y="50668"/>
                </a:lnTo>
                <a:lnTo>
                  <a:pt x="8988618" y="50668"/>
                </a:lnTo>
                <a:lnTo>
                  <a:pt x="8840879" y="754187"/>
                </a:lnTo>
                <a:lnTo>
                  <a:pt x="9092275" y="754187"/>
                </a:lnTo>
                <a:lnTo>
                  <a:pt x="9032525" y="1038713"/>
                </a:lnTo>
                <a:lnTo>
                  <a:pt x="8781129" y="1038713"/>
                </a:lnTo>
                <a:lnTo>
                  <a:pt x="8688229" y="1481092"/>
                </a:lnTo>
                <a:close/>
              </a:path>
              <a:path w="9385300" h="1894840">
                <a:moveTo>
                  <a:pt x="7951113" y="1761720"/>
                </a:moveTo>
                <a:lnTo>
                  <a:pt x="7179386" y="1761720"/>
                </a:lnTo>
                <a:lnTo>
                  <a:pt x="7532158" y="81849"/>
                </a:lnTo>
                <a:lnTo>
                  <a:pt x="8450046" y="81849"/>
                </a:lnTo>
                <a:lnTo>
                  <a:pt x="8390705" y="364426"/>
                </a:lnTo>
                <a:lnTo>
                  <a:pt x="7811910" y="364426"/>
                </a:lnTo>
                <a:lnTo>
                  <a:pt x="7577410" y="1481092"/>
                </a:lnTo>
                <a:lnTo>
                  <a:pt x="8688229" y="1481092"/>
                </a:lnTo>
                <a:lnTo>
                  <a:pt x="8646895" y="1677921"/>
                </a:lnTo>
                <a:lnTo>
                  <a:pt x="8305854" y="1677921"/>
                </a:lnTo>
                <a:lnTo>
                  <a:pt x="8271266" y="1701586"/>
                </a:lnTo>
                <a:lnTo>
                  <a:pt x="8231683" y="1720954"/>
                </a:lnTo>
                <a:lnTo>
                  <a:pt x="8186883" y="1736266"/>
                </a:lnTo>
                <a:lnTo>
                  <a:pt x="8136647" y="1747760"/>
                </a:lnTo>
                <a:lnTo>
                  <a:pt x="8080754" y="1755675"/>
                </a:lnTo>
                <a:lnTo>
                  <a:pt x="8018982" y="1760249"/>
                </a:lnTo>
                <a:lnTo>
                  <a:pt x="7951113" y="1761720"/>
                </a:lnTo>
                <a:close/>
              </a:path>
              <a:path w="9385300" h="1894840">
                <a:moveTo>
                  <a:pt x="8605152" y="1876700"/>
                </a:moveTo>
                <a:lnTo>
                  <a:pt x="8264111" y="1876700"/>
                </a:lnTo>
                <a:lnTo>
                  <a:pt x="8305854" y="1677921"/>
                </a:lnTo>
                <a:lnTo>
                  <a:pt x="8646895" y="1677921"/>
                </a:lnTo>
                <a:lnTo>
                  <a:pt x="8605152" y="1876700"/>
                </a:lnTo>
                <a:close/>
              </a:path>
              <a:path w="9385300" h="1894840">
                <a:moveTo>
                  <a:pt x="9311025" y="1744181"/>
                </a:moveTo>
                <a:lnTo>
                  <a:pt x="8958291" y="1744181"/>
                </a:lnTo>
                <a:lnTo>
                  <a:pt x="9031956" y="1393396"/>
                </a:lnTo>
                <a:lnTo>
                  <a:pt x="9384690" y="1393396"/>
                </a:lnTo>
                <a:lnTo>
                  <a:pt x="9311025" y="174418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7724" y="2959484"/>
            <a:ext cx="6079567" cy="172639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4727994"/>
            <a:ext cx="3529329" cy="5559425"/>
          </a:xfrm>
          <a:custGeom>
            <a:avLst/>
            <a:gdLst/>
            <a:ahLst/>
            <a:cxnLst/>
            <a:rect l="l" t="t" r="r" b="b"/>
            <a:pathLst>
              <a:path w="3529329" h="5559425">
                <a:moveTo>
                  <a:pt x="1878937" y="5559005"/>
                </a:moveTo>
                <a:lnTo>
                  <a:pt x="0" y="5559005"/>
                </a:lnTo>
                <a:lnTo>
                  <a:pt x="0" y="40142"/>
                </a:lnTo>
                <a:lnTo>
                  <a:pt x="48573" y="30473"/>
                </a:lnTo>
                <a:lnTo>
                  <a:pt x="92979" y="22854"/>
                </a:lnTo>
                <a:lnTo>
                  <a:pt x="137524" y="16324"/>
                </a:lnTo>
                <a:lnTo>
                  <a:pt x="182187" y="10883"/>
                </a:lnTo>
                <a:lnTo>
                  <a:pt x="226946" y="6529"/>
                </a:lnTo>
                <a:lnTo>
                  <a:pt x="271781" y="3264"/>
                </a:lnTo>
                <a:lnTo>
                  <a:pt x="316669" y="1088"/>
                </a:lnTo>
                <a:lnTo>
                  <a:pt x="361590" y="0"/>
                </a:lnTo>
                <a:lnTo>
                  <a:pt x="406521" y="0"/>
                </a:lnTo>
                <a:lnTo>
                  <a:pt x="451442" y="1088"/>
                </a:lnTo>
                <a:lnTo>
                  <a:pt x="496330" y="3264"/>
                </a:lnTo>
                <a:lnTo>
                  <a:pt x="541165" y="6529"/>
                </a:lnTo>
                <a:lnTo>
                  <a:pt x="585924" y="10883"/>
                </a:lnTo>
                <a:lnTo>
                  <a:pt x="630587" y="16324"/>
                </a:lnTo>
                <a:lnTo>
                  <a:pt x="675132" y="22854"/>
                </a:lnTo>
                <a:lnTo>
                  <a:pt x="719538" y="30473"/>
                </a:lnTo>
                <a:lnTo>
                  <a:pt x="763782" y="39179"/>
                </a:lnTo>
                <a:lnTo>
                  <a:pt x="807844" y="48974"/>
                </a:lnTo>
                <a:lnTo>
                  <a:pt x="851702" y="59857"/>
                </a:lnTo>
                <a:lnTo>
                  <a:pt x="895335" y="71829"/>
                </a:lnTo>
                <a:lnTo>
                  <a:pt x="938720" y="84889"/>
                </a:lnTo>
                <a:lnTo>
                  <a:pt x="981838" y="99037"/>
                </a:lnTo>
                <a:lnTo>
                  <a:pt x="1024665" y="114274"/>
                </a:lnTo>
                <a:lnTo>
                  <a:pt x="1067182" y="130599"/>
                </a:lnTo>
                <a:lnTo>
                  <a:pt x="1109365" y="148012"/>
                </a:lnTo>
                <a:lnTo>
                  <a:pt x="1151195" y="166514"/>
                </a:lnTo>
                <a:lnTo>
                  <a:pt x="1192648" y="186103"/>
                </a:lnTo>
                <a:lnTo>
                  <a:pt x="1233705" y="206782"/>
                </a:lnTo>
                <a:lnTo>
                  <a:pt x="1274343" y="228548"/>
                </a:lnTo>
                <a:lnTo>
                  <a:pt x="1314541" y="251403"/>
                </a:lnTo>
                <a:lnTo>
                  <a:pt x="1354278" y="275346"/>
                </a:lnTo>
                <a:lnTo>
                  <a:pt x="1393531" y="300378"/>
                </a:lnTo>
                <a:lnTo>
                  <a:pt x="1432280" y="326498"/>
                </a:lnTo>
                <a:lnTo>
                  <a:pt x="1470503" y="353706"/>
                </a:lnTo>
                <a:lnTo>
                  <a:pt x="1508179" y="382002"/>
                </a:lnTo>
                <a:lnTo>
                  <a:pt x="1545286" y="411387"/>
                </a:lnTo>
                <a:lnTo>
                  <a:pt x="1581803" y="441860"/>
                </a:lnTo>
                <a:lnTo>
                  <a:pt x="1617707" y="473422"/>
                </a:lnTo>
                <a:lnTo>
                  <a:pt x="1652979" y="506071"/>
                </a:lnTo>
                <a:lnTo>
                  <a:pt x="1687596" y="539810"/>
                </a:lnTo>
                <a:lnTo>
                  <a:pt x="2989324" y="1841538"/>
                </a:lnTo>
                <a:lnTo>
                  <a:pt x="3023062" y="1876155"/>
                </a:lnTo>
                <a:lnTo>
                  <a:pt x="3055712" y="1911426"/>
                </a:lnTo>
                <a:lnTo>
                  <a:pt x="3087274" y="1947331"/>
                </a:lnTo>
                <a:lnTo>
                  <a:pt x="3117747" y="1983848"/>
                </a:lnTo>
                <a:lnTo>
                  <a:pt x="3147131" y="2020955"/>
                </a:lnTo>
                <a:lnTo>
                  <a:pt x="3175428" y="2058630"/>
                </a:lnTo>
                <a:lnTo>
                  <a:pt x="3202636" y="2096853"/>
                </a:lnTo>
                <a:lnTo>
                  <a:pt x="3228756" y="2135602"/>
                </a:lnTo>
                <a:lnTo>
                  <a:pt x="3253788" y="2174856"/>
                </a:lnTo>
                <a:lnTo>
                  <a:pt x="3277731" y="2214592"/>
                </a:lnTo>
                <a:lnTo>
                  <a:pt x="3300586" y="2254790"/>
                </a:lnTo>
                <a:lnTo>
                  <a:pt x="3322352" y="2295429"/>
                </a:lnTo>
                <a:lnTo>
                  <a:pt x="3343030" y="2336485"/>
                </a:lnTo>
                <a:lnTo>
                  <a:pt x="3362620" y="2377939"/>
                </a:lnTo>
                <a:lnTo>
                  <a:pt x="3381122" y="2419768"/>
                </a:lnTo>
                <a:lnTo>
                  <a:pt x="3398535" y="2461952"/>
                </a:lnTo>
                <a:lnTo>
                  <a:pt x="3414860" y="2504468"/>
                </a:lnTo>
                <a:lnTo>
                  <a:pt x="3430096" y="2547296"/>
                </a:lnTo>
                <a:lnTo>
                  <a:pt x="3444245" y="2590413"/>
                </a:lnTo>
                <a:lnTo>
                  <a:pt x="3457305" y="2633799"/>
                </a:lnTo>
                <a:lnTo>
                  <a:pt x="3469276" y="2677432"/>
                </a:lnTo>
                <a:lnTo>
                  <a:pt x="3480159" y="2721290"/>
                </a:lnTo>
                <a:lnTo>
                  <a:pt x="3489954" y="2765352"/>
                </a:lnTo>
                <a:lnTo>
                  <a:pt x="3498661" y="2809596"/>
                </a:lnTo>
                <a:lnTo>
                  <a:pt x="3506279" y="2854001"/>
                </a:lnTo>
                <a:lnTo>
                  <a:pt x="3512809" y="2898546"/>
                </a:lnTo>
                <a:lnTo>
                  <a:pt x="3518251" y="2943209"/>
                </a:lnTo>
                <a:lnTo>
                  <a:pt x="3522604" y="2987969"/>
                </a:lnTo>
                <a:lnTo>
                  <a:pt x="3525869" y="3032804"/>
                </a:lnTo>
                <a:lnTo>
                  <a:pt x="3528046" y="3077692"/>
                </a:lnTo>
                <a:lnTo>
                  <a:pt x="3529134" y="3122612"/>
                </a:lnTo>
                <a:lnTo>
                  <a:pt x="3529134" y="3167544"/>
                </a:lnTo>
                <a:lnTo>
                  <a:pt x="3528046" y="3212464"/>
                </a:lnTo>
                <a:lnTo>
                  <a:pt x="3525869" y="3257353"/>
                </a:lnTo>
                <a:lnTo>
                  <a:pt x="3522604" y="3302187"/>
                </a:lnTo>
                <a:lnTo>
                  <a:pt x="3518251" y="3346947"/>
                </a:lnTo>
                <a:lnTo>
                  <a:pt x="3512809" y="3391610"/>
                </a:lnTo>
                <a:lnTo>
                  <a:pt x="3506279" y="3436155"/>
                </a:lnTo>
                <a:lnTo>
                  <a:pt x="3498661" y="3480560"/>
                </a:lnTo>
                <a:lnTo>
                  <a:pt x="3489954" y="3524805"/>
                </a:lnTo>
                <a:lnTo>
                  <a:pt x="3480159" y="3568867"/>
                </a:lnTo>
                <a:lnTo>
                  <a:pt x="3469276" y="3612725"/>
                </a:lnTo>
                <a:lnTo>
                  <a:pt x="3457305" y="3656357"/>
                </a:lnTo>
                <a:lnTo>
                  <a:pt x="3444245" y="3699743"/>
                </a:lnTo>
                <a:lnTo>
                  <a:pt x="3430096" y="3742860"/>
                </a:lnTo>
                <a:lnTo>
                  <a:pt x="3414860" y="3785688"/>
                </a:lnTo>
                <a:lnTo>
                  <a:pt x="3398535" y="3828204"/>
                </a:lnTo>
                <a:lnTo>
                  <a:pt x="3381122" y="3870388"/>
                </a:lnTo>
                <a:lnTo>
                  <a:pt x="3362620" y="3912217"/>
                </a:lnTo>
                <a:lnTo>
                  <a:pt x="3343030" y="3953671"/>
                </a:lnTo>
                <a:lnTo>
                  <a:pt x="3322352" y="3994728"/>
                </a:lnTo>
                <a:lnTo>
                  <a:pt x="3300586" y="4035366"/>
                </a:lnTo>
                <a:lnTo>
                  <a:pt x="3277731" y="4075564"/>
                </a:lnTo>
                <a:lnTo>
                  <a:pt x="3253788" y="4115300"/>
                </a:lnTo>
                <a:lnTo>
                  <a:pt x="3228756" y="4154554"/>
                </a:lnTo>
                <a:lnTo>
                  <a:pt x="3202636" y="4193303"/>
                </a:lnTo>
                <a:lnTo>
                  <a:pt x="3175428" y="4231526"/>
                </a:lnTo>
                <a:lnTo>
                  <a:pt x="3147131" y="4269202"/>
                </a:lnTo>
                <a:lnTo>
                  <a:pt x="3117747" y="4306309"/>
                </a:lnTo>
                <a:lnTo>
                  <a:pt x="3087274" y="4342825"/>
                </a:lnTo>
                <a:lnTo>
                  <a:pt x="3055712" y="4378730"/>
                </a:lnTo>
                <a:lnTo>
                  <a:pt x="3023062" y="4414001"/>
                </a:lnTo>
                <a:lnTo>
                  <a:pt x="2989324" y="4448618"/>
                </a:lnTo>
                <a:lnTo>
                  <a:pt x="1878937" y="5559005"/>
                </a:lnTo>
                <a:close/>
              </a:path>
            </a:pathLst>
          </a:custGeom>
          <a:solidFill>
            <a:srgbClr val="98CCCE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73918" y="7259656"/>
            <a:ext cx="7314565" cy="3027680"/>
            <a:chOff x="10973918" y="7259656"/>
            <a:chExt cx="7314565" cy="3027680"/>
          </a:xfrm>
        </p:grpSpPr>
        <p:sp>
          <p:nvSpPr>
            <p:cNvPr id="3" name="object 3"/>
            <p:cNvSpPr/>
            <p:nvPr/>
          </p:nvSpPr>
          <p:spPr>
            <a:xfrm>
              <a:off x="10973918" y="7259656"/>
              <a:ext cx="6092825" cy="3027680"/>
            </a:xfrm>
            <a:custGeom>
              <a:avLst/>
              <a:gdLst/>
              <a:ahLst/>
              <a:cxnLst/>
              <a:rect l="l" t="t" r="r" b="b"/>
              <a:pathLst>
                <a:path w="6092825" h="3027679">
                  <a:moveTo>
                    <a:pt x="6092787" y="3027343"/>
                  </a:moveTo>
                  <a:lnTo>
                    <a:pt x="0" y="3027343"/>
                  </a:lnTo>
                  <a:lnTo>
                    <a:pt x="0" y="3023919"/>
                  </a:lnTo>
                  <a:lnTo>
                    <a:pt x="1124" y="2978982"/>
                  </a:lnTo>
                  <a:lnTo>
                    <a:pt x="3373" y="2934079"/>
                  </a:lnTo>
                  <a:lnTo>
                    <a:pt x="6746" y="2889234"/>
                  </a:lnTo>
                  <a:lnTo>
                    <a:pt x="11244" y="2844469"/>
                  </a:lnTo>
                  <a:lnTo>
                    <a:pt x="16866" y="2799806"/>
                  </a:lnTo>
                  <a:lnTo>
                    <a:pt x="23613" y="2755270"/>
                  </a:lnTo>
                  <a:lnTo>
                    <a:pt x="31484" y="2710883"/>
                  </a:lnTo>
                  <a:lnTo>
                    <a:pt x="40479" y="2666668"/>
                  </a:lnTo>
                  <a:lnTo>
                    <a:pt x="50599" y="2622647"/>
                  </a:lnTo>
                  <a:lnTo>
                    <a:pt x="61844" y="2578844"/>
                  </a:lnTo>
                  <a:lnTo>
                    <a:pt x="74213" y="2535281"/>
                  </a:lnTo>
                  <a:lnTo>
                    <a:pt x="87706" y="2491982"/>
                  </a:lnTo>
                  <a:lnTo>
                    <a:pt x="102324" y="2448969"/>
                  </a:lnTo>
                  <a:lnTo>
                    <a:pt x="118066" y="2406265"/>
                  </a:lnTo>
                  <a:lnTo>
                    <a:pt x="134932" y="2363893"/>
                  </a:lnTo>
                  <a:lnTo>
                    <a:pt x="152923" y="2321877"/>
                  </a:lnTo>
                  <a:lnTo>
                    <a:pt x="172039" y="2280238"/>
                  </a:lnTo>
                  <a:lnTo>
                    <a:pt x="192279" y="2239001"/>
                  </a:lnTo>
                  <a:lnTo>
                    <a:pt x="213643" y="2198187"/>
                  </a:lnTo>
                  <a:lnTo>
                    <a:pt x="236132" y="2157819"/>
                  </a:lnTo>
                  <a:lnTo>
                    <a:pt x="259745" y="2117921"/>
                  </a:lnTo>
                  <a:lnTo>
                    <a:pt x="284483" y="2078516"/>
                  </a:lnTo>
                  <a:lnTo>
                    <a:pt x="310345" y="2039626"/>
                  </a:lnTo>
                  <a:lnTo>
                    <a:pt x="337332" y="2001275"/>
                  </a:lnTo>
                  <a:lnTo>
                    <a:pt x="365443" y="1963484"/>
                  </a:lnTo>
                  <a:lnTo>
                    <a:pt x="394678" y="1926278"/>
                  </a:lnTo>
                  <a:lnTo>
                    <a:pt x="425038" y="1889678"/>
                  </a:lnTo>
                  <a:lnTo>
                    <a:pt x="456522" y="1853709"/>
                  </a:lnTo>
                  <a:lnTo>
                    <a:pt x="489131" y="1818392"/>
                  </a:lnTo>
                  <a:lnTo>
                    <a:pt x="522864" y="1783751"/>
                  </a:lnTo>
                  <a:lnTo>
                    <a:pt x="1783751" y="522864"/>
                  </a:lnTo>
                  <a:lnTo>
                    <a:pt x="1818392" y="489131"/>
                  </a:lnTo>
                  <a:lnTo>
                    <a:pt x="1853709" y="456522"/>
                  </a:lnTo>
                  <a:lnTo>
                    <a:pt x="1889678" y="425038"/>
                  </a:lnTo>
                  <a:lnTo>
                    <a:pt x="1926278" y="394678"/>
                  </a:lnTo>
                  <a:lnTo>
                    <a:pt x="1963484" y="365443"/>
                  </a:lnTo>
                  <a:lnTo>
                    <a:pt x="2001275" y="337332"/>
                  </a:lnTo>
                  <a:lnTo>
                    <a:pt x="2039626" y="310345"/>
                  </a:lnTo>
                  <a:lnTo>
                    <a:pt x="2078516" y="284483"/>
                  </a:lnTo>
                  <a:lnTo>
                    <a:pt x="2117921" y="259745"/>
                  </a:lnTo>
                  <a:lnTo>
                    <a:pt x="2157819" y="236132"/>
                  </a:lnTo>
                  <a:lnTo>
                    <a:pt x="2198187" y="213643"/>
                  </a:lnTo>
                  <a:lnTo>
                    <a:pt x="2239001" y="192279"/>
                  </a:lnTo>
                  <a:lnTo>
                    <a:pt x="2280238" y="172039"/>
                  </a:lnTo>
                  <a:lnTo>
                    <a:pt x="2321877" y="152923"/>
                  </a:lnTo>
                  <a:lnTo>
                    <a:pt x="2363893" y="134932"/>
                  </a:lnTo>
                  <a:lnTo>
                    <a:pt x="2406265" y="118066"/>
                  </a:lnTo>
                  <a:lnTo>
                    <a:pt x="2448969" y="102324"/>
                  </a:lnTo>
                  <a:lnTo>
                    <a:pt x="2491982" y="87706"/>
                  </a:lnTo>
                  <a:lnTo>
                    <a:pt x="2535281" y="74213"/>
                  </a:lnTo>
                  <a:lnTo>
                    <a:pt x="2578844" y="61844"/>
                  </a:lnTo>
                  <a:lnTo>
                    <a:pt x="2622647" y="50599"/>
                  </a:lnTo>
                  <a:lnTo>
                    <a:pt x="2666668" y="40479"/>
                  </a:lnTo>
                  <a:lnTo>
                    <a:pt x="2710883" y="31484"/>
                  </a:lnTo>
                  <a:lnTo>
                    <a:pt x="2755270" y="23613"/>
                  </a:lnTo>
                  <a:lnTo>
                    <a:pt x="2799806" y="16866"/>
                  </a:lnTo>
                  <a:lnTo>
                    <a:pt x="2844469" y="11244"/>
                  </a:lnTo>
                  <a:lnTo>
                    <a:pt x="2889234" y="6746"/>
                  </a:lnTo>
                  <a:lnTo>
                    <a:pt x="2934079" y="3373"/>
                  </a:lnTo>
                  <a:lnTo>
                    <a:pt x="2978982" y="1124"/>
                  </a:lnTo>
                  <a:lnTo>
                    <a:pt x="3023919" y="0"/>
                  </a:lnTo>
                  <a:lnTo>
                    <a:pt x="3068867" y="0"/>
                  </a:lnTo>
                  <a:lnTo>
                    <a:pt x="3113804" y="1124"/>
                  </a:lnTo>
                  <a:lnTo>
                    <a:pt x="3158707" y="3373"/>
                  </a:lnTo>
                  <a:lnTo>
                    <a:pt x="3203552" y="6746"/>
                  </a:lnTo>
                  <a:lnTo>
                    <a:pt x="3248318" y="11244"/>
                  </a:lnTo>
                  <a:lnTo>
                    <a:pt x="3292980" y="16866"/>
                  </a:lnTo>
                  <a:lnTo>
                    <a:pt x="3337516" y="23613"/>
                  </a:lnTo>
                  <a:lnTo>
                    <a:pt x="3381903" y="31484"/>
                  </a:lnTo>
                  <a:lnTo>
                    <a:pt x="3426119" y="40479"/>
                  </a:lnTo>
                  <a:lnTo>
                    <a:pt x="3470139" y="50599"/>
                  </a:lnTo>
                  <a:lnTo>
                    <a:pt x="3513943" y="61844"/>
                  </a:lnTo>
                  <a:lnTo>
                    <a:pt x="3557505" y="74213"/>
                  </a:lnTo>
                  <a:lnTo>
                    <a:pt x="3600805" y="87706"/>
                  </a:lnTo>
                  <a:lnTo>
                    <a:pt x="3643818" y="102324"/>
                  </a:lnTo>
                  <a:lnTo>
                    <a:pt x="3686521" y="118066"/>
                  </a:lnTo>
                  <a:lnTo>
                    <a:pt x="3728893" y="134932"/>
                  </a:lnTo>
                  <a:lnTo>
                    <a:pt x="3770909" y="152923"/>
                  </a:lnTo>
                  <a:lnTo>
                    <a:pt x="3812548" y="172039"/>
                  </a:lnTo>
                  <a:lnTo>
                    <a:pt x="3853786" y="192279"/>
                  </a:lnTo>
                  <a:lnTo>
                    <a:pt x="3894600" y="213643"/>
                  </a:lnTo>
                  <a:lnTo>
                    <a:pt x="3934967" y="236132"/>
                  </a:lnTo>
                  <a:lnTo>
                    <a:pt x="3974865" y="259745"/>
                  </a:lnTo>
                  <a:lnTo>
                    <a:pt x="4014270" y="284483"/>
                  </a:lnTo>
                  <a:lnTo>
                    <a:pt x="4053160" y="310345"/>
                  </a:lnTo>
                  <a:lnTo>
                    <a:pt x="4091512" y="337332"/>
                  </a:lnTo>
                  <a:lnTo>
                    <a:pt x="4129302" y="365443"/>
                  </a:lnTo>
                  <a:lnTo>
                    <a:pt x="4166509" y="394678"/>
                  </a:lnTo>
                  <a:lnTo>
                    <a:pt x="4203108" y="425038"/>
                  </a:lnTo>
                  <a:lnTo>
                    <a:pt x="4239077" y="456522"/>
                  </a:lnTo>
                  <a:lnTo>
                    <a:pt x="4274394" y="489131"/>
                  </a:lnTo>
                  <a:lnTo>
                    <a:pt x="4309035" y="522864"/>
                  </a:lnTo>
                  <a:lnTo>
                    <a:pt x="5569922" y="1783751"/>
                  </a:lnTo>
                  <a:lnTo>
                    <a:pt x="5603655" y="1818392"/>
                  </a:lnTo>
                  <a:lnTo>
                    <a:pt x="5636264" y="1853709"/>
                  </a:lnTo>
                  <a:lnTo>
                    <a:pt x="5667748" y="1889678"/>
                  </a:lnTo>
                  <a:lnTo>
                    <a:pt x="5698108" y="1926278"/>
                  </a:lnTo>
                  <a:lnTo>
                    <a:pt x="5727344" y="1963484"/>
                  </a:lnTo>
                  <a:lnTo>
                    <a:pt x="5755455" y="2001275"/>
                  </a:lnTo>
                  <a:lnTo>
                    <a:pt x="5782441" y="2039626"/>
                  </a:lnTo>
                  <a:lnTo>
                    <a:pt x="5808303" y="2078516"/>
                  </a:lnTo>
                  <a:lnTo>
                    <a:pt x="5833041" y="2117921"/>
                  </a:lnTo>
                  <a:lnTo>
                    <a:pt x="5856654" y="2157819"/>
                  </a:lnTo>
                  <a:lnTo>
                    <a:pt x="5879143" y="2198187"/>
                  </a:lnTo>
                  <a:lnTo>
                    <a:pt x="5900507" y="2239001"/>
                  </a:lnTo>
                  <a:lnTo>
                    <a:pt x="5920747" y="2280238"/>
                  </a:lnTo>
                  <a:lnTo>
                    <a:pt x="5939863" y="2321877"/>
                  </a:lnTo>
                  <a:lnTo>
                    <a:pt x="5957854" y="2363893"/>
                  </a:lnTo>
                  <a:lnTo>
                    <a:pt x="5974721" y="2406265"/>
                  </a:lnTo>
                  <a:lnTo>
                    <a:pt x="5990463" y="2448969"/>
                  </a:lnTo>
                  <a:lnTo>
                    <a:pt x="6005080" y="2491982"/>
                  </a:lnTo>
                  <a:lnTo>
                    <a:pt x="6018574" y="2535281"/>
                  </a:lnTo>
                  <a:lnTo>
                    <a:pt x="6030943" y="2578844"/>
                  </a:lnTo>
                  <a:lnTo>
                    <a:pt x="6042187" y="2622647"/>
                  </a:lnTo>
                  <a:lnTo>
                    <a:pt x="6052307" y="2666668"/>
                  </a:lnTo>
                  <a:lnTo>
                    <a:pt x="6061302" y="2710883"/>
                  </a:lnTo>
                  <a:lnTo>
                    <a:pt x="6069174" y="2755270"/>
                  </a:lnTo>
                  <a:lnTo>
                    <a:pt x="6075920" y="2799806"/>
                  </a:lnTo>
                  <a:lnTo>
                    <a:pt x="6081542" y="2844469"/>
                  </a:lnTo>
                  <a:lnTo>
                    <a:pt x="6086040" y="2889234"/>
                  </a:lnTo>
                  <a:lnTo>
                    <a:pt x="6089413" y="2934079"/>
                  </a:lnTo>
                  <a:lnTo>
                    <a:pt x="6091662" y="2978982"/>
                  </a:lnTo>
                  <a:lnTo>
                    <a:pt x="6092787" y="3023919"/>
                  </a:lnTo>
                  <a:lnTo>
                    <a:pt x="6092787" y="3027343"/>
                  </a:lnTo>
                  <a:close/>
                </a:path>
              </a:pathLst>
            </a:custGeom>
            <a:solidFill>
              <a:srgbClr val="98CCCE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69267" y="7763922"/>
              <a:ext cx="3218815" cy="2523490"/>
            </a:xfrm>
            <a:custGeom>
              <a:avLst/>
              <a:gdLst/>
              <a:ahLst/>
              <a:cxnLst/>
              <a:rect l="l" t="t" r="r" b="b"/>
              <a:pathLst>
                <a:path w="3218815" h="2523490">
                  <a:moveTo>
                    <a:pt x="261182" y="2523077"/>
                  </a:moveTo>
                  <a:lnTo>
                    <a:pt x="219499" y="2472426"/>
                  </a:lnTo>
                  <a:lnTo>
                    <a:pt x="192061" y="2434988"/>
                  </a:lnTo>
                  <a:lnTo>
                    <a:pt x="166453" y="2396659"/>
                  </a:lnTo>
                  <a:lnTo>
                    <a:pt x="142674" y="2357500"/>
                  </a:lnTo>
                  <a:lnTo>
                    <a:pt x="120724" y="2317574"/>
                  </a:lnTo>
                  <a:lnTo>
                    <a:pt x="100603" y="2276942"/>
                  </a:lnTo>
                  <a:lnTo>
                    <a:pt x="82312" y="2235664"/>
                  </a:lnTo>
                  <a:lnTo>
                    <a:pt x="65849" y="2193803"/>
                  </a:lnTo>
                  <a:lnTo>
                    <a:pt x="51216" y="2151419"/>
                  </a:lnTo>
                  <a:lnTo>
                    <a:pt x="38412" y="2108575"/>
                  </a:lnTo>
                  <a:lnTo>
                    <a:pt x="27437" y="2065331"/>
                  </a:lnTo>
                  <a:lnTo>
                    <a:pt x="18291" y="2021750"/>
                  </a:lnTo>
                  <a:lnTo>
                    <a:pt x="10974" y="1977892"/>
                  </a:lnTo>
                  <a:lnTo>
                    <a:pt x="5487" y="1933819"/>
                  </a:lnTo>
                  <a:lnTo>
                    <a:pt x="1829" y="1889593"/>
                  </a:lnTo>
                  <a:lnTo>
                    <a:pt x="0" y="1845275"/>
                  </a:lnTo>
                  <a:lnTo>
                    <a:pt x="0" y="1800925"/>
                  </a:lnTo>
                  <a:lnTo>
                    <a:pt x="1829" y="1756607"/>
                  </a:lnTo>
                  <a:lnTo>
                    <a:pt x="5487" y="1712380"/>
                  </a:lnTo>
                  <a:lnTo>
                    <a:pt x="10974" y="1668308"/>
                  </a:lnTo>
                  <a:lnTo>
                    <a:pt x="18291" y="1624450"/>
                  </a:lnTo>
                  <a:lnTo>
                    <a:pt x="27437" y="1580869"/>
                  </a:lnTo>
                  <a:lnTo>
                    <a:pt x="38412" y="1537625"/>
                  </a:lnTo>
                  <a:lnTo>
                    <a:pt x="51216" y="1494781"/>
                  </a:lnTo>
                  <a:lnTo>
                    <a:pt x="65849" y="1452397"/>
                  </a:lnTo>
                  <a:lnTo>
                    <a:pt x="82312" y="1410536"/>
                  </a:lnTo>
                  <a:lnTo>
                    <a:pt x="100603" y="1369258"/>
                  </a:lnTo>
                  <a:lnTo>
                    <a:pt x="120724" y="1328626"/>
                  </a:lnTo>
                  <a:lnTo>
                    <a:pt x="142674" y="1288700"/>
                  </a:lnTo>
                  <a:lnTo>
                    <a:pt x="166453" y="1249541"/>
                  </a:lnTo>
                  <a:lnTo>
                    <a:pt x="192061" y="1211212"/>
                  </a:lnTo>
                  <a:lnTo>
                    <a:pt x="219499" y="1173774"/>
                  </a:lnTo>
                  <a:lnTo>
                    <a:pt x="248765" y="1137288"/>
                  </a:lnTo>
                  <a:lnTo>
                    <a:pt x="279861" y="1101815"/>
                  </a:lnTo>
                  <a:lnTo>
                    <a:pt x="312786" y="1067418"/>
                  </a:lnTo>
                  <a:lnTo>
                    <a:pt x="1067418" y="312786"/>
                  </a:lnTo>
                  <a:lnTo>
                    <a:pt x="1101815" y="279861"/>
                  </a:lnTo>
                  <a:lnTo>
                    <a:pt x="1137288" y="248765"/>
                  </a:lnTo>
                  <a:lnTo>
                    <a:pt x="1173774" y="219499"/>
                  </a:lnTo>
                  <a:lnTo>
                    <a:pt x="1211212" y="192061"/>
                  </a:lnTo>
                  <a:lnTo>
                    <a:pt x="1249541" y="166453"/>
                  </a:lnTo>
                  <a:lnTo>
                    <a:pt x="1288700" y="142674"/>
                  </a:lnTo>
                  <a:lnTo>
                    <a:pt x="1328626" y="120724"/>
                  </a:lnTo>
                  <a:lnTo>
                    <a:pt x="1369258" y="100603"/>
                  </a:lnTo>
                  <a:lnTo>
                    <a:pt x="1410536" y="82312"/>
                  </a:lnTo>
                  <a:lnTo>
                    <a:pt x="1452397" y="65849"/>
                  </a:lnTo>
                  <a:lnTo>
                    <a:pt x="1494781" y="51216"/>
                  </a:lnTo>
                  <a:lnTo>
                    <a:pt x="1537625" y="38412"/>
                  </a:lnTo>
                  <a:lnTo>
                    <a:pt x="1580869" y="27437"/>
                  </a:lnTo>
                  <a:lnTo>
                    <a:pt x="1624450" y="18291"/>
                  </a:lnTo>
                  <a:lnTo>
                    <a:pt x="1668308" y="10974"/>
                  </a:lnTo>
                  <a:lnTo>
                    <a:pt x="1712380" y="5487"/>
                  </a:lnTo>
                  <a:lnTo>
                    <a:pt x="1756607" y="1829"/>
                  </a:lnTo>
                  <a:lnTo>
                    <a:pt x="1800925" y="0"/>
                  </a:lnTo>
                  <a:lnTo>
                    <a:pt x="1845275" y="0"/>
                  </a:lnTo>
                  <a:lnTo>
                    <a:pt x="1889593" y="1829"/>
                  </a:lnTo>
                  <a:lnTo>
                    <a:pt x="1933819" y="5487"/>
                  </a:lnTo>
                  <a:lnTo>
                    <a:pt x="1977892" y="10974"/>
                  </a:lnTo>
                  <a:lnTo>
                    <a:pt x="2021750" y="18291"/>
                  </a:lnTo>
                  <a:lnTo>
                    <a:pt x="2065331" y="27437"/>
                  </a:lnTo>
                  <a:lnTo>
                    <a:pt x="2108575" y="38412"/>
                  </a:lnTo>
                  <a:lnTo>
                    <a:pt x="2151419" y="51216"/>
                  </a:lnTo>
                  <a:lnTo>
                    <a:pt x="2193803" y="65849"/>
                  </a:lnTo>
                  <a:lnTo>
                    <a:pt x="2235664" y="82312"/>
                  </a:lnTo>
                  <a:lnTo>
                    <a:pt x="2276942" y="100603"/>
                  </a:lnTo>
                  <a:lnTo>
                    <a:pt x="2317574" y="120724"/>
                  </a:lnTo>
                  <a:lnTo>
                    <a:pt x="2357500" y="142674"/>
                  </a:lnTo>
                  <a:lnTo>
                    <a:pt x="2396659" y="166453"/>
                  </a:lnTo>
                  <a:lnTo>
                    <a:pt x="2434988" y="192061"/>
                  </a:lnTo>
                  <a:lnTo>
                    <a:pt x="2472426" y="219499"/>
                  </a:lnTo>
                  <a:lnTo>
                    <a:pt x="2508912" y="248765"/>
                  </a:lnTo>
                  <a:lnTo>
                    <a:pt x="2544385" y="279861"/>
                  </a:lnTo>
                  <a:lnTo>
                    <a:pt x="2578782" y="312786"/>
                  </a:lnTo>
                  <a:lnTo>
                    <a:pt x="3218733" y="952737"/>
                  </a:lnTo>
                  <a:lnTo>
                    <a:pt x="261182" y="2523077"/>
                  </a:lnTo>
                  <a:close/>
                </a:path>
              </a:pathLst>
            </a:custGeom>
            <a:solidFill>
              <a:srgbClr val="FE4A95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2787650" cy="4057650"/>
          </a:xfrm>
          <a:custGeom>
            <a:avLst/>
            <a:gdLst/>
            <a:ahLst/>
            <a:cxnLst/>
            <a:rect l="l" t="t" r="r" b="b"/>
            <a:pathLst>
              <a:path w="2787650" h="4057650">
                <a:moveTo>
                  <a:pt x="177957" y="4057650"/>
                </a:moveTo>
                <a:lnTo>
                  <a:pt x="132816" y="4056987"/>
                </a:lnTo>
                <a:lnTo>
                  <a:pt x="87692" y="4054999"/>
                </a:lnTo>
                <a:lnTo>
                  <a:pt x="42631" y="4051686"/>
                </a:lnTo>
                <a:lnTo>
                  <a:pt x="0" y="4047288"/>
                </a:lnTo>
                <a:lnTo>
                  <a:pt x="0" y="0"/>
                </a:lnTo>
                <a:lnTo>
                  <a:pt x="1972333" y="0"/>
                </a:lnTo>
                <a:lnTo>
                  <a:pt x="2339300" y="366966"/>
                </a:lnTo>
                <a:lnTo>
                  <a:pt x="2373095" y="401830"/>
                </a:lnTo>
                <a:lnTo>
                  <a:pt x="2405564" y="437485"/>
                </a:lnTo>
                <a:lnTo>
                  <a:pt x="2436707" y="473900"/>
                </a:lnTo>
                <a:lnTo>
                  <a:pt x="2466526" y="511043"/>
                </a:lnTo>
                <a:lnTo>
                  <a:pt x="2495019" y="548883"/>
                </a:lnTo>
                <a:lnTo>
                  <a:pt x="2522187" y="587388"/>
                </a:lnTo>
                <a:lnTo>
                  <a:pt x="2548029" y="626527"/>
                </a:lnTo>
                <a:lnTo>
                  <a:pt x="2572547" y="666267"/>
                </a:lnTo>
                <a:lnTo>
                  <a:pt x="2595739" y="706578"/>
                </a:lnTo>
                <a:lnTo>
                  <a:pt x="2617606" y="747426"/>
                </a:lnTo>
                <a:lnTo>
                  <a:pt x="2638147" y="788782"/>
                </a:lnTo>
                <a:lnTo>
                  <a:pt x="2657363" y="830612"/>
                </a:lnTo>
                <a:lnTo>
                  <a:pt x="2675255" y="872886"/>
                </a:lnTo>
                <a:lnTo>
                  <a:pt x="2691820" y="915571"/>
                </a:lnTo>
                <a:lnTo>
                  <a:pt x="2707061" y="958637"/>
                </a:lnTo>
                <a:lnTo>
                  <a:pt x="2720976" y="1002051"/>
                </a:lnTo>
                <a:lnTo>
                  <a:pt x="2733566" y="1045781"/>
                </a:lnTo>
                <a:lnTo>
                  <a:pt x="2744831" y="1089797"/>
                </a:lnTo>
                <a:lnTo>
                  <a:pt x="2754770" y="1134066"/>
                </a:lnTo>
                <a:lnTo>
                  <a:pt x="2763385" y="1178557"/>
                </a:lnTo>
                <a:lnTo>
                  <a:pt x="2770673" y="1223237"/>
                </a:lnTo>
                <a:lnTo>
                  <a:pt x="2776637" y="1268076"/>
                </a:lnTo>
                <a:lnTo>
                  <a:pt x="2781276" y="1313042"/>
                </a:lnTo>
                <a:lnTo>
                  <a:pt x="2784589" y="1358103"/>
                </a:lnTo>
                <a:lnTo>
                  <a:pt x="2786577" y="1403227"/>
                </a:lnTo>
                <a:lnTo>
                  <a:pt x="2787239" y="1448384"/>
                </a:lnTo>
                <a:lnTo>
                  <a:pt x="2786577" y="1493538"/>
                </a:lnTo>
                <a:lnTo>
                  <a:pt x="2784589" y="1538662"/>
                </a:lnTo>
                <a:lnTo>
                  <a:pt x="2781276" y="1583723"/>
                </a:lnTo>
                <a:lnTo>
                  <a:pt x="2776637" y="1628688"/>
                </a:lnTo>
                <a:lnTo>
                  <a:pt x="2770673" y="1673527"/>
                </a:lnTo>
                <a:lnTo>
                  <a:pt x="2763385" y="1718208"/>
                </a:lnTo>
                <a:lnTo>
                  <a:pt x="2754770" y="1762699"/>
                </a:lnTo>
                <a:lnTo>
                  <a:pt x="2744831" y="1806967"/>
                </a:lnTo>
                <a:lnTo>
                  <a:pt x="2733566" y="1850983"/>
                </a:lnTo>
                <a:lnTo>
                  <a:pt x="2720976" y="1894714"/>
                </a:lnTo>
                <a:lnTo>
                  <a:pt x="2707061" y="1938128"/>
                </a:lnTo>
                <a:lnTo>
                  <a:pt x="2691820" y="1981193"/>
                </a:lnTo>
                <a:lnTo>
                  <a:pt x="2675255" y="2023879"/>
                </a:lnTo>
                <a:lnTo>
                  <a:pt x="2657363" y="2066152"/>
                </a:lnTo>
                <a:lnTo>
                  <a:pt x="2638147" y="2107983"/>
                </a:lnTo>
                <a:lnTo>
                  <a:pt x="2617606" y="2149338"/>
                </a:lnTo>
                <a:lnTo>
                  <a:pt x="2595739" y="2190187"/>
                </a:lnTo>
                <a:lnTo>
                  <a:pt x="2572547" y="2230497"/>
                </a:lnTo>
                <a:lnTo>
                  <a:pt x="2548029" y="2270237"/>
                </a:lnTo>
                <a:lnTo>
                  <a:pt x="2522187" y="2309376"/>
                </a:lnTo>
                <a:lnTo>
                  <a:pt x="2495019" y="2347881"/>
                </a:lnTo>
                <a:lnTo>
                  <a:pt x="2466526" y="2385721"/>
                </a:lnTo>
                <a:lnTo>
                  <a:pt x="2436707" y="2422865"/>
                </a:lnTo>
                <a:lnTo>
                  <a:pt x="2405564" y="2459280"/>
                </a:lnTo>
                <a:lnTo>
                  <a:pt x="2373095" y="2494935"/>
                </a:lnTo>
                <a:lnTo>
                  <a:pt x="2339300" y="2529798"/>
                </a:lnTo>
                <a:lnTo>
                  <a:pt x="1259387" y="3609711"/>
                </a:lnTo>
                <a:lnTo>
                  <a:pt x="1224524" y="3643505"/>
                </a:lnTo>
                <a:lnTo>
                  <a:pt x="1188869" y="3675974"/>
                </a:lnTo>
                <a:lnTo>
                  <a:pt x="1152454" y="3707118"/>
                </a:lnTo>
                <a:lnTo>
                  <a:pt x="1115311" y="3736936"/>
                </a:lnTo>
                <a:lnTo>
                  <a:pt x="1077471" y="3765429"/>
                </a:lnTo>
                <a:lnTo>
                  <a:pt x="1038965" y="3792597"/>
                </a:lnTo>
                <a:lnTo>
                  <a:pt x="999827" y="3818440"/>
                </a:lnTo>
                <a:lnTo>
                  <a:pt x="960087" y="3842957"/>
                </a:lnTo>
                <a:lnTo>
                  <a:pt x="919776" y="3866149"/>
                </a:lnTo>
                <a:lnTo>
                  <a:pt x="878928" y="3888016"/>
                </a:lnTo>
                <a:lnTo>
                  <a:pt x="837572" y="3908558"/>
                </a:lnTo>
                <a:lnTo>
                  <a:pt x="795742" y="3927774"/>
                </a:lnTo>
                <a:lnTo>
                  <a:pt x="753468" y="3945665"/>
                </a:lnTo>
                <a:lnTo>
                  <a:pt x="710782" y="3962231"/>
                </a:lnTo>
                <a:lnTo>
                  <a:pt x="667717" y="3977471"/>
                </a:lnTo>
                <a:lnTo>
                  <a:pt x="624303" y="3991387"/>
                </a:lnTo>
                <a:lnTo>
                  <a:pt x="580573" y="4003977"/>
                </a:lnTo>
                <a:lnTo>
                  <a:pt x="536557" y="4015241"/>
                </a:lnTo>
                <a:lnTo>
                  <a:pt x="492288" y="4025181"/>
                </a:lnTo>
                <a:lnTo>
                  <a:pt x="447797" y="4033795"/>
                </a:lnTo>
                <a:lnTo>
                  <a:pt x="403117" y="4041084"/>
                </a:lnTo>
                <a:lnTo>
                  <a:pt x="358278" y="4047048"/>
                </a:lnTo>
                <a:lnTo>
                  <a:pt x="313312" y="4051686"/>
                </a:lnTo>
                <a:lnTo>
                  <a:pt x="268251" y="4054999"/>
                </a:lnTo>
                <a:lnTo>
                  <a:pt x="223127" y="4056987"/>
                </a:lnTo>
                <a:lnTo>
                  <a:pt x="177957" y="4057650"/>
                </a:lnTo>
                <a:close/>
              </a:path>
            </a:pathLst>
          </a:custGeom>
          <a:solidFill>
            <a:srgbClr val="FE4A95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6317" y="0"/>
            <a:ext cx="3064510" cy="2075180"/>
          </a:xfrm>
          <a:custGeom>
            <a:avLst/>
            <a:gdLst/>
            <a:ahLst/>
            <a:cxnLst/>
            <a:rect l="l" t="t" r="r" b="b"/>
            <a:pathLst>
              <a:path w="3064510" h="2075180">
                <a:moveTo>
                  <a:pt x="1554264" y="2074885"/>
                </a:moveTo>
                <a:lnTo>
                  <a:pt x="1509781" y="2074885"/>
                </a:lnTo>
                <a:lnTo>
                  <a:pt x="1465342" y="2072695"/>
                </a:lnTo>
                <a:lnTo>
                  <a:pt x="1421035" y="2068316"/>
                </a:lnTo>
                <a:lnTo>
                  <a:pt x="1376947" y="2061746"/>
                </a:lnTo>
                <a:lnTo>
                  <a:pt x="1333166" y="2052987"/>
                </a:lnTo>
                <a:lnTo>
                  <a:pt x="1289781" y="2042038"/>
                </a:lnTo>
                <a:lnTo>
                  <a:pt x="1246878" y="2028899"/>
                </a:lnTo>
                <a:lnTo>
                  <a:pt x="1204545" y="2013570"/>
                </a:lnTo>
                <a:lnTo>
                  <a:pt x="1162871" y="1996051"/>
                </a:lnTo>
                <a:lnTo>
                  <a:pt x="1121943" y="1976343"/>
                </a:lnTo>
                <a:lnTo>
                  <a:pt x="1081849" y="1954445"/>
                </a:lnTo>
                <a:lnTo>
                  <a:pt x="1042677" y="1930356"/>
                </a:lnTo>
                <a:lnTo>
                  <a:pt x="1004514" y="1904079"/>
                </a:lnTo>
                <a:lnTo>
                  <a:pt x="967448" y="1875611"/>
                </a:lnTo>
                <a:lnTo>
                  <a:pt x="931567" y="1844953"/>
                </a:lnTo>
                <a:lnTo>
                  <a:pt x="896959" y="1812106"/>
                </a:lnTo>
                <a:lnTo>
                  <a:pt x="262779" y="1177925"/>
                </a:lnTo>
                <a:lnTo>
                  <a:pt x="229931" y="1143317"/>
                </a:lnTo>
                <a:lnTo>
                  <a:pt x="199274" y="1107436"/>
                </a:lnTo>
                <a:lnTo>
                  <a:pt x="170806" y="1070371"/>
                </a:lnTo>
                <a:lnTo>
                  <a:pt x="144528" y="1032208"/>
                </a:lnTo>
                <a:lnTo>
                  <a:pt x="120440" y="993035"/>
                </a:lnTo>
                <a:lnTo>
                  <a:pt x="98542" y="952941"/>
                </a:lnTo>
                <a:lnTo>
                  <a:pt x="78833" y="912013"/>
                </a:lnTo>
                <a:lnTo>
                  <a:pt x="61315" y="870339"/>
                </a:lnTo>
                <a:lnTo>
                  <a:pt x="45986" y="828007"/>
                </a:lnTo>
                <a:lnTo>
                  <a:pt x="32847" y="785104"/>
                </a:lnTo>
                <a:lnTo>
                  <a:pt x="21898" y="741718"/>
                </a:lnTo>
                <a:lnTo>
                  <a:pt x="13138" y="697938"/>
                </a:lnTo>
                <a:lnTo>
                  <a:pt x="6569" y="653850"/>
                </a:lnTo>
                <a:lnTo>
                  <a:pt x="2189" y="609542"/>
                </a:lnTo>
                <a:lnTo>
                  <a:pt x="0" y="565103"/>
                </a:lnTo>
                <a:lnTo>
                  <a:pt x="0" y="520620"/>
                </a:lnTo>
                <a:lnTo>
                  <a:pt x="2189" y="476181"/>
                </a:lnTo>
                <a:lnTo>
                  <a:pt x="6569" y="431874"/>
                </a:lnTo>
                <a:lnTo>
                  <a:pt x="13138" y="387786"/>
                </a:lnTo>
                <a:lnTo>
                  <a:pt x="21898" y="344005"/>
                </a:lnTo>
                <a:lnTo>
                  <a:pt x="32847" y="300619"/>
                </a:lnTo>
                <a:lnTo>
                  <a:pt x="45986" y="257717"/>
                </a:lnTo>
                <a:lnTo>
                  <a:pt x="61315" y="215384"/>
                </a:lnTo>
                <a:lnTo>
                  <a:pt x="78833" y="173710"/>
                </a:lnTo>
                <a:lnTo>
                  <a:pt x="98542" y="132782"/>
                </a:lnTo>
                <a:lnTo>
                  <a:pt x="120440" y="92688"/>
                </a:lnTo>
                <a:lnTo>
                  <a:pt x="144528" y="53516"/>
                </a:lnTo>
                <a:lnTo>
                  <a:pt x="170806" y="15353"/>
                </a:lnTo>
                <a:lnTo>
                  <a:pt x="182598" y="0"/>
                </a:lnTo>
                <a:lnTo>
                  <a:pt x="2881448" y="0"/>
                </a:lnTo>
                <a:lnTo>
                  <a:pt x="2919518" y="53516"/>
                </a:lnTo>
                <a:lnTo>
                  <a:pt x="2943606" y="92688"/>
                </a:lnTo>
                <a:lnTo>
                  <a:pt x="2965504" y="132782"/>
                </a:lnTo>
                <a:lnTo>
                  <a:pt x="2985212" y="173710"/>
                </a:lnTo>
                <a:lnTo>
                  <a:pt x="3002731" y="215384"/>
                </a:lnTo>
                <a:lnTo>
                  <a:pt x="3018060" y="257717"/>
                </a:lnTo>
                <a:lnTo>
                  <a:pt x="3031199" y="300619"/>
                </a:lnTo>
                <a:lnTo>
                  <a:pt x="3042148" y="344005"/>
                </a:lnTo>
                <a:lnTo>
                  <a:pt x="3050907" y="387786"/>
                </a:lnTo>
                <a:lnTo>
                  <a:pt x="3057477" y="431874"/>
                </a:lnTo>
                <a:lnTo>
                  <a:pt x="3061856" y="476181"/>
                </a:lnTo>
                <a:lnTo>
                  <a:pt x="3064046" y="520620"/>
                </a:lnTo>
                <a:lnTo>
                  <a:pt x="3064046" y="565103"/>
                </a:lnTo>
                <a:lnTo>
                  <a:pt x="3061856" y="609542"/>
                </a:lnTo>
                <a:lnTo>
                  <a:pt x="3057477" y="653850"/>
                </a:lnTo>
                <a:lnTo>
                  <a:pt x="3050907" y="697938"/>
                </a:lnTo>
                <a:lnTo>
                  <a:pt x="3042148" y="741718"/>
                </a:lnTo>
                <a:lnTo>
                  <a:pt x="3031199" y="785104"/>
                </a:lnTo>
                <a:lnTo>
                  <a:pt x="3018060" y="828007"/>
                </a:lnTo>
                <a:lnTo>
                  <a:pt x="3002731" y="870339"/>
                </a:lnTo>
                <a:lnTo>
                  <a:pt x="2985212" y="912013"/>
                </a:lnTo>
                <a:lnTo>
                  <a:pt x="2965504" y="952941"/>
                </a:lnTo>
                <a:lnTo>
                  <a:pt x="2943606" y="993035"/>
                </a:lnTo>
                <a:lnTo>
                  <a:pt x="2919518" y="1032208"/>
                </a:lnTo>
                <a:lnTo>
                  <a:pt x="2893240" y="1070371"/>
                </a:lnTo>
                <a:lnTo>
                  <a:pt x="2864772" y="1107436"/>
                </a:lnTo>
                <a:lnTo>
                  <a:pt x="2834114" y="1143317"/>
                </a:lnTo>
                <a:lnTo>
                  <a:pt x="2801267" y="1177925"/>
                </a:lnTo>
                <a:lnTo>
                  <a:pt x="2167086" y="1812106"/>
                </a:lnTo>
                <a:lnTo>
                  <a:pt x="2132478" y="1844953"/>
                </a:lnTo>
                <a:lnTo>
                  <a:pt x="2096597" y="1875611"/>
                </a:lnTo>
                <a:lnTo>
                  <a:pt x="2059532" y="1904079"/>
                </a:lnTo>
                <a:lnTo>
                  <a:pt x="2021369" y="1930356"/>
                </a:lnTo>
                <a:lnTo>
                  <a:pt x="1982196" y="1954445"/>
                </a:lnTo>
                <a:lnTo>
                  <a:pt x="1942102" y="1976343"/>
                </a:lnTo>
                <a:lnTo>
                  <a:pt x="1901174" y="1996051"/>
                </a:lnTo>
                <a:lnTo>
                  <a:pt x="1859500" y="2013570"/>
                </a:lnTo>
                <a:lnTo>
                  <a:pt x="1817168" y="2028899"/>
                </a:lnTo>
                <a:lnTo>
                  <a:pt x="1774265" y="2042038"/>
                </a:lnTo>
                <a:lnTo>
                  <a:pt x="1730879" y="2052987"/>
                </a:lnTo>
                <a:lnTo>
                  <a:pt x="1687099" y="2061746"/>
                </a:lnTo>
                <a:lnTo>
                  <a:pt x="1643011" y="2068316"/>
                </a:lnTo>
                <a:lnTo>
                  <a:pt x="1598703" y="2072695"/>
                </a:lnTo>
                <a:lnTo>
                  <a:pt x="1554264" y="2074885"/>
                </a:lnTo>
                <a:close/>
              </a:path>
            </a:pathLst>
          </a:custGeom>
          <a:solidFill>
            <a:srgbClr val="98CCCE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FB6C3A-48A2-4416-BCC6-9489AC5730DE}"/>
              </a:ext>
            </a:extLst>
          </p:cNvPr>
          <p:cNvGrpSpPr>
            <a:grpSpLocks/>
          </p:cNvGrpSpPr>
          <p:nvPr/>
        </p:nvGrpSpPr>
        <p:grpSpPr>
          <a:xfrm>
            <a:off x="485012" y="156726"/>
            <a:ext cx="17269586" cy="10130274"/>
            <a:chOff x="485012" y="156725"/>
            <a:chExt cx="10998992" cy="6455682"/>
          </a:xfrm>
        </p:grpSpPr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9ED99391-AEBC-4AD9-8A6B-99312CE21C4A}"/>
                </a:ext>
              </a:extLst>
            </p:cNvPr>
            <p:cNvSpPr/>
            <p:nvPr/>
          </p:nvSpPr>
          <p:spPr>
            <a:xfrm>
              <a:off x="485012" y="156725"/>
              <a:ext cx="10787406" cy="6455682"/>
            </a:xfrm>
            <a:prstGeom prst="rect">
              <a:avLst/>
            </a:prstGeom>
            <a:solidFill>
              <a:srgbClr val="FFFFFF">
                <a:alpha val="77650"/>
              </a:srgbClr>
            </a:solidFill>
            <a:ln w="127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CC</a:t>
              </a:r>
            </a:p>
          </p:txBody>
        </p:sp>
        <p:sp>
          <p:nvSpPr>
            <p:cNvPr id="16" name="직사각형 2">
              <a:extLst>
                <a:ext uri="{FF2B5EF4-FFF2-40B4-BE49-F238E27FC236}">
                  <a16:creationId xmlns:a16="http://schemas.microsoft.com/office/drawing/2014/main" id="{CB1759D6-3878-474F-A238-D1D705056DBF}"/>
                </a:ext>
              </a:extLst>
            </p:cNvPr>
            <p:cNvSpPr/>
            <p:nvPr/>
          </p:nvSpPr>
          <p:spPr>
            <a:xfrm>
              <a:off x="1255469" y="514284"/>
              <a:ext cx="8141670" cy="372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200" b="1" spc="-300" dirty="0" err="1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Pygame</a:t>
              </a:r>
              <a:r>
                <a:rPr lang="en-US" altLang="ko-KR" sz="32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lang="ko-KR" altLang="en-US" sz="32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라이브러리를 이용한 슈팅게임 개발</a:t>
              </a:r>
              <a:endParaRPr kumimoji="0" lang="ko-KR" altLang="en-US" sz="3200" b="1" i="0" u="none" strike="noStrike" kern="1200" cap="none" spc="-300" normalizeH="0" baseline="0" dirty="0">
                <a:ln w="9525">
                  <a:solidFill>
                    <a:srgbClr val="31538F"/>
                  </a:solidFill>
                </a:ln>
                <a:solidFill>
                  <a:srgbClr val="3D4DA8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7" name="직사각형 3">
              <a:extLst>
                <a:ext uri="{FF2B5EF4-FFF2-40B4-BE49-F238E27FC236}">
                  <a16:creationId xmlns:a16="http://schemas.microsoft.com/office/drawing/2014/main" id="{56173441-094F-459F-B234-F3F34239EB52}"/>
                </a:ext>
              </a:extLst>
            </p:cNvPr>
            <p:cNvSpPr/>
            <p:nvPr/>
          </p:nvSpPr>
          <p:spPr>
            <a:xfrm>
              <a:off x="6319674" y="1680974"/>
              <a:ext cx="4340628" cy="294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1" i="0" u="none" strike="noStrike" kern="1200" cap="none" spc="-300" normalizeH="0" baseline="0" dirty="0" err="1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파이썬을</a:t>
              </a:r>
              <a:r>
                <a:rPr kumimoji="0" lang="ko-KR" altLang="en-US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이용한  다이어트 </a:t>
              </a:r>
              <a:r>
                <a:rPr kumimoji="0" lang="ko-KR" altLang="en-US" sz="2400" b="1" i="0" u="none" strike="noStrike" kern="1200" cap="none" spc="-300" normalizeH="0" baseline="0" dirty="0" err="1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컨샙의</a:t>
              </a:r>
              <a:r>
                <a:rPr kumimoji="0" lang="ko-KR" altLang="en-US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슈팅게임 개발</a:t>
              </a:r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7582847C-0846-463D-961C-B83487308832}"/>
                </a:ext>
              </a:extLst>
            </p:cNvPr>
            <p:cNvSpPr txBox="1"/>
            <p:nvPr/>
          </p:nvSpPr>
          <p:spPr>
            <a:xfrm>
              <a:off x="1322156" y="2083351"/>
              <a:ext cx="4965521" cy="588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삼삼오오</a:t>
              </a:r>
              <a:endParaRPr lang="en-US" altLang="ko-KR" dirty="0">
                <a:solidFill>
                  <a:srgbClr val="404040"/>
                </a:solidFill>
                <a:latin typeface="나눔고딕 ExtraBold"/>
                <a:ea typeface="나눔고딕 ExtraBold"/>
              </a:endParaRP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팀장 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: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김호준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팀원 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: </a:t>
              </a:r>
              <a:r>
                <a:rPr lang="ko-KR" altLang="en-US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정새하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kumimoji="0" lang="ko-KR" altLang="en-US" sz="1800" b="0" i="0" u="none" strike="noStrike" kern="1200" cap="none" spc="0" normalizeH="0" baseline="0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정한슬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lang="ko-KR" altLang="en-US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김찬희</a:t>
              </a: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박유정</a:t>
              </a:r>
            </a:p>
          </p:txBody>
        </p:sp>
        <p:sp>
          <p:nvSpPr>
            <p:cNvPr id="19" name="직사각형 5">
              <a:extLst>
                <a:ext uri="{FF2B5EF4-FFF2-40B4-BE49-F238E27FC236}">
                  <a16:creationId xmlns:a16="http://schemas.microsoft.com/office/drawing/2014/main" id="{F5D67E01-2957-44D1-84ED-235EDAE41FE3}"/>
                </a:ext>
              </a:extLst>
            </p:cNvPr>
            <p:cNvSpPr/>
            <p:nvPr/>
          </p:nvSpPr>
          <p:spPr>
            <a:xfrm rot="5400000">
              <a:off x="4079794" y="4057898"/>
              <a:ext cx="4032412" cy="68938"/>
            </a:xfrm>
            <a:prstGeom prst="rect">
              <a:avLst/>
            </a:prstGeom>
            <a:solidFill>
              <a:srgbClr val="79C3DD">
                <a:alpha val="100000"/>
              </a:srgbClr>
            </a:solidFill>
            <a:ln w="127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eaLnBrk="1" latinLnBrk="0" hangingPunct="1">
                <a:lnSpc>
                  <a:spcPct val="100000"/>
                </a:lnSpc>
                <a:spcBef>
                  <a:spcPts val="171"/>
                </a:spcBef>
                <a:spcAft>
                  <a:spcPts val="0"/>
                </a:spcAft>
                <a:buNone/>
                <a:tabLst>
                  <a:tab pos="60871" algn="l"/>
                  <a:tab pos="97394" algn="l"/>
                </a:tabLst>
                <a:defRPr/>
              </a:pPr>
              <a:endParaRPr kumimoji="0" lang="en-US" altLang="ko-KR" sz="1193" b="1" i="0" u="none" strike="noStrike" kern="1200" cap="none" spc="0" normalizeH="0" baseline="0">
                <a:ln w="9525">
                  <a:solidFill>
                    <a:srgbClr val="EB5175"/>
                  </a:solidFill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0" name="직사각형 6">
              <a:extLst>
                <a:ext uri="{FF2B5EF4-FFF2-40B4-BE49-F238E27FC236}">
                  <a16:creationId xmlns:a16="http://schemas.microsoft.com/office/drawing/2014/main" id="{75DE4962-76B9-440E-8A8F-B64E70B76A34}"/>
                </a:ext>
              </a:extLst>
            </p:cNvPr>
            <p:cNvSpPr/>
            <p:nvPr/>
          </p:nvSpPr>
          <p:spPr>
            <a:xfrm>
              <a:off x="1322157" y="3153734"/>
              <a:ext cx="31732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Work Schedule</a:t>
              </a:r>
              <a:r>
                <a:rPr kumimoji="0" lang="ko-KR" altLang="en-US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</a:t>
              </a:r>
              <a:endParaRPr kumimoji="0" lang="ko-KR" altLang="en-US" sz="2400" b="1" i="0" u="none" strike="noStrike" kern="1200" cap="none" spc="-300" normalizeH="0" baseline="0">
                <a:solidFill>
                  <a:srgbClr val="37A6CD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F871D22B-5DB7-42BA-81E2-F46B194861D1}"/>
                </a:ext>
              </a:extLst>
            </p:cNvPr>
            <p:cNvSpPr txBox="1"/>
            <p:nvPr/>
          </p:nvSpPr>
          <p:spPr>
            <a:xfrm>
              <a:off x="1271464" y="3573016"/>
              <a:ext cx="4965521" cy="76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11.28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프로젝트 계획안 발표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12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.05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게임 설계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12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.14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발표 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ppt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작성 및 최종 오류 수정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12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.16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프로젝트 발표</a:t>
              </a:r>
            </a:p>
          </p:txBody>
        </p:sp>
        <p:sp>
          <p:nvSpPr>
            <p:cNvPr id="24" name="직사각형 11">
              <a:extLst>
                <a:ext uri="{FF2B5EF4-FFF2-40B4-BE49-F238E27FC236}">
                  <a16:creationId xmlns:a16="http://schemas.microsoft.com/office/drawing/2014/main" id="{6DC0B275-E056-41B9-9E0C-220A2B33DFBB}"/>
                </a:ext>
              </a:extLst>
            </p:cNvPr>
            <p:cNvSpPr/>
            <p:nvPr/>
          </p:nvSpPr>
          <p:spPr>
            <a:xfrm>
              <a:off x="2729431" y="1041370"/>
              <a:ext cx="6136018" cy="254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프로젝트 기간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: 2021</a:t>
              </a: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.</a:t>
              </a:r>
              <a:r>
                <a:rPr lang="en-US" altLang="ko-KR" sz="20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11.. 28</a:t>
              </a: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~2021.</a:t>
              </a: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12</a:t>
              </a:r>
              <a:r>
                <a:rPr lang="en-US" altLang="ko-KR" sz="20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. 16</a:t>
              </a:r>
              <a:endParaRPr kumimoji="0" lang="en-US" altLang="ko-KR" sz="2000" b="1" i="0" u="none" strike="noStrike" kern="1200" cap="none" spc="-300" normalizeH="0" baseline="0" dirty="0">
                <a:ln w="9525">
                  <a:solidFill>
                    <a:srgbClr val="31538F"/>
                  </a:solidFill>
                </a:ln>
                <a:solidFill>
                  <a:srgbClr val="3D4DA8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5" name="직사각형 12">
              <a:extLst>
                <a:ext uri="{FF2B5EF4-FFF2-40B4-BE49-F238E27FC236}">
                  <a16:creationId xmlns:a16="http://schemas.microsoft.com/office/drawing/2014/main" id="{CF7EE5CF-D0D5-4DED-B81A-1F6D07D0D52A}"/>
                </a:ext>
              </a:extLst>
            </p:cNvPr>
            <p:cNvSpPr/>
            <p:nvPr/>
          </p:nvSpPr>
          <p:spPr>
            <a:xfrm>
              <a:off x="1322157" y="1691053"/>
              <a:ext cx="31732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Work Team &amp; Member</a:t>
              </a:r>
              <a:r>
                <a:rPr kumimoji="0" lang="ko-KR" altLang="en-US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</a:t>
              </a:r>
              <a:endParaRPr kumimoji="0" lang="ko-KR" altLang="en-US" sz="2400" b="1" i="0" u="none" strike="noStrike" kern="1200" cap="none" spc="-300" normalizeH="0" baseline="0">
                <a:solidFill>
                  <a:srgbClr val="37A6CD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347666FE-EDD1-4B23-9BE5-A82964143330}"/>
                </a:ext>
              </a:extLst>
            </p:cNvPr>
            <p:cNvSpPr txBox="1"/>
            <p:nvPr/>
          </p:nvSpPr>
          <p:spPr>
            <a:xfrm>
              <a:off x="6356656" y="2444052"/>
              <a:ext cx="4965522" cy="5295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0" i="0" u="none" strike="noStrike" kern="1200" cap="none" spc="0" normalizeH="0" baseline="0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파이썬의</a:t>
              </a: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</a:t>
              </a:r>
              <a:r>
                <a:rPr kumimoji="0" lang="en-US" altLang="ko-KR" sz="1600" b="0" i="0" u="none" strike="noStrike" kern="1200" cap="none" spc="0" normalizeH="0" baseline="0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Pygame</a:t>
              </a: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라이브러리를 이용해 다이어트 </a:t>
              </a:r>
              <a:r>
                <a:rPr kumimoji="0" lang="ko-KR" altLang="en-US" sz="1600" b="0" i="0" u="none" strike="noStrike" kern="1200" cap="none" spc="0" normalizeH="0" baseline="0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컨샙의</a:t>
              </a: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슈팅게임 개발</a:t>
              </a:r>
              <a:r>
                <a:rPr kumimoji="0" lang="en-US" altLang="ko-KR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마른 캐릭터와 뚱뚱한 캐릭터를 선택 할 수 있으며</a:t>
              </a:r>
              <a:r>
                <a:rPr kumimoji="0" lang="en-US" altLang="ko-KR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건강식을 먹으면 다이어트 점수가 올라가고 특정 점수를 초과하면 게임 클리어</a:t>
              </a:r>
              <a:r>
                <a:rPr kumimoji="0" lang="en-US" altLang="ko-KR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점수가 </a:t>
              </a:r>
              <a:r>
                <a:rPr kumimoji="0" lang="en-US" altLang="ko-KR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0 </a:t>
              </a: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미만이면 게임 오버</a:t>
              </a:r>
              <a:endPara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27" name="직사각형 14">
              <a:extLst>
                <a:ext uri="{FF2B5EF4-FFF2-40B4-BE49-F238E27FC236}">
                  <a16:creationId xmlns:a16="http://schemas.microsoft.com/office/drawing/2014/main" id="{DC31F6C8-01F9-42D6-A710-9A9BE13EE8F6}"/>
                </a:ext>
              </a:extLst>
            </p:cNvPr>
            <p:cNvSpPr/>
            <p:nvPr/>
          </p:nvSpPr>
          <p:spPr>
            <a:xfrm>
              <a:off x="6429060" y="3652924"/>
              <a:ext cx="4340628" cy="450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Skills</a:t>
              </a:r>
              <a:endParaRPr kumimoji="0" lang="ko-KR" altLang="en-US" sz="2400" b="1" i="0" u="none" strike="noStrike" kern="1200" cap="none" spc="-300" normalizeH="0" baseline="0" dirty="0">
                <a:ln w="9525">
                  <a:solidFill>
                    <a:srgbClr val="31538F"/>
                  </a:solidFill>
                </a:ln>
                <a:solidFill>
                  <a:srgbClr val="37A6CD"/>
                </a:solidFill>
                <a:latin typeface="나눔바른고딕"/>
                <a:ea typeface="나눔바른고딕"/>
              </a:endParaRPr>
            </a:p>
          </p:txBody>
        </p:sp>
        <p:graphicFrame>
          <p:nvGraphicFramePr>
            <p:cNvPr id="29" name="차트 28">
              <a:extLst>
                <a:ext uri="{FF2B5EF4-FFF2-40B4-BE49-F238E27FC236}">
                  <a16:creationId xmlns:a16="http://schemas.microsoft.com/office/drawing/2014/main" id="{DF57158A-5813-411D-8AF8-34D684CB63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7362419"/>
                </p:ext>
              </p:extLst>
            </p:nvPr>
          </p:nvGraphicFramePr>
          <p:xfrm>
            <a:off x="6104204" y="3774362"/>
            <a:ext cx="5379800" cy="28380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7381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9294" y="3124200"/>
            <a:ext cx="46990" cy="7162800"/>
          </a:xfrm>
          <a:custGeom>
            <a:avLst/>
            <a:gdLst/>
            <a:ahLst/>
            <a:cxnLst/>
            <a:rect l="l" t="t" r="r" b="b"/>
            <a:pathLst>
              <a:path w="46990" h="7162800">
                <a:moveTo>
                  <a:pt x="46434" y="0"/>
                </a:moveTo>
                <a:lnTo>
                  <a:pt x="46434" y="7162799"/>
                </a:lnTo>
                <a:lnTo>
                  <a:pt x="0" y="7162799"/>
                </a:lnTo>
                <a:lnTo>
                  <a:pt x="0" y="0"/>
                </a:lnTo>
                <a:lnTo>
                  <a:pt x="46434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288" y="1554118"/>
            <a:ext cx="925194" cy="490220"/>
          </a:xfrm>
          <a:custGeom>
            <a:avLst/>
            <a:gdLst/>
            <a:ahLst/>
            <a:cxnLst/>
            <a:rect l="l" t="t" r="r" b="b"/>
            <a:pathLst>
              <a:path w="925194" h="490219">
                <a:moveTo>
                  <a:pt x="394706" y="197099"/>
                </a:moveTo>
                <a:lnTo>
                  <a:pt x="28447" y="197099"/>
                </a:lnTo>
                <a:lnTo>
                  <a:pt x="28447" y="18795"/>
                </a:lnTo>
                <a:lnTo>
                  <a:pt x="394706" y="18795"/>
                </a:lnTo>
                <a:lnTo>
                  <a:pt x="394706" y="80769"/>
                </a:lnTo>
                <a:lnTo>
                  <a:pt x="105661" y="80769"/>
                </a:lnTo>
                <a:lnTo>
                  <a:pt x="105661" y="135124"/>
                </a:lnTo>
                <a:lnTo>
                  <a:pt x="394706" y="135124"/>
                </a:lnTo>
                <a:lnTo>
                  <a:pt x="394706" y="197099"/>
                </a:lnTo>
                <a:close/>
              </a:path>
              <a:path w="925194" h="490219">
                <a:moveTo>
                  <a:pt x="394706" y="135124"/>
                </a:moveTo>
                <a:lnTo>
                  <a:pt x="318000" y="135124"/>
                </a:lnTo>
                <a:lnTo>
                  <a:pt x="318000" y="80769"/>
                </a:lnTo>
                <a:lnTo>
                  <a:pt x="394706" y="80769"/>
                </a:lnTo>
                <a:lnTo>
                  <a:pt x="394706" y="135124"/>
                </a:lnTo>
                <a:close/>
              </a:path>
              <a:path w="925194" h="490219">
                <a:moveTo>
                  <a:pt x="249421" y="236214"/>
                </a:moveTo>
                <a:lnTo>
                  <a:pt x="172715" y="236214"/>
                </a:lnTo>
                <a:lnTo>
                  <a:pt x="172715" y="197099"/>
                </a:lnTo>
                <a:lnTo>
                  <a:pt x="249421" y="197099"/>
                </a:lnTo>
                <a:lnTo>
                  <a:pt x="249421" y="236214"/>
                </a:lnTo>
                <a:close/>
              </a:path>
              <a:path w="925194" h="490219">
                <a:moveTo>
                  <a:pt x="423661" y="300220"/>
                </a:moveTo>
                <a:lnTo>
                  <a:pt x="0" y="300220"/>
                </a:lnTo>
                <a:lnTo>
                  <a:pt x="0" y="236214"/>
                </a:lnTo>
                <a:lnTo>
                  <a:pt x="423661" y="236214"/>
                </a:lnTo>
                <a:lnTo>
                  <a:pt x="423661" y="300220"/>
                </a:lnTo>
                <a:close/>
              </a:path>
              <a:path w="925194" h="490219">
                <a:moveTo>
                  <a:pt x="394706" y="490207"/>
                </a:moveTo>
                <a:lnTo>
                  <a:pt x="317492" y="490207"/>
                </a:lnTo>
                <a:lnTo>
                  <a:pt x="317492" y="396230"/>
                </a:lnTo>
                <a:lnTo>
                  <a:pt x="25907" y="396230"/>
                </a:lnTo>
                <a:lnTo>
                  <a:pt x="25907" y="332731"/>
                </a:lnTo>
                <a:lnTo>
                  <a:pt x="394706" y="332731"/>
                </a:lnTo>
                <a:lnTo>
                  <a:pt x="394706" y="490207"/>
                </a:lnTo>
                <a:close/>
              </a:path>
              <a:path w="925194" h="490219">
                <a:moveTo>
                  <a:pt x="647242" y="68070"/>
                </a:moveTo>
                <a:lnTo>
                  <a:pt x="570028" y="68070"/>
                </a:lnTo>
                <a:lnTo>
                  <a:pt x="570028" y="0"/>
                </a:lnTo>
                <a:lnTo>
                  <a:pt x="647242" y="0"/>
                </a:lnTo>
                <a:lnTo>
                  <a:pt x="647242" y="68070"/>
                </a:lnTo>
                <a:close/>
              </a:path>
              <a:path w="925194" h="490219">
                <a:moveTo>
                  <a:pt x="738172" y="133092"/>
                </a:moveTo>
                <a:lnTo>
                  <a:pt x="480623" y="133092"/>
                </a:lnTo>
                <a:lnTo>
                  <a:pt x="480623" y="68070"/>
                </a:lnTo>
                <a:lnTo>
                  <a:pt x="738172" y="68070"/>
                </a:lnTo>
                <a:lnTo>
                  <a:pt x="738172" y="133092"/>
                </a:lnTo>
                <a:close/>
              </a:path>
              <a:path w="925194" h="490219">
                <a:moveTo>
                  <a:pt x="475543" y="453124"/>
                </a:moveTo>
                <a:lnTo>
                  <a:pt x="475543" y="385054"/>
                </a:lnTo>
                <a:lnTo>
                  <a:pt x="505656" y="368680"/>
                </a:lnTo>
                <a:lnTo>
                  <a:pt x="531625" y="344651"/>
                </a:lnTo>
                <a:lnTo>
                  <a:pt x="551985" y="309453"/>
                </a:lnTo>
                <a:lnTo>
                  <a:pt x="565277" y="259528"/>
                </a:lnTo>
                <a:lnTo>
                  <a:pt x="570028" y="191511"/>
                </a:lnTo>
                <a:lnTo>
                  <a:pt x="570028" y="133092"/>
                </a:lnTo>
                <a:lnTo>
                  <a:pt x="647242" y="133092"/>
                </a:lnTo>
                <a:lnTo>
                  <a:pt x="647242" y="191511"/>
                </a:lnTo>
                <a:lnTo>
                  <a:pt x="652063" y="259577"/>
                </a:lnTo>
                <a:lnTo>
                  <a:pt x="665465" y="309307"/>
                </a:lnTo>
                <a:lnTo>
                  <a:pt x="685975" y="344431"/>
                </a:lnTo>
                <a:lnTo>
                  <a:pt x="703041" y="360163"/>
                </a:lnTo>
                <a:lnTo>
                  <a:pt x="608635" y="360163"/>
                </a:lnTo>
                <a:lnTo>
                  <a:pt x="584554" y="391118"/>
                </a:lnTo>
                <a:lnTo>
                  <a:pt x="552757" y="418073"/>
                </a:lnTo>
                <a:lnTo>
                  <a:pt x="515626" y="439313"/>
                </a:lnTo>
                <a:lnTo>
                  <a:pt x="475543" y="453124"/>
                </a:lnTo>
                <a:close/>
              </a:path>
              <a:path w="925194" h="490219">
                <a:moveTo>
                  <a:pt x="742236" y="453124"/>
                </a:moveTo>
                <a:lnTo>
                  <a:pt x="701502" y="439028"/>
                </a:lnTo>
                <a:lnTo>
                  <a:pt x="664387" y="417692"/>
                </a:lnTo>
                <a:lnTo>
                  <a:pt x="632797" y="390832"/>
                </a:lnTo>
                <a:lnTo>
                  <a:pt x="608635" y="360163"/>
                </a:lnTo>
                <a:lnTo>
                  <a:pt x="703041" y="360163"/>
                </a:lnTo>
                <a:lnTo>
                  <a:pt x="712070" y="368485"/>
                </a:lnTo>
                <a:lnTo>
                  <a:pt x="742236" y="385054"/>
                </a:lnTo>
                <a:lnTo>
                  <a:pt x="742236" y="453124"/>
                </a:lnTo>
                <a:close/>
              </a:path>
              <a:path w="925194" h="490219">
                <a:moveTo>
                  <a:pt x="856533" y="482587"/>
                </a:moveTo>
                <a:lnTo>
                  <a:pt x="779319" y="482587"/>
                </a:lnTo>
                <a:lnTo>
                  <a:pt x="779319" y="13715"/>
                </a:lnTo>
                <a:lnTo>
                  <a:pt x="856533" y="13715"/>
                </a:lnTo>
                <a:lnTo>
                  <a:pt x="856533" y="197099"/>
                </a:lnTo>
                <a:lnTo>
                  <a:pt x="925111" y="197099"/>
                </a:lnTo>
                <a:lnTo>
                  <a:pt x="925111" y="263645"/>
                </a:lnTo>
                <a:lnTo>
                  <a:pt x="856533" y="263645"/>
                </a:lnTo>
                <a:lnTo>
                  <a:pt x="856533" y="482587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196" y="951786"/>
            <a:ext cx="1452187" cy="3962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687285" y="2933698"/>
            <a:ext cx="423545" cy="423545"/>
          </a:xfrm>
          <a:custGeom>
            <a:avLst/>
            <a:gdLst/>
            <a:ahLst/>
            <a:cxnLst/>
            <a:rect l="l" t="t" r="r" b="b"/>
            <a:pathLst>
              <a:path w="423545" h="423545">
                <a:moveTo>
                  <a:pt x="211479" y="422959"/>
                </a:moveTo>
                <a:lnTo>
                  <a:pt x="164836" y="413883"/>
                </a:lnTo>
                <a:lnTo>
                  <a:pt x="123831" y="386654"/>
                </a:lnTo>
                <a:lnTo>
                  <a:pt x="36305" y="299128"/>
                </a:lnTo>
                <a:lnTo>
                  <a:pt x="9076" y="258123"/>
                </a:lnTo>
                <a:lnTo>
                  <a:pt x="0" y="211479"/>
                </a:lnTo>
                <a:lnTo>
                  <a:pt x="9076" y="164836"/>
                </a:lnTo>
                <a:lnTo>
                  <a:pt x="36305" y="123831"/>
                </a:lnTo>
                <a:lnTo>
                  <a:pt x="123831" y="36305"/>
                </a:lnTo>
                <a:lnTo>
                  <a:pt x="164836" y="9076"/>
                </a:lnTo>
                <a:lnTo>
                  <a:pt x="211479" y="0"/>
                </a:lnTo>
                <a:lnTo>
                  <a:pt x="258123" y="9076"/>
                </a:lnTo>
                <a:lnTo>
                  <a:pt x="299128" y="36305"/>
                </a:lnTo>
                <a:lnTo>
                  <a:pt x="386654" y="123831"/>
                </a:lnTo>
                <a:lnTo>
                  <a:pt x="413883" y="164836"/>
                </a:lnTo>
                <a:lnTo>
                  <a:pt x="422959" y="211479"/>
                </a:lnTo>
                <a:lnTo>
                  <a:pt x="413883" y="258123"/>
                </a:lnTo>
                <a:lnTo>
                  <a:pt x="386654" y="299128"/>
                </a:lnTo>
                <a:lnTo>
                  <a:pt x="299128" y="386654"/>
                </a:lnTo>
                <a:lnTo>
                  <a:pt x="258123" y="413883"/>
                </a:lnTo>
                <a:lnTo>
                  <a:pt x="211479" y="422959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3366" y="2876182"/>
            <a:ext cx="607695" cy="501015"/>
          </a:xfrm>
          <a:custGeom>
            <a:avLst/>
            <a:gdLst/>
            <a:ahLst/>
            <a:cxnLst/>
            <a:rect l="l" t="t" r="r" b="b"/>
            <a:pathLst>
              <a:path w="607695" h="501014">
                <a:moveTo>
                  <a:pt x="164532" y="500936"/>
                </a:moveTo>
                <a:lnTo>
                  <a:pt x="100003" y="489926"/>
                </a:lnTo>
                <a:lnTo>
                  <a:pt x="51989" y="456897"/>
                </a:lnTo>
                <a:lnTo>
                  <a:pt x="29158" y="423563"/>
                </a:lnTo>
                <a:lnTo>
                  <a:pt x="12920" y="379677"/>
                </a:lnTo>
                <a:lnTo>
                  <a:pt x="3220" y="322718"/>
                </a:lnTo>
                <a:lnTo>
                  <a:pt x="0" y="250162"/>
                </a:lnTo>
                <a:lnTo>
                  <a:pt x="3220" y="178303"/>
                </a:lnTo>
                <a:lnTo>
                  <a:pt x="12920" y="121640"/>
                </a:lnTo>
                <a:lnTo>
                  <a:pt x="29158" y="77707"/>
                </a:lnTo>
                <a:lnTo>
                  <a:pt x="51989" y="44038"/>
                </a:lnTo>
                <a:lnTo>
                  <a:pt x="100003" y="11238"/>
                </a:lnTo>
                <a:lnTo>
                  <a:pt x="164532" y="0"/>
                </a:lnTo>
                <a:lnTo>
                  <a:pt x="198449" y="2838"/>
                </a:lnTo>
                <a:lnTo>
                  <a:pt x="228525" y="11238"/>
                </a:lnTo>
                <a:lnTo>
                  <a:pt x="254587" y="25029"/>
                </a:lnTo>
                <a:lnTo>
                  <a:pt x="276462" y="44038"/>
                </a:lnTo>
                <a:lnTo>
                  <a:pt x="296371" y="73397"/>
                </a:lnTo>
                <a:lnTo>
                  <a:pt x="164532" y="73397"/>
                </a:lnTo>
                <a:lnTo>
                  <a:pt x="148218" y="74897"/>
                </a:lnTo>
                <a:lnTo>
                  <a:pt x="111319" y="97862"/>
                </a:lnTo>
                <a:lnTo>
                  <a:pt x="92205" y="151075"/>
                </a:lnTo>
                <a:lnTo>
                  <a:pt x="88095" y="193680"/>
                </a:lnTo>
                <a:lnTo>
                  <a:pt x="86853" y="250162"/>
                </a:lnTo>
                <a:lnTo>
                  <a:pt x="88095" y="307341"/>
                </a:lnTo>
                <a:lnTo>
                  <a:pt x="92205" y="350242"/>
                </a:lnTo>
                <a:lnTo>
                  <a:pt x="111319" y="403073"/>
                </a:lnTo>
                <a:lnTo>
                  <a:pt x="148218" y="426640"/>
                </a:lnTo>
                <a:lnTo>
                  <a:pt x="164532" y="428150"/>
                </a:lnTo>
                <a:lnTo>
                  <a:pt x="296152" y="428150"/>
                </a:lnTo>
                <a:lnTo>
                  <a:pt x="276462" y="456897"/>
                </a:lnTo>
                <a:lnTo>
                  <a:pt x="254587" y="476164"/>
                </a:lnTo>
                <a:lnTo>
                  <a:pt x="228525" y="489926"/>
                </a:lnTo>
                <a:lnTo>
                  <a:pt x="198449" y="498183"/>
                </a:lnTo>
                <a:lnTo>
                  <a:pt x="164532" y="500936"/>
                </a:lnTo>
                <a:close/>
              </a:path>
              <a:path w="607695" h="501014">
                <a:moveTo>
                  <a:pt x="296152" y="428150"/>
                </a:moveTo>
                <a:lnTo>
                  <a:pt x="164532" y="428150"/>
                </a:lnTo>
                <a:lnTo>
                  <a:pt x="180501" y="426640"/>
                </a:lnTo>
                <a:lnTo>
                  <a:pt x="194579" y="422034"/>
                </a:lnTo>
                <a:lnTo>
                  <a:pt x="228955" y="381331"/>
                </a:lnTo>
                <a:lnTo>
                  <a:pt x="240366" y="307341"/>
                </a:lnTo>
                <a:lnTo>
                  <a:pt x="241599" y="250162"/>
                </a:lnTo>
                <a:lnTo>
                  <a:pt x="240366" y="193680"/>
                </a:lnTo>
                <a:lnTo>
                  <a:pt x="236323" y="151075"/>
                </a:lnTo>
                <a:lnTo>
                  <a:pt x="217745" y="97862"/>
                </a:lnTo>
                <a:lnTo>
                  <a:pt x="180501" y="74897"/>
                </a:lnTo>
                <a:lnTo>
                  <a:pt x="164532" y="73397"/>
                </a:lnTo>
                <a:lnTo>
                  <a:pt x="296371" y="73397"/>
                </a:lnTo>
                <a:lnTo>
                  <a:pt x="299294" y="77707"/>
                </a:lnTo>
                <a:lnTo>
                  <a:pt x="315531" y="121640"/>
                </a:lnTo>
                <a:lnTo>
                  <a:pt x="325231" y="178303"/>
                </a:lnTo>
                <a:lnTo>
                  <a:pt x="328452" y="250162"/>
                </a:lnTo>
                <a:lnTo>
                  <a:pt x="325231" y="322718"/>
                </a:lnTo>
                <a:lnTo>
                  <a:pt x="315531" y="379677"/>
                </a:lnTo>
                <a:lnTo>
                  <a:pt x="299294" y="423563"/>
                </a:lnTo>
                <a:lnTo>
                  <a:pt x="296152" y="428150"/>
                </a:lnTo>
                <a:close/>
              </a:path>
              <a:path w="607695" h="501014">
                <a:moveTo>
                  <a:pt x="412453" y="144347"/>
                </a:moveTo>
                <a:lnTo>
                  <a:pt x="412453" y="63610"/>
                </a:lnTo>
                <a:lnTo>
                  <a:pt x="533558" y="8563"/>
                </a:lnTo>
                <a:lnTo>
                  <a:pt x="607567" y="8563"/>
                </a:lnTo>
                <a:lnTo>
                  <a:pt x="607567" y="96028"/>
                </a:lnTo>
                <a:lnTo>
                  <a:pt x="520714" y="96028"/>
                </a:lnTo>
                <a:lnTo>
                  <a:pt x="412453" y="144347"/>
                </a:lnTo>
                <a:close/>
              </a:path>
              <a:path w="607695" h="501014">
                <a:moveTo>
                  <a:pt x="607567" y="492373"/>
                </a:moveTo>
                <a:lnTo>
                  <a:pt x="520714" y="492373"/>
                </a:lnTo>
                <a:lnTo>
                  <a:pt x="520714" y="96028"/>
                </a:lnTo>
                <a:lnTo>
                  <a:pt x="607567" y="96028"/>
                </a:lnTo>
                <a:lnTo>
                  <a:pt x="607567" y="492373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19955" y="2897196"/>
            <a:ext cx="3175000" cy="418465"/>
          </a:xfrm>
          <a:custGeom>
            <a:avLst/>
            <a:gdLst/>
            <a:ahLst/>
            <a:cxnLst/>
            <a:rect l="l" t="t" r="r" b="b"/>
            <a:pathLst>
              <a:path w="3175000" h="418464">
                <a:moveTo>
                  <a:pt x="323415" y="193254"/>
                </a:moveTo>
                <a:lnTo>
                  <a:pt x="187960" y="193254"/>
                </a:lnTo>
                <a:lnTo>
                  <a:pt x="216811" y="192220"/>
                </a:lnTo>
                <a:lnTo>
                  <a:pt x="240741" y="188953"/>
                </a:lnTo>
                <a:lnTo>
                  <a:pt x="260120" y="183203"/>
                </a:lnTo>
                <a:lnTo>
                  <a:pt x="275322" y="174723"/>
                </a:lnTo>
                <a:lnTo>
                  <a:pt x="275322" y="11471"/>
                </a:lnTo>
                <a:lnTo>
                  <a:pt x="323415" y="11471"/>
                </a:lnTo>
                <a:lnTo>
                  <a:pt x="323415" y="193254"/>
                </a:lnTo>
                <a:close/>
              </a:path>
              <a:path w="3175000" h="418464">
                <a:moveTo>
                  <a:pt x="184430" y="232964"/>
                </a:moveTo>
                <a:lnTo>
                  <a:pt x="0" y="232964"/>
                </a:lnTo>
                <a:lnTo>
                  <a:pt x="0" y="16325"/>
                </a:lnTo>
                <a:lnTo>
                  <a:pt x="195902" y="16325"/>
                </a:lnTo>
                <a:lnTo>
                  <a:pt x="195902" y="56476"/>
                </a:lnTo>
                <a:lnTo>
                  <a:pt x="47651" y="56476"/>
                </a:lnTo>
                <a:lnTo>
                  <a:pt x="47651" y="104128"/>
                </a:lnTo>
                <a:lnTo>
                  <a:pt x="186195" y="104128"/>
                </a:lnTo>
                <a:lnTo>
                  <a:pt x="186195" y="143838"/>
                </a:lnTo>
                <a:lnTo>
                  <a:pt x="47651" y="143838"/>
                </a:lnTo>
                <a:lnTo>
                  <a:pt x="47651" y="193254"/>
                </a:lnTo>
                <a:lnTo>
                  <a:pt x="323415" y="193254"/>
                </a:lnTo>
                <a:lnTo>
                  <a:pt x="323415" y="212668"/>
                </a:lnTo>
                <a:lnTo>
                  <a:pt x="275322" y="212668"/>
                </a:lnTo>
                <a:lnTo>
                  <a:pt x="260623" y="221796"/>
                </a:lnTo>
                <a:lnTo>
                  <a:pt x="240796" y="228111"/>
                </a:lnTo>
                <a:lnTo>
                  <a:pt x="215509" y="231779"/>
                </a:lnTo>
                <a:lnTo>
                  <a:pt x="184430" y="232964"/>
                </a:lnTo>
                <a:close/>
              </a:path>
              <a:path w="3175000" h="418464">
                <a:moveTo>
                  <a:pt x="323415" y="249731"/>
                </a:moveTo>
                <a:lnTo>
                  <a:pt x="275322" y="249731"/>
                </a:lnTo>
                <a:lnTo>
                  <a:pt x="275322" y="212668"/>
                </a:lnTo>
                <a:lnTo>
                  <a:pt x="323415" y="212668"/>
                </a:lnTo>
                <a:lnTo>
                  <a:pt x="323415" y="249731"/>
                </a:lnTo>
                <a:close/>
              </a:path>
              <a:path w="3175000" h="418464">
                <a:moveTo>
                  <a:pt x="323415" y="415630"/>
                </a:moveTo>
                <a:lnTo>
                  <a:pt x="24267" y="415630"/>
                </a:lnTo>
                <a:lnTo>
                  <a:pt x="24267" y="274439"/>
                </a:lnTo>
                <a:lnTo>
                  <a:pt x="323415" y="274439"/>
                </a:lnTo>
                <a:lnTo>
                  <a:pt x="323415" y="315473"/>
                </a:lnTo>
                <a:lnTo>
                  <a:pt x="72360" y="315473"/>
                </a:lnTo>
                <a:lnTo>
                  <a:pt x="72360" y="375038"/>
                </a:lnTo>
                <a:lnTo>
                  <a:pt x="323415" y="375038"/>
                </a:lnTo>
                <a:lnTo>
                  <a:pt x="323415" y="415630"/>
                </a:lnTo>
                <a:close/>
              </a:path>
              <a:path w="3175000" h="418464">
                <a:moveTo>
                  <a:pt x="323415" y="375038"/>
                </a:moveTo>
                <a:lnTo>
                  <a:pt x="275322" y="375038"/>
                </a:lnTo>
                <a:lnTo>
                  <a:pt x="275322" y="315473"/>
                </a:lnTo>
                <a:lnTo>
                  <a:pt x="323415" y="315473"/>
                </a:lnTo>
                <a:lnTo>
                  <a:pt x="323415" y="375038"/>
                </a:lnTo>
                <a:close/>
              </a:path>
              <a:path w="3175000" h="418464">
                <a:moveTo>
                  <a:pt x="521107" y="159280"/>
                </a:moveTo>
                <a:lnTo>
                  <a:pt x="473511" y="153545"/>
                </a:lnTo>
                <a:lnTo>
                  <a:pt x="435511" y="135896"/>
                </a:lnTo>
                <a:lnTo>
                  <a:pt x="412553" y="99784"/>
                </a:lnTo>
                <a:lnTo>
                  <a:pt x="410802" y="83832"/>
                </a:lnTo>
                <a:lnTo>
                  <a:pt x="412553" y="68134"/>
                </a:lnTo>
                <a:lnTo>
                  <a:pt x="435511" y="32209"/>
                </a:lnTo>
                <a:lnTo>
                  <a:pt x="473511" y="14394"/>
                </a:lnTo>
                <a:lnTo>
                  <a:pt x="521107" y="8824"/>
                </a:lnTo>
                <a:lnTo>
                  <a:pt x="545637" y="10182"/>
                </a:lnTo>
                <a:lnTo>
                  <a:pt x="588738" y="21668"/>
                </a:lnTo>
                <a:lnTo>
                  <a:pt x="618868" y="46328"/>
                </a:lnTo>
                <a:lnTo>
                  <a:pt x="521107" y="46328"/>
                </a:lnTo>
                <a:lnTo>
                  <a:pt x="505093" y="47148"/>
                </a:lnTo>
                <a:lnTo>
                  <a:pt x="463949" y="64101"/>
                </a:lnTo>
                <a:lnTo>
                  <a:pt x="456689" y="83832"/>
                </a:lnTo>
                <a:lnTo>
                  <a:pt x="457565" y="91539"/>
                </a:lnTo>
                <a:lnTo>
                  <a:pt x="490939" y="118467"/>
                </a:lnTo>
                <a:lnTo>
                  <a:pt x="521107" y="121777"/>
                </a:lnTo>
                <a:lnTo>
                  <a:pt x="618853" y="121777"/>
                </a:lnTo>
                <a:lnTo>
                  <a:pt x="616198" y="125899"/>
                </a:lnTo>
                <a:lnTo>
                  <a:pt x="605822" y="135896"/>
                </a:lnTo>
                <a:lnTo>
                  <a:pt x="588738" y="146251"/>
                </a:lnTo>
                <a:lnTo>
                  <a:pt x="568428" y="153545"/>
                </a:lnTo>
                <a:lnTo>
                  <a:pt x="545637" y="157860"/>
                </a:lnTo>
                <a:lnTo>
                  <a:pt x="521107" y="159280"/>
                </a:lnTo>
                <a:close/>
              </a:path>
              <a:path w="3175000" h="418464">
                <a:moveTo>
                  <a:pt x="733335" y="315914"/>
                </a:moveTo>
                <a:lnTo>
                  <a:pt x="685242" y="315914"/>
                </a:lnTo>
                <a:lnTo>
                  <a:pt x="685242" y="284146"/>
                </a:lnTo>
                <a:lnTo>
                  <a:pt x="597880" y="284146"/>
                </a:lnTo>
                <a:lnTo>
                  <a:pt x="597880" y="246201"/>
                </a:lnTo>
                <a:lnTo>
                  <a:pt x="685242" y="246201"/>
                </a:lnTo>
                <a:lnTo>
                  <a:pt x="685242" y="11471"/>
                </a:lnTo>
                <a:lnTo>
                  <a:pt x="733335" y="11471"/>
                </a:lnTo>
                <a:lnTo>
                  <a:pt x="733335" y="315914"/>
                </a:lnTo>
                <a:close/>
              </a:path>
              <a:path w="3175000" h="418464">
                <a:moveTo>
                  <a:pt x="618853" y="121777"/>
                </a:moveTo>
                <a:lnTo>
                  <a:pt x="521107" y="121777"/>
                </a:lnTo>
                <a:lnTo>
                  <a:pt x="536743" y="120949"/>
                </a:lnTo>
                <a:lnTo>
                  <a:pt x="550890" y="118467"/>
                </a:lnTo>
                <a:lnTo>
                  <a:pt x="583837" y="91539"/>
                </a:lnTo>
                <a:lnTo>
                  <a:pt x="584643" y="83832"/>
                </a:lnTo>
                <a:lnTo>
                  <a:pt x="583837" y="76372"/>
                </a:lnTo>
                <a:lnTo>
                  <a:pt x="550890" y="49582"/>
                </a:lnTo>
                <a:lnTo>
                  <a:pt x="521107" y="46328"/>
                </a:lnTo>
                <a:lnTo>
                  <a:pt x="618868" y="46328"/>
                </a:lnTo>
                <a:lnTo>
                  <a:pt x="623967" y="54215"/>
                </a:lnTo>
                <a:lnTo>
                  <a:pt x="628841" y="68134"/>
                </a:lnTo>
                <a:lnTo>
                  <a:pt x="630530" y="83832"/>
                </a:lnTo>
                <a:lnTo>
                  <a:pt x="628841" y="99784"/>
                </a:lnTo>
                <a:lnTo>
                  <a:pt x="623967" y="113835"/>
                </a:lnTo>
                <a:lnTo>
                  <a:pt x="618853" y="121777"/>
                </a:lnTo>
                <a:close/>
              </a:path>
              <a:path w="3175000" h="418464">
                <a:moveTo>
                  <a:pt x="578907" y="221934"/>
                </a:moveTo>
                <a:lnTo>
                  <a:pt x="395801" y="221934"/>
                </a:lnTo>
                <a:lnTo>
                  <a:pt x="395801" y="182224"/>
                </a:lnTo>
                <a:lnTo>
                  <a:pt x="577584" y="182224"/>
                </a:lnTo>
                <a:lnTo>
                  <a:pt x="600962" y="181852"/>
                </a:lnTo>
                <a:lnTo>
                  <a:pt x="622644" y="180569"/>
                </a:lnTo>
                <a:lnTo>
                  <a:pt x="642423" y="178129"/>
                </a:lnTo>
                <a:lnTo>
                  <a:pt x="660092" y="174282"/>
                </a:lnTo>
                <a:lnTo>
                  <a:pt x="660092" y="212668"/>
                </a:lnTo>
                <a:lnTo>
                  <a:pt x="643312" y="216908"/>
                </a:lnTo>
                <a:lnTo>
                  <a:pt x="623802" y="219783"/>
                </a:lnTo>
                <a:lnTo>
                  <a:pt x="602141" y="221417"/>
                </a:lnTo>
                <a:lnTo>
                  <a:pt x="578907" y="221934"/>
                </a:lnTo>
                <a:close/>
              </a:path>
              <a:path w="3175000" h="418464">
                <a:moveTo>
                  <a:pt x="527726" y="290764"/>
                </a:moveTo>
                <a:lnTo>
                  <a:pt x="479633" y="290764"/>
                </a:lnTo>
                <a:lnTo>
                  <a:pt x="479633" y="221934"/>
                </a:lnTo>
                <a:lnTo>
                  <a:pt x="527726" y="221934"/>
                </a:lnTo>
                <a:lnTo>
                  <a:pt x="527726" y="290764"/>
                </a:lnTo>
                <a:close/>
              </a:path>
              <a:path w="3175000" h="418464">
                <a:moveTo>
                  <a:pt x="740394" y="415630"/>
                </a:moveTo>
                <a:lnTo>
                  <a:pt x="434187" y="415630"/>
                </a:lnTo>
                <a:lnTo>
                  <a:pt x="434187" y="302236"/>
                </a:lnTo>
                <a:lnTo>
                  <a:pt x="482280" y="302236"/>
                </a:lnTo>
                <a:lnTo>
                  <a:pt x="482280" y="374155"/>
                </a:lnTo>
                <a:lnTo>
                  <a:pt x="740394" y="374155"/>
                </a:lnTo>
                <a:lnTo>
                  <a:pt x="740394" y="415630"/>
                </a:lnTo>
                <a:close/>
              </a:path>
              <a:path w="3175000" h="418464">
                <a:moveTo>
                  <a:pt x="930612" y="251937"/>
                </a:moveTo>
                <a:lnTo>
                  <a:pt x="930612" y="209580"/>
                </a:lnTo>
                <a:lnTo>
                  <a:pt x="980918" y="192796"/>
                </a:lnTo>
                <a:lnTo>
                  <a:pt x="1021631" y="167540"/>
                </a:lnTo>
                <a:lnTo>
                  <a:pt x="1051839" y="134131"/>
                </a:lnTo>
                <a:lnTo>
                  <a:pt x="1070631" y="92885"/>
                </a:lnTo>
                <a:lnTo>
                  <a:pt x="1077098" y="44122"/>
                </a:lnTo>
                <a:lnTo>
                  <a:pt x="1077098" y="16325"/>
                </a:lnTo>
                <a:lnTo>
                  <a:pt x="1124750" y="16325"/>
                </a:lnTo>
                <a:lnTo>
                  <a:pt x="1124750" y="44122"/>
                </a:lnTo>
                <a:lnTo>
                  <a:pt x="1131350" y="92885"/>
                </a:lnTo>
                <a:lnTo>
                  <a:pt x="1150446" y="134131"/>
                </a:lnTo>
                <a:lnTo>
                  <a:pt x="1159721" y="144279"/>
                </a:lnTo>
                <a:lnTo>
                  <a:pt x="1101365" y="144279"/>
                </a:lnTo>
                <a:lnTo>
                  <a:pt x="1075615" y="178474"/>
                </a:lnTo>
                <a:lnTo>
                  <a:pt x="1038656" y="209359"/>
                </a:lnTo>
                <a:lnTo>
                  <a:pt x="990363" y="234619"/>
                </a:lnTo>
                <a:lnTo>
                  <a:pt x="930612" y="251937"/>
                </a:lnTo>
                <a:close/>
              </a:path>
              <a:path w="3175000" h="418464">
                <a:moveTo>
                  <a:pt x="1272117" y="251937"/>
                </a:moveTo>
                <a:lnTo>
                  <a:pt x="1212553" y="234619"/>
                </a:lnTo>
                <a:lnTo>
                  <a:pt x="1164239" y="209359"/>
                </a:lnTo>
                <a:lnTo>
                  <a:pt x="1127176" y="178474"/>
                </a:lnTo>
                <a:lnTo>
                  <a:pt x="1101365" y="144279"/>
                </a:lnTo>
                <a:lnTo>
                  <a:pt x="1159721" y="144279"/>
                </a:lnTo>
                <a:lnTo>
                  <a:pt x="1180979" y="167540"/>
                </a:lnTo>
                <a:lnTo>
                  <a:pt x="1221889" y="192796"/>
                </a:lnTo>
                <a:lnTo>
                  <a:pt x="1272117" y="209580"/>
                </a:lnTo>
                <a:lnTo>
                  <a:pt x="1272117" y="251937"/>
                </a:lnTo>
                <a:close/>
              </a:path>
              <a:path w="3175000" h="418464">
                <a:moveTo>
                  <a:pt x="1124750" y="352535"/>
                </a:moveTo>
                <a:lnTo>
                  <a:pt x="1077098" y="352535"/>
                </a:lnTo>
                <a:lnTo>
                  <a:pt x="1077098" y="232082"/>
                </a:lnTo>
                <a:lnTo>
                  <a:pt x="1124750" y="232082"/>
                </a:lnTo>
                <a:lnTo>
                  <a:pt x="1124750" y="352535"/>
                </a:lnTo>
                <a:close/>
              </a:path>
              <a:path w="3175000" h="418464">
                <a:moveTo>
                  <a:pt x="1279177" y="394010"/>
                </a:moveTo>
                <a:lnTo>
                  <a:pt x="923994" y="394010"/>
                </a:lnTo>
                <a:lnTo>
                  <a:pt x="923994" y="352535"/>
                </a:lnTo>
                <a:lnTo>
                  <a:pt x="1279177" y="352535"/>
                </a:lnTo>
                <a:lnTo>
                  <a:pt x="1279177" y="394010"/>
                </a:lnTo>
                <a:close/>
              </a:path>
              <a:path w="3175000" h="418464">
                <a:moveTo>
                  <a:pt x="1340532" y="388274"/>
                </a:moveTo>
                <a:lnTo>
                  <a:pt x="1340532" y="341946"/>
                </a:lnTo>
                <a:lnTo>
                  <a:pt x="1376437" y="322991"/>
                </a:lnTo>
                <a:lnTo>
                  <a:pt x="1405396" y="293659"/>
                </a:lnTo>
                <a:lnTo>
                  <a:pt x="1426814" y="253949"/>
                </a:lnTo>
                <a:lnTo>
                  <a:pt x="1440100" y="203861"/>
                </a:lnTo>
                <a:lnTo>
                  <a:pt x="1444661" y="143396"/>
                </a:lnTo>
                <a:lnTo>
                  <a:pt x="1444661" y="60888"/>
                </a:lnTo>
                <a:lnTo>
                  <a:pt x="1344945" y="60888"/>
                </a:lnTo>
                <a:lnTo>
                  <a:pt x="1344945" y="18531"/>
                </a:lnTo>
                <a:lnTo>
                  <a:pt x="1491871" y="18531"/>
                </a:lnTo>
                <a:lnTo>
                  <a:pt x="1491871" y="140749"/>
                </a:lnTo>
                <a:lnTo>
                  <a:pt x="1489138" y="193267"/>
                </a:lnTo>
                <a:lnTo>
                  <a:pt x="1480701" y="240568"/>
                </a:lnTo>
                <a:lnTo>
                  <a:pt x="1466205" y="282350"/>
                </a:lnTo>
                <a:lnTo>
                  <a:pt x="1445295" y="318313"/>
                </a:lnTo>
                <a:lnTo>
                  <a:pt x="1417616" y="348155"/>
                </a:lnTo>
                <a:lnTo>
                  <a:pt x="1382814" y="371576"/>
                </a:lnTo>
                <a:lnTo>
                  <a:pt x="1340532" y="388274"/>
                </a:lnTo>
                <a:close/>
              </a:path>
              <a:path w="3175000" h="418464">
                <a:moveTo>
                  <a:pt x="1673213" y="170752"/>
                </a:moveTo>
                <a:lnTo>
                  <a:pt x="1626444" y="170752"/>
                </a:lnTo>
                <a:lnTo>
                  <a:pt x="1626444" y="11471"/>
                </a:lnTo>
                <a:lnTo>
                  <a:pt x="1673213" y="11471"/>
                </a:lnTo>
                <a:lnTo>
                  <a:pt x="1673213" y="170752"/>
                </a:lnTo>
                <a:close/>
              </a:path>
              <a:path w="3175000" h="418464">
                <a:moveTo>
                  <a:pt x="1581439" y="406805"/>
                </a:moveTo>
                <a:lnTo>
                  <a:pt x="1535552" y="406805"/>
                </a:lnTo>
                <a:lnTo>
                  <a:pt x="1535552" y="14119"/>
                </a:lnTo>
                <a:lnTo>
                  <a:pt x="1581439" y="14119"/>
                </a:lnTo>
                <a:lnTo>
                  <a:pt x="1581439" y="170752"/>
                </a:lnTo>
                <a:lnTo>
                  <a:pt x="1673213" y="170752"/>
                </a:lnTo>
                <a:lnTo>
                  <a:pt x="1673213" y="212668"/>
                </a:lnTo>
                <a:lnTo>
                  <a:pt x="1581439" y="212668"/>
                </a:lnTo>
                <a:lnTo>
                  <a:pt x="1581439" y="406805"/>
                </a:lnTo>
                <a:close/>
              </a:path>
              <a:path w="3175000" h="418464">
                <a:moveTo>
                  <a:pt x="1673213" y="411659"/>
                </a:moveTo>
                <a:lnTo>
                  <a:pt x="1626444" y="411659"/>
                </a:lnTo>
                <a:lnTo>
                  <a:pt x="1626444" y="212668"/>
                </a:lnTo>
                <a:lnTo>
                  <a:pt x="1673213" y="212668"/>
                </a:lnTo>
                <a:lnTo>
                  <a:pt x="1673213" y="411659"/>
                </a:lnTo>
                <a:close/>
              </a:path>
              <a:path w="3175000" h="418464">
                <a:moveTo>
                  <a:pt x="2064187" y="209580"/>
                </a:moveTo>
                <a:lnTo>
                  <a:pt x="1869167" y="209580"/>
                </a:lnTo>
                <a:lnTo>
                  <a:pt x="1869167" y="16325"/>
                </a:lnTo>
                <a:lnTo>
                  <a:pt x="2064187" y="16325"/>
                </a:lnTo>
                <a:lnTo>
                  <a:pt x="2064187" y="57799"/>
                </a:lnTo>
                <a:lnTo>
                  <a:pt x="1915936" y="57799"/>
                </a:lnTo>
                <a:lnTo>
                  <a:pt x="1915936" y="168987"/>
                </a:lnTo>
                <a:lnTo>
                  <a:pt x="2064187" y="168987"/>
                </a:lnTo>
                <a:lnTo>
                  <a:pt x="2064187" y="209580"/>
                </a:lnTo>
                <a:close/>
              </a:path>
              <a:path w="3175000" h="418464">
                <a:moveTo>
                  <a:pt x="2064187" y="168987"/>
                </a:moveTo>
                <a:lnTo>
                  <a:pt x="2017417" y="168987"/>
                </a:lnTo>
                <a:lnTo>
                  <a:pt x="2017417" y="57799"/>
                </a:lnTo>
                <a:lnTo>
                  <a:pt x="2064187" y="57799"/>
                </a:lnTo>
                <a:lnTo>
                  <a:pt x="2064187" y="168987"/>
                </a:lnTo>
                <a:close/>
              </a:path>
              <a:path w="3175000" h="418464">
                <a:moveTo>
                  <a:pt x="2192582" y="235170"/>
                </a:moveTo>
                <a:lnTo>
                  <a:pt x="2144489" y="235170"/>
                </a:lnTo>
                <a:lnTo>
                  <a:pt x="2144489" y="11471"/>
                </a:lnTo>
                <a:lnTo>
                  <a:pt x="2192582" y="11471"/>
                </a:lnTo>
                <a:lnTo>
                  <a:pt x="2192582" y="235170"/>
                </a:lnTo>
                <a:close/>
              </a:path>
              <a:path w="3175000" h="418464">
                <a:moveTo>
                  <a:pt x="2065510" y="273557"/>
                </a:moveTo>
                <a:lnTo>
                  <a:pt x="2017858" y="273557"/>
                </a:lnTo>
                <a:lnTo>
                  <a:pt x="2017858" y="233847"/>
                </a:lnTo>
                <a:lnTo>
                  <a:pt x="2065510" y="233847"/>
                </a:lnTo>
                <a:lnTo>
                  <a:pt x="2065510" y="273557"/>
                </a:lnTo>
                <a:close/>
              </a:path>
              <a:path w="3175000" h="418464">
                <a:moveTo>
                  <a:pt x="2192582" y="314590"/>
                </a:moveTo>
                <a:lnTo>
                  <a:pt x="1893434" y="314590"/>
                </a:lnTo>
                <a:lnTo>
                  <a:pt x="1893434" y="273557"/>
                </a:lnTo>
                <a:lnTo>
                  <a:pt x="2192582" y="273557"/>
                </a:lnTo>
                <a:lnTo>
                  <a:pt x="2192582" y="314590"/>
                </a:lnTo>
                <a:close/>
              </a:path>
              <a:path w="3175000" h="418464">
                <a:moveTo>
                  <a:pt x="1881521" y="415630"/>
                </a:moveTo>
                <a:lnTo>
                  <a:pt x="1881521" y="374596"/>
                </a:lnTo>
                <a:lnTo>
                  <a:pt x="1931731" y="370122"/>
                </a:lnTo>
                <a:lnTo>
                  <a:pt x="1973792" y="358657"/>
                </a:lnTo>
                <a:lnTo>
                  <a:pt x="2003691" y="340160"/>
                </a:lnTo>
                <a:lnTo>
                  <a:pt x="2017417" y="314590"/>
                </a:lnTo>
                <a:lnTo>
                  <a:pt x="2065952" y="314590"/>
                </a:lnTo>
                <a:lnTo>
                  <a:pt x="2079822" y="340160"/>
                </a:lnTo>
                <a:lnTo>
                  <a:pt x="2110074" y="358657"/>
                </a:lnTo>
                <a:lnTo>
                  <a:pt x="2134809" y="365331"/>
                </a:lnTo>
                <a:lnTo>
                  <a:pt x="2042126" y="365331"/>
                </a:lnTo>
                <a:lnTo>
                  <a:pt x="2016535" y="385785"/>
                </a:lnTo>
                <a:lnTo>
                  <a:pt x="1980355" y="401235"/>
                </a:lnTo>
                <a:lnTo>
                  <a:pt x="1934909" y="411307"/>
                </a:lnTo>
                <a:lnTo>
                  <a:pt x="1881521" y="415630"/>
                </a:lnTo>
                <a:close/>
              </a:path>
              <a:path w="3175000" h="418464">
                <a:moveTo>
                  <a:pt x="2203171" y="415630"/>
                </a:moveTo>
                <a:lnTo>
                  <a:pt x="2149342" y="411307"/>
                </a:lnTo>
                <a:lnTo>
                  <a:pt x="2103786" y="401235"/>
                </a:lnTo>
                <a:lnTo>
                  <a:pt x="2067661" y="385785"/>
                </a:lnTo>
                <a:lnTo>
                  <a:pt x="2042126" y="365331"/>
                </a:lnTo>
                <a:lnTo>
                  <a:pt x="2134809" y="365331"/>
                </a:lnTo>
                <a:lnTo>
                  <a:pt x="2152569" y="370122"/>
                </a:lnTo>
                <a:lnTo>
                  <a:pt x="2203171" y="374596"/>
                </a:lnTo>
                <a:lnTo>
                  <a:pt x="2203171" y="415630"/>
                </a:lnTo>
                <a:close/>
              </a:path>
              <a:path w="3175000" h="418464">
                <a:moveTo>
                  <a:pt x="2493105" y="229876"/>
                </a:moveTo>
                <a:lnTo>
                  <a:pt x="2451741" y="223202"/>
                </a:lnTo>
                <a:lnTo>
                  <a:pt x="2406777" y="188187"/>
                </a:lnTo>
                <a:lnTo>
                  <a:pt x="2390645" y="145403"/>
                </a:lnTo>
                <a:lnTo>
                  <a:pt x="2388536" y="119129"/>
                </a:lnTo>
                <a:lnTo>
                  <a:pt x="2390645" y="93366"/>
                </a:lnTo>
                <a:lnTo>
                  <a:pt x="2406777" y="50940"/>
                </a:lnTo>
                <a:lnTo>
                  <a:pt x="2434781" y="23529"/>
                </a:lnTo>
                <a:lnTo>
                  <a:pt x="2471182" y="10472"/>
                </a:lnTo>
                <a:lnTo>
                  <a:pt x="2493105" y="8824"/>
                </a:lnTo>
                <a:lnTo>
                  <a:pt x="2514594" y="10472"/>
                </a:lnTo>
                <a:lnTo>
                  <a:pt x="2551119" y="23529"/>
                </a:lnTo>
                <a:lnTo>
                  <a:pt x="2578702" y="50299"/>
                </a:lnTo>
                <a:lnTo>
                  <a:pt x="2493105" y="50299"/>
                </a:lnTo>
                <a:lnTo>
                  <a:pt x="2480689" y="51271"/>
                </a:lnTo>
                <a:lnTo>
                  <a:pt x="2445171" y="75076"/>
                </a:lnTo>
                <a:lnTo>
                  <a:pt x="2435305" y="119129"/>
                </a:lnTo>
                <a:lnTo>
                  <a:pt x="2436388" y="136047"/>
                </a:lnTo>
                <a:lnTo>
                  <a:pt x="2452954" y="173399"/>
                </a:lnTo>
                <a:lnTo>
                  <a:pt x="2493105" y="188842"/>
                </a:lnTo>
                <a:lnTo>
                  <a:pt x="2578722" y="188842"/>
                </a:lnTo>
                <a:lnTo>
                  <a:pt x="2574731" y="194357"/>
                </a:lnTo>
                <a:lnTo>
                  <a:pt x="2533973" y="223202"/>
                </a:lnTo>
                <a:lnTo>
                  <a:pt x="2514594" y="228173"/>
                </a:lnTo>
                <a:lnTo>
                  <a:pt x="2493105" y="229876"/>
                </a:lnTo>
                <a:close/>
              </a:path>
              <a:path w="3175000" h="418464">
                <a:moveTo>
                  <a:pt x="2717246" y="53828"/>
                </a:moveTo>
                <a:lnTo>
                  <a:pt x="2669152" y="53828"/>
                </a:lnTo>
                <a:lnTo>
                  <a:pt x="2669152" y="11471"/>
                </a:lnTo>
                <a:lnTo>
                  <a:pt x="2717246" y="11471"/>
                </a:lnTo>
                <a:lnTo>
                  <a:pt x="2717246" y="53828"/>
                </a:lnTo>
                <a:close/>
              </a:path>
              <a:path w="3175000" h="418464">
                <a:moveTo>
                  <a:pt x="2578722" y="188842"/>
                </a:moveTo>
                <a:lnTo>
                  <a:pt x="2493105" y="188842"/>
                </a:lnTo>
                <a:lnTo>
                  <a:pt x="2505018" y="187794"/>
                </a:lnTo>
                <a:lnTo>
                  <a:pt x="2515607" y="184761"/>
                </a:lnTo>
                <a:lnTo>
                  <a:pt x="2545886" y="150897"/>
                </a:lnTo>
                <a:lnTo>
                  <a:pt x="2550023" y="119129"/>
                </a:lnTo>
                <a:lnTo>
                  <a:pt x="2549009" y="102459"/>
                </a:lnTo>
                <a:lnTo>
                  <a:pt x="2532815" y="64859"/>
                </a:lnTo>
                <a:lnTo>
                  <a:pt x="2493105" y="50299"/>
                </a:lnTo>
                <a:lnTo>
                  <a:pt x="2578702" y="50299"/>
                </a:lnTo>
                <a:lnTo>
                  <a:pt x="2580908" y="53828"/>
                </a:lnTo>
                <a:lnTo>
                  <a:pt x="2717246" y="53828"/>
                </a:lnTo>
                <a:lnTo>
                  <a:pt x="2717246" y="94421"/>
                </a:lnTo>
                <a:lnTo>
                  <a:pt x="2595027" y="94421"/>
                </a:lnTo>
                <a:lnTo>
                  <a:pt x="2596356" y="102459"/>
                </a:lnTo>
                <a:lnTo>
                  <a:pt x="2596792" y="110305"/>
                </a:lnTo>
                <a:lnTo>
                  <a:pt x="2596792" y="127512"/>
                </a:lnTo>
                <a:lnTo>
                  <a:pt x="2596351" y="135013"/>
                </a:lnTo>
                <a:lnTo>
                  <a:pt x="2595027" y="142514"/>
                </a:lnTo>
                <a:lnTo>
                  <a:pt x="2717246" y="142514"/>
                </a:lnTo>
                <a:lnTo>
                  <a:pt x="2717246" y="183106"/>
                </a:lnTo>
                <a:lnTo>
                  <a:pt x="2582232" y="183106"/>
                </a:lnTo>
                <a:lnTo>
                  <a:pt x="2578722" y="188842"/>
                </a:lnTo>
                <a:close/>
              </a:path>
              <a:path w="3175000" h="418464">
                <a:moveTo>
                  <a:pt x="2717246" y="142514"/>
                </a:moveTo>
                <a:lnTo>
                  <a:pt x="2669152" y="142514"/>
                </a:lnTo>
                <a:lnTo>
                  <a:pt x="2669152" y="94421"/>
                </a:lnTo>
                <a:lnTo>
                  <a:pt x="2717246" y="94421"/>
                </a:lnTo>
                <a:lnTo>
                  <a:pt x="2717246" y="142514"/>
                </a:lnTo>
                <a:close/>
              </a:path>
              <a:path w="3175000" h="418464">
                <a:moveTo>
                  <a:pt x="2717246" y="242671"/>
                </a:moveTo>
                <a:lnTo>
                  <a:pt x="2669152" y="242671"/>
                </a:lnTo>
                <a:lnTo>
                  <a:pt x="2669152" y="183106"/>
                </a:lnTo>
                <a:lnTo>
                  <a:pt x="2717246" y="183106"/>
                </a:lnTo>
                <a:lnTo>
                  <a:pt x="2717246" y="242671"/>
                </a:lnTo>
                <a:close/>
              </a:path>
              <a:path w="3175000" h="418464">
                <a:moveTo>
                  <a:pt x="2717246" y="418277"/>
                </a:moveTo>
                <a:lnTo>
                  <a:pt x="2669152" y="418277"/>
                </a:lnTo>
                <a:lnTo>
                  <a:pt x="2669152" y="310619"/>
                </a:lnTo>
                <a:lnTo>
                  <a:pt x="2413244" y="310619"/>
                </a:lnTo>
                <a:lnTo>
                  <a:pt x="2413244" y="268703"/>
                </a:lnTo>
                <a:lnTo>
                  <a:pt x="2717246" y="268703"/>
                </a:lnTo>
                <a:lnTo>
                  <a:pt x="2717246" y="418277"/>
                </a:lnTo>
                <a:close/>
              </a:path>
              <a:path w="3175000" h="418464">
                <a:moveTo>
                  <a:pt x="2923763" y="37945"/>
                </a:moveTo>
                <a:lnTo>
                  <a:pt x="2876111" y="37945"/>
                </a:lnTo>
                <a:lnTo>
                  <a:pt x="2876111" y="0"/>
                </a:lnTo>
                <a:lnTo>
                  <a:pt x="2923763" y="0"/>
                </a:lnTo>
                <a:lnTo>
                  <a:pt x="2923763" y="37945"/>
                </a:lnTo>
                <a:close/>
              </a:path>
              <a:path w="3175000" h="418464">
                <a:moveTo>
                  <a:pt x="3012448" y="76331"/>
                </a:moveTo>
                <a:lnTo>
                  <a:pt x="2784778" y="76331"/>
                </a:lnTo>
                <a:lnTo>
                  <a:pt x="2784778" y="37945"/>
                </a:lnTo>
                <a:lnTo>
                  <a:pt x="3012448" y="37945"/>
                </a:lnTo>
                <a:lnTo>
                  <a:pt x="3012448" y="76331"/>
                </a:lnTo>
                <a:close/>
              </a:path>
              <a:path w="3175000" h="418464">
                <a:moveTo>
                  <a:pt x="2899054" y="225022"/>
                </a:moveTo>
                <a:lnTo>
                  <a:pt x="2857359" y="220776"/>
                </a:lnTo>
                <a:lnTo>
                  <a:pt x="2813071" y="199183"/>
                </a:lnTo>
                <a:lnTo>
                  <a:pt x="2796691" y="159722"/>
                </a:lnTo>
                <a:lnTo>
                  <a:pt x="2798539" y="145161"/>
                </a:lnTo>
                <a:lnTo>
                  <a:pt x="2824929" y="111187"/>
                </a:lnTo>
                <a:lnTo>
                  <a:pt x="2876552" y="96358"/>
                </a:lnTo>
                <a:lnTo>
                  <a:pt x="2899054" y="95303"/>
                </a:lnTo>
                <a:lnTo>
                  <a:pt x="2920543" y="96358"/>
                </a:lnTo>
                <a:lnTo>
                  <a:pt x="2971856" y="111187"/>
                </a:lnTo>
                <a:lnTo>
                  <a:pt x="2993485" y="131925"/>
                </a:lnTo>
                <a:lnTo>
                  <a:pt x="2899054" y="131925"/>
                </a:lnTo>
                <a:lnTo>
                  <a:pt x="2886466" y="132490"/>
                </a:lnTo>
                <a:lnTo>
                  <a:pt x="2847873" y="145161"/>
                </a:lnTo>
                <a:lnTo>
                  <a:pt x="2843019" y="151338"/>
                </a:lnTo>
                <a:lnTo>
                  <a:pt x="2843019" y="167664"/>
                </a:lnTo>
                <a:lnTo>
                  <a:pt x="2885956" y="187381"/>
                </a:lnTo>
                <a:lnTo>
                  <a:pt x="2899054" y="187960"/>
                </a:lnTo>
                <a:lnTo>
                  <a:pt x="2993746" y="187960"/>
                </a:lnTo>
                <a:lnTo>
                  <a:pt x="2985341" y="198811"/>
                </a:lnTo>
                <a:lnTo>
                  <a:pt x="2973621" y="207815"/>
                </a:lnTo>
                <a:lnTo>
                  <a:pt x="2959178" y="215157"/>
                </a:lnTo>
                <a:lnTo>
                  <a:pt x="2941798" y="220555"/>
                </a:lnTo>
                <a:lnTo>
                  <a:pt x="2921688" y="223885"/>
                </a:lnTo>
                <a:lnTo>
                  <a:pt x="2899054" y="225022"/>
                </a:lnTo>
                <a:close/>
              </a:path>
              <a:path w="3175000" h="418464">
                <a:moveTo>
                  <a:pt x="2993746" y="187960"/>
                </a:moveTo>
                <a:lnTo>
                  <a:pt x="2899054" y="187960"/>
                </a:lnTo>
                <a:lnTo>
                  <a:pt x="2911257" y="187525"/>
                </a:lnTo>
                <a:lnTo>
                  <a:pt x="2922549" y="186140"/>
                </a:lnTo>
                <a:lnTo>
                  <a:pt x="2932684" y="183679"/>
                </a:lnTo>
                <a:lnTo>
                  <a:pt x="2941412" y="180018"/>
                </a:lnTo>
                <a:lnTo>
                  <a:pt x="2949795" y="175606"/>
                </a:lnTo>
                <a:lnTo>
                  <a:pt x="2955090" y="168987"/>
                </a:lnTo>
                <a:lnTo>
                  <a:pt x="2955090" y="151338"/>
                </a:lnTo>
                <a:lnTo>
                  <a:pt x="2911767" y="132490"/>
                </a:lnTo>
                <a:lnTo>
                  <a:pt x="2899054" y="131925"/>
                </a:lnTo>
                <a:lnTo>
                  <a:pt x="2993485" y="131925"/>
                </a:lnTo>
                <a:lnTo>
                  <a:pt x="2999032" y="144755"/>
                </a:lnTo>
                <a:lnTo>
                  <a:pt x="3000977" y="159722"/>
                </a:lnTo>
                <a:lnTo>
                  <a:pt x="2999184" y="174682"/>
                </a:lnTo>
                <a:lnTo>
                  <a:pt x="2993917" y="187739"/>
                </a:lnTo>
                <a:lnTo>
                  <a:pt x="2993746" y="187960"/>
                </a:lnTo>
                <a:close/>
              </a:path>
              <a:path w="3175000" h="418464">
                <a:moveTo>
                  <a:pt x="3116576" y="222816"/>
                </a:moveTo>
                <a:lnTo>
                  <a:pt x="3068483" y="222816"/>
                </a:lnTo>
                <a:lnTo>
                  <a:pt x="3068483" y="11471"/>
                </a:lnTo>
                <a:lnTo>
                  <a:pt x="3116576" y="11471"/>
                </a:lnTo>
                <a:lnTo>
                  <a:pt x="3116576" y="100157"/>
                </a:lnTo>
                <a:lnTo>
                  <a:pt x="3174818" y="100157"/>
                </a:lnTo>
                <a:lnTo>
                  <a:pt x="3174818" y="142073"/>
                </a:lnTo>
                <a:lnTo>
                  <a:pt x="3116576" y="142073"/>
                </a:lnTo>
                <a:lnTo>
                  <a:pt x="3116576" y="222816"/>
                </a:lnTo>
                <a:close/>
              </a:path>
              <a:path w="3175000" h="418464">
                <a:moveTo>
                  <a:pt x="3121430" y="415630"/>
                </a:moveTo>
                <a:lnTo>
                  <a:pt x="2821399" y="415630"/>
                </a:lnTo>
                <a:lnTo>
                  <a:pt x="2821399" y="313708"/>
                </a:lnTo>
                <a:lnTo>
                  <a:pt x="3068483" y="313708"/>
                </a:lnTo>
                <a:lnTo>
                  <a:pt x="3068483" y="283264"/>
                </a:lnTo>
                <a:lnTo>
                  <a:pt x="2821399" y="283264"/>
                </a:lnTo>
                <a:lnTo>
                  <a:pt x="2821399" y="246642"/>
                </a:lnTo>
                <a:lnTo>
                  <a:pt x="3116576" y="246642"/>
                </a:lnTo>
                <a:lnTo>
                  <a:pt x="3116576" y="349006"/>
                </a:lnTo>
                <a:lnTo>
                  <a:pt x="2869051" y="349006"/>
                </a:lnTo>
                <a:lnTo>
                  <a:pt x="2869051" y="379450"/>
                </a:lnTo>
                <a:lnTo>
                  <a:pt x="3121430" y="379450"/>
                </a:lnTo>
                <a:lnTo>
                  <a:pt x="3121430" y="41563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93401"/>
            <a:ext cx="2574925" cy="6290945"/>
          </a:xfrm>
          <a:custGeom>
            <a:avLst/>
            <a:gdLst/>
            <a:ahLst/>
            <a:cxnLst/>
            <a:rect l="l" t="t" r="r" b="b"/>
            <a:pathLst>
              <a:path w="2574925" h="6290945">
                <a:moveTo>
                  <a:pt x="2574469" y="6290429"/>
                </a:moveTo>
                <a:lnTo>
                  <a:pt x="0" y="6290429"/>
                </a:lnTo>
                <a:lnTo>
                  <a:pt x="0" y="6200126"/>
                </a:lnTo>
                <a:lnTo>
                  <a:pt x="27037" y="6191255"/>
                </a:lnTo>
                <a:lnTo>
                  <a:pt x="69864" y="6176018"/>
                </a:lnTo>
                <a:lnTo>
                  <a:pt x="112381" y="6159693"/>
                </a:lnTo>
                <a:lnTo>
                  <a:pt x="154564" y="6142280"/>
                </a:lnTo>
                <a:lnTo>
                  <a:pt x="196394" y="6123778"/>
                </a:lnTo>
                <a:lnTo>
                  <a:pt x="237848" y="6104189"/>
                </a:lnTo>
                <a:lnTo>
                  <a:pt x="278904" y="6083510"/>
                </a:lnTo>
                <a:lnTo>
                  <a:pt x="319542" y="6061744"/>
                </a:lnTo>
                <a:lnTo>
                  <a:pt x="359740" y="6038889"/>
                </a:lnTo>
                <a:lnTo>
                  <a:pt x="399477" y="6014946"/>
                </a:lnTo>
                <a:lnTo>
                  <a:pt x="438730" y="5989914"/>
                </a:lnTo>
                <a:lnTo>
                  <a:pt x="477479" y="5963794"/>
                </a:lnTo>
                <a:lnTo>
                  <a:pt x="515702" y="5936586"/>
                </a:lnTo>
                <a:lnTo>
                  <a:pt x="553378" y="5908290"/>
                </a:lnTo>
                <a:lnTo>
                  <a:pt x="590485" y="5878905"/>
                </a:lnTo>
                <a:lnTo>
                  <a:pt x="627002" y="5848432"/>
                </a:lnTo>
                <a:lnTo>
                  <a:pt x="662906" y="5816870"/>
                </a:lnTo>
                <a:lnTo>
                  <a:pt x="698178" y="5784220"/>
                </a:lnTo>
                <a:lnTo>
                  <a:pt x="732795" y="5750482"/>
                </a:lnTo>
                <a:lnTo>
                  <a:pt x="2034523" y="4448754"/>
                </a:lnTo>
                <a:lnTo>
                  <a:pt x="2068261" y="4414137"/>
                </a:lnTo>
                <a:lnTo>
                  <a:pt x="2100911" y="4378866"/>
                </a:lnTo>
                <a:lnTo>
                  <a:pt x="2132473" y="4342961"/>
                </a:lnTo>
                <a:lnTo>
                  <a:pt x="2162946" y="4306444"/>
                </a:lnTo>
                <a:lnTo>
                  <a:pt x="2192331" y="4269337"/>
                </a:lnTo>
                <a:lnTo>
                  <a:pt x="2220627" y="4231662"/>
                </a:lnTo>
                <a:lnTo>
                  <a:pt x="2247835" y="4193438"/>
                </a:lnTo>
                <a:lnTo>
                  <a:pt x="2273955" y="4154689"/>
                </a:lnTo>
                <a:lnTo>
                  <a:pt x="2298987" y="4115436"/>
                </a:lnTo>
                <a:lnTo>
                  <a:pt x="2322930" y="4075699"/>
                </a:lnTo>
                <a:lnTo>
                  <a:pt x="2345785" y="4035501"/>
                </a:lnTo>
                <a:lnTo>
                  <a:pt x="2367551" y="3994863"/>
                </a:lnTo>
                <a:lnTo>
                  <a:pt x="2388229" y="3953807"/>
                </a:lnTo>
                <a:lnTo>
                  <a:pt x="2407819" y="3912353"/>
                </a:lnTo>
                <a:lnTo>
                  <a:pt x="2426321" y="3870523"/>
                </a:lnTo>
                <a:lnTo>
                  <a:pt x="2443734" y="3828340"/>
                </a:lnTo>
                <a:lnTo>
                  <a:pt x="2460059" y="3785823"/>
                </a:lnTo>
                <a:lnTo>
                  <a:pt x="2475295" y="3742996"/>
                </a:lnTo>
                <a:lnTo>
                  <a:pt x="2489444" y="3699878"/>
                </a:lnTo>
                <a:lnTo>
                  <a:pt x="2502504" y="3656493"/>
                </a:lnTo>
                <a:lnTo>
                  <a:pt x="2514475" y="3612860"/>
                </a:lnTo>
                <a:lnTo>
                  <a:pt x="2525359" y="3569002"/>
                </a:lnTo>
                <a:lnTo>
                  <a:pt x="2535153" y="3524940"/>
                </a:lnTo>
                <a:lnTo>
                  <a:pt x="2543860" y="3480696"/>
                </a:lnTo>
                <a:lnTo>
                  <a:pt x="2551478" y="3436290"/>
                </a:lnTo>
                <a:lnTo>
                  <a:pt x="2558008" y="3391746"/>
                </a:lnTo>
                <a:lnTo>
                  <a:pt x="2563450" y="3347083"/>
                </a:lnTo>
                <a:lnTo>
                  <a:pt x="2567803" y="3302323"/>
                </a:lnTo>
                <a:lnTo>
                  <a:pt x="2571068" y="3257488"/>
                </a:lnTo>
                <a:lnTo>
                  <a:pt x="2573245" y="3212600"/>
                </a:lnTo>
                <a:lnTo>
                  <a:pt x="2574333" y="3167679"/>
                </a:lnTo>
                <a:lnTo>
                  <a:pt x="2574333" y="3122748"/>
                </a:lnTo>
                <a:lnTo>
                  <a:pt x="2573245" y="3077828"/>
                </a:lnTo>
                <a:lnTo>
                  <a:pt x="2571068" y="3032939"/>
                </a:lnTo>
                <a:lnTo>
                  <a:pt x="2567803" y="2988104"/>
                </a:lnTo>
                <a:lnTo>
                  <a:pt x="2563450" y="2943345"/>
                </a:lnTo>
                <a:lnTo>
                  <a:pt x="2558008" y="2898682"/>
                </a:lnTo>
                <a:lnTo>
                  <a:pt x="2551478" y="2854137"/>
                </a:lnTo>
                <a:lnTo>
                  <a:pt x="2543860" y="2809732"/>
                </a:lnTo>
                <a:lnTo>
                  <a:pt x="2535153" y="2765487"/>
                </a:lnTo>
                <a:lnTo>
                  <a:pt x="2525359" y="2721425"/>
                </a:lnTo>
                <a:lnTo>
                  <a:pt x="2514475" y="2677567"/>
                </a:lnTo>
                <a:lnTo>
                  <a:pt x="2502504" y="2633935"/>
                </a:lnTo>
                <a:lnTo>
                  <a:pt x="2489444" y="2590549"/>
                </a:lnTo>
                <a:lnTo>
                  <a:pt x="2475295" y="2547432"/>
                </a:lnTo>
                <a:lnTo>
                  <a:pt x="2460059" y="2504604"/>
                </a:lnTo>
                <a:lnTo>
                  <a:pt x="2443734" y="2462088"/>
                </a:lnTo>
                <a:lnTo>
                  <a:pt x="2426321" y="2419904"/>
                </a:lnTo>
                <a:lnTo>
                  <a:pt x="2407819" y="2378075"/>
                </a:lnTo>
                <a:lnTo>
                  <a:pt x="2388229" y="2336621"/>
                </a:lnTo>
                <a:lnTo>
                  <a:pt x="2367551" y="2295564"/>
                </a:lnTo>
                <a:lnTo>
                  <a:pt x="2345785" y="2254926"/>
                </a:lnTo>
                <a:lnTo>
                  <a:pt x="2322930" y="2214728"/>
                </a:lnTo>
                <a:lnTo>
                  <a:pt x="2298987" y="2174992"/>
                </a:lnTo>
                <a:lnTo>
                  <a:pt x="2273955" y="2135738"/>
                </a:lnTo>
                <a:lnTo>
                  <a:pt x="2247835" y="2096989"/>
                </a:lnTo>
                <a:lnTo>
                  <a:pt x="2220627" y="2058766"/>
                </a:lnTo>
                <a:lnTo>
                  <a:pt x="2192331" y="2021090"/>
                </a:lnTo>
                <a:lnTo>
                  <a:pt x="2162946" y="1983983"/>
                </a:lnTo>
                <a:lnTo>
                  <a:pt x="2132473" y="1947467"/>
                </a:lnTo>
                <a:lnTo>
                  <a:pt x="2100911" y="1911562"/>
                </a:lnTo>
                <a:lnTo>
                  <a:pt x="2068261" y="1876290"/>
                </a:lnTo>
                <a:lnTo>
                  <a:pt x="2034523" y="1841674"/>
                </a:lnTo>
                <a:lnTo>
                  <a:pt x="732795" y="539945"/>
                </a:lnTo>
                <a:lnTo>
                  <a:pt x="698178" y="506207"/>
                </a:lnTo>
                <a:lnTo>
                  <a:pt x="662906" y="473557"/>
                </a:lnTo>
                <a:lnTo>
                  <a:pt x="627002" y="441996"/>
                </a:lnTo>
                <a:lnTo>
                  <a:pt x="590485" y="411523"/>
                </a:lnTo>
                <a:lnTo>
                  <a:pt x="553378" y="382138"/>
                </a:lnTo>
                <a:lnTo>
                  <a:pt x="515702" y="353841"/>
                </a:lnTo>
                <a:lnTo>
                  <a:pt x="477479" y="326633"/>
                </a:lnTo>
                <a:lnTo>
                  <a:pt x="438730" y="300513"/>
                </a:lnTo>
                <a:lnTo>
                  <a:pt x="399477" y="275482"/>
                </a:lnTo>
                <a:lnTo>
                  <a:pt x="359740" y="251539"/>
                </a:lnTo>
                <a:lnTo>
                  <a:pt x="319542" y="228684"/>
                </a:lnTo>
                <a:lnTo>
                  <a:pt x="278904" y="206917"/>
                </a:lnTo>
                <a:lnTo>
                  <a:pt x="237848" y="186239"/>
                </a:lnTo>
                <a:lnTo>
                  <a:pt x="196394" y="166649"/>
                </a:lnTo>
                <a:lnTo>
                  <a:pt x="154564" y="148148"/>
                </a:lnTo>
                <a:lnTo>
                  <a:pt x="112381" y="130734"/>
                </a:lnTo>
                <a:lnTo>
                  <a:pt x="69864" y="114409"/>
                </a:lnTo>
                <a:lnTo>
                  <a:pt x="27037" y="99173"/>
                </a:lnTo>
                <a:lnTo>
                  <a:pt x="0" y="90301"/>
                </a:lnTo>
                <a:lnTo>
                  <a:pt x="0" y="0"/>
                </a:lnTo>
                <a:lnTo>
                  <a:pt x="2574469" y="0"/>
                </a:lnTo>
                <a:lnTo>
                  <a:pt x="2574469" y="6290429"/>
                </a:lnTo>
                <a:close/>
              </a:path>
            </a:pathLst>
          </a:custGeom>
          <a:solidFill>
            <a:srgbClr val="FE4A95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43441" y="1657432"/>
            <a:ext cx="1544955" cy="3370579"/>
          </a:xfrm>
          <a:custGeom>
            <a:avLst/>
            <a:gdLst/>
            <a:ahLst/>
            <a:cxnLst/>
            <a:rect l="l" t="t" r="r" b="b"/>
            <a:pathLst>
              <a:path w="1544955" h="3370579">
                <a:moveTo>
                  <a:pt x="1544559" y="3370070"/>
                </a:moveTo>
                <a:lnTo>
                  <a:pt x="1473893" y="3356793"/>
                </a:lnTo>
                <a:lnTo>
                  <a:pt x="1430091" y="3345705"/>
                </a:lnTo>
                <a:lnTo>
                  <a:pt x="1386730" y="3332600"/>
                </a:lnTo>
                <a:lnTo>
                  <a:pt x="1343886" y="3317480"/>
                </a:lnTo>
                <a:lnTo>
                  <a:pt x="1301630" y="3300343"/>
                </a:lnTo>
                <a:lnTo>
                  <a:pt x="1260038" y="3281191"/>
                </a:lnTo>
                <a:lnTo>
                  <a:pt x="1219183" y="3260022"/>
                </a:lnTo>
                <a:lnTo>
                  <a:pt x="1179138" y="3236837"/>
                </a:lnTo>
                <a:lnTo>
                  <a:pt x="1139978" y="3211637"/>
                </a:lnTo>
                <a:lnTo>
                  <a:pt x="1101775" y="3184420"/>
                </a:lnTo>
                <a:lnTo>
                  <a:pt x="1064604" y="3155187"/>
                </a:lnTo>
                <a:lnTo>
                  <a:pt x="1028538" y="3123938"/>
                </a:lnTo>
                <a:lnTo>
                  <a:pt x="993651" y="3090673"/>
                </a:lnTo>
                <a:lnTo>
                  <a:pt x="291320" y="2388342"/>
                </a:lnTo>
                <a:lnTo>
                  <a:pt x="258055" y="2353455"/>
                </a:lnTo>
                <a:lnTo>
                  <a:pt x="226806" y="2317389"/>
                </a:lnTo>
                <a:lnTo>
                  <a:pt x="197573" y="2280218"/>
                </a:lnTo>
                <a:lnTo>
                  <a:pt x="170357" y="2242015"/>
                </a:lnTo>
                <a:lnTo>
                  <a:pt x="145156" y="2202855"/>
                </a:lnTo>
                <a:lnTo>
                  <a:pt x="121971" y="2162810"/>
                </a:lnTo>
                <a:lnTo>
                  <a:pt x="100803" y="2121955"/>
                </a:lnTo>
                <a:lnTo>
                  <a:pt x="81650" y="2080363"/>
                </a:lnTo>
                <a:lnTo>
                  <a:pt x="64513" y="2038107"/>
                </a:lnTo>
                <a:lnTo>
                  <a:pt x="49393" y="1995263"/>
                </a:lnTo>
                <a:lnTo>
                  <a:pt x="36289" y="1951902"/>
                </a:lnTo>
                <a:lnTo>
                  <a:pt x="25200" y="1908100"/>
                </a:lnTo>
                <a:lnTo>
                  <a:pt x="16128" y="1863929"/>
                </a:lnTo>
                <a:lnTo>
                  <a:pt x="9072" y="1819463"/>
                </a:lnTo>
                <a:lnTo>
                  <a:pt x="4032" y="1774776"/>
                </a:lnTo>
                <a:lnTo>
                  <a:pt x="1008" y="1729942"/>
                </a:lnTo>
                <a:lnTo>
                  <a:pt x="0" y="1685035"/>
                </a:lnTo>
                <a:lnTo>
                  <a:pt x="1008" y="1640127"/>
                </a:lnTo>
                <a:lnTo>
                  <a:pt x="4032" y="1595293"/>
                </a:lnTo>
                <a:lnTo>
                  <a:pt x="9072" y="1550606"/>
                </a:lnTo>
                <a:lnTo>
                  <a:pt x="16128" y="1506140"/>
                </a:lnTo>
                <a:lnTo>
                  <a:pt x="25200" y="1461969"/>
                </a:lnTo>
                <a:lnTo>
                  <a:pt x="36289" y="1418167"/>
                </a:lnTo>
                <a:lnTo>
                  <a:pt x="49393" y="1374806"/>
                </a:lnTo>
                <a:lnTo>
                  <a:pt x="64513" y="1331962"/>
                </a:lnTo>
                <a:lnTo>
                  <a:pt x="81650" y="1289706"/>
                </a:lnTo>
                <a:lnTo>
                  <a:pt x="100803" y="1248114"/>
                </a:lnTo>
                <a:lnTo>
                  <a:pt x="121971" y="1207259"/>
                </a:lnTo>
                <a:lnTo>
                  <a:pt x="145156" y="1167214"/>
                </a:lnTo>
                <a:lnTo>
                  <a:pt x="170357" y="1128054"/>
                </a:lnTo>
                <a:lnTo>
                  <a:pt x="197573" y="1089851"/>
                </a:lnTo>
                <a:lnTo>
                  <a:pt x="226806" y="1052680"/>
                </a:lnTo>
                <a:lnTo>
                  <a:pt x="258055" y="1016614"/>
                </a:lnTo>
                <a:lnTo>
                  <a:pt x="291320" y="981727"/>
                </a:lnTo>
                <a:lnTo>
                  <a:pt x="993651" y="279396"/>
                </a:lnTo>
                <a:lnTo>
                  <a:pt x="1028538" y="246131"/>
                </a:lnTo>
                <a:lnTo>
                  <a:pt x="1064604" y="214882"/>
                </a:lnTo>
                <a:lnTo>
                  <a:pt x="1101775" y="185649"/>
                </a:lnTo>
                <a:lnTo>
                  <a:pt x="1139978" y="158433"/>
                </a:lnTo>
                <a:lnTo>
                  <a:pt x="1179138" y="133232"/>
                </a:lnTo>
                <a:lnTo>
                  <a:pt x="1219183" y="110047"/>
                </a:lnTo>
                <a:lnTo>
                  <a:pt x="1260038" y="88878"/>
                </a:lnTo>
                <a:lnTo>
                  <a:pt x="1301630" y="69726"/>
                </a:lnTo>
                <a:lnTo>
                  <a:pt x="1343886" y="52589"/>
                </a:lnTo>
                <a:lnTo>
                  <a:pt x="1386730" y="37469"/>
                </a:lnTo>
                <a:lnTo>
                  <a:pt x="1430091" y="24364"/>
                </a:lnTo>
                <a:lnTo>
                  <a:pt x="1473893" y="13276"/>
                </a:lnTo>
                <a:lnTo>
                  <a:pt x="1518064" y="4204"/>
                </a:lnTo>
                <a:lnTo>
                  <a:pt x="1544559" y="0"/>
                </a:lnTo>
                <a:lnTo>
                  <a:pt x="1544559" y="3370070"/>
                </a:lnTo>
                <a:close/>
              </a:path>
            </a:pathLst>
          </a:custGeom>
          <a:solidFill>
            <a:srgbClr val="98CCCE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3366" y="4906085"/>
            <a:ext cx="685165" cy="501015"/>
          </a:xfrm>
          <a:custGeom>
            <a:avLst/>
            <a:gdLst/>
            <a:ahLst/>
            <a:cxnLst/>
            <a:rect l="l" t="t" r="r" b="b"/>
            <a:pathLst>
              <a:path w="685165" h="501014">
                <a:moveTo>
                  <a:pt x="164532" y="500936"/>
                </a:moveTo>
                <a:lnTo>
                  <a:pt x="100003" y="489926"/>
                </a:lnTo>
                <a:lnTo>
                  <a:pt x="51989" y="456897"/>
                </a:lnTo>
                <a:lnTo>
                  <a:pt x="29158" y="423563"/>
                </a:lnTo>
                <a:lnTo>
                  <a:pt x="12920" y="379677"/>
                </a:lnTo>
                <a:lnTo>
                  <a:pt x="3220" y="322718"/>
                </a:lnTo>
                <a:lnTo>
                  <a:pt x="0" y="250162"/>
                </a:lnTo>
                <a:lnTo>
                  <a:pt x="3220" y="178303"/>
                </a:lnTo>
                <a:lnTo>
                  <a:pt x="12920" y="121640"/>
                </a:lnTo>
                <a:lnTo>
                  <a:pt x="29158" y="77707"/>
                </a:lnTo>
                <a:lnTo>
                  <a:pt x="51989" y="44038"/>
                </a:lnTo>
                <a:lnTo>
                  <a:pt x="100003" y="11238"/>
                </a:lnTo>
                <a:lnTo>
                  <a:pt x="164532" y="0"/>
                </a:lnTo>
                <a:lnTo>
                  <a:pt x="198449" y="2838"/>
                </a:lnTo>
                <a:lnTo>
                  <a:pt x="228525" y="11238"/>
                </a:lnTo>
                <a:lnTo>
                  <a:pt x="254587" y="25029"/>
                </a:lnTo>
                <a:lnTo>
                  <a:pt x="276462" y="44038"/>
                </a:lnTo>
                <a:lnTo>
                  <a:pt x="296371" y="73397"/>
                </a:lnTo>
                <a:lnTo>
                  <a:pt x="164532" y="73397"/>
                </a:lnTo>
                <a:lnTo>
                  <a:pt x="148218" y="74897"/>
                </a:lnTo>
                <a:lnTo>
                  <a:pt x="111319" y="97862"/>
                </a:lnTo>
                <a:lnTo>
                  <a:pt x="92205" y="151075"/>
                </a:lnTo>
                <a:lnTo>
                  <a:pt x="88095" y="193680"/>
                </a:lnTo>
                <a:lnTo>
                  <a:pt x="86853" y="250162"/>
                </a:lnTo>
                <a:lnTo>
                  <a:pt x="88095" y="307341"/>
                </a:lnTo>
                <a:lnTo>
                  <a:pt x="92205" y="350242"/>
                </a:lnTo>
                <a:lnTo>
                  <a:pt x="111319" y="403073"/>
                </a:lnTo>
                <a:lnTo>
                  <a:pt x="148218" y="426640"/>
                </a:lnTo>
                <a:lnTo>
                  <a:pt x="164532" y="428150"/>
                </a:lnTo>
                <a:lnTo>
                  <a:pt x="296152" y="428150"/>
                </a:lnTo>
                <a:lnTo>
                  <a:pt x="276462" y="456897"/>
                </a:lnTo>
                <a:lnTo>
                  <a:pt x="254587" y="476164"/>
                </a:lnTo>
                <a:lnTo>
                  <a:pt x="228525" y="489926"/>
                </a:lnTo>
                <a:lnTo>
                  <a:pt x="198449" y="498183"/>
                </a:lnTo>
                <a:lnTo>
                  <a:pt x="164532" y="500936"/>
                </a:lnTo>
                <a:close/>
              </a:path>
              <a:path w="685165" h="501014">
                <a:moveTo>
                  <a:pt x="296152" y="428150"/>
                </a:moveTo>
                <a:lnTo>
                  <a:pt x="164532" y="428150"/>
                </a:lnTo>
                <a:lnTo>
                  <a:pt x="180501" y="426640"/>
                </a:lnTo>
                <a:lnTo>
                  <a:pt x="194579" y="422034"/>
                </a:lnTo>
                <a:lnTo>
                  <a:pt x="228955" y="381331"/>
                </a:lnTo>
                <a:lnTo>
                  <a:pt x="240366" y="307341"/>
                </a:lnTo>
                <a:lnTo>
                  <a:pt x="241599" y="250162"/>
                </a:lnTo>
                <a:lnTo>
                  <a:pt x="240366" y="193680"/>
                </a:lnTo>
                <a:lnTo>
                  <a:pt x="236323" y="151075"/>
                </a:lnTo>
                <a:lnTo>
                  <a:pt x="217745" y="97862"/>
                </a:lnTo>
                <a:lnTo>
                  <a:pt x="180501" y="74897"/>
                </a:lnTo>
                <a:lnTo>
                  <a:pt x="164532" y="73397"/>
                </a:lnTo>
                <a:lnTo>
                  <a:pt x="296371" y="73397"/>
                </a:lnTo>
                <a:lnTo>
                  <a:pt x="299294" y="77707"/>
                </a:lnTo>
                <a:lnTo>
                  <a:pt x="315531" y="121640"/>
                </a:lnTo>
                <a:lnTo>
                  <a:pt x="325231" y="178303"/>
                </a:lnTo>
                <a:lnTo>
                  <a:pt x="328452" y="250162"/>
                </a:lnTo>
                <a:lnTo>
                  <a:pt x="325231" y="322718"/>
                </a:lnTo>
                <a:lnTo>
                  <a:pt x="315531" y="379677"/>
                </a:lnTo>
                <a:lnTo>
                  <a:pt x="299294" y="423563"/>
                </a:lnTo>
                <a:lnTo>
                  <a:pt x="296152" y="428150"/>
                </a:lnTo>
                <a:close/>
              </a:path>
              <a:path w="685165" h="501014">
                <a:moveTo>
                  <a:pt x="460161" y="161473"/>
                </a:moveTo>
                <a:lnTo>
                  <a:pt x="373308" y="161473"/>
                </a:lnTo>
                <a:lnTo>
                  <a:pt x="373308" y="146182"/>
                </a:lnTo>
                <a:lnTo>
                  <a:pt x="379811" y="100211"/>
                </a:lnTo>
                <a:lnTo>
                  <a:pt x="398909" y="60112"/>
                </a:lnTo>
                <a:lnTo>
                  <a:pt x="429985" y="28380"/>
                </a:lnTo>
                <a:lnTo>
                  <a:pt x="472423" y="7510"/>
                </a:lnTo>
                <a:lnTo>
                  <a:pt x="525607" y="0"/>
                </a:lnTo>
                <a:lnTo>
                  <a:pt x="579025" y="7510"/>
                </a:lnTo>
                <a:lnTo>
                  <a:pt x="621493" y="28380"/>
                </a:lnTo>
                <a:lnTo>
                  <a:pt x="652481" y="60112"/>
                </a:lnTo>
                <a:lnTo>
                  <a:pt x="658770" y="73397"/>
                </a:lnTo>
                <a:lnTo>
                  <a:pt x="525607" y="73397"/>
                </a:lnTo>
                <a:lnTo>
                  <a:pt x="498351" y="78414"/>
                </a:lnTo>
                <a:lnTo>
                  <a:pt x="477746" y="92893"/>
                </a:lnTo>
                <a:lnTo>
                  <a:pt x="464710" y="115973"/>
                </a:lnTo>
                <a:lnTo>
                  <a:pt x="460251" y="146182"/>
                </a:lnTo>
                <a:lnTo>
                  <a:pt x="460161" y="161473"/>
                </a:lnTo>
                <a:close/>
              </a:path>
              <a:path w="685165" h="501014">
                <a:moveTo>
                  <a:pt x="684634" y="492373"/>
                </a:moveTo>
                <a:lnTo>
                  <a:pt x="380036" y="492373"/>
                </a:lnTo>
                <a:lnTo>
                  <a:pt x="380036" y="426315"/>
                </a:lnTo>
                <a:lnTo>
                  <a:pt x="559859" y="218968"/>
                </a:lnTo>
                <a:lnTo>
                  <a:pt x="574022" y="200552"/>
                </a:lnTo>
                <a:lnTo>
                  <a:pt x="583713" y="183110"/>
                </a:lnTo>
                <a:lnTo>
                  <a:pt x="589275" y="165554"/>
                </a:lnTo>
                <a:lnTo>
                  <a:pt x="591053" y="146794"/>
                </a:lnTo>
                <a:lnTo>
                  <a:pt x="586590" y="116231"/>
                </a:lnTo>
                <a:lnTo>
                  <a:pt x="573697" y="93122"/>
                </a:lnTo>
                <a:lnTo>
                  <a:pt x="553121" y="78500"/>
                </a:lnTo>
                <a:lnTo>
                  <a:pt x="525607" y="73397"/>
                </a:lnTo>
                <a:lnTo>
                  <a:pt x="658770" y="73397"/>
                </a:lnTo>
                <a:lnTo>
                  <a:pt x="671462" y="100211"/>
                </a:lnTo>
                <a:lnTo>
                  <a:pt x="677906" y="146182"/>
                </a:lnTo>
                <a:lnTo>
                  <a:pt x="675622" y="179125"/>
                </a:lnTo>
                <a:lnTo>
                  <a:pt x="667891" y="206964"/>
                </a:lnTo>
                <a:lnTo>
                  <a:pt x="653393" y="233313"/>
                </a:lnTo>
                <a:lnTo>
                  <a:pt x="630810" y="261783"/>
                </a:lnTo>
                <a:lnTo>
                  <a:pt x="493801" y="419587"/>
                </a:lnTo>
                <a:lnTo>
                  <a:pt x="684634" y="419587"/>
                </a:lnTo>
                <a:lnTo>
                  <a:pt x="684634" y="492373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5984" y="4925597"/>
            <a:ext cx="1677670" cy="407034"/>
          </a:xfrm>
          <a:custGeom>
            <a:avLst/>
            <a:gdLst/>
            <a:ahLst/>
            <a:cxnLst/>
            <a:rect l="l" t="t" r="r" b="b"/>
            <a:pathLst>
              <a:path w="1677670" h="407035">
                <a:moveTo>
                  <a:pt x="246642" y="161045"/>
                </a:moveTo>
                <a:lnTo>
                  <a:pt x="199873" y="161045"/>
                </a:lnTo>
                <a:lnTo>
                  <a:pt x="199873" y="5294"/>
                </a:lnTo>
                <a:lnTo>
                  <a:pt x="246642" y="5294"/>
                </a:lnTo>
                <a:lnTo>
                  <a:pt x="246642" y="161045"/>
                </a:lnTo>
                <a:close/>
              </a:path>
              <a:path w="1677670" h="407035">
                <a:moveTo>
                  <a:pt x="0" y="379450"/>
                </a:moveTo>
                <a:lnTo>
                  <a:pt x="0" y="333122"/>
                </a:lnTo>
                <a:lnTo>
                  <a:pt x="35904" y="314167"/>
                </a:lnTo>
                <a:lnTo>
                  <a:pt x="64863" y="284834"/>
                </a:lnTo>
                <a:lnTo>
                  <a:pt x="86281" y="245124"/>
                </a:lnTo>
                <a:lnTo>
                  <a:pt x="99567" y="195037"/>
                </a:lnTo>
                <a:lnTo>
                  <a:pt x="104128" y="134572"/>
                </a:lnTo>
                <a:lnTo>
                  <a:pt x="104128" y="52064"/>
                </a:lnTo>
                <a:lnTo>
                  <a:pt x="4412" y="52064"/>
                </a:lnTo>
                <a:lnTo>
                  <a:pt x="4412" y="9706"/>
                </a:lnTo>
                <a:lnTo>
                  <a:pt x="151338" y="9706"/>
                </a:lnTo>
                <a:lnTo>
                  <a:pt x="151263" y="139453"/>
                </a:lnTo>
                <a:lnTo>
                  <a:pt x="151063" y="146816"/>
                </a:lnTo>
                <a:lnTo>
                  <a:pt x="150780" y="154013"/>
                </a:lnTo>
                <a:lnTo>
                  <a:pt x="150456" y="161045"/>
                </a:lnTo>
                <a:lnTo>
                  <a:pt x="246642" y="161045"/>
                </a:lnTo>
                <a:lnTo>
                  <a:pt x="246642" y="202961"/>
                </a:lnTo>
                <a:lnTo>
                  <a:pt x="146044" y="202961"/>
                </a:lnTo>
                <a:lnTo>
                  <a:pt x="133566" y="253508"/>
                </a:lnTo>
                <a:lnTo>
                  <a:pt x="113252" y="296853"/>
                </a:lnTo>
                <a:lnTo>
                  <a:pt x="84573" y="332574"/>
                </a:lnTo>
                <a:lnTo>
                  <a:pt x="46998" y="360248"/>
                </a:lnTo>
                <a:lnTo>
                  <a:pt x="0" y="379450"/>
                </a:lnTo>
                <a:close/>
              </a:path>
              <a:path w="1677670" h="407035">
                <a:moveTo>
                  <a:pt x="246642" y="397981"/>
                </a:moveTo>
                <a:lnTo>
                  <a:pt x="199873" y="397981"/>
                </a:lnTo>
                <a:lnTo>
                  <a:pt x="199873" y="202961"/>
                </a:lnTo>
                <a:lnTo>
                  <a:pt x="246642" y="202961"/>
                </a:lnTo>
                <a:lnTo>
                  <a:pt x="246642" y="397981"/>
                </a:lnTo>
                <a:close/>
              </a:path>
              <a:path w="1677670" h="407035">
                <a:moveTo>
                  <a:pt x="332680" y="402835"/>
                </a:moveTo>
                <a:lnTo>
                  <a:pt x="285911" y="402835"/>
                </a:lnTo>
                <a:lnTo>
                  <a:pt x="285911" y="2647"/>
                </a:lnTo>
                <a:lnTo>
                  <a:pt x="332680" y="2647"/>
                </a:lnTo>
                <a:lnTo>
                  <a:pt x="332680" y="402835"/>
                </a:lnTo>
                <a:close/>
              </a:path>
              <a:path w="1677670" h="407035">
                <a:moveTo>
                  <a:pt x="513607" y="211344"/>
                </a:moveTo>
                <a:lnTo>
                  <a:pt x="473897" y="205719"/>
                </a:lnTo>
                <a:lnTo>
                  <a:pt x="427769" y="173399"/>
                </a:lnTo>
                <a:lnTo>
                  <a:pt x="410795" y="131759"/>
                </a:lnTo>
                <a:lnTo>
                  <a:pt x="408596" y="105893"/>
                </a:lnTo>
                <a:lnTo>
                  <a:pt x="410795" y="79771"/>
                </a:lnTo>
                <a:lnTo>
                  <a:pt x="427769" y="37951"/>
                </a:lnTo>
                <a:lnTo>
                  <a:pt x="456896" y="12843"/>
                </a:lnTo>
                <a:lnTo>
                  <a:pt x="513607" y="0"/>
                </a:lnTo>
                <a:lnTo>
                  <a:pt x="534516" y="1468"/>
                </a:lnTo>
                <a:lnTo>
                  <a:pt x="585085" y="22502"/>
                </a:lnTo>
                <a:lnTo>
                  <a:pt x="601381" y="41474"/>
                </a:lnTo>
                <a:lnTo>
                  <a:pt x="513607" y="41474"/>
                </a:lnTo>
                <a:lnTo>
                  <a:pt x="501942" y="42377"/>
                </a:lnTo>
                <a:lnTo>
                  <a:pt x="465976" y="65004"/>
                </a:lnTo>
                <a:lnTo>
                  <a:pt x="455366" y="105893"/>
                </a:lnTo>
                <a:lnTo>
                  <a:pt x="456586" y="121508"/>
                </a:lnTo>
                <a:lnTo>
                  <a:pt x="473897" y="156192"/>
                </a:lnTo>
                <a:lnTo>
                  <a:pt x="513607" y="170311"/>
                </a:lnTo>
                <a:lnTo>
                  <a:pt x="601147" y="170311"/>
                </a:lnTo>
                <a:lnTo>
                  <a:pt x="599445" y="173399"/>
                </a:lnTo>
                <a:lnTo>
                  <a:pt x="585085" y="188842"/>
                </a:lnTo>
                <a:lnTo>
                  <a:pt x="570380" y="198687"/>
                </a:lnTo>
                <a:lnTo>
                  <a:pt x="553482" y="205719"/>
                </a:lnTo>
                <a:lnTo>
                  <a:pt x="534516" y="209938"/>
                </a:lnTo>
                <a:lnTo>
                  <a:pt x="513607" y="211344"/>
                </a:lnTo>
                <a:close/>
              </a:path>
              <a:path w="1677670" h="407035">
                <a:moveTo>
                  <a:pt x="601147" y="170311"/>
                </a:moveTo>
                <a:lnTo>
                  <a:pt x="513607" y="170311"/>
                </a:lnTo>
                <a:lnTo>
                  <a:pt x="525334" y="169346"/>
                </a:lnTo>
                <a:lnTo>
                  <a:pt x="535944" y="166561"/>
                </a:lnTo>
                <a:lnTo>
                  <a:pt x="567050" y="135179"/>
                </a:lnTo>
                <a:lnTo>
                  <a:pt x="571848" y="105893"/>
                </a:lnTo>
                <a:lnTo>
                  <a:pt x="570628" y="90278"/>
                </a:lnTo>
                <a:lnTo>
                  <a:pt x="553317" y="55593"/>
                </a:lnTo>
                <a:lnTo>
                  <a:pt x="513607" y="41474"/>
                </a:lnTo>
                <a:lnTo>
                  <a:pt x="601381" y="41474"/>
                </a:lnTo>
                <a:lnTo>
                  <a:pt x="609958" y="57082"/>
                </a:lnTo>
                <a:lnTo>
                  <a:pt x="616418" y="79771"/>
                </a:lnTo>
                <a:lnTo>
                  <a:pt x="618617" y="105893"/>
                </a:lnTo>
                <a:lnTo>
                  <a:pt x="616418" y="131759"/>
                </a:lnTo>
                <a:lnTo>
                  <a:pt x="609958" y="154317"/>
                </a:lnTo>
                <a:lnTo>
                  <a:pt x="601147" y="170311"/>
                </a:lnTo>
                <a:close/>
              </a:path>
              <a:path w="1677670" h="407035">
                <a:moveTo>
                  <a:pt x="737306" y="225905"/>
                </a:moveTo>
                <a:lnTo>
                  <a:pt x="689213" y="225905"/>
                </a:lnTo>
                <a:lnTo>
                  <a:pt x="689213" y="2647"/>
                </a:lnTo>
                <a:lnTo>
                  <a:pt x="737306" y="2647"/>
                </a:lnTo>
                <a:lnTo>
                  <a:pt x="737306" y="225905"/>
                </a:lnTo>
                <a:close/>
              </a:path>
              <a:path w="1677670" h="407035">
                <a:moveTo>
                  <a:pt x="737306" y="406805"/>
                </a:moveTo>
                <a:lnTo>
                  <a:pt x="438158" y="406805"/>
                </a:lnTo>
                <a:lnTo>
                  <a:pt x="438158" y="251496"/>
                </a:lnTo>
                <a:lnTo>
                  <a:pt x="737306" y="251496"/>
                </a:lnTo>
                <a:lnTo>
                  <a:pt x="737306" y="292529"/>
                </a:lnTo>
                <a:lnTo>
                  <a:pt x="486251" y="292529"/>
                </a:lnTo>
                <a:lnTo>
                  <a:pt x="486251" y="366213"/>
                </a:lnTo>
                <a:lnTo>
                  <a:pt x="737306" y="366213"/>
                </a:lnTo>
                <a:lnTo>
                  <a:pt x="737306" y="406805"/>
                </a:lnTo>
                <a:close/>
              </a:path>
              <a:path w="1677670" h="407035">
                <a:moveTo>
                  <a:pt x="737306" y="366213"/>
                </a:moveTo>
                <a:lnTo>
                  <a:pt x="689213" y="366213"/>
                </a:lnTo>
                <a:lnTo>
                  <a:pt x="689213" y="292529"/>
                </a:lnTo>
                <a:lnTo>
                  <a:pt x="737306" y="292529"/>
                </a:lnTo>
                <a:lnTo>
                  <a:pt x="737306" y="366213"/>
                </a:lnTo>
                <a:close/>
              </a:path>
              <a:path w="1677670" h="407035">
                <a:moveTo>
                  <a:pt x="934583" y="243112"/>
                </a:moveTo>
                <a:lnTo>
                  <a:pt x="934583" y="200755"/>
                </a:lnTo>
                <a:lnTo>
                  <a:pt x="984889" y="183971"/>
                </a:lnTo>
                <a:lnTo>
                  <a:pt x="1025602" y="158716"/>
                </a:lnTo>
                <a:lnTo>
                  <a:pt x="1055810" y="125306"/>
                </a:lnTo>
                <a:lnTo>
                  <a:pt x="1074602" y="84061"/>
                </a:lnTo>
                <a:lnTo>
                  <a:pt x="1081069" y="35297"/>
                </a:lnTo>
                <a:lnTo>
                  <a:pt x="1081069" y="7500"/>
                </a:lnTo>
                <a:lnTo>
                  <a:pt x="1128721" y="7500"/>
                </a:lnTo>
                <a:lnTo>
                  <a:pt x="1128721" y="35297"/>
                </a:lnTo>
                <a:lnTo>
                  <a:pt x="1135321" y="84061"/>
                </a:lnTo>
                <a:lnTo>
                  <a:pt x="1154417" y="125306"/>
                </a:lnTo>
                <a:lnTo>
                  <a:pt x="1163692" y="135454"/>
                </a:lnTo>
                <a:lnTo>
                  <a:pt x="1105336" y="135454"/>
                </a:lnTo>
                <a:lnTo>
                  <a:pt x="1079586" y="169649"/>
                </a:lnTo>
                <a:lnTo>
                  <a:pt x="1042627" y="200535"/>
                </a:lnTo>
                <a:lnTo>
                  <a:pt x="994334" y="225794"/>
                </a:lnTo>
                <a:lnTo>
                  <a:pt x="934583" y="243112"/>
                </a:lnTo>
                <a:close/>
              </a:path>
              <a:path w="1677670" h="407035">
                <a:moveTo>
                  <a:pt x="1276088" y="243112"/>
                </a:moveTo>
                <a:lnTo>
                  <a:pt x="1216524" y="225794"/>
                </a:lnTo>
                <a:lnTo>
                  <a:pt x="1168210" y="200535"/>
                </a:lnTo>
                <a:lnTo>
                  <a:pt x="1131147" y="169649"/>
                </a:lnTo>
                <a:lnTo>
                  <a:pt x="1105336" y="135454"/>
                </a:lnTo>
                <a:lnTo>
                  <a:pt x="1163692" y="135454"/>
                </a:lnTo>
                <a:lnTo>
                  <a:pt x="1184950" y="158716"/>
                </a:lnTo>
                <a:lnTo>
                  <a:pt x="1225860" y="183971"/>
                </a:lnTo>
                <a:lnTo>
                  <a:pt x="1276088" y="200755"/>
                </a:lnTo>
                <a:lnTo>
                  <a:pt x="1276088" y="243112"/>
                </a:lnTo>
                <a:close/>
              </a:path>
              <a:path w="1677670" h="407035">
                <a:moveTo>
                  <a:pt x="1128721" y="343711"/>
                </a:moveTo>
                <a:lnTo>
                  <a:pt x="1081069" y="343711"/>
                </a:lnTo>
                <a:lnTo>
                  <a:pt x="1081069" y="223257"/>
                </a:lnTo>
                <a:lnTo>
                  <a:pt x="1128721" y="223257"/>
                </a:lnTo>
                <a:lnTo>
                  <a:pt x="1128721" y="343711"/>
                </a:lnTo>
                <a:close/>
              </a:path>
              <a:path w="1677670" h="407035">
                <a:moveTo>
                  <a:pt x="1283148" y="385186"/>
                </a:moveTo>
                <a:lnTo>
                  <a:pt x="927965" y="385186"/>
                </a:lnTo>
                <a:lnTo>
                  <a:pt x="927965" y="343711"/>
                </a:lnTo>
                <a:lnTo>
                  <a:pt x="1283148" y="343711"/>
                </a:lnTo>
                <a:lnTo>
                  <a:pt x="1283148" y="385186"/>
                </a:lnTo>
                <a:close/>
              </a:path>
              <a:path w="1677670" h="407035">
                <a:moveTo>
                  <a:pt x="1344503" y="379450"/>
                </a:moveTo>
                <a:lnTo>
                  <a:pt x="1344503" y="333122"/>
                </a:lnTo>
                <a:lnTo>
                  <a:pt x="1380408" y="314167"/>
                </a:lnTo>
                <a:lnTo>
                  <a:pt x="1409367" y="284834"/>
                </a:lnTo>
                <a:lnTo>
                  <a:pt x="1430785" y="245124"/>
                </a:lnTo>
                <a:lnTo>
                  <a:pt x="1444071" y="195037"/>
                </a:lnTo>
                <a:lnTo>
                  <a:pt x="1448632" y="134572"/>
                </a:lnTo>
                <a:lnTo>
                  <a:pt x="1448632" y="52064"/>
                </a:lnTo>
                <a:lnTo>
                  <a:pt x="1348916" y="52064"/>
                </a:lnTo>
                <a:lnTo>
                  <a:pt x="1348916" y="9706"/>
                </a:lnTo>
                <a:lnTo>
                  <a:pt x="1495842" y="9706"/>
                </a:lnTo>
                <a:lnTo>
                  <a:pt x="1495842" y="131925"/>
                </a:lnTo>
                <a:lnTo>
                  <a:pt x="1493109" y="184443"/>
                </a:lnTo>
                <a:lnTo>
                  <a:pt x="1484672" y="231744"/>
                </a:lnTo>
                <a:lnTo>
                  <a:pt x="1470176" y="273526"/>
                </a:lnTo>
                <a:lnTo>
                  <a:pt x="1449266" y="309489"/>
                </a:lnTo>
                <a:lnTo>
                  <a:pt x="1421587" y="339331"/>
                </a:lnTo>
                <a:lnTo>
                  <a:pt x="1386785" y="362752"/>
                </a:lnTo>
                <a:lnTo>
                  <a:pt x="1344503" y="379450"/>
                </a:lnTo>
                <a:close/>
              </a:path>
              <a:path w="1677670" h="407035">
                <a:moveTo>
                  <a:pt x="1677184" y="161928"/>
                </a:moveTo>
                <a:lnTo>
                  <a:pt x="1630415" y="161928"/>
                </a:lnTo>
                <a:lnTo>
                  <a:pt x="1630415" y="2647"/>
                </a:lnTo>
                <a:lnTo>
                  <a:pt x="1677184" y="2647"/>
                </a:lnTo>
                <a:lnTo>
                  <a:pt x="1677184" y="161928"/>
                </a:lnTo>
                <a:close/>
              </a:path>
              <a:path w="1677670" h="407035">
                <a:moveTo>
                  <a:pt x="1585410" y="397981"/>
                </a:moveTo>
                <a:lnTo>
                  <a:pt x="1539523" y="397981"/>
                </a:lnTo>
                <a:lnTo>
                  <a:pt x="1539523" y="5294"/>
                </a:lnTo>
                <a:lnTo>
                  <a:pt x="1585410" y="5294"/>
                </a:lnTo>
                <a:lnTo>
                  <a:pt x="1585410" y="161928"/>
                </a:lnTo>
                <a:lnTo>
                  <a:pt x="1677184" y="161928"/>
                </a:lnTo>
                <a:lnTo>
                  <a:pt x="1677184" y="203844"/>
                </a:lnTo>
                <a:lnTo>
                  <a:pt x="1585410" y="203844"/>
                </a:lnTo>
                <a:lnTo>
                  <a:pt x="1585410" y="397981"/>
                </a:lnTo>
                <a:close/>
              </a:path>
              <a:path w="1677670" h="407035">
                <a:moveTo>
                  <a:pt x="1677184" y="402835"/>
                </a:moveTo>
                <a:lnTo>
                  <a:pt x="1630415" y="402835"/>
                </a:lnTo>
                <a:lnTo>
                  <a:pt x="1630415" y="203844"/>
                </a:lnTo>
                <a:lnTo>
                  <a:pt x="1677184" y="203844"/>
                </a:lnTo>
                <a:lnTo>
                  <a:pt x="1677184" y="40283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4809" y="4938515"/>
            <a:ext cx="423545" cy="423545"/>
          </a:xfrm>
          <a:custGeom>
            <a:avLst/>
            <a:gdLst/>
            <a:ahLst/>
            <a:cxnLst/>
            <a:rect l="l" t="t" r="r" b="b"/>
            <a:pathLst>
              <a:path w="423545" h="423545">
                <a:moveTo>
                  <a:pt x="211479" y="422959"/>
                </a:moveTo>
                <a:lnTo>
                  <a:pt x="164836" y="413883"/>
                </a:lnTo>
                <a:lnTo>
                  <a:pt x="123831" y="386654"/>
                </a:lnTo>
                <a:lnTo>
                  <a:pt x="36305" y="299128"/>
                </a:lnTo>
                <a:lnTo>
                  <a:pt x="9076" y="258123"/>
                </a:lnTo>
                <a:lnTo>
                  <a:pt x="0" y="211479"/>
                </a:lnTo>
                <a:lnTo>
                  <a:pt x="9076" y="164836"/>
                </a:lnTo>
                <a:lnTo>
                  <a:pt x="36305" y="123831"/>
                </a:lnTo>
                <a:lnTo>
                  <a:pt x="123831" y="36305"/>
                </a:lnTo>
                <a:lnTo>
                  <a:pt x="164836" y="9076"/>
                </a:lnTo>
                <a:lnTo>
                  <a:pt x="211479" y="0"/>
                </a:lnTo>
                <a:lnTo>
                  <a:pt x="258123" y="9076"/>
                </a:lnTo>
                <a:lnTo>
                  <a:pt x="299128" y="36305"/>
                </a:lnTo>
                <a:lnTo>
                  <a:pt x="386654" y="123831"/>
                </a:lnTo>
                <a:lnTo>
                  <a:pt x="413883" y="164836"/>
                </a:lnTo>
                <a:lnTo>
                  <a:pt x="422959" y="211479"/>
                </a:lnTo>
                <a:lnTo>
                  <a:pt x="413883" y="258123"/>
                </a:lnTo>
                <a:lnTo>
                  <a:pt x="386654" y="299128"/>
                </a:lnTo>
                <a:lnTo>
                  <a:pt x="299128" y="386654"/>
                </a:lnTo>
                <a:lnTo>
                  <a:pt x="258123" y="413883"/>
                </a:lnTo>
                <a:lnTo>
                  <a:pt x="211479" y="422959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3366" y="6935989"/>
            <a:ext cx="685800" cy="501015"/>
          </a:xfrm>
          <a:custGeom>
            <a:avLst/>
            <a:gdLst/>
            <a:ahLst/>
            <a:cxnLst/>
            <a:rect l="l" t="t" r="r" b="b"/>
            <a:pathLst>
              <a:path w="685800" h="501015">
                <a:moveTo>
                  <a:pt x="164532" y="500936"/>
                </a:moveTo>
                <a:lnTo>
                  <a:pt x="100003" y="489926"/>
                </a:lnTo>
                <a:lnTo>
                  <a:pt x="51989" y="456897"/>
                </a:lnTo>
                <a:lnTo>
                  <a:pt x="29158" y="423563"/>
                </a:lnTo>
                <a:lnTo>
                  <a:pt x="12920" y="379677"/>
                </a:lnTo>
                <a:lnTo>
                  <a:pt x="3220" y="322718"/>
                </a:lnTo>
                <a:lnTo>
                  <a:pt x="0" y="250162"/>
                </a:lnTo>
                <a:lnTo>
                  <a:pt x="3220" y="178303"/>
                </a:lnTo>
                <a:lnTo>
                  <a:pt x="12920" y="121640"/>
                </a:lnTo>
                <a:lnTo>
                  <a:pt x="29158" y="77707"/>
                </a:lnTo>
                <a:lnTo>
                  <a:pt x="51989" y="44038"/>
                </a:lnTo>
                <a:lnTo>
                  <a:pt x="100003" y="11238"/>
                </a:lnTo>
                <a:lnTo>
                  <a:pt x="164532" y="0"/>
                </a:lnTo>
                <a:lnTo>
                  <a:pt x="198449" y="2838"/>
                </a:lnTo>
                <a:lnTo>
                  <a:pt x="228525" y="11238"/>
                </a:lnTo>
                <a:lnTo>
                  <a:pt x="254587" y="25029"/>
                </a:lnTo>
                <a:lnTo>
                  <a:pt x="276462" y="44038"/>
                </a:lnTo>
                <a:lnTo>
                  <a:pt x="296371" y="73397"/>
                </a:lnTo>
                <a:lnTo>
                  <a:pt x="164532" y="73397"/>
                </a:lnTo>
                <a:lnTo>
                  <a:pt x="148218" y="74897"/>
                </a:lnTo>
                <a:lnTo>
                  <a:pt x="111319" y="97862"/>
                </a:lnTo>
                <a:lnTo>
                  <a:pt x="92205" y="151075"/>
                </a:lnTo>
                <a:lnTo>
                  <a:pt x="88095" y="193680"/>
                </a:lnTo>
                <a:lnTo>
                  <a:pt x="86853" y="250162"/>
                </a:lnTo>
                <a:lnTo>
                  <a:pt x="88095" y="307341"/>
                </a:lnTo>
                <a:lnTo>
                  <a:pt x="92205" y="350242"/>
                </a:lnTo>
                <a:lnTo>
                  <a:pt x="111319" y="403073"/>
                </a:lnTo>
                <a:lnTo>
                  <a:pt x="148218" y="426640"/>
                </a:lnTo>
                <a:lnTo>
                  <a:pt x="164532" y="428150"/>
                </a:lnTo>
                <a:lnTo>
                  <a:pt x="296152" y="428150"/>
                </a:lnTo>
                <a:lnTo>
                  <a:pt x="276462" y="456897"/>
                </a:lnTo>
                <a:lnTo>
                  <a:pt x="254587" y="476164"/>
                </a:lnTo>
                <a:lnTo>
                  <a:pt x="228525" y="489926"/>
                </a:lnTo>
                <a:lnTo>
                  <a:pt x="198449" y="498183"/>
                </a:lnTo>
                <a:lnTo>
                  <a:pt x="164532" y="500936"/>
                </a:lnTo>
                <a:close/>
              </a:path>
              <a:path w="685800" h="501015">
                <a:moveTo>
                  <a:pt x="296152" y="428150"/>
                </a:moveTo>
                <a:lnTo>
                  <a:pt x="164532" y="428150"/>
                </a:lnTo>
                <a:lnTo>
                  <a:pt x="180501" y="426640"/>
                </a:lnTo>
                <a:lnTo>
                  <a:pt x="194579" y="422034"/>
                </a:lnTo>
                <a:lnTo>
                  <a:pt x="228955" y="381331"/>
                </a:lnTo>
                <a:lnTo>
                  <a:pt x="240366" y="307341"/>
                </a:lnTo>
                <a:lnTo>
                  <a:pt x="241599" y="250162"/>
                </a:lnTo>
                <a:lnTo>
                  <a:pt x="240366" y="193680"/>
                </a:lnTo>
                <a:lnTo>
                  <a:pt x="236323" y="151075"/>
                </a:lnTo>
                <a:lnTo>
                  <a:pt x="217745" y="97862"/>
                </a:lnTo>
                <a:lnTo>
                  <a:pt x="180501" y="74897"/>
                </a:lnTo>
                <a:lnTo>
                  <a:pt x="164532" y="73397"/>
                </a:lnTo>
                <a:lnTo>
                  <a:pt x="296371" y="73397"/>
                </a:lnTo>
                <a:lnTo>
                  <a:pt x="299294" y="77707"/>
                </a:lnTo>
                <a:lnTo>
                  <a:pt x="315531" y="121640"/>
                </a:lnTo>
                <a:lnTo>
                  <a:pt x="325231" y="178303"/>
                </a:lnTo>
                <a:lnTo>
                  <a:pt x="328452" y="250162"/>
                </a:lnTo>
                <a:lnTo>
                  <a:pt x="325231" y="322718"/>
                </a:lnTo>
                <a:lnTo>
                  <a:pt x="315531" y="379677"/>
                </a:lnTo>
                <a:lnTo>
                  <a:pt x="299294" y="423563"/>
                </a:lnTo>
                <a:lnTo>
                  <a:pt x="296152" y="428150"/>
                </a:lnTo>
                <a:close/>
              </a:path>
              <a:path w="685800" h="501015">
                <a:moveTo>
                  <a:pt x="465666" y="140678"/>
                </a:moveTo>
                <a:lnTo>
                  <a:pt x="380036" y="140678"/>
                </a:lnTo>
                <a:lnTo>
                  <a:pt x="380036" y="129668"/>
                </a:lnTo>
                <a:lnTo>
                  <a:pt x="386309" y="87763"/>
                </a:lnTo>
                <a:lnTo>
                  <a:pt x="404678" y="52053"/>
                </a:lnTo>
                <a:lnTo>
                  <a:pt x="434467" y="24328"/>
                </a:lnTo>
                <a:lnTo>
                  <a:pt x="475002" y="6380"/>
                </a:lnTo>
                <a:lnTo>
                  <a:pt x="525607" y="0"/>
                </a:lnTo>
                <a:lnTo>
                  <a:pt x="576148" y="6380"/>
                </a:lnTo>
                <a:lnTo>
                  <a:pt x="616531" y="24328"/>
                </a:lnTo>
                <a:lnTo>
                  <a:pt x="646140" y="52053"/>
                </a:lnTo>
                <a:lnTo>
                  <a:pt x="657028" y="73397"/>
                </a:lnTo>
                <a:lnTo>
                  <a:pt x="525607" y="73397"/>
                </a:lnTo>
                <a:lnTo>
                  <a:pt x="501275" y="77736"/>
                </a:lnTo>
                <a:lnTo>
                  <a:pt x="482333" y="90217"/>
                </a:lnTo>
                <a:lnTo>
                  <a:pt x="470043" y="110038"/>
                </a:lnTo>
                <a:lnTo>
                  <a:pt x="465666" y="136396"/>
                </a:lnTo>
                <a:lnTo>
                  <a:pt x="465666" y="140678"/>
                </a:lnTo>
                <a:close/>
              </a:path>
              <a:path w="685800" h="501015">
                <a:moveTo>
                  <a:pt x="665250" y="428150"/>
                </a:moveTo>
                <a:lnTo>
                  <a:pt x="525607" y="428150"/>
                </a:lnTo>
                <a:lnTo>
                  <a:pt x="554784" y="422980"/>
                </a:lnTo>
                <a:lnTo>
                  <a:pt x="577826" y="407889"/>
                </a:lnTo>
                <a:lnTo>
                  <a:pt x="592955" y="383510"/>
                </a:lnTo>
                <a:lnTo>
                  <a:pt x="598393" y="350471"/>
                </a:lnTo>
                <a:lnTo>
                  <a:pt x="592916" y="316726"/>
                </a:lnTo>
                <a:lnTo>
                  <a:pt x="577520" y="291983"/>
                </a:lnTo>
                <a:lnTo>
                  <a:pt x="553752" y="276759"/>
                </a:lnTo>
                <a:lnTo>
                  <a:pt x="523160" y="271569"/>
                </a:lnTo>
                <a:lnTo>
                  <a:pt x="475452" y="271569"/>
                </a:lnTo>
                <a:lnTo>
                  <a:pt x="475452" y="200619"/>
                </a:lnTo>
                <a:lnTo>
                  <a:pt x="523160" y="200619"/>
                </a:lnTo>
                <a:lnTo>
                  <a:pt x="548295" y="196347"/>
                </a:lnTo>
                <a:lnTo>
                  <a:pt x="567810" y="183875"/>
                </a:lnTo>
                <a:lnTo>
                  <a:pt x="580445" y="163719"/>
                </a:lnTo>
                <a:lnTo>
                  <a:pt x="584936" y="136396"/>
                </a:lnTo>
                <a:lnTo>
                  <a:pt x="580569" y="110038"/>
                </a:lnTo>
                <a:lnTo>
                  <a:pt x="568346" y="90217"/>
                </a:lnTo>
                <a:lnTo>
                  <a:pt x="549585" y="77736"/>
                </a:lnTo>
                <a:lnTo>
                  <a:pt x="525607" y="73397"/>
                </a:lnTo>
                <a:lnTo>
                  <a:pt x="657028" y="73397"/>
                </a:lnTo>
                <a:lnTo>
                  <a:pt x="664357" y="87763"/>
                </a:lnTo>
                <a:lnTo>
                  <a:pt x="670566" y="129668"/>
                </a:lnTo>
                <a:lnTo>
                  <a:pt x="665492" y="165296"/>
                </a:lnTo>
                <a:lnTo>
                  <a:pt x="651070" y="195878"/>
                </a:lnTo>
                <a:lnTo>
                  <a:pt x="628506" y="219809"/>
                </a:lnTo>
                <a:lnTo>
                  <a:pt x="599004" y="235482"/>
                </a:lnTo>
                <a:lnTo>
                  <a:pt x="635187" y="251547"/>
                </a:lnTo>
                <a:lnTo>
                  <a:pt x="662309" y="277303"/>
                </a:lnTo>
                <a:lnTo>
                  <a:pt x="679340" y="312119"/>
                </a:lnTo>
                <a:lnTo>
                  <a:pt x="685246" y="355364"/>
                </a:lnTo>
                <a:lnTo>
                  <a:pt x="677686" y="404795"/>
                </a:lnTo>
                <a:lnTo>
                  <a:pt x="665250" y="428150"/>
                </a:lnTo>
                <a:close/>
              </a:path>
              <a:path w="685800" h="501015">
                <a:moveTo>
                  <a:pt x="525607" y="500936"/>
                </a:moveTo>
                <a:lnTo>
                  <a:pt x="472771" y="494369"/>
                </a:lnTo>
                <a:lnTo>
                  <a:pt x="428507" y="475413"/>
                </a:lnTo>
                <a:lnTo>
                  <a:pt x="394637" y="445183"/>
                </a:lnTo>
                <a:lnTo>
                  <a:pt x="372980" y="404795"/>
                </a:lnTo>
                <a:lnTo>
                  <a:pt x="365356" y="355364"/>
                </a:lnTo>
                <a:lnTo>
                  <a:pt x="365356" y="345578"/>
                </a:lnTo>
                <a:lnTo>
                  <a:pt x="452821" y="345578"/>
                </a:lnTo>
                <a:lnTo>
                  <a:pt x="452821" y="350471"/>
                </a:lnTo>
                <a:lnTo>
                  <a:pt x="458259" y="383510"/>
                </a:lnTo>
                <a:lnTo>
                  <a:pt x="473388" y="407889"/>
                </a:lnTo>
                <a:lnTo>
                  <a:pt x="496430" y="422980"/>
                </a:lnTo>
                <a:lnTo>
                  <a:pt x="525607" y="428150"/>
                </a:lnTo>
                <a:lnTo>
                  <a:pt x="665250" y="428150"/>
                </a:lnTo>
                <a:lnTo>
                  <a:pt x="656181" y="445183"/>
                </a:lnTo>
                <a:lnTo>
                  <a:pt x="622491" y="475413"/>
                </a:lnTo>
                <a:lnTo>
                  <a:pt x="578380" y="494369"/>
                </a:lnTo>
                <a:lnTo>
                  <a:pt x="525607" y="500936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9366" y="6956999"/>
            <a:ext cx="2505710" cy="421005"/>
          </a:xfrm>
          <a:custGeom>
            <a:avLst/>
            <a:gdLst/>
            <a:ahLst/>
            <a:cxnLst/>
            <a:rect l="l" t="t" r="r" b="b"/>
            <a:pathLst>
              <a:path w="2505709" h="421004">
                <a:moveTo>
                  <a:pt x="129277" y="352535"/>
                </a:moveTo>
                <a:lnTo>
                  <a:pt x="81625" y="352535"/>
                </a:lnTo>
                <a:lnTo>
                  <a:pt x="81625" y="236935"/>
                </a:lnTo>
                <a:lnTo>
                  <a:pt x="73270" y="233054"/>
                </a:lnTo>
                <a:lnTo>
                  <a:pt x="34622" y="202437"/>
                </a:lnTo>
                <a:lnTo>
                  <a:pt x="14574" y="160025"/>
                </a:lnTo>
                <a:lnTo>
                  <a:pt x="11912" y="133690"/>
                </a:lnTo>
                <a:lnTo>
                  <a:pt x="14574" y="107795"/>
                </a:lnTo>
                <a:lnTo>
                  <a:pt x="34622" y="65438"/>
                </a:lnTo>
                <a:lnTo>
                  <a:pt x="75993" y="33477"/>
                </a:lnTo>
                <a:lnTo>
                  <a:pt x="139846" y="16214"/>
                </a:lnTo>
                <a:lnTo>
                  <a:pt x="177812" y="14119"/>
                </a:lnTo>
                <a:lnTo>
                  <a:pt x="216032" y="16214"/>
                </a:lnTo>
                <a:lnTo>
                  <a:pt x="250282" y="22612"/>
                </a:lnTo>
                <a:lnTo>
                  <a:pt x="280065" y="33477"/>
                </a:lnTo>
                <a:lnTo>
                  <a:pt x="304883" y="48975"/>
                </a:lnTo>
                <a:lnTo>
                  <a:pt x="311904" y="56035"/>
                </a:lnTo>
                <a:lnTo>
                  <a:pt x="177812" y="56035"/>
                </a:lnTo>
                <a:lnTo>
                  <a:pt x="149429" y="57469"/>
                </a:lnTo>
                <a:lnTo>
                  <a:pt x="102425" y="69437"/>
                </a:lnTo>
                <a:lnTo>
                  <a:pt x="66403" y="103521"/>
                </a:lnTo>
                <a:lnTo>
                  <a:pt x="60006" y="133690"/>
                </a:lnTo>
                <a:lnTo>
                  <a:pt x="61633" y="150097"/>
                </a:lnTo>
                <a:lnTo>
                  <a:pt x="84714" y="187077"/>
                </a:lnTo>
                <a:lnTo>
                  <a:pt x="124148" y="205884"/>
                </a:lnTo>
                <a:lnTo>
                  <a:pt x="177812" y="211786"/>
                </a:lnTo>
                <a:lnTo>
                  <a:pt x="311928" y="211786"/>
                </a:lnTo>
                <a:lnTo>
                  <a:pt x="304883" y="218845"/>
                </a:lnTo>
                <a:lnTo>
                  <a:pt x="298355" y="223644"/>
                </a:lnTo>
                <a:lnTo>
                  <a:pt x="291371" y="228111"/>
                </a:lnTo>
                <a:lnTo>
                  <a:pt x="283974" y="232247"/>
                </a:lnTo>
                <a:lnTo>
                  <a:pt x="276204" y="236053"/>
                </a:lnTo>
                <a:lnTo>
                  <a:pt x="276204" y="249731"/>
                </a:lnTo>
                <a:lnTo>
                  <a:pt x="228111" y="249731"/>
                </a:lnTo>
                <a:lnTo>
                  <a:pt x="225106" y="250172"/>
                </a:lnTo>
                <a:lnTo>
                  <a:pt x="129277" y="250172"/>
                </a:lnTo>
                <a:lnTo>
                  <a:pt x="129277" y="352535"/>
                </a:lnTo>
                <a:close/>
              </a:path>
              <a:path w="2505709" h="421004">
                <a:moveTo>
                  <a:pt x="311928" y="211786"/>
                </a:moveTo>
                <a:lnTo>
                  <a:pt x="177812" y="211786"/>
                </a:lnTo>
                <a:lnTo>
                  <a:pt x="206264" y="210345"/>
                </a:lnTo>
                <a:lnTo>
                  <a:pt x="231696" y="205884"/>
                </a:lnTo>
                <a:lnTo>
                  <a:pt x="271351" y="187077"/>
                </a:lnTo>
                <a:lnTo>
                  <a:pt x="294432" y="150097"/>
                </a:lnTo>
                <a:lnTo>
                  <a:pt x="296059" y="133690"/>
                </a:lnTo>
                <a:lnTo>
                  <a:pt x="294432" y="117716"/>
                </a:lnTo>
                <a:lnTo>
                  <a:pt x="271351" y="80302"/>
                </a:lnTo>
                <a:lnTo>
                  <a:pt x="231696" y="61881"/>
                </a:lnTo>
                <a:lnTo>
                  <a:pt x="177812" y="56035"/>
                </a:lnTo>
                <a:lnTo>
                  <a:pt x="311904" y="56035"/>
                </a:lnTo>
                <a:lnTo>
                  <a:pt x="321257" y="65438"/>
                </a:lnTo>
                <a:lnTo>
                  <a:pt x="333618" y="85045"/>
                </a:lnTo>
                <a:lnTo>
                  <a:pt x="341429" y="107795"/>
                </a:lnTo>
                <a:lnTo>
                  <a:pt x="344152" y="133690"/>
                </a:lnTo>
                <a:lnTo>
                  <a:pt x="341429" y="160025"/>
                </a:lnTo>
                <a:lnTo>
                  <a:pt x="333618" y="182886"/>
                </a:lnTo>
                <a:lnTo>
                  <a:pt x="321257" y="202437"/>
                </a:lnTo>
                <a:lnTo>
                  <a:pt x="311928" y="211786"/>
                </a:lnTo>
                <a:close/>
              </a:path>
              <a:path w="2505709" h="421004">
                <a:moveTo>
                  <a:pt x="276204" y="352535"/>
                </a:moveTo>
                <a:lnTo>
                  <a:pt x="228111" y="352535"/>
                </a:lnTo>
                <a:lnTo>
                  <a:pt x="228111" y="249731"/>
                </a:lnTo>
                <a:lnTo>
                  <a:pt x="276204" y="249731"/>
                </a:lnTo>
                <a:lnTo>
                  <a:pt x="276204" y="352535"/>
                </a:lnTo>
                <a:close/>
              </a:path>
              <a:path w="2505709" h="421004">
                <a:moveTo>
                  <a:pt x="177812" y="253702"/>
                </a:moveTo>
                <a:lnTo>
                  <a:pt x="164956" y="253454"/>
                </a:lnTo>
                <a:lnTo>
                  <a:pt x="152717" y="252764"/>
                </a:lnTo>
                <a:lnTo>
                  <a:pt x="140770" y="251654"/>
                </a:lnTo>
                <a:lnTo>
                  <a:pt x="129277" y="250172"/>
                </a:lnTo>
                <a:lnTo>
                  <a:pt x="225106" y="250172"/>
                </a:lnTo>
                <a:lnTo>
                  <a:pt x="216281" y="251468"/>
                </a:lnTo>
                <a:lnTo>
                  <a:pt x="203954" y="252709"/>
                </a:lnTo>
                <a:lnTo>
                  <a:pt x="191131" y="253454"/>
                </a:lnTo>
                <a:lnTo>
                  <a:pt x="177812" y="253702"/>
                </a:lnTo>
                <a:close/>
              </a:path>
              <a:path w="2505709" h="421004">
                <a:moveTo>
                  <a:pt x="355183" y="394010"/>
                </a:moveTo>
                <a:lnTo>
                  <a:pt x="0" y="394010"/>
                </a:lnTo>
                <a:lnTo>
                  <a:pt x="0" y="352535"/>
                </a:lnTo>
                <a:lnTo>
                  <a:pt x="355183" y="352535"/>
                </a:lnTo>
                <a:lnTo>
                  <a:pt x="355183" y="394010"/>
                </a:lnTo>
                <a:close/>
              </a:path>
              <a:path w="2505709" h="421004">
                <a:moveTo>
                  <a:pt x="735100" y="213992"/>
                </a:moveTo>
                <a:lnTo>
                  <a:pt x="687448" y="213992"/>
                </a:lnTo>
                <a:lnTo>
                  <a:pt x="691619" y="190235"/>
                </a:lnTo>
                <a:lnTo>
                  <a:pt x="694342" y="164244"/>
                </a:lnTo>
                <a:lnTo>
                  <a:pt x="695824" y="137426"/>
                </a:lnTo>
                <a:lnTo>
                  <a:pt x="696272" y="111187"/>
                </a:lnTo>
                <a:lnTo>
                  <a:pt x="696272" y="58241"/>
                </a:lnTo>
                <a:lnTo>
                  <a:pt x="428010" y="58241"/>
                </a:lnTo>
                <a:lnTo>
                  <a:pt x="428010" y="16325"/>
                </a:lnTo>
                <a:lnTo>
                  <a:pt x="744365" y="16325"/>
                </a:lnTo>
                <a:lnTo>
                  <a:pt x="744261" y="111187"/>
                </a:lnTo>
                <a:lnTo>
                  <a:pt x="743786" y="135255"/>
                </a:lnTo>
                <a:lnTo>
                  <a:pt x="742049" y="163748"/>
                </a:lnTo>
                <a:lnTo>
                  <a:pt x="739154" y="190338"/>
                </a:lnTo>
                <a:lnTo>
                  <a:pt x="735100" y="213992"/>
                </a:lnTo>
                <a:close/>
              </a:path>
              <a:path w="2505709" h="421004">
                <a:moveTo>
                  <a:pt x="765103" y="291206"/>
                </a:moveTo>
                <a:lnTo>
                  <a:pt x="409920" y="291206"/>
                </a:lnTo>
                <a:lnTo>
                  <a:pt x="409920" y="248848"/>
                </a:lnTo>
                <a:lnTo>
                  <a:pt x="765103" y="248848"/>
                </a:lnTo>
                <a:lnTo>
                  <a:pt x="765103" y="291206"/>
                </a:lnTo>
                <a:close/>
              </a:path>
              <a:path w="2505709" h="421004">
                <a:moveTo>
                  <a:pt x="610675" y="418277"/>
                </a:moveTo>
                <a:lnTo>
                  <a:pt x="563024" y="418277"/>
                </a:lnTo>
                <a:lnTo>
                  <a:pt x="563024" y="291206"/>
                </a:lnTo>
                <a:lnTo>
                  <a:pt x="610675" y="291206"/>
                </a:lnTo>
                <a:lnTo>
                  <a:pt x="610675" y="418277"/>
                </a:lnTo>
                <a:close/>
              </a:path>
              <a:path w="2505709" h="421004">
                <a:moveTo>
                  <a:pt x="813663" y="384744"/>
                </a:moveTo>
                <a:lnTo>
                  <a:pt x="813663" y="340622"/>
                </a:lnTo>
                <a:lnTo>
                  <a:pt x="848223" y="319782"/>
                </a:lnTo>
                <a:lnTo>
                  <a:pt x="877364" y="287069"/>
                </a:lnTo>
                <a:lnTo>
                  <a:pt x="897488" y="237563"/>
                </a:lnTo>
                <a:lnTo>
                  <a:pt x="904996" y="166340"/>
                </a:lnTo>
                <a:lnTo>
                  <a:pt x="904996" y="16325"/>
                </a:lnTo>
                <a:lnTo>
                  <a:pt x="952648" y="16325"/>
                </a:lnTo>
                <a:lnTo>
                  <a:pt x="952648" y="166340"/>
                </a:lnTo>
                <a:lnTo>
                  <a:pt x="960286" y="237501"/>
                </a:lnTo>
                <a:lnTo>
                  <a:pt x="979892" y="285028"/>
                </a:lnTo>
                <a:lnTo>
                  <a:pt x="929263" y="285028"/>
                </a:lnTo>
                <a:lnTo>
                  <a:pt x="910704" y="317610"/>
                </a:lnTo>
                <a:lnTo>
                  <a:pt x="883707" y="345807"/>
                </a:lnTo>
                <a:lnTo>
                  <a:pt x="850588" y="368543"/>
                </a:lnTo>
                <a:lnTo>
                  <a:pt x="813663" y="384744"/>
                </a:lnTo>
                <a:close/>
              </a:path>
              <a:path w="2505709" h="421004">
                <a:moveTo>
                  <a:pt x="1044422" y="384744"/>
                </a:moveTo>
                <a:lnTo>
                  <a:pt x="1007566" y="368295"/>
                </a:lnTo>
                <a:lnTo>
                  <a:pt x="974598" y="345476"/>
                </a:lnTo>
                <a:lnTo>
                  <a:pt x="947753" y="317362"/>
                </a:lnTo>
                <a:lnTo>
                  <a:pt x="929263" y="285028"/>
                </a:lnTo>
                <a:lnTo>
                  <a:pt x="979892" y="285028"/>
                </a:lnTo>
                <a:lnTo>
                  <a:pt x="980665" y="286904"/>
                </a:lnTo>
                <a:lnTo>
                  <a:pt x="1009979" y="319595"/>
                </a:lnTo>
                <a:lnTo>
                  <a:pt x="1044422" y="340622"/>
                </a:lnTo>
                <a:lnTo>
                  <a:pt x="1044422" y="384744"/>
                </a:lnTo>
                <a:close/>
              </a:path>
              <a:path w="2505709" h="421004">
                <a:moveTo>
                  <a:pt x="1143255" y="411659"/>
                </a:moveTo>
                <a:lnTo>
                  <a:pt x="1095162" y="411659"/>
                </a:lnTo>
                <a:lnTo>
                  <a:pt x="1095162" y="11471"/>
                </a:lnTo>
                <a:lnTo>
                  <a:pt x="1143255" y="11471"/>
                </a:lnTo>
                <a:lnTo>
                  <a:pt x="1143255" y="174723"/>
                </a:lnTo>
                <a:lnTo>
                  <a:pt x="1205909" y="174723"/>
                </a:lnTo>
                <a:lnTo>
                  <a:pt x="1205909" y="216639"/>
                </a:lnTo>
                <a:lnTo>
                  <a:pt x="1143255" y="216639"/>
                </a:lnTo>
                <a:lnTo>
                  <a:pt x="1143255" y="411659"/>
                </a:lnTo>
                <a:close/>
              </a:path>
              <a:path w="2505709" h="421004">
                <a:moveTo>
                  <a:pt x="1360362" y="38386"/>
                </a:moveTo>
                <a:lnTo>
                  <a:pt x="1312710" y="38386"/>
                </a:lnTo>
                <a:lnTo>
                  <a:pt x="1312710" y="0"/>
                </a:lnTo>
                <a:lnTo>
                  <a:pt x="1360362" y="0"/>
                </a:lnTo>
                <a:lnTo>
                  <a:pt x="1360362" y="38386"/>
                </a:lnTo>
                <a:close/>
              </a:path>
              <a:path w="2505709" h="421004">
                <a:moveTo>
                  <a:pt x="1449047" y="77654"/>
                </a:moveTo>
                <a:lnTo>
                  <a:pt x="1221377" y="77654"/>
                </a:lnTo>
                <a:lnTo>
                  <a:pt x="1221377" y="38386"/>
                </a:lnTo>
                <a:lnTo>
                  <a:pt x="1449047" y="38386"/>
                </a:lnTo>
                <a:lnTo>
                  <a:pt x="1449047" y="77654"/>
                </a:lnTo>
                <a:close/>
              </a:path>
              <a:path w="2505709" h="421004">
                <a:moveTo>
                  <a:pt x="1335653" y="246642"/>
                </a:moveTo>
                <a:lnTo>
                  <a:pt x="1293848" y="241403"/>
                </a:lnTo>
                <a:lnTo>
                  <a:pt x="1249298" y="215391"/>
                </a:lnTo>
                <a:lnTo>
                  <a:pt x="1233290" y="172517"/>
                </a:lnTo>
                <a:lnTo>
                  <a:pt x="1235289" y="155902"/>
                </a:lnTo>
                <a:lnTo>
                  <a:pt x="1261969" y="117806"/>
                </a:lnTo>
                <a:lnTo>
                  <a:pt x="1314461" y="99192"/>
                </a:lnTo>
                <a:lnTo>
                  <a:pt x="1335653" y="97951"/>
                </a:lnTo>
                <a:lnTo>
                  <a:pt x="1357273" y="99254"/>
                </a:lnTo>
                <a:lnTo>
                  <a:pt x="1394225" y="109305"/>
                </a:lnTo>
                <a:lnTo>
                  <a:pt x="1426185" y="135896"/>
                </a:lnTo>
                <a:lnTo>
                  <a:pt x="1335653" y="135896"/>
                </a:lnTo>
                <a:lnTo>
                  <a:pt x="1323451" y="136633"/>
                </a:lnTo>
                <a:lnTo>
                  <a:pt x="1287622" y="152476"/>
                </a:lnTo>
                <a:lnTo>
                  <a:pt x="1279618" y="172517"/>
                </a:lnTo>
                <a:lnTo>
                  <a:pt x="1280577" y="180045"/>
                </a:lnTo>
                <a:lnTo>
                  <a:pt x="1311993" y="206215"/>
                </a:lnTo>
                <a:lnTo>
                  <a:pt x="1335653" y="209138"/>
                </a:lnTo>
                <a:lnTo>
                  <a:pt x="1426438" y="209138"/>
                </a:lnTo>
                <a:lnTo>
                  <a:pt x="1420637" y="217067"/>
                </a:lnTo>
                <a:lnTo>
                  <a:pt x="1408014" y="227670"/>
                </a:lnTo>
                <a:lnTo>
                  <a:pt x="1393171" y="235846"/>
                </a:lnTo>
                <a:lnTo>
                  <a:pt x="1375970" y="241789"/>
                </a:lnTo>
                <a:lnTo>
                  <a:pt x="1356701" y="245415"/>
                </a:lnTo>
                <a:lnTo>
                  <a:pt x="1335653" y="246642"/>
                </a:lnTo>
                <a:close/>
              </a:path>
              <a:path w="2505709" h="421004">
                <a:moveTo>
                  <a:pt x="1426438" y="209138"/>
                </a:moveTo>
                <a:lnTo>
                  <a:pt x="1335653" y="209138"/>
                </a:lnTo>
                <a:lnTo>
                  <a:pt x="1348690" y="208325"/>
                </a:lnTo>
                <a:lnTo>
                  <a:pt x="1360527" y="205940"/>
                </a:lnTo>
                <a:lnTo>
                  <a:pt x="1390882" y="179721"/>
                </a:lnTo>
                <a:lnTo>
                  <a:pt x="1391688" y="172517"/>
                </a:lnTo>
                <a:lnTo>
                  <a:pt x="1390806" y="165175"/>
                </a:lnTo>
                <a:lnTo>
                  <a:pt x="1359755" y="138653"/>
                </a:lnTo>
                <a:lnTo>
                  <a:pt x="1335653" y="135896"/>
                </a:lnTo>
                <a:lnTo>
                  <a:pt x="1426185" y="135896"/>
                </a:lnTo>
                <a:lnTo>
                  <a:pt x="1430020" y="141356"/>
                </a:lnTo>
                <a:lnTo>
                  <a:pt x="1435638" y="156088"/>
                </a:lnTo>
                <a:lnTo>
                  <a:pt x="1437575" y="172517"/>
                </a:lnTo>
                <a:lnTo>
                  <a:pt x="1435624" y="189573"/>
                </a:lnTo>
                <a:lnTo>
                  <a:pt x="1429909" y="204395"/>
                </a:lnTo>
                <a:lnTo>
                  <a:pt x="1426438" y="209138"/>
                </a:lnTo>
                <a:close/>
              </a:path>
              <a:path w="2505709" h="421004">
                <a:moveTo>
                  <a:pt x="1553175" y="259879"/>
                </a:moveTo>
                <a:lnTo>
                  <a:pt x="1505082" y="259879"/>
                </a:lnTo>
                <a:lnTo>
                  <a:pt x="1505082" y="11471"/>
                </a:lnTo>
                <a:lnTo>
                  <a:pt x="1553175" y="11471"/>
                </a:lnTo>
                <a:lnTo>
                  <a:pt x="1553175" y="112952"/>
                </a:lnTo>
                <a:lnTo>
                  <a:pt x="1611417" y="112952"/>
                </a:lnTo>
                <a:lnTo>
                  <a:pt x="1611417" y="155309"/>
                </a:lnTo>
                <a:lnTo>
                  <a:pt x="1553175" y="155309"/>
                </a:lnTo>
                <a:lnTo>
                  <a:pt x="1553175" y="259879"/>
                </a:lnTo>
                <a:close/>
              </a:path>
              <a:path w="2505709" h="421004">
                <a:moveTo>
                  <a:pt x="1408014" y="420925"/>
                </a:moveTo>
                <a:lnTo>
                  <a:pt x="1340838" y="416402"/>
                </a:lnTo>
                <a:lnTo>
                  <a:pt x="1288884" y="400628"/>
                </a:lnTo>
                <a:lnTo>
                  <a:pt x="1255192" y="363587"/>
                </a:lnTo>
                <a:lnTo>
                  <a:pt x="1252704" y="345917"/>
                </a:lnTo>
                <a:lnTo>
                  <a:pt x="1255192" y="327930"/>
                </a:lnTo>
                <a:lnTo>
                  <a:pt x="1288884" y="290764"/>
                </a:lnTo>
                <a:lnTo>
                  <a:pt x="1340838" y="274991"/>
                </a:lnTo>
                <a:lnTo>
                  <a:pt x="1408014" y="270468"/>
                </a:lnTo>
                <a:lnTo>
                  <a:pt x="1443125" y="271530"/>
                </a:lnTo>
                <a:lnTo>
                  <a:pt x="1503255" y="281264"/>
                </a:lnTo>
                <a:lnTo>
                  <a:pt x="1541848" y="300561"/>
                </a:lnTo>
                <a:lnTo>
                  <a:pt x="1551549" y="311060"/>
                </a:lnTo>
                <a:lnTo>
                  <a:pt x="1408014" y="311060"/>
                </a:lnTo>
                <a:lnTo>
                  <a:pt x="1378886" y="311777"/>
                </a:lnTo>
                <a:lnTo>
                  <a:pt x="1331386" y="318506"/>
                </a:lnTo>
                <a:lnTo>
                  <a:pt x="1300797" y="337093"/>
                </a:lnTo>
                <a:lnTo>
                  <a:pt x="1300797" y="354741"/>
                </a:lnTo>
                <a:lnTo>
                  <a:pt x="1353026" y="377354"/>
                </a:lnTo>
                <a:lnTo>
                  <a:pt x="1408014" y="380773"/>
                </a:lnTo>
                <a:lnTo>
                  <a:pt x="1551027" y="380773"/>
                </a:lnTo>
                <a:lnTo>
                  <a:pt x="1541848" y="390653"/>
                </a:lnTo>
                <a:lnTo>
                  <a:pt x="1526702" y="400628"/>
                </a:lnTo>
                <a:lnTo>
                  <a:pt x="1503255" y="410128"/>
                </a:lnTo>
                <a:lnTo>
                  <a:pt x="1475134" y="416402"/>
                </a:lnTo>
                <a:lnTo>
                  <a:pt x="1443125" y="419863"/>
                </a:lnTo>
                <a:lnTo>
                  <a:pt x="1408014" y="420925"/>
                </a:lnTo>
                <a:close/>
              </a:path>
              <a:path w="2505709" h="421004">
                <a:moveTo>
                  <a:pt x="1551027" y="380773"/>
                </a:moveTo>
                <a:lnTo>
                  <a:pt x="1408014" y="380773"/>
                </a:lnTo>
                <a:lnTo>
                  <a:pt x="1437072" y="379932"/>
                </a:lnTo>
                <a:lnTo>
                  <a:pt x="1462780" y="377354"/>
                </a:lnTo>
                <a:lnTo>
                  <a:pt x="1484269" y="372956"/>
                </a:lnTo>
                <a:lnTo>
                  <a:pt x="1500670" y="366654"/>
                </a:lnTo>
                <a:lnTo>
                  <a:pt x="1509936" y="360918"/>
                </a:lnTo>
                <a:lnTo>
                  <a:pt x="1514789" y="354741"/>
                </a:lnTo>
                <a:lnTo>
                  <a:pt x="1514789" y="337093"/>
                </a:lnTo>
                <a:lnTo>
                  <a:pt x="1462780" y="314149"/>
                </a:lnTo>
                <a:lnTo>
                  <a:pt x="1408014" y="311060"/>
                </a:lnTo>
                <a:lnTo>
                  <a:pt x="1551549" y="311060"/>
                </a:lnTo>
                <a:lnTo>
                  <a:pt x="1553231" y="312881"/>
                </a:lnTo>
                <a:lnTo>
                  <a:pt x="1560394" y="327930"/>
                </a:lnTo>
                <a:lnTo>
                  <a:pt x="1562882" y="345917"/>
                </a:lnTo>
                <a:lnTo>
                  <a:pt x="1560394" y="363587"/>
                </a:lnTo>
                <a:lnTo>
                  <a:pt x="1553231" y="378402"/>
                </a:lnTo>
                <a:lnTo>
                  <a:pt x="1551027" y="380773"/>
                </a:lnTo>
                <a:close/>
              </a:path>
              <a:path w="2505709" h="421004">
                <a:moveTo>
                  <a:pt x="2079604" y="213992"/>
                </a:moveTo>
                <a:lnTo>
                  <a:pt x="2031952" y="213992"/>
                </a:lnTo>
                <a:lnTo>
                  <a:pt x="2036123" y="190235"/>
                </a:lnTo>
                <a:lnTo>
                  <a:pt x="2038846" y="164244"/>
                </a:lnTo>
                <a:lnTo>
                  <a:pt x="2040328" y="137426"/>
                </a:lnTo>
                <a:lnTo>
                  <a:pt x="2040776" y="111187"/>
                </a:lnTo>
                <a:lnTo>
                  <a:pt x="2040776" y="58241"/>
                </a:lnTo>
                <a:lnTo>
                  <a:pt x="1772514" y="58241"/>
                </a:lnTo>
                <a:lnTo>
                  <a:pt x="1772514" y="16325"/>
                </a:lnTo>
                <a:lnTo>
                  <a:pt x="2088869" y="16325"/>
                </a:lnTo>
                <a:lnTo>
                  <a:pt x="2088765" y="111187"/>
                </a:lnTo>
                <a:lnTo>
                  <a:pt x="2088290" y="135255"/>
                </a:lnTo>
                <a:lnTo>
                  <a:pt x="2086553" y="163748"/>
                </a:lnTo>
                <a:lnTo>
                  <a:pt x="2083657" y="190338"/>
                </a:lnTo>
                <a:lnTo>
                  <a:pt x="2079604" y="213992"/>
                </a:lnTo>
                <a:close/>
              </a:path>
              <a:path w="2505709" h="421004">
                <a:moveTo>
                  <a:pt x="2109607" y="291206"/>
                </a:moveTo>
                <a:lnTo>
                  <a:pt x="1754424" y="291206"/>
                </a:lnTo>
                <a:lnTo>
                  <a:pt x="1754424" y="248848"/>
                </a:lnTo>
                <a:lnTo>
                  <a:pt x="2109607" y="248848"/>
                </a:lnTo>
                <a:lnTo>
                  <a:pt x="2109607" y="291206"/>
                </a:lnTo>
                <a:close/>
              </a:path>
              <a:path w="2505709" h="421004">
                <a:moveTo>
                  <a:pt x="1955179" y="418277"/>
                </a:moveTo>
                <a:lnTo>
                  <a:pt x="1907527" y="418277"/>
                </a:lnTo>
                <a:lnTo>
                  <a:pt x="1907527" y="291206"/>
                </a:lnTo>
                <a:lnTo>
                  <a:pt x="1955179" y="291206"/>
                </a:lnTo>
                <a:lnTo>
                  <a:pt x="1955179" y="418277"/>
                </a:lnTo>
                <a:close/>
              </a:path>
              <a:path w="2505709" h="421004">
                <a:moveTo>
                  <a:pt x="2299799" y="43239"/>
                </a:moveTo>
                <a:lnTo>
                  <a:pt x="2252147" y="43239"/>
                </a:lnTo>
                <a:lnTo>
                  <a:pt x="2252147" y="0"/>
                </a:lnTo>
                <a:lnTo>
                  <a:pt x="2299799" y="0"/>
                </a:lnTo>
                <a:lnTo>
                  <a:pt x="2299799" y="43239"/>
                </a:lnTo>
                <a:close/>
              </a:path>
              <a:path w="2505709" h="421004">
                <a:moveTo>
                  <a:pt x="2386719" y="82949"/>
                </a:moveTo>
                <a:lnTo>
                  <a:pt x="2160814" y="82949"/>
                </a:lnTo>
                <a:lnTo>
                  <a:pt x="2160814" y="43239"/>
                </a:lnTo>
                <a:lnTo>
                  <a:pt x="2386719" y="43239"/>
                </a:lnTo>
                <a:lnTo>
                  <a:pt x="2386719" y="82949"/>
                </a:lnTo>
                <a:close/>
              </a:path>
              <a:path w="2505709" h="421004">
                <a:moveTo>
                  <a:pt x="2275090" y="271351"/>
                </a:moveTo>
                <a:lnTo>
                  <a:pt x="2236208" y="266277"/>
                </a:lnTo>
                <a:lnTo>
                  <a:pt x="2191341" y="240113"/>
                </a:lnTo>
                <a:lnTo>
                  <a:pt x="2172727" y="190166"/>
                </a:lnTo>
                <a:lnTo>
                  <a:pt x="2174809" y="171655"/>
                </a:lnTo>
                <a:lnTo>
                  <a:pt x="2202730" y="129277"/>
                </a:lnTo>
                <a:lnTo>
                  <a:pt x="2254477" y="109857"/>
                </a:lnTo>
                <a:lnTo>
                  <a:pt x="2275090" y="108540"/>
                </a:lnTo>
                <a:lnTo>
                  <a:pt x="2295364" y="109857"/>
                </a:lnTo>
                <a:lnTo>
                  <a:pt x="2345245" y="128395"/>
                </a:lnTo>
                <a:lnTo>
                  <a:pt x="2363206" y="146926"/>
                </a:lnTo>
                <a:lnTo>
                  <a:pt x="2275090" y="146926"/>
                </a:lnTo>
                <a:lnTo>
                  <a:pt x="2263437" y="147816"/>
                </a:lnTo>
                <a:lnTo>
                  <a:pt x="2227804" y="165844"/>
                </a:lnTo>
                <a:lnTo>
                  <a:pt x="2219055" y="190166"/>
                </a:lnTo>
                <a:lnTo>
                  <a:pt x="2220021" y="199004"/>
                </a:lnTo>
                <a:lnTo>
                  <a:pt x="2251816" y="229269"/>
                </a:lnTo>
                <a:lnTo>
                  <a:pt x="2275090" y="232523"/>
                </a:lnTo>
                <a:lnTo>
                  <a:pt x="2363681" y="232523"/>
                </a:lnTo>
                <a:lnTo>
                  <a:pt x="2357654" y="240858"/>
                </a:lnTo>
                <a:lnTo>
                  <a:pt x="2343480" y="252819"/>
                </a:lnTo>
                <a:lnTo>
                  <a:pt x="2329381" y="260741"/>
                </a:lnTo>
                <a:lnTo>
                  <a:pt x="2313091" y="266552"/>
                </a:lnTo>
                <a:lnTo>
                  <a:pt x="2294897" y="270130"/>
                </a:lnTo>
                <a:lnTo>
                  <a:pt x="2275090" y="271351"/>
                </a:lnTo>
                <a:close/>
              </a:path>
              <a:path w="2505709" h="421004">
                <a:moveTo>
                  <a:pt x="2363681" y="232523"/>
                </a:moveTo>
                <a:lnTo>
                  <a:pt x="2275090" y="232523"/>
                </a:lnTo>
                <a:lnTo>
                  <a:pt x="2286066" y="231723"/>
                </a:lnTo>
                <a:lnTo>
                  <a:pt x="2296379" y="229435"/>
                </a:lnTo>
                <a:lnTo>
                  <a:pt x="2329499" y="199769"/>
                </a:lnTo>
                <a:lnTo>
                  <a:pt x="2330684" y="190166"/>
                </a:lnTo>
                <a:lnTo>
                  <a:pt x="2329781" y="181321"/>
                </a:lnTo>
                <a:lnTo>
                  <a:pt x="2297979" y="150401"/>
                </a:lnTo>
                <a:lnTo>
                  <a:pt x="2275090" y="146926"/>
                </a:lnTo>
                <a:lnTo>
                  <a:pt x="2363206" y="146926"/>
                </a:lnTo>
                <a:lnTo>
                  <a:pt x="2368574" y="154648"/>
                </a:lnTo>
                <a:lnTo>
                  <a:pt x="2374841" y="171331"/>
                </a:lnTo>
                <a:lnTo>
                  <a:pt x="2377013" y="190166"/>
                </a:lnTo>
                <a:lnTo>
                  <a:pt x="2374751" y="209325"/>
                </a:lnTo>
                <a:lnTo>
                  <a:pt x="2368188" y="226291"/>
                </a:lnTo>
                <a:lnTo>
                  <a:pt x="2363681" y="232523"/>
                </a:lnTo>
                <a:close/>
              </a:path>
              <a:path w="2505709" h="421004">
                <a:moveTo>
                  <a:pt x="2498348" y="301354"/>
                </a:moveTo>
                <a:lnTo>
                  <a:pt x="2450255" y="301354"/>
                </a:lnTo>
                <a:lnTo>
                  <a:pt x="2450255" y="234729"/>
                </a:lnTo>
                <a:lnTo>
                  <a:pt x="2388043" y="234729"/>
                </a:lnTo>
                <a:lnTo>
                  <a:pt x="2388043" y="195461"/>
                </a:lnTo>
                <a:lnTo>
                  <a:pt x="2450255" y="195461"/>
                </a:lnTo>
                <a:lnTo>
                  <a:pt x="2450255" y="148250"/>
                </a:lnTo>
                <a:lnTo>
                  <a:pt x="2388043" y="148250"/>
                </a:lnTo>
                <a:lnTo>
                  <a:pt x="2388043" y="108099"/>
                </a:lnTo>
                <a:lnTo>
                  <a:pt x="2450255" y="108099"/>
                </a:lnTo>
                <a:lnTo>
                  <a:pt x="2450255" y="11471"/>
                </a:lnTo>
                <a:lnTo>
                  <a:pt x="2498348" y="11471"/>
                </a:lnTo>
                <a:lnTo>
                  <a:pt x="2498348" y="301354"/>
                </a:lnTo>
                <a:close/>
              </a:path>
              <a:path w="2505709" h="421004">
                <a:moveTo>
                  <a:pt x="2505408" y="413424"/>
                </a:moveTo>
                <a:lnTo>
                  <a:pt x="2199200" y="413424"/>
                </a:lnTo>
                <a:lnTo>
                  <a:pt x="2199200" y="295177"/>
                </a:lnTo>
                <a:lnTo>
                  <a:pt x="2247294" y="295177"/>
                </a:lnTo>
                <a:lnTo>
                  <a:pt x="2247294" y="371949"/>
                </a:lnTo>
                <a:lnTo>
                  <a:pt x="2505408" y="371949"/>
                </a:lnTo>
                <a:lnTo>
                  <a:pt x="2505408" y="41342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4809" y="6955404"/>
            <a:ext cx="423545" cy="423545"/>
          </a:xfrm>
          <a:custGeom>
            <a:avLst/>
            <a:gdLst/>
            <a:ahLst/>
            <a:cxnLst/>
            <a:rect l="l" t="t" r="r" b="b"/>
            <a:pathLst>
              <a:path w="423545" h="423545">
                <a:moveTo>
                  <a:pt x="211479" y="422959"/>
                </a:moveTo>
                <a:lnTo>
                  <a:pt x="164836" y="413883"/>
                </a:lnTo>
                <a:lnTo>
                  <a:pt x="123831" y="386654"/>
                </a:lnTo>
                <a:lnTo>
                  <a:pt x="36305" y="299128"/>
                </a:lnTo>
                <a:lnTo>
                  <a:pt x="9076" y="258123"/>
                </a:lnTo>
                <a:lnTo>
                  <a:pt x="0" y="211479"/>
                </a:lnTo>
                <a:lnTo>
                  <a:pt x="9076" y="164836"/>
                </a:lnTo>
                <a:lnTo>
                  <a:pt x="36305" y="123831"/>
                </a:lnTo>
                <a:lnTo>
                  <a:pt x="123831" y="36305"/>
                </a:lnTo>
                <a:lnTo>
                  <a:pt x="164836" y="9076"/>
                </a:lnTo>
                <a:lnTo>
                  <a:pt x="211479" y="0"/>
                </a:lnTo>
                <a:lnTo>
                  <a:pt x="258123" y="9076"/>
                </a:lnTo>
                <a:lnTo>
                  <a:pt x="299128" y="36305"/>
                </a:lnTo>
                <a:lnTo>
                  <a:pt x="386654" y="123831"/>
                </a:lnTo>
                <a:lnTo>
                  <a:pt x="413883" y="164836"/>
                </a:lnTo>
                <a:lnTo>
                  <a:pt x="422959" y="211479"/>
                </a:lnTo>
                <a:lnTo>
                  <a:pt x="413883" y="258123"/>
                </a:lnTo>
                <a:lnTo>
                  <a:pt x="386654" y="299128"/>
                </a:lnTo>
                <a:lnTo>
                  <a:pt x="299128" y="386654"/>
                </a:lnTo>
                <a:lnTo>
                  <a:pt x="258123" y="413883"/>
                </a:lnTo>
                <a:lnTo>
                  <a:pt x="211479" y="422959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5846" y="8938241"/>
            <a:ext cx="694055" cy="501015"/>
          </a:xfrm>
          <a:custGeom>
            <a:avLst/>
            <a:gdLst/>
            <a:ahLst/>
            <a:cxnLst/>
            <a:rect l="l" t="t" r="r" b="b"/>
            <a:pathLst>
              <a:path w="694054" h="501015">
                <a:moveTo>
                  <a:pt x="164532" y="500936"/>
                </a:moveTo>
                <a:lnTo>
                  <a:pt x="100003" y="489927"/>
                </a:lnTo>
                <a:lnTo>
                  <a:pt x="51989" y="456898"/>
                </a:lnTo>
                <a:lnTo>
                  <a:pt x="29158" y="423563"/>
                </a:lnTo>
                <a:lnTo>
                  <a:pt x="12920" y="379678"/>
                </a:lnTo>
                <a:lnTo>
                  <a:pt x="3220" y="322718"/>
                </a:lnTo>
                <a:lnTo>
                  <a:pt x="0" y="250162"/>
                </a:lnTo>
                <a:lnTo>
                  <a:pt x="3220" y="178303"/>
                </a:lnTo>
                <a:lnTo>
                  <a:pt x="12920" y="121640"/>
                </a:lnTo>
                <a:lnTo>
                  <a:pt x="29158" y="77707"/>
                </a:lnTo>
                <a:lnTo>
                  <a:pt x="51989" y="44038"/>
                </a:lnTo>
                <a:lnTo>
                  <a:pt x="100003" y="11238"/>
                </a:lnTo>
                <a:lnTo>
                  <a:pt x="164532" y="0"/>
                </a:lnTo>
                <a:lnTo>
                  <a:pt x="198449" y="2838"/>
                </a:lnTo>
                <a:lnTo>
                  <a:pt x="228525" y="11238"/>
                </a:lnTo>
                <a:lnTo>
                  <a:pt x="254587" y="25029"/>
                </a:lnTo>
                <a:lnTo>
                  <a:pt x="276463" y="44038"/>
                </a:lnTo>
                <a:lnTo>
                  <a:pt x="296372" y="73397"/>
                </a:lnTo>
                <a:lnTo>
                  <a:pt x="164532" y="73397"/>
                </a:lnTo>
                <a:lnTo>
                  <a:pt x="148218" y="74897"/>
                </a:lnTo>
                <a:lnTo>
                  <a:pt x="111319" y="97863"/>
                </a:lnTo>
                <a:lnTo>
                  <a:pt x="92205" y="151076"/>
                </a:lnTo>
                <a:lnTo>
                  <a:pt x="88095" y="193681"/>
                </a:lnTo>
                <a:lnTo>
                  <a:pt x="86853" y="250162"/>
                </a:lnTo>
                <a:lnTo>
                  <a:pt x="88095" y="307341"/>
                </a:lnTo>
                <a:lnTo>
                  <a:pt x="92205" y="350242"/>
                </a:lnTo>
                <a:lnTo>
                  <a:pt x="111319" y="403073"/>
                </a:lnTo>
                <a:lnTo>
                  <a:pt x="148218" y="426641"/>
                </a:lnTo>
                <a:lnTo>
                  <a:pt x="164532" y="428151"/>
                </a:lnTo>
                <a:lnTo>
                  <a:pt x="296152" y="428151"/>
                </a:lnTo>
                <a:lnTo>
                  <a:pt x="276463" y="456898"/>
                </a:lnTo>
                <a:lnTo>
                  <a:pt x="254587" y="476165"/>
                </a:lnTo>
                <a:lnTo>
                  <a:pt x="228525" y="489927"/>
                </a:lnTo>
                <a:lnTo>
                  <a:pt x="198449" y="498184"/>
                </a:lnTo>
                <a:lnTo>
                  <a:pt x="164532" y="500936"/>
                </a:lnTo>
                <a:close/>
              </a:path>
              <a:path w="694054" h="501015">
                <a:moveTo>
                  <a:pt x="296152" y="428151"/>
                </a:moveTo>
                <a:lnTo>
                  <a:pt x="164532" y="428151"/>
                </a:lnTo>
                <a:lnTo>
                  <a:pt x="180502" y="426641"/>
                </a:lnTo>
                <a:lnTo>
                  <a:pt x="194579" y="422034"/>
                </a:lnTo>
                <a:lnTo>
                  <a:pt x="228955" y="381331"/>
                </a:lnTo>
                <a:lnTo>
                  <a:pt x="240366" y="307341"/>
                </a:lnTo>
                <a:lnTo>
                  <a:pt x="241599" y="250162"/>
                </a:lnTo>
                <a:lnTo>
                  <a:pt x="240366" y="193681"/>
                </a:lnTo>
                <a:lnTo>
                  <a:pt x="236324" y="151076"/>
                </a:lnTo>
                <a:lnTo>
                  <a:pt x="217745" y="97863"/>
                </a:lnTo>
                <a:lnTo>
                  <a:pt x="180502" y="74897"/>
                </a:lnTo>
                <a:lnTo>
                  <a:pt x="164532" y="73397"/>
                </a:lnTo>
                <a:lnTo>
                  <a:pt x="296372" y="73397"/>
                </a:lnTo>
                <a:lnTo>
                  <a:pt x="299294" y="77707"/>
                </a:lnTo>
                <a:lnTo>
                  <a:pt x="315532" y="121640"/>
                </a:lnTo>
                <a:lnTo>
                  <a:pt x="325232" y="178303"/>
                </a:lnTo>
                <a:lnTo>
                  <a:pt x="328453" y="250162"/>
                </a:lnTo>
                <a:lnTo>
                  <a:pt x="325232" y="322718"/>
                </a:lnTo>
                <a:lnTo>
                  <a:pt x="315532" y="379678"/>
                </a:lnTo>
                <a:lnTo>
                  <a:pt x="299294" y="423563"/>
                </a:lnTo>
                <a:lnTo>
                  <a:pt x="296152" y="428151"/>
                </a:lnTo>
                <a:close/>
              </a:path>
              <a:path w="694054" h="501015">
                <a:moveTo>
                  <a:pt x="693810" y="395122"/>
                </a:moveTo>
                <a:lnTo>
                  <a:pt x="359852" y="395122"/>
                </a:lnTo>
                <a:lnTo>
                  <a:pt x="359852" y="322336"/>
                </a:lnTo>
                <a:lnTo>
                  <a:pt x="546404" y="8563"/>
                </a:lnTo>
                <a:lnTo>
                  <a:pt x="641820" y="8563"/>
                </a:lnTo>
                <a:lnTo>
                  <a:pt x="641820" y="137008"/>
                </a:lnTo>
                <a:lnTo>
                  <a:pt x="554967" y="137008"/>
                </a:lnTo>
                <a:lnTo>
                  <a:pt x="444871" y="322336"/>
                </a:lnTo>
                <a:lnTo>
                  <a:pt x="693810" y="322336"/>
                </a:lnTo>
                <a:lnTo>
                  <a:pt x="693810" y="395122"/>
                </a:lnTo>
                <a:close/>
              </a:path>
              <a:path w="694054" h="501015">
                <a:moveTo>
                  <a:pt x="641820" y="322336"/>
                </a:moveTo>
                <a:lnTo>
                  <a:pt x="554967" y="322336"/>
                </a:lnTo>
                <a:lnTo>
                  <a:pt x="554967" y="137008"/>
                </a:lnTo>
                <a:lnTo>
                  <a:pt x="641820" y="137008"/>
                </a:lnTo>
                <a:lnTo>
                  <a:pt x="641820" y="322336"/>
                </a:lnTo>
                <a:close/>
              </a:path>
              <a:path w="694054" h="501015">
                <a:moveTo>
                  <a:pt x="641820" y="492373"/>
                </a:moveTo>
                <a:lnTo>
                  <a:pt x="554967" y="492373"/>
                </a:lnTo>
                <a:lnTo>
                  <a:pt x="554967" y="395122"/>
                </a:lnTo>
                <a:lnTo>
                  <a:pt x="641820" y="395122"/>
                </a:lnTo>
                <a:lnTo>
                  <a:pt x="641820" y="492373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8460" y="8957750"/>
            <a:ext cx="1679575" cy="407034"/>
          </a:xfrm>
          <a:custGeom>
            <a:avLst/>
            <a:gdLst/>
            <a:ahLst/>
            <a:cxnLst/>
            <a:rect l="l" t="t" r="r" b="b"/>
            <a:pathLst>
              <a:path w="1679575" h="407034">
                <a:moveTo>
                  <a:pt x="246642" y="161045"/>
                </a:moveTo>
                <a:lnTo>
                  <a:pt x="199873" y="161045"/>
                </a:lnTo>
                <a:lnTo>
                  <a:pt x="199873" y="5294"/>
                </a:lnTo>
                <a:lnTo>
                  <a:pt x="246642" y="5294"/>
                </a:lnTo>
                <a:lnTo>
                  <a:pt x="246642" y="161045"/>
                </a:lnTo>
                <a:close/>
              </a:path>
              <a:path w="1679575" h="407034">
                <a:moveTo>
                  <a:pt x="0" y="379450"/>
                </a:moveTo>
                <a:lnTo>
                  <a:pt x="0" y="333122"/>
                </a:lnTo>
                <a:lnTo>
                  <a:pt x="35904" y="314167"/>
                </a:lnTo>
                <a:lnTo>
                  <a:pt x="64863" y="284834"/>
                </a:lnTo>
                <a:lnTo>
                  <a:pt x="86281" y="245124"/>
                </a:lnTo>
                <a:lnTo>
                  <a:pt x="99567" y="195037"/>
                </a:lnTo>
                <a:lnTo>
                  <a:pt x="104128" y="134572"/>
                </a:lnTo>
                <a:lnTo>
                  <a:pt x="104128" y="52064"/>
                </a:lnTo>
                <a:lnTo>
                  <a:pt x="4412" y="52064"/>
                </a:lnTo>
                <a:lnTo>
                  <a:pt x="4412" y="9706"/>
                </a:lnTo>
                <a:lnTo>
                  <a:pt x="151338" y="9706"/>
                </a:lnTo>
                <a:lnTo>
                  <a:pt x="151263" y="139453"/>
                </a:lnTo>
                <a:lnTo>
                  <a:pt x="151063" y="146816"/>
                </a:lnTo>
                <a:lnTo>
                  <a:pt x="150780" y="154013"/>
                </a:lnTo>
                <a:lnTo>
                  <a:pt x="150456" y="161045"/>
                </a:lnTo>
                <a:lnTo>
                  <a:pt x="246642" y="161045"/>
                </a:lnTo>
                <a:lnTo>
                  <a:pt x="246642" y="202961"/>
                </a:lnTo>
                <a:lnTo>
                  <a:pt x="146044" y="202961"/>
                </a:lnTo>
                <a:lnTo>
                  <a:pt x="133566" y="253508"/>
                </a:lnTo>
                <a:lnTo>
                  <a:pt x="113252" y="296853"/>
                </a:lnTo>
                <a:lnTo>
                  <a:pt x="84573" y="332574"/>
                </a:lnTo>
                <a:lnTo>
                  <a:pt x="46998" y="360248"/>
                </a:lnTo>
                <a:lnTo>
                  <a:pt x="0" y="379450"/>
                </a:lnTo>
                <a:close/>
              </a:path>
              <a:path w="1679575" h="407034">
                <a:moveTo>
                  <a:pt x="246642" y="397981"/>
                </a:moveTo>
                <a:lnTo>
                  <a:pt x="199873" y="397981"/>
                </a:lnTo>
                <a:lnTo>
                  <a:pt x="199873" y="202961"/>
                </a:lnTo>
                <a:lnTo>
                  <a:pt x="246642" y="202961"/>
                </a:lnTo>
                <a:lnTo>
                  <a:pt x="246642" y="397981"/>
                </a:lnTo>
                <a:close/>
              </a:path>
              <a:path w="1679575" h="407034">
                <a:moveTo>
                  <a:pt x="332680" y="402835"/>
                </a:moveTo>
                <a:lnTo>
                  <a:pt x="285911" y="402835"/>
                </a:lnTo>
                <a:lnTo>
                  <a:pt x="285911" y="2647"/>
                </a:lnTo>
                <a:lnTo>
                  <a:pt x="332680" y="2647"/>
                </a:lnTo>
                <a:lnTo>
                  <a:pt x="332680" y="402835"/>
                </a:lnTo>
                <a:close/>
              </a:path>
              <a:path w="1679575" h="407034">
                <a:moveTo>
                  <a:pt x="513607" y="211344"/>
                </a:moveTo>
                <a:lnTo>
                  <a:pt x="473897" y="205719"/>
                </a:lnTo>
                <a:lnTo>
                  <a:pt x="427769" y="173399"/>
                </a:lnTo>
                <a:lnTo>
                  <a:pt x="410795" y="131759"/>
                </a:lnTo>
                <a:lnTo>
                  <a:pt x="408596" y="105893"/>
                </a:lnTo>
                <a:lnTo>
                  <a:pt x="410795" y="79771"/>
                </a:lnTo>
                <a:lnTo>
                  <a:pt x="427769" y="37951"/>
                </a:lnTo>
                <a:lnTo>
                  <a:pt x="456896" y="12843"/>
                </a:lnTo>
                <a:lnTo>
                  <a:pt x="513607" y="0"/>
                </a:lnTo>
                <a:lnTo>
                  <a:pt x="534516" y="1468"/>
                </a:lnTo>
                <a:lnTo>
                  <a:pt x="585085" y="22502"/>
                </a:lnTo>
                <a:lnTo>
                  <a:pt x="601381" y="41474"/>
                </a:lnTo>
                <a:lnTo>
                  <a:pt x="513607" y="41474"/>
                </a:lnTo>
                <a:lnTo>
                  <a:pt x="501942" y="42377"/>
                </a:lnTo>
                <a:lnTo>
                  <a:pt x="465976" y="65004"/>
                </a:lnTo>
                <a:lnTo>
                  <a:pt x="455366" y="105893"/>
                </a:lnTo>
                <a:lnTo>
                  <a:pt x="456586" y="121508"/>
                </a:lnTo>
                <a:lnTo>
                  <a:pt x="473897" y="156192"/>
                </a:lnTo>
                <a:lnTo>
                  <a:pt x="513607" y="170311"/>
                </a:lnTo>
                <a:lnTo>
                  <a:pt x="601147" y="170311"/>
                </a:lnTo>
                <a:lnTo>
                  <a:pt x="599445" y="173399"/>
                </a:lnTo>
                <a:lnTo>
                  <a:pt x="585085" y="188842"/>
                </a:lnTo>
                <a:lnTo>
                  <a:pt x="570380" y="198687"/>
                </a:lnTo>
                <a:lnTo>
                  <a:pt x="553482" y="205719"/>
                </a:lnTo>
                <a:lnTo>
                  <a:pt x="534516" y="209938"/>
                </a:lnTo>
                <a:lnTo>
                  <a:pt x="513607" y="211344"/>
                </a:lnTo>
                <a:close/>
              </a:path>
              <a:path w="1679575" h="407034">
                <a:moveTo>
                  <a:pt x="601147" y="170311"/>
                </a:moveTo>
                <a:lnTo>
                  <a:pt x="513607" y="170311"/>
                </a:lnTo>
                <a:lnTo>
                  <a:pt x="525334" y="169346"/>
                </a:lnTo>
                <a:lnTo>
                  <a:pt x="535944" y="166561"/>
                </a:lnTo>
                <a:lnTo>
                  <a:pt x="567050" y="135179"/>
                </a:lnTo>
                <a:lnTo>
                  <a:pt x="571848" y="105893"/>
                </a:lnTo>
                <a:lnTo>
                  <a:pt x="570628" y="90278"/>
                </a:lnTo>
                <a:lnTo>
                  <a:pt x="553317" y="55593"/>
                </a:lnTo>
                <a:lnTo>
                  <a:pt x="513607" y="41474"/>
                </a:lnTo>
                <a:lnTo>
                  <a:pt x="601381" y="41474"/>
                </a:lnTo>
                <a:lnTo>
                  <a:pt x="609958" y="57082"/>
                </a:lnTo>
                <a:lnTo>
                  <a:pt x="616418" y="79771"/>
                </a:lnTo>
                <a:lnTo>
                  <a:pt x="618617" y="105893"/>
                </a:lnTo>
                <a:lnTo>
                  <a:pt x="616418" y="131759"/>
                </a:lnTo>
                <a:lnTo>
                  <a:pt x="609958" y="154317"/>
                </a:lnTo>
                <a:lnTo>
                  <a:pt x="601147" y="170311"/>
                </a:lnTo>
                <a:close/>
              </a:path>
              <a:path w="1679575" h="407034">
                <a:moveTo>
                  <a:pt x="737306" y="225905"/>
                </a:moveTo>
                <a:lnTo>
                  <a:pt x="689213" y="225905"/>
                </a:lnTo>
                <a:lnTo>
                  <a:pt x="689213" y="2647"/>
                </a:lnTo>
                <a:lnTo>
                  <a:pt x="737306" y="2647"/>
                </a:lnTo>
                <a:lnTo>
                  <a:pt x="737306" y="225905"/>
                </a:lnTo>
                <a:close/>
              </a:path>
              <a:path w="1679575" h="407034">
                <a:moveTo>
                  <a:pt x="737306" y="406805"/>
                </a:moveTo>
                <a:lnTo>
                  <a:pt x="438158" y="406805"/>
                </a:lnTo>
                <a:lnTo>
                  <a:pt x="438158" y="251496"/>
                </a:lnTo>
                <a:lnTo>
                  <a:pt x="737306" y="251496"/>
                </a:lnTo>
                <a:lnTo>
                  <a:pt x="737306" y="292529"/>
                </a:lnTo>
                <a:lnTo>
                  <a:pt x="486251" y="292529"/>
                </a:lnTo>
                <a:lnTo>
                  <a:pt x="486251" y="366213"/>
                </a:lnTo>
                <a:lnTo>
                  <a:pt x="737306" y="366213"/>
                </a:lnTo>
                <a:lnTo>
                  <a:pt x="737306" y="406805"/>
                </a:lnTo>
                <a:close/>
              </a:path>
              <a:path w="1679575" h="407034">
                <a:moveTo>
                  <a:pt x="737306" y="366213"/>
                </a:moveTo>
                <a:lnTo>
                  <a:pt x="689213" y="366213"/>
                </a:lnTo>
                <a:lnTo>
                  <a:pt x="689213" y="292529"/>
                </a:lnTo>
                <a:lnTo>
                  <a:pt x="737306" y="292529"/>
                </a:lnTo>
                <a:lnTo>
                  <a:pt x="737306" y="366213"/>
                </a:lnTo>
                <a:close/>
              </a:path>
              <a:path w="1679575" h="407034">
                <a:moveTo>
                  <a:pt x="923994" y="375920"/>
                </a:moveTo>
                <a:lnTo>
                  <a:pt x="923994" y="331798"/>
                </a:lnTo>
                <a:lnTo>
                  <a:pt x="958623" y="310957"/>
                </a:lnTo>
                <a:lnTo>
                  <a:pt x="987916" y="278245"/>
                </a:lnTo>
                <a:lnTo>
                  <a:pt x="1008191" y="228738"/>
                </a:lnTo>
                <a:lnTo>
                  <a:pt x="1015768" y="157515"/>
                </a:lnTo>
                <a:lnTo>
                  <a:pt x="1015768" y="7500"/>
                </a:lnTo>
                <a:lnTo>
                  <a:pt x="1063420" y="7500"/>
                </a:lnTo>
                <a:lnTo>
                  <a:pt x="1063420" y="157515"/>
                </a:lnTo>
                <a:lnTo>
                  <a:pt x="1070990" y="228676"/>
                </a:lnTo>
                <a:lnTo>
                  <a:pt x="1090449" y="276204"/>
                </a:lnTo>
                <a:lnTo>
                  <a:pt x="1039594" y="276204"/>
                </a:lnTo>
                <a:lnTo>
                  <a:pt x="1021283" y="308785"/>
                </a:lnTo>
                <a:lnTo>
                  <a:pt x="994369" y="336982"/>
                </a:lnTo>
                <a:lnTo>
                  <a:pt x="961167" y="359719"/>
                </a:lnTo>
                <a:lnTo>
                  <a:pt x="923994" y="375920"/>
                </a:lnTo>
                <a:close/>
              </a:path>
              <a:path w="1679575" h="407034">
                <a:moveTo>
                  <a:pt x="1154753" y="375920"/>
                </a:moveTo>
                <a:lnTo>
                  <a:pt x="1118083" y="359471"/>
                </a:lnTo>
                <a:lnTo>
                  <a:pt x="1085095" y="336651"/>
                </a:lnTo>
                <a:lnTo>
                  <a:pt x="1058146" y="308537"/>
                </a:lnTo>
                <a:lnTo>
                  <a:pt x="1039594" y="276204"/>
                </a:lnTo>
                <a:lnTo>
                  <a:pt x="1090449" y="276204"/>
                </a:lnTo>
                <a:lnTo>
                  <a:pt x="1091217" y="278079"/>
                </a:lnTo>
                <a:lnTo>
                  <a:pt x="1120379" y="310771"/>
                </a:lnTo>
                <a:lnTo>
                  <a:pt x="1154753" y="331798"/>
                </a:lnTo>
                <a:lnTo>
                  <a:pt x="1154753" y="375920"/>
                </a:lnTo>
                <a:close/>
              </a:path>
              <a:path w="1679575" h="407034">
                <a:moveTo>
                  <a:pt x="1261087" y="402835"/>
                </a:moveTo>
                <a:lnTo>
                  <a:pt x="1212994" y="402835"/>
                </a:lnTo>
                <a:lnTo>
                  <a:pt x="1212994" y="2647"/>
                </a:lnTo>
                <a:lnTo>
                  <a:pt x="1261087" y="2647"/>
                </a:lnTo>
                <a:lnTo>
                  <a:pt x="1261087" y="402835"/>
                </a:lnTo>
                <a:close/>
              </a:path>
              <a:path w="1679575" h="407034">
                <a:moveTo>
                  <a:pt x="1447749" y="231641"/>
                </a:moveTo>
                <a:lnTo>
                  <a:pt x="1406991" y="225243"/>
                </a:lnTo>
                <a:lnTo>
                  <a:pt x="1361980" y="189994"/>
                </a:lnTo>
                <a:lnTo>
                  <a:pt x="1345365" y="144203"/>
                </a:lnTo>
                <a:lnTo>
                  <a:pt x="1343180" y="115599"/>
                </a:lnTo>
                <a:lnTo>
                  <a:pt x="1345365" y="87320"/>
                </a:lnTo>
                <a:lnTo>
                  <a:pt x="1361980" y="42012"/>
                </a:lnTo>
                <a:lnTo>
                  <a:pt x="1390232" y="14146"/>
                </a:lnTo>
                <a:lnTo>
                  <a:pt x="1447749" y="0"/>
                </a:lnTo>
                <a:lnTo>
                  <a:pt x="1468900" y="1571"/>
                </a:lnTo>
                <a:lnTo>
                  <a:pt x="1518786" y="25149"/>
                </a:lnTo>
                <a:lnTo>
                  <a:pt x="1532379" y="41474"/>
                </a:lnTo>
                <a:lnTo>
                  <a:pt x="1447749" y="41474"/>
                </a:lnTo>
                <a:lnTo>
                  <a:pt x="1435912" y="42446"/>
                </a:lnTo>
                <a:lnTo>
                  <a:pt x="1400745" y="66955"/>
                </a:lnTo>
                <a:lnTo>
                  <a:pt x="1389949" y="115599"/>
                </a:lnTo>
                <a:lnTo>
                  <a:pt x="1391176" y="134717"/>
                </a:lnTo>
                <a:lnTo>
                  <a:pt x="1408922" y="175606"/>
                </a:lnTo>
                <a:lnTo>
                  <a:pt x="1447749" y="190166"/>
                </a:lnTo>
                <a:lnTo>
                  <a:pt x="1532504" y="190166"/>
                </a:lnTo>
                <a:lnTo>
                  <a:pt x="1528438" y="196067"/>
                </a:lnTo>
                <a:lnTo>
                  <a:pt x="1487900" y="225243"/>
                </a:lnTo>
                <a:lnTo>
                  <a:pt x="1468900" y="230014"/>
                </a:lnTo>
                <a:lnTo>
                  <a:pt x="1447749" y="231641"/>
                </a:lnTo>
                <a:close/>
              </a:path>
              <a:path w="1679575" h="407034">
                <a:moveTo>
                  <a:pt x="1671890" y="45887"/>
                </a:moveTo>
                <a:lnTo>
                  <a:pt x="1623797" y="45887"/>
                </a:lnTo>
                <a:lnTo>
                  <a:pt x="1623797" y="2647"/>
                </a:lnTo>
                <a:lnTo>
                  <a:pt x="1671890" y="2647"/>
                </a:lnTo>
                <a:lnTo>
                  <a:pt x="1671890" y="45887"/>
                </a:lnTo>
                <a:close/>
              </a:path>
              <a:path w="1679575" h="407034">
                <a:moveTo>
                  <a:pt x="1532504" y="190166"/>
                </a:moveTo>
                <a:lnTo>
                  <a:pt x="1447749" y="190166"/>
                </a:lnTo>
                <a:lnTo>
                  <a:pt x="1459338" y="189194"/>
                </a:lnTo>
                <a:lnTo>
                  <a:pt x="1469645" y="186360"/>
                </a:lnTo>
                <a:lnTo>
                  <a:pt x="1500089" y="151063"/>
                </a:lnTo>
                <a:lnTo>
                  <a:pt x="1504667" y="115599"/>
                </a:lnTo>
                <a:lnTo>
                  <a:pt x="1503515" y="96737"/>
                </a:lnTo>
                <a:lnTo>
                  <a:pt x="1486577" y="56035"/>
                </a:lnTo>
                <a:lnTo>
                  <a:pt x="1447749" y="41474"/>
                </a:lnTo>
                <a:lnTo>
                  <a:pt x="1532379" y="41474"/>
                </a:lnTo>
                <a:lnTo>
                  <a:pt x="1535111" y="45887"/>
                </a:lnTo>
                <a:lnTo>
                  <a:pt x="1671890" y="45887"/>
                </a:lnTo>
                <a:lnTo>
                  <a:pt x="1671890" y="87361"/>
                </a:lnTo>
                <a:lnTo>
                  <a:pt x="1549230" y="87361"/>
                </a:lnTo>
                <a:lnTo>
                  <a:pt x="1550133" y="94069"/>
                </a:lnTo>
                <a:lnTo>
                  <a:pt x="1550830" y="100984"/>
                </a:lnTo>
                <a:lnTo>
                  <a:pt x="1551278" y="108147"/>
                </a:lnTo>
                <a:lnTo>
                  <a:pt x="1551347" y="122721"/>
                </a:lnTo>
                <a:lnTo>
                  <a:pt x="1551050" y="129553"/>
                </a:lnTo>
                <a:lnTo>
                  <a:pt x="1550506" y="136137"/>
                </a:lnTo>
                <a:lnTo>
                  <a:pt x="1549671" y="142514"/>
                </a:lnTo>
                <a:lnTo>
                  <a:pt x="1671890" y="142514"/>
                </a:lnTo>
                <a:lnTo>
                  <a:pt x="1671890" y="183548"/>
                </a:lnTo>
                <a:lnTo>
                  <a:pt x="1536435" y="183548"/>
                </a:lnTo>
                <a:lnTo>
                  <a:pt x="1532622" y="189994"/>
                </a:lnTo>
                <a:lnTo>
                  <a:pt x="1532504" y="190166"/>
                </a:lnTo>
                <a:close/>
              </a:path>
              <a:path w="1679575" h="407034">
                <a:moveTo>
                  <a:pt x="1671890" y="142514"/>
                </a:moveTo>
                <a:lnTo>
                  <a:pt x="1623797" y="142514"/>
                </a:lnTo>
                <a:lnTo>
                  <a:pt x="1623797" y="87361"/>
                </a:lnTo>
                <a:lnTo>
                  <a:pt x="1671890" y="87361"/>
                </a:lnTo>
                <a:lnTo>
                  <a:pt x="1671890" y="142514"/>
                </a:lnTo>
                <a:close/>
              </a:path>
              <a:path w="1679575" h="407034">
                <a:moveTo>
                  <a:pt x="1671890" y="282822"/>
                </a:moveTo>
                <a:lnTo>
                  <a:pt x="1623797" y="282822"/>
                </a:lnTo>
                <a:lnTo>
                  <a:pt x="1623797" y="183548"/>
                </a:lnTo>
                <a:lnTo>
                  <a:pt x="1671890" y="183548"/>
                </a:lnTo>
                <a:lnTo>
                  <a:pt x="1671890" y="282822"/>
                </a:lnTo>
                <a:close/>
              </a:path>
              <a:path w="1679575" h="407034">
                <a:moveTo>
                  <a:pt x="1678949" y="404599"/>
                </a:moveTo>
                <a:lnTo>
                  <a:pt x="1372742" y="404599"/>
                </a:lnTo>
                <a:lnTo>
                  <a:pt x="1372742" y="268703"/>
                </a:lnTo>
                <a:lnTo>
                  <a:pt x="1420835" y="268703"/>
                </a:lnTo>
                <a:lnTo>
                  <a:pt x="1420835" y="363125"/>
                </a:lnTo>
                <a:lnTo>
                  <a:pt x="1678949" y="363125"/>
                </a:lnTo>
                <a:lnTo>
                  <a:pt x="1678949" y="4045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7285" y="8970666"/>
            <a:ext cx="423545" cy="423545"/>
          </a:xfrm>
          <a:custGeom>
            <a:avLst/>
            <a:gdLst/>
            <a:ahLst/>
            <a:cxnLst/>
            <a:rect l="l" t="t" r="r" b="b"/>
            <a:pathLst>
              <a:path w="423545" h="423545">
                <a:moveTo>
                  <a:pt x="211479" y="422959"/>
                </a:moveTo>
                <a:lnTo>
                  <a:pt x="164836" y="413883"/>
                </a:lnTo>
                <a:lnTo>
                  <a:pt x="123831" y="386654"/>
                </a:lnTo>
                <a:lnTo>
                  <a:pt x="36305" y="299128"/>
                </a:lnTo>
                <a:lnTo>
                  <a:pt x="9076" y="258123"/>
                </a:lnTo>
                <a:lnTo>
                  <a:pt x="0" y="211479"/>
                </a:lnTo>
                <a:lnTo>
                  <a:pt x="9076" y="164836"/>
                </a:lnTo>
                <a:lnTo>
                  <a:pt x="36305" y="123831"/>
                </a:lnTo>
                <a:lnTo>
                  <a:pt x="123831" y="36305"/>
                </a:lnTo>
                <a:lnTo>
                  <a:pt x="164836" y="9076"/>
                </a:lnTo>
                <a:lnTo>
                  <a:pt x="211479" y="0"/>
                </a:lnTo>
                <a:lnTo>
                  <a:pt x="258123" y="9076"/>
                </a:lnTo>
                <a:lnTo>
                  <a:pt x="299128" y="36305"/>
                </a:lnTo>
                <a:lnTo>
                  <a:pt x="386654" y="123831"/>
                </a:lnTo>
                <a:lnTo>
                  <a:pt x="413883" y="164836"/>
                </a:lnTo>
                <a:lnTo>
                  <a:pt x="422959" y="211479"/>
                </a:lnTo>
                <a:lnTo>
                  <a:pt x="413883" y="258123"/>
                </a:lnTo>
                <a:lnTo>
                  <a:pt x="386654" y="299128"/>
                </a:lnTo>
                <a:lnTo>
                  <a:pt x="299128" y="386654"/>
                </a:lnTo>
                <a:lnTo>
                  <a:pt x="258123" y="413883"/>
                </a:lnTo>
                <a:lnTo>
                  <a:pt x="211479" y="422959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8355" y="9728850"/>
            <a:ext cx="106982" cy="1805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4105" y="0"/>
            <a:ext cx="4518660" cy="1495425"/>
          </a:xfrm>
          <a:custGeom>
            <a:avLst/>
            <a:gdLst/>
            <a:ahLst/>
            <a:cxnLst/>
            <a:rect l="l" t="t" r="r" b="b"/>
            <a:pathLst>
              <a:path w="4518659" h="1495425">
                <a:moveTo>
                  <a:pt x="2281483" y="1495288"/>
                </a:moveTo>
                <a:lnTo>
                  <a:pt x="2236552" y="1495288"/>
                </a:lnTo>
                <a:lnTo>
                  <a:pt x="2191631" y="1494199"/>
                </a:lnTo>
                <a:lnTo>
                  <a:pt x="2146743" y="1492023"/>
                </a:lnTo>
                <a:lnTo>
                  <a:pt x="2101908" y="1488758"/>
                </a:lnTo>
                <a:lnTo>
                  <a:pt x="2057149" y="1484404"/>
                </a:lnTo>
                <a:lnTo>
                  <a:pt x="2012486" y="1478963"/>
                </a:lnTo>
                <a:lnTo>
                  <a:pt x="1967941" y="1472433"/>
                </a:lnTo>
                <a:lnTo>
                  <a:pt x="1923536" y="1464815"/>
                </a:lnTo>
                <a:lnTo>
                  <a:pt x="1879291" y="1456108"/>
                </a:lnTo>
                <a:lnTo>
                  <a:pt x="1835229" y="1446313"/>
                </a:lnTo>
                <a:lnTo>
                  <a:pt x="1791371" y="1435430"/>
                </a:lnTo>
                <a:lnTo>
                  <a:pt x="1747739" y="1423458"/>
                </a:lnTo>
                <a:lnTo>
                  <a:pt x="1704353" y="1410398"/>
                </a:lnTo>
                <a:lnTo>
                  <a:pt x="1661236" y="1396250"/>
                </a:lnTo>
                <a:lnTo>
                  <a:pt x="1618408" y="1381013"/>
                </a:lnTo>
                <a:lnTo>
                  <a:pt x="1575892" y="1364688"/>
                </a:lnTo>
                <a:lnTo>
                  <a:pt x="1533708" y="1347275"/>
                </a:lnTo>
                <a:lnTo>
                  <a:pt x="1491879" y="1328774"/>
                </a:lnTo>
                <a:lnTo>
                  <a:pt x="1450425" y="1309184"/>
                </a:lnTo>
                <a:lnTo>
                  <a:pt x="1409368" y="1288506"/>
                </a:lnTo>
                <a:lnTo>
                  <a:pt x="1368730" y="1266739"/>
                </a:lnTo>
                <a:lnTo>
                  <a:pt x="1328532" y="1243884"/>
                </a:lnTo>
                <a:lnTo>
                  <a:pt x="1288796" y="1219941"/>
                </a:lnTo>
                <a:lnTo>
                  <a:pt x="1249542" y="1194909"/>
                </a:lnTo>
                <a:lnTo>
                  <a:pt x="1210793" y="1168790"/>
                </a:lnTo>
                <a:lnTo>
                  <a:pt x="1172570" y="1141581"/>
                </a:lnTo>
                <a:lnTo>
                  <a:pt x="1134894" y="1113285"/>
                </a:lnTo>
                <a:lnTo>
                  <a:pt x="1097787" y="1083900"/>
                </a:lnTo>
                <a:lnTo>
                  <a:pt x="1061271" y="1053427"/>
                </a:lnTo>
                <a:lnTo>
                  <a:pt x="1025366" y="1021866"/>
                </a:lnTo>
                <a:lnTo>
                  <a:pt x="990094" y="989216"/>
                </a:lnTo>
                <a:lnTo>
                  <a:pt x="955478" y="955478"/>
                </a:lnTo>
                <a:lnTo>
                  <a:pt x="0" y="0"/>
                </a:lnTo>
                <a:lnTo>
                  <a:pt x="4518036" y="0"/>
                </a:lnTo>
                <a:lnTo>
                  <a:pt x="3562558" y="955478"/>
                </a:lnTo>
                <a:lnTo>
                  <a:pt x="3527941" y="989216"/>
                </a:lnTo>
                <a:lnTo>
                  <a:pt x="3492669" y="1021866"/>
                </a:lnTo>
                <a:lnTo>
                  <a:pt x="3456765" y="1053427"/>
                </a:lnTo>
                <a:lnTo>
                  <a:pt x="3420248" y="1083900"/>
                </a:lnTo>
                <a:lnTo>
                  <a:pt x="3383141" y="1113285"/>
                </a:lnTo>
                <a:lnTo>
                  <a:pt x="3345466" y="1141581"/>
                </a:lnTo>
                <a:lnTo>
                  <a:pt x="3307242" y="1168790"/>
                </a:lnTo>
                <a:lnTo>
                  <a:pt x="3268493" y="1194909"/>
                </a:lnTo>
                <a:lnTo>
                  <a:pt x="3229240" y="1219941"/>
                </a:lnTo>
                <a:lnTo>
                  <a:pt x="3189503" y="1243884"/>
                </a:lnTo>
                <a:lnTo>
                  <a:pt x="3149305" y="1266739"/>
                </a:lnTo>
                <a:lnTo>
                  <a:pt x="3108667" y="1288506"/>
                </a:lnTo>
                <a:lnTo>
                  <a:pt x="3067611" y="1309184"/>
                </a:lnTo>
                <a:lnTo>
                  <a:pt x="3026157" y="1328774"/>
                </a:lnTo>
                <a:lnTo>
                  <a:pt x="2984327" y="1347275"/>
                </a:lnTo>
                <a:lnTo>
                  <a:pt x="2942144" y="1364688"/>
                </a:lnTo>
                <a:lnTo>
                  <a:pt x="2899627" y="1381013"/>
                </a:lnTo>
                <a:lnTo>
                  <a:pt x="2856800" y="1396250"/>
                </a:lnTo>
                <a:lnTo>
                  <a:pt x="2813682" y="1410398"/>
                </a:lnTo>
                <a:lnTo>
                  <a:pt x="2770297" y="1423458"/>
                </a:lnTo>
                <a:lnTo>
                  <a:pt x="2726664" y="1435430"/>
                </a:lnTo>
                <a:lnTo>
                  <a:pt x="2682806" y="1446313"/>
                </a:lnTo>
                <a:lnTo>
                  <a:pt x="2638744" y="1456108"/>
                </a:lnTo>
                <a:lnTo>
                  <a:pt x="2594500" y="1464815"/>
                </a:lnTo>
                <a:lnTo>
                  <a:pt x="2550094" y="1472433"/>
                </a:lnTo>
                <a:lnTo>
                  <a:pt x="2505550" y="1478963"/>
                </a:lnTo>
                <a:lnTo>
                  <a:pt x="2460887" y="1484404"/>
                </a:lnTo>
                <a:lnTo>
                  <a:pt x="2416127" y="1488758"/>
                </a:lnTo>
                <a:lnTo>
                  <a:pt x="2371292" y="1492023"/>
                </a:lnTo>
                <a:lnTo>
                  <a:pt x="2326404" y="1494199"/>
                </a:lnTo>
                <a:lnTo>
                  <a:pt x="2281483" y="1495288"/>
                </a:lnTo>
                <a:close/>
              </a:path>
            </a:pathLst>
          </a:custGeom>
          <a:solidFill>
            <a:srgbClr val="98CCCE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822" y="3576143"/>
            <a:ext cx="1532744" cy="17605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2572" y="3499542"/>
            <a:ext cx="1391855" cy="19166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0043" y="3512356"/>
            <a:ext cx="1410134" cy="204064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60068" y="6301342"/>
            <a:ext cx="1205865" cy="433705"/>
          </a:xfrm>
          <a:custGeom>
            <a:avLst/>
            <a:gdLst/>
            <a:ahLst/>
            <a:cxnLst/>
            <a:rect l="l" t="t" r="r" b="b"/>
            <a:pathLst>
              <a:path w="1205864" h="433704">
                <a:moveTo>
                  <a:pt x="0" y="251664"/>
                </a:moveTo>
                <a:lnTo>
                  <a:pt x="0" y="194141"/>
                </a:lnTo>
                <a:lnTo>
                  <a:pt x="52249" y="184872"/>
                </a:lnTo>
                <a:lnTo>
                  <a:pt x="93022" y="168744"/>
                </a:lnTo>
                <a:lnTo>
                  <a:pt x="122276" y="145476"/>
                </a:lnTo>
                <a:lnTo>
                  <a:pt x="139968" y="114787"/>
                </a:lnTo>
                <a:lnTo>
                  <a:pt x="146055" y="76398"/>
                </a:lnTo>
                <a:lnTo>
                  <a:pt x="9886" y="76398"/>
                </a:lnTo>
                <a:lnTo>
                  <a:pt x="9886" y="18874"/>
                </a:lnTo>
                <a:lnTo>
                  <a:pt x="213914" y="18874"/>
                </a:lnTo>
                <a:lnTo>
                  <a:pt x="213914" y="56175"/>
                </a:lnTo>
                <a:lnTo>
                  <a:pt x="209470" y="106459"/>
                </a:lnTo>
                <a:lnTo>
                  <a:pt x="196190" y="148583"/>
                </a:lnTo>
                <a:lnTo>
                  <a:pt x="174152" y="182972"/>
                </a:lnTo>
                <a:lnTo>
                  <a:pt x="143436" y="210050"/>
                </a:lnTo>
                <a:lnTo>
                  <a:pt x="104119" y="230242"/>
                </a:lnTo>
                <a:lnTo>
                  <a:pt x="56281" y="243972"/>
                </a:lnTo>
                <a:lnTo>
                  <a:pt x="0" y="251664"/>
                </a:lnTo>
                <a:close/>
              </a:path>
              <a:path w="1205864" h="433704">
                <a:moveTo>
                  <a:pt x="348285" y="246720"/>
                </a:moveTo>
                <a:lnTo>
                  <a:pt x="279976" y="246720"/>
                </a:lnTo>
                <a:lnTo>
                  <a:pt x="279976" y="14380"/>
                </a:lnTo>
                <a:lnTo>
                  <a:pt x="348285" y="14380"/>
                </a:lnTo>
                <a:lnTo>
                  <a:pt x="348285" y="246720"/>
                </a:lnTo>
                <a:close/>
              </a:path>
              <a:path w="1205864" h="433704">
                <a:moveTo>
                  <a:pt x="348285" y="433671"/>
                </a:moveTo>
                <a:lnTo>
                  <a:pt x="33255" y="433671"/>
                </a:lnTo>
                <a:lnTo>
                  <a:pt x="33255" y="265146"/>
                </a:lnTo>
                <a:lnTo>
                  <a:pt x="348285" y="265146"/>
                </a:lnTo>
                <a:lnTo>
                  <a:pt x="348285" y="322669"/>
                </a:lnTo>
                <a:lnTo>
                  <a:pt x="101564" y="322669"/>
                </a:lnTo>
                <a:lnTo>
                  <a:pt x="101564" y="377945"/>
                </a:lnTo>
                <a:lnTo>
                  <a:pt x="348285" y="377945"/>
                </a:lnTo>
                <a:lnTo>
                  <a:pt x="348285" y="433671"/>
                </a:lnTo>
                <a:close/>
              </a:path>
              <a:path w="1205864" h="433704">
                <a:moveTo>
                  <a:pt x="348285" y="377945"/>
                </a:moveTo>
                <a:lnTo>
                  <a:pt x="280425" y="377945"/>
                </a:lnTo>
                <a:lnTo>
                  <a:pt x="280425" y="322669"/>
                </a:lnTo>
                <a:lnTo>
                  <a:pt x="348285" y="322669"/>
                </a:lnTo>
                <a:lnTo>
                  <a:pt x="348285" y="377945"/>
                </a:lnTo>
                <a:close/>
              </a:path>
              <a:path w="1205864" h="433704">
                <a:moveTo>
                  <a:pt x="635228" y="47636"/>
                </a:moveTo>
                <a:lnTo>
                  <a:pt x="566020" y="47636"/>
                </a:lnTo>
                <a:lnTo>
                  <a:pt x="566020" y="0"/>
                </a:lnTo>
                <a:lnTo>
                  <a:pt x="635228" y="0"/>
                </a:lnTo>
                <a:lnTo>
                  <a:pt x="635228" y="47636"/>
                </a:lnTo>
                <a:close/>
              </a:path>
              <a:path w="1205864" h="433704">
                <a:moveTo>
                  <a:pt x="774992" y="104710"/>
                </a:moveTo>
                <a:lnTo>
                  <a:pt x="427156" y="104710"/>
                </a:lnTo>
                <a:lnTo>
                  <a:pt x="427156" y="47636"/>
                </a:lnTo>
                <a:lnTo>
                  <a:pt x="774992" y="47636"/>
                </a:lnTo>
                <a:lnTo>
                  <a:pt x="774992" y="104710"/>
                </a:lnTo>
                <a:close/>
              </a:path>
              <a:path w="1205864" h="433704">
                <a:moveTo>
                  <a:pt x="635677" y="354127"/>
                </a:moveTo>
                <a:lnTo>
                  <a:pt x="567368" y="354127"/>
                </a:lnTo>
                <a:lnTo>
                  <a:pt x="567368" y="307389"/>
                </a:lnTo>
                <a:lnTo>
                  <a:pt x="538874" y="303850"/>
                </a:lnTo>
                <a:lnTo>
                  <a:pt x="490142" y="289694"/>
                </a:lnTo>
                <a:lnTo>
                  <a:pt x="456051" y="266768"/>
                </a:lnTo>
                <a:lnTo>
                  <a:pt x="436144" y="215262"/>
                </a:lnTo>
                <a:lnTo>
                  <a:pt x="438454" y="195622"/>
                </a:lnTo>
                <a:lnTo>
                  <a:pt x="470747" y="151447"/>
                </a:lnTo>
                <a:lnTo>
                  <a:pt x="526810" y="129034"/>
                </a:lnTo>
                <a:lnTo>
                  <a:pt x="601074" y="121787"/>
                </a:lnTo>
                <a:lnTo>
                  <a:pt x="640017" y="123578"/>
                </a:lnTo>
                <a:lnTo>
                  <a:pt x="706107" y="138281"/>
                </a:lnTo>
                <a:lnTo>
                  <a:pt x="746096" y="163757"/>
                </a:lnTo>
                <a:lnTo>
                  <a:pt x="756918" y="178411"/>
                </a:lnTo>
                <a:lnTo>
                  <a:pt x="601074" y="178411"/>
                </a:lnTo>
                <a:lnTo>
                  <a:pt x="574411" y="179289"/>
                </a:lnTo>
                <a:lnTo>
                  <a:pt x="531367" y="186943"/>
                </a:lnTo>
                <a:lnTo>
                  <a:pt x="504452" y="206724"/>
                </a:lnTo>
                <a:lnTo>
                  <a:pt x="504452" y="223801"/>
                </a:lnTo>
                <a:lnTo>
                  <a:pt x="550909" y="248462"/>
                </a:lnTo>
                <a:lnTo>
                  <a:pt x="601074" y="252113"/>
                </a:lnTo>
                <a:lnTo>
                  <a:pt x="756918" y="252113"/>
                </a:lnTo>
                <a:lnTo>
                  <a:pt x="746096" y="266768"/>
                </a:lnTo>
                <a:lnTo>
                  <a:pt x="712272" y="289694"/>
                </a:lnTo>
                <a:lnTo>
                  <a:pt x="663905" y="303850"/>
                </a:lnTo>
                <a:lnTo>
                  <a:pt x="635677" y="307389"/>
                </a:lnTo>
                <a:lnTo>
                  <a:pt x="635677" y="354127"/>
                </a:lnTo>
                <a:close/>
              </a:path>
              <a:path w="1205864" h="433704">
                <a:moveTo>
                  <a:pt x="756918" y="252113"/>
                </a:moveTo>
                <a:lnTo>
                  <a:pt x="601074" y="252113"/>
                </a:lnTo>
                <a:lnTo>
                  <a:pt x="627736" y="251235"/>
                </a:lnTo>
                <a:lnTo>
                  <a:pt x="651238" y="248462"/>
                </a:lnTo>
                <a:lnTo>
                  <a:pt x="670780" y="243582"/>
                </a:lnTo>
                <a:lnTo>
                  <a:pt x="685561" y="236384"/>
                </a:lnTo>
                <a:lnTo>
                  <a:pt x="693201" y="230991"/>
                </a:lnTo>
                <a:lnTo>
                  <a:pt x="697695" y="223801"/>
                </a:lnTo>
                <a:lnTo>
                  <a:pt x="697695" y="206724"/>
                </a:lnTo>
                <a:lnTo>
                  <a:pt x="651238" y="182063"/>
                </a:lnTo>
                <a:lnTo>
                  <a:pt x="601074" y="178411"/>
                </a:lnTo>
                <a:lnTo>
                  <a:pt x="756918" y="178411"/>
                </a:lnTo>
                <a:lnTo>
                  <a:pt x="763693" y="195622"/>
                </a:lnTo>
                <a:lnTo>
                  <a:pt x="766004" y="215262"/>
                </a:lnTo>
                <a:lnTo>
                  <a:pt x="763693" y="234903"/>
                </a:lnTo>
                <a:lnTo>
                  <a:pt x="756959" y="252057"/>
                </a:lnTo>
                <a:close/>
              </a:path>
              <a:path w="1205864" h="433704">
                <a:moveTo>
                  <a:pt x="786227" y="412100"/>
                </a:moveTo>
                <a:lnTo>
                  <a:pt x="415921" y="412100"/>
                </a:lnTo>
                <a:lnTo>
                  <a:pt x="415921" y="354127"/>
                </a:lnTo>
                <a:lnTo>
                  <a:pt x="786227" y="354127"/>
                </a:lnTo>
                <a:lnTo>
                  <a:pt x="786227" y="412100"/>
                </a:lnTo>
                <a:close/>
              </a:path>
              <a:path w="1205864" h="433704">
                <a:moveTo>
                  <a:pt x="1179678" y="74151"/>
                </a:moveTo>
                <a:lnTo>
                  <a:pt x="855660" y="74151"/>
                </a:lnTo>
                <a:lnTo>
                  <a:pt x="855660" y="18874"/>
                </a:lnTo>
                <a:lnTo>
                  <a:pt x="1179678" y="18874"/>
                </a:lnTo>
                <a:lnTo>
                  <a:pt x="1179678" y="74151"/>
                </a:lnTo>
                <a:close/>
              </a:path>
              <a:path w="1205864" h="433704">
                <a:moveTo>
                  <a:pt x="851166" y="192792"/>
                </a:moveTo>
                <a:lnTo>
                  <a:pt x="851166" y="137516"/>
                </a:lnTo>
                <a:lnTo>
                  <a:pt x="897714" y="131849"/>
                </a:lnTo>
                <a:lnTo>
                  <a:pt x="938743" y="119147"/>
                </a:lnTo>
                <a:lnTo>
                  <a:pt x="968902" y="99787"/>
                </a:lnTo>
                <a:lnTo>
                  <a:pt x="982840" y="74151"/>
                </a:lnTo>
                <a:lnTo>
                  <a:pt x="1052048" y="74151"/>
                </a:lnTo>
                <a:lnTo>
                  <a:pt x="1065860" y="99535"/>
                </a:lnTo>
                <a:lnTo>
                  <a:pt x="1095808" y="118810"/>
                </a:lnTo>
                <a:lnTo>
                  <a:pt x="1136795" y="131597"/>
                </a:lnTo>
                <a:lnTo>
                  <a:pt x="1183722" y="137516"/>
                </a:lnTo>
                <a:lnTo>
                  <a:pt x="1183722" y="138415"/>
                </a:lnTo>
                <a:lnTo>
                  <a:pt x="1017444" y="138415"/>
                </a:lnTo>
                <a:lnTo>
                  <a:pt x="985396" y="159993"/>
                </a:lnTo>
                <a:lnTo>
                  <a:pt x="945090" y="176558"/>
                </a:lnTo>
                <a:lnTo>
                  <a:pt x="899392" y="187645"/>
                </a:lnTo>
                <a:lnTo>
                  <a:pt x="851166" y="192792"/>
                </a:lnTo>
                <a:close/>
              </a:path>
              <a:path w="1205864" h="433704">
                <a:moveTo>
                  <a:pt x="1183722" y="192792"/>
                </a:moveTo>
                <a:lnTo>
                  <a:pt x="1136317" y="187772"/>
                </a:lnTo>
                <a:lnTo>
                  <a:pt x="1090640" y="176558"/>
                </a:lnTo>
                <a:lnTo>
                  <a:pt x="1049934" y="159867"/>
                </a:lnTo>
                <a:lnTo>
                  <a:pt x="1017444" y="138415"/>
                </a:lnTo>
                <a:lnTo>
                  <a:pt x="1183722" y="138415"/>
                </a:lnTo>
                <a:lnTo>
                  <a:pt x="1183722" y="192792"/>
                </a:lnTo>
                <a:close/>
              </a:path>
              <a:path w="1205864" h="433704">
                <a:moveTo>
                  <a:pt x="1205293" y="273235"/>
                </a:moveTo>
                <a:lnTo>
                  <a:pt x="830493" y="273235"/>
                </a:lnTo>
                <a:lnTo>
                  <a:pt x="830493" y="216161"/>
                </a:lnTo>
                <a:lnTo>
                  <a:pt x="1205293" y="216161"/>
                </a:lnTo>
                <a:lnTo>
                  <a:pt x="1205293" y="273235"/>
                </a:lnTo>
                <a:close/>
              </a:path>
              <a:path w="1205864" h="433704">
                <a:moveTo>
                  <a:pt x="1057441" y="343791"/>
                </a:moveTo>
                <a:lnTo>
                  <a:pt x="989581" y="343791"/>
                </a:lnTo>
                <a:lnTo>
                  <a:pt x="989581" y="273235"/>
                </a:lnTo>
                <a:lnTo>
                  <a:pt x="1057441" y="273235"/>
                </a:lnTo>
                <a:lnTo>
                  <a:pt x="1057441" y="343791"/>
                </a:lnTo>
                <a:close/>
              </a:path>
              <a:path w="1205864" h="433704">
                <a:moveTo>
                  <a:pt x="1186868" y="431424"/>
                </a:moveTo>
                <a:lnTo>
                  <a:pt x="855660" y="431424"/>
                </a:lnTo>
                <a:lnTo>
                  <a:pt x="855660" y="305142"/>
                </a:lnTo>
                <a:lnTo>
                  <a:pt x="924418" y="305142"/>
                </a:lnTo>
                <a:lnTo>
                  <a:pt x="924418" y="374350"/>
                </a:lnTo>
                <a:lnTo>
                  <a:pt x="1186868" y="374350"/>
                </a:lnTo>
                <a:lnTo>
                  <a:pt x="1186868" y="43142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7244" y="6303586"/>
            <a:ext cx="1181735" cy="431800"/>
          </a:xfrm>
          <a:custGeom>
            <a:avLst/>
            <a:gdLst/>
            <a:ahLst/>
            <a:cxnLst/>
            <a:rect l="l" t="t" r="r" b="b"/>
            <a:pathLst>
              <a:path w="1181735" h="431800">
                <a:moveTo>
                  <a:pt x="0" y="249417"/>
                </a:moveTo>
                <a:lnTo>
                  <a:pt x="0" y="191894"/>
                </a:lnTo>
                <a:lnTo>
                  <a:pt x="52249" y="182625"/>
                </a:lnTo>
                <a:lnTo>
                  <a:pt x="93022" y="166497"/>
                </a:lnTo>
                <a:lnTo>
                  <a:pt x="122276" y="143229"/>
                </a:lnTo>
                <a:lnTo>
                  <a:pt x="139968" y="112540"/>
                </a:lnTo>
                <a:lnTo>
                  <a:pt x="146055" y="74151"/>
                </a:lnTo>
                <a:lnTo>
                  <a:pt x="9886" y="74151"/>
                </a:lnTo>
                <a:lnTo>
                  <a:pt x="9886" y="16627"/>
                </a:lnTo>
                <a:lnTo>
                  <a:pt x="213914" y="16627"/>
                </a:lnTo>
                <a:lnTo>
                  <a:pt x="213914" y="53928"/>
                </a:lnTo>
                <a:lnTo>
                  <a:pt x="209470" y="104212"/>
                </a:lnTo>
                <a:lnTo>
                  <a:pt x="196190" y="146336"/>
                </a:lnTo>
                <a:lnTo>
                  <a:pt x="174152" y="180725"/>
                </a:lnTo>
                <a:lnTo>
                  <a:pt x="143436" y="207803"/>
                </a:lnTo>
                <a:lnTo>
                  <a:pt x="104119" y="227995"/>
                </a:lnTo>
                <a:lnTo>
                  <a:pt x="56281" y="241725"/>
                </a:lnTo>
                <a:lnTo>
                  <a:pt x="0" y="249417"/>
                </a:lnTo>
                <a:close/>
              </a:path>
              <a:path w="1181735" h="431800">
                <a:moveTo>
                  <a:pt x="348285" y="244473"/>
                </a:moveTo>
                <a:lnTo>
                  <a:pt x="279976" y="244473"/>
                </a:lnTo>
                <a:lnTo>
                  <a:pt x="279976" y="12133"/>
                </a:lnTo>
                <a:lnTo>
                  <a:pt x="348285" y="12133"/>
                </a:lnTo>
                <a:lnTo>
                  <a:pt x="348285" y="244473"/>
                </a:lnTo>
                <a:close/>
              </a:path>
              <a:path w="1181735" h="431800">
                <a:moveTo>
                  <a:pt x="348285" y="431424"/>
                </a:moveTo>
                <a:lnTo>
                  <a:pt x="33255" y="431424"/>
                </a:lnTo>
                <a:lnTo>
                  <a:pt x="33255" y="262899"/>
                </a:lnTo>
                <a:lnTo>
                  <a:pt x="348285" y="262899"/>
                </a:lnTo>
                <a:lnTo>
                  <a:pt x="348285" y="320422"/>
                </a:lnTo>
                <a:lnTo>
                  <a:pt x="101564" y="320422"/>
                </a:lnTo>
                <a:lnTo>
                  <a:pt x="101564" y="375698"/>
                </a:lnTo>
                <a:lnTo>
                  <a:pt x="348285" y="375698"/>
                </a:lnTo>
                <a:lnTo>
                  <a:pt x="348285" y="431424"/>
                </a:lnTo>
                <a:close/>
              </a:path>
              <a:path w="1181735" h="431800">
                <a:moveTo>
                  <a:pt x="348285" y="375698"/>
                </a:moveTo>
                <a:lnTo>
                  <a:pt x="280425" y="375698"/>
                </a:lnTo>
                <a:lnTo>
                  <a:pt x="280425" y="320422"/>
                </a:lnTo>
                <a:lnTo>
                  <a:pt x="348285" y="320422"/>
                </a:lnTo>
                <a:lnTo>
                  <a:pt x="348285" y="375698"/>
                </a:lnTo>
                <a:close/>
              </a:path>
              <a:path w="1181735" h="431800">
                <a:moveTo>
                  <a:pt x="565122" y="48984"/>
                </a:moveTo>
                <a:lnTo>
                  <a:pt x="497262" y="48984"/>
                </a:lnTo>
                <a:lnTo>
                  <a:pt x="497262" y="0"/>
                </a:lnTo>
                <a:lnTo>
                  <a:pt x="565122" y="0"/>
                </a:lnTo>
                <a:lnTo>
                  <a:pt x="565122" y="48984"/>
                </a:lnTo>
                <a:close/>
              </a:path>
              <a:path w="1181735" h="431800">
                <a:moveTo>
                  <a:pt x="641520" y="106058"/>
                </a:moveTo>
                <a:lnTo>
                  <a:pt x="421313" y="106058"/>
                </a:lnTo>
                <a:lnTo>
                  <a:pt x="421313" y="48984"/>
                </a:lnTo>
                <a:lnTo>
                  <a:pt x="641520" y="48984"/>
                </a:lnTo>
                <a:lnTo>
                  <a:pt x="641520" y="106058"/>
                </a:lnTo>
                <a:close/>
              </a:path>
              <a:path w="1181735" h="431800">
                <a:moveTo>
                  <a:pt x="413674" y="272336"/>
                </a:moveTo>
                <a:lnTo>
                  <a:pt x="413674" y="213465"/>
                </a:lnTo>
                <a:lnTo>
                  <a:pt x="447842" y="201928"/>
                </a:lnTo>
                <a:lnTo>
                  <a:pt x="473668" y="181164"/>
                </a:lnTo>
                <a:lnTo>
                  <a:pt x="490395" y="149699"/>
                </a:lnTo>
                <a:lnTo>
                  <a:pt x="497262" y="106058"/>
                </a:lnTo>
                <a:lnTo>
                  <a:pt x="565122" y="106058"/>
                </a:lnTo>
                <a:lnTo>
                  <a:pt x="571863" y="148358"/>
                </a:lnTo>
                <a:lnTo>
                  <a:pt x="588378" y="178187"/>
                </a:lnTo>
                <a:lnTo>
                  <a:pt x="614162" y="197567"/>
                </a:lnTo>
                <a:lnTo>
                  <a:pt x="648710" y="208521"/>
                </a:lnTo>
                <a:lnTo>
                  <a:pt x="531866" y="208521"/>
                </a:lnTo>
                <a:lnTo>
                  <a:pt x="509670" y="230942"/>
                </a:lnTo>
                <a:lnTo>
                  <a:pt x="481364" y="250035"/>
                </a:lnTo>
                <a:lnTo>
                  <a:pt x="448762" y="264324"/>
                </a:lnTo>
                <a:lnTo>
                  <a:pt x="413674" y="272336"/>
                </a:lnTo>
                <a:close/>
              </a:path>
              <a:path w="1181735" h="431800">
                <a:moveTo>
                  <a:pt x="648710" y="267393"/>
                </a:moveTo>
                <a:lnTo>
                  <a:pt x="613327" y="259900"/>
                </a:lnTo>
                <a:lnTo>
                  <a:pt x="581019" y="247226"/>
                </a:lnTo>
                <a:lnTo>
                  <a:pt x="553346" y="229917"/>
                </a:lnTo>
                <a:lnTo>
                  <a:pt x="531866" y="208521"/>
                </a:lnTo>
                <a:lnTo>
                  <a:pt x="648710" y="208521"/>
                </a:lnTo>
                <a:lnTo>
                  <a:pt x="648710" y="267393"/>
                </a:lnTo>
                <a:close/>
              </a:path>
              <a:path w="1181735" h="431800">
                <a:moveTo>
                  <a:pt x="754319" y="304693"/>
                </a:moveTo>
                <a:lnTo>
                  <a:pt x="686010" y="304693"/>
                </a:lnTo>
                <a:lnTo>
                  <a:pt x="686010" y="12133"/>
                </a:lnTo>
                <a:lnTo>
                  <a:pt x="754319" y="12133"/>
                </a:lnTo>
                <a:lnTo>
                  <a:pt x="754319" y="119091"/>
                </a:lnTo>
                <a:lnTo>
                  <a:pt x="811393" y="119091"/>
                </a:lnTo>
                <a:lnTo>
                  <a:pt x="811393" y="177962"/>
                </a:lnTo>
                <a:lnTo>
                  <a:pt x="754319" y="177962"/>
                </a:lnTo>
                <a:lnTo>
                  <a:pt x="754319" y="304693"/>
                </a:lnTo>
                <a:close/>
              </a:path>
              <a:path w="1181735" h="431800">
                <a:moveTo>
                  <a:pt x="761060" y="429177"/>
                </a:moveTo>
                <a:lnTo>
                  <a:pt x="443334" y="429177"/>
                </a:lnTo>
                <a:lnTo>
                  <a:pt x="443334" y="286268"/>
                </a:lnTo>
                <a:lnTo>
                  <a:pt x="512092" y="286268"/>
                </a:lnTo>
                <a:lnTo>
                  <a:pt x="512092" y="372103"/>
                </a:lnTo>
                <a:lnTo>
                  <a:pt x="761060" y="372103"/>
                </a:lnTo>
                <a:lnTo>
                  <a:pt x="761060" y="429177"/>
                </a:lnTo>
                <a:close/>
              </a:path>
              <a:path w="1181735" h="431800">
                <a:moveTo>
                  <a:pt x="994525" y="47187"/>
                </a:moveTo>
                <a:lnTo>
                  <a:pt x="925766" y="47187"/>
                </a:lnTo>
                <a:lnTo>
                  <a:pt x="925766" y="0"/>
                </a:lnTo>
                <a:lnTo>
                  <a:pt x="994525" y="0"/>
                </a:lnTo>
                <a:lnTo>
                  <a:pt x="994525" y="47187"/>
                </a:lnTo>
                <a:close/>
              </a:path>
              <a:path w="1181735" h="431800">
                <a:moveTo>
                  <a:pt x="1032274" y="405359"/>
                </a:moveTo>
                <a:lnTo>
                  <a:pt x="834089" y="405359"/>
                </a:lnTo>
                <a:lnTo>
                  <a:pt x="834089" y="347835"/>
                </a:lnTo>
                <a:lnTo>
                  <a:pt x="1043060" y="347835"/>
                </a:lnTo>
                <a:lnTo>
                  <a:pt x="1066337" y="346803"/>
                </a:lnTo>
                <a:lnTo>
                  <a:pt x="1085697" y="343622"/>
                </a:lnTo>
                <a:lnTo>
                  <a:pt x="1101264" y="338166"/>
                </a:lnTo>
                <a:lnTo>
                  <a:pt x="1113166" y="330309"/>
                </a:lnTo>
                <a:lnTo>
                  <a:pt x="1113166" y="12133"/>
                </a:lnTo>
                <a:lnTo>
                  <a:pt x="1181475" y="12133"/>
                </a:lnTo>
                <a:lnTo>
                  <a:pt x="1181475" y="385136"/>
                </a:lnTo>
                <a:lnTo>
                  <a:pt x="1113166" y="385136"/>
                </a:lnTo>
                <a:lnTo>
                  <a:pt x="1100148" y="393983"/>
                </a:lnTo>
                <a:lnTo>
                  <a:pt x="1082158" y="400303"/>
                </a:lnTo>
                <a:lnTo>
                  <a:pt x="1059449" y="404095"/>
                </a:lnTo>
                <a:lnTo>
                  <a:pt x="1032274" y="405359"/>
                </a:lnTo>
                <a:close/>
              </a:path>
              <a:path w="1181735" h="431800">
                <a:moveTo>
                  <a:pt x="1079012" y="103811"/>
                </a:moveTo>
                <a:lnTo>
                  <a:pt x="841279" y="103811"/>
                </a:lnTo>
                <a:lnTo>
                  <a:pt x="841279" y="47187"/>
                </a:lnTo>
                <a:lnTo>
                  <a:pt x="1079012" y="47187"/>
                </a:lnTo>
                <a:lnTo>
                  <a:pt x="1079012" y="103811"/>
                </a:lnTo>
                <a:close/>
              </a:path>
              <a:path w="1181735" h="431800">
                <a:moveTo>
                  <a:pt x="960820" y="317276"/>
                </a:moveTo>
                <a:lnTo>
                  <a:pt x="919081" y="311041"/>
                </a:lnTo>
                <a:lnTo>
                  <a:pt x="871592" y="278326"/>
                </a:lnTo>
                <a:lnTo>
                  <a:pt x="854361" y="240871"/>
                </a:lnTo>
                <a:lnTo>
                  <a:pt x="852065" y="218858"/>
                </a:lnTo>
                <a:lnTo>
                  <a:pt x="854361" y="196654"/>
                </a:lnTo>
                <a:lnTo>
                  <a:pt x="871592" y="159326"/>
                </a:lnTo>
                <a:lnTo>
                  <a:pt x="901351" y="134209"/>
                </a:lnTo>
                <a:lnTo>
                  <a:pt x="938918" y="121640"/>
                </a:lnTo>
                <a:lnTo>
                  <a:pt x="960820" y="119989"/>
                </a:lnTo>
                <a:lnTo>
                  <a:pt x="982531" y="121640"/>
                </a:lnTo>
                <a:lnTo>
                  <a:pt x="1020225" y="134209"/>
                </a:lnTo>
                <a:lnTo>
                  <a:pt x="1049976" y="159326"/>
                </a:lnTo>
                <a:lnTo>
                  <a:pt x="1060081" y="176164"/>
                </a:lnTo>
                <a:lnTo>
                  <a:pt x="960820" y="176164"/>
                </a:lnTo>
                <a:lnTo>
                  <a:pt x="952077" y="176902"/>
                </a:lnTo>
                <a:lnTo>
                  <a:pt x="922059" y="200882"/>
                </a:lnTo>
                <a:lnTo>
                  <a:pt x="919025" y="218858"/>
                </a:lnTo>
                <a:lnTo>
                  <a:pt x="919784" y="228197"/>
                </a:lnTo>
                <a:lnTo>
                  <a:pt x="944136" y="258461"/>
                </a:lnTo>
                <a:lnTo>
                  <a:pt x="960820" y="261551"/>
                </a:lnTo>
                <a:lnTo>
                  <a:pt x="1059982" y="261551"/>
                </a:lnTo>
                <a:lnTo>
                  <a:pt x="1049976" y="278326"/>
                </a:lnTo>
                <a:lnTo>
                  <a:pt x="1035869" y="293009"/>
                </a:lnTo>
                <a:lnTo>
                  <a:pt x="1020225" y="303436"/>
                </a:lnTo>
                <a:lnTo>
                  <a:pt x="1002389" y="311041"/>
                </a:lnTo>
                <a:lnTo>
                  <a:pt x="982531" y="315696"/>
                </a:lnTo>
                <a:lnTo>
                  <a:pt x="960820" y="317276"/>
                </a:lnTo>
                <a:close/>
              </a:path>
              <a:path w="1181735" h="431800">
                <a:moveTo>
                  <a:pt x="1059982" y="261551"/>
                </a:moveTo>
                <a:lnTo>
                  <a:pt x="960820" y="261551"/>
                </a:lnTo>
                <a:lnTo>
                  <a:pt x="969302" y="260743"/>
                </a:lnTo>
                <a:lnTo>
                  <a:pt x="977110" y="258461"/>
                </a:lnTo>
                <a:lnTo>
                  <a:pt x="1001785" y="228197"/>
                </a:lnTo>
                <a:lnTo>
                  <a:pt x="1002614" y="218858"/>
                </a:lnTo>
                <a:lnTo>
                  <a:pt x="1001785" y="209448"/>
                </a:lnTo>
                <a:lnTo>
                  <a:pt x="977110" y="179029"/>
                </a:lnTo>
                <a:lnTo>
                  <a:pt x="960820" y="176164"/>
                </a:lnTo>
                <a:lnTo>
                  <a:pt x="1060081" y="176164"/>
                </a:lnTo>
                <a:lnTo>
                  <a:pt x="1060418" y="176726"/>
                </a:lnTo>
                <a:lnTo>
                  <a:pt x="1066899" y="196654"/>
                </a:lnTo>
                <a:lnTo>
                  <a:pt x="1069125" y="218858"/>
                </a:lnTo>
                <a:lnTo>
                  <a:pt x="1066899" y="240871"/>
                </a:lnTo>
                <a:lnTo>
                  <a:pt x="1060418" y="260820"/>
                </a:lnTo>
                <a:lnTo>
                  <a:pt x="1059982" y="261551"/>
                </a:lnTo>
                <a:close/>
              </a:path>
              <a:path w="1181735" h="431800">
                <a:moveTo>
                  <a:pt x="1181475" y="426930"/>
                </a:moveTo>
                <a:lnTo>
                  <a:pt x="1113166" y="426930"/>
                </a:lnTo>
                <a:lnTo>
                  <a:pt x="1113166" y="385136"/>
                </a:lnTo>
                <a:lnTo>
                  <a:pt x="1181475" y="385136"/>
                </a:lnTo>
                <a:lnTo>
                  <a:pt x="1181475" y="42693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0244" y="7176318"/>
            <a:ext cx="2247900" cy="241300"/>
          </a:xfrm>
          <a:custGeom>
            <a:avLst/>
            <a:gdLst/>
            <a:ahLst/>
            <a:cxnLst/>
            <a:rect l="l" t="t" r="r" b="b"/>
            <a:pathLst>
              <a:path w="2247900" h="241300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247900" h="241300">
                <a:moveTo>
                  <a:pt x="278377" y="89913"/>
                </a:moveTo>
                <a:lnTo>
                  <a:pt x="232404" y="86389"/>
                </a:lnTo>
                <a:lnTo>
                  <a:pt x="194829" y="69475"/>
                </a:lnTo>
                <a:lnTo>
                  <a:pt x="186685" y="48258"/>
                </a:lnTo>
                <a:lnTo>
                  <a:pt x="187621" y="40345"/>
                </a:lnTo>
                <a:lnTo>
                  <a:pt x="232404" y="10477"/>
                </a:lnTo>
                <a:lnTo>
                  <a:pt x="278377" y="7111"/>
                </a:lnTo>
                <a:lnTo>
                  <a:pt x="302875" y="7913"/>
                </a:lnTo>
                <a:lnTo>
                  <a:pt x="324254" y="10477"/>
                </a:lnTo>
                <a:lnTo>
                  <a:pt x="342061" y="15041"/>
                </a:lnTo>
                <a:lnTo>
                  <a:pt x="355845" y="21843"/>
                </a:lnTo>
                <a:lnTo>
                  <a:pt x="358685" y="24383"/>
                </a:lnTo>
                <a:lnTo>
                  <a:pt x="278377" y="24383"/>
                </a:lnTo>
                <a:lnTo>
                  <a:pt x="257315" y="24978"/>
                </a:lnTo>
                <a:lnTo>
                  <a:pt x="215132" y="35051"/>
                </a:lnTo>
                <a:lnTo>
                  <a:pt x="207258" y="42924"/>
                </a:lnTo>
                <a:lnTo>
                  <a:pt x="207258" y="53846"/>
                </a:lnTo>
                <a:lnTo>
                  <a:pt x="257315" y="71796"/>
                </a:lnTo>
                <a:lnTo>
                  <a:pt x="278377" y="72388"/>
                </a:lnTo>
                <a:lnTo>
                  <a:pt x="358471" y="72388"/>
                </a:lnTo>
                <a:lnTo>
                  <a:pt x="355845" y="74674"/>
                </a:lnTo>
                <a:lnTo>
                  <a:pt x="342061" y="81662"/>
                </a:lnTo>
                <a:lnTo>
                  <a:pt x="324254" y="86389"/>
                </a:lnTo>
                <a:lnTo>
                  <a:pt x="302875" y="89068"/>
                </a:lnTo>
                <a:lnTo>
                  <a:pt x="278377" y="89913"/>
                </a:lnTo>
                <a:close/>
              </a:path>
              <a:path w="2247900" h="241300">
                <a:moveTo>
                  <a:pt x="358471" y="72388"/>
                </a:moveTo>
                <a:lnTo>
                  <a:pt x="278377" y="72388"/>
                </a:lnTo>
                <a:lnTo>
                  <a:pt x="299470" y="71796"/>
                </a:lnTo>
                <a:lnTo>
                  <a:pt x="317206" y="69943"/>
                </a:lnTo>
                <a:lnTo>
                  <a:pt x="331275" y="66709"/>
                </a:lnTo>
                <a:lnTo>
                  <a:pt x="341367" y="61974"/>
                </a:lnTo>
                <a:lnTo>
                  <a:pt x="346955" y="58418"/>
                </a:lnTo>
                <a:lnTo>
                  <a:pt x="349495" y="53846"/>
                </a:lnTo>
                <a:lnTo>
                  <a:pt x="349495" y="42924"/>
                </a:lnTo>
                <a:lnTo>
                  <a:pt x="299470" y="24978"/>
                </a:lnTo>
                <a:lnTo>
                  <a:pt x="278377" y="24383"/>
                </a:lnTo>
                <a:lnTo>
                  <a:pt x="358685" y="24383"/>
                </a:lnTo>
                <a:lnTo>
                  <a:pt x="361817" y="27185"/>
                </a:lnTo>
                <a:lnTo>
                  <a:pt x="366290" y="33336"/>
                </a:lnTo>
                <a:lnTo>
                  <a:pt x="369096" y="40345"/>
                </a:lnTo>
                <a:lnTo>
                  <a:pt x="370068" y="48258"/>
                </a:lnTo>
                <a:lnTo>
                  <a:pt x="369096" y="56315"/>
                </a:lnTo>
                <a:lnTo>
                  <a:pt x="366290" y="63371"/>
                </a:lnTo>
                <a:lnTo>
                  <a:pt x="361817" y="69475"/>
                </a:lnTo>
                <a:lnTo>
                  <a:pt x="358471" y="72388"/>
                </a:lnTo>
                <a:close/>
              </a:path>
              <a:path w="2247900" h="241300">
                <a:moveTo>
                  <a:pt x="380482" y="131822"/>
                </a:moveTo>
                <a:lnTo>
                  <a:pt x="175763" y="131822"/>
                </a:lnTo>
                <a:lnTo>
                  <a:pt x="175763" y="114297"/>
                </a:lnTo>
                <a:lnTo>
                  <a:pt x="380482" y="114297"/>
                </a:lnTo>
                <a:lnTo>
                  <a:pt x="380482" y="131822"/>
                </a:lnTo>
                <a:close/>
              </a:path>
              <a:path w="2247900" h="241300">
                <a:moveTo>
                  <a:pt x="364988" y="236976"/>
                </a:moveTo>
                <a:lnTo>
                  <a:pt x="191257" y="236976"/>
                </a:lnTo>
                <a:lnTo>
                  <a:pt x="191257" y="161539"/>
                </a:lnTo>
                <a:lnTo>
                  <a:pt x="364988" y="161539"/>
                </a:lnTo>
                <a:lnTo>
                  <a:pt x="364988" y="179065"/>
                </a:lnTo>
                <a:lnTo>
                  <a:pt x="211576" y="179065"/>
                </a:lnTo>
                <a:lnTo>
                  <a:pt x="211576" y="219704"/>
                </a:lnTo>
                <a:lnTo>
                  <a:pt x="364988" y="219704"/>
                </a:lnTo>
                <a:lnTo>
                  <a:pt x="364988" y="236976"/>
                </a:lnTo>
                <a:close/>
              </a:path>
              <a:path w="2247900" h="241300">
                <a:moveTo>
                  <a:pt x="364988" y="219704"/>
                </a:moveTo>
                <a:lnTo>
                  <a:pt x="344669" y="219704"/>
                </a:lnTo>
                <a:lnTo>
                  <a:pt x="344669" y="179065"/>
                </a:lnTo>
                <a:lnTo>
                  <a:pt x="364988" y="179065"/>
                </a:lnTo>
                <a:lnTo>
                  <a:pt x="364988" y="219704"/>
                </a:lnTo>
                <a:close/>
              </a:path>
              <a:path w="2247900" h="241300">
                <a:moveTo>
                  <a:pt x="410707" y="133600"/>
                </a:moveTo>
                <a:lnTo>
                  <a:pt x="410707" y="115059"/>
                </a:lnTo>
                <a:lnTo>
                  <a:pt x="431805" y="105097"/>
                </a:lnTo>
                <a:lnTo>
                  <a:pt x="448997" y="89469"/>
                </a:lnTo>
                <a:lnTo>
                  <a:pt x="460569" y="68411"/>
                </a:lnTo>
                <a:lnTo>
                  <a:pt x="464808" y="42162"/>
                </a:lnTo>
                <a:lnTo>
                  <a:pt x="464808" y="8381"/>
                </a:lnTo>
                <a:lnTo>
                  <a:pt x="485381" y="8381"/>
                </a:lnTo>
                <a:lnTo>
                  <a:pt x="485381" y="42162"/>
                </a:lnTo>
                <a:lnTo>
                  <a:pt x="489723" y="68371"/>
                </a:lnTo>
                <a:lnTo>
                  <a:pt x="498536" y="83563"/>
                </a:lnTo>
                <a:lnTo>
                  <a:pt x="474968" y="83563"/>
                </a:lnTo>
                <a:lnTo>
                  <a:pt x="465534" y="99311"/>
                </a:lnTo>
                <a:lnTo>
                  <a:pt x="451124" y="113535"/>
                </a:lnTo>
                <a:lnTo>
                  <a:pt x="432571" y="125282"/>
                </a:lnTo>
                <a:lnTo>
                  <a:pt x="410707" y="133600"/>
                </a:lnTo>
                <a:close/>
              </a:path>
              <a:path w="2247900" h="241300">
                <a:moveTo>
                  <a:pt x="539228" y="131060"/>
                </a:moveTo>
                <a:lnTo>
                  <a:pt x="518258" y="123282"/>
                </a:lnTo>
                <a:lnTo>
                  <a:pt x="500050" y="112265"/>
                </a:lnTo>
                <a:lnTo>
                  <a:pt x="485366" y="98771"/>
                </a:lnTo>
                <a:lnTo>
                  <a:pt x="474968" y="83563"/>
                </a:lnTo>
                <a:lnTo>
                  <a:pt x="498536" y="83563"/>
                </a:lnTo>
                <a:lnTo>
                  <a:pt x="501446" y="88580"/>
                </a:lnTo>
                <a:lnTo>
                  <a:pt x="518599" y="103169"/>
                </a:lnTo>
                <a:lnTo>
                  <a:pt x="539228" y="112519"/>
                </a:lnTo>
                <a:lnTo>
                  <a:pt x="539228" y="131060"/>
                </a:lnTo>
                <a:close/>
              </a:path>
              <a:path w="2247900" h="241300">
                <a:moveTo>
                  <a:pt x="602726" y="136902"/>
                </a:moveTo>
                <a:lnTo>
                  <a:pt x="582407" y="136902"/>
                </a:lnTo>
                <a:lnTo>
                  <a:pt x="582407" y="7111"/>
                </a:lnTo>
                <a:lnTo>
                  <a:pt x="602726" y="7111"/>
                </a:lnTo>
                <a:lnTo>
                  <a:pt x="602726" y="136902"/>
                </a:lnTo>
                <a:close/>
              </a:path>
              <a:path w="2247900" h="241300">
                <a:moveTo>
                  <a:pt x="602726" y="238246"/>
                </a:moveTo>
                <a:lnTo>
                  <a:pt x="582407" y="238246"/>
                </a:lnTo>
                <a:lnTo>
                  <a:pt x="582407" y="174747"/>
                </a:lnTo>
                <a:lnTo>
                  <a:pt x="431027" y="174747"/>
                </a:lnTo>
                <a:lnTo>
                  <a:pt x="431027" y="156968"/>
                </a:lnTo>
                <a:lnTo>
                  <a:pt x="602726" y="156968"/>
                </a:lnTo>
                <a:lnTo>
                  <a:pt x="602726" y="238246"/>
                </a:lnTo>
                <a:close/>
              </a:path>
              <a:path w="2247900" h="241300">
                <a:moveTo>
                  <a:pt x="898883" y="102359"/>
                </a:moveTo>
                <a:lnTo>
                  <a:pt x="827003" y="102359"/>
                </a:lnTo>
                <a:lnTo>
                  <a:pt x="843060" y="101660"/>
                </a:lnTo>
                <a:lnTo>
                  <a:pt x="856974" y="99438"/>
                </a:lnTo>
                <a:lnTo>
                  <a:pt x="868793" y="95501"/>
                </a:lnTo>
                <a:lnTo>
                  <a:pt x="878564" y="89659"/>
                </a:lnTo>
                <a:lnTo>
                  <a:pt x="878564" y="7111"/>
                </a:lnTo>
                <a:lnTo>
                  <a:pt x="898883" y="7111"/>
                </a:lnTo>
                <a:lnTo>
                  <a:pt x="898883" y="62228"/>
                </a:lnTo>
                <a:lnTo>
                  <a:pt x="933680" y="62228"/>
                </a:lnTo>
                <a:lnTo>
                  <a:pt x="933680" y="80008"/>
                </a:lnTo>
                <a:lnTo>
                  <a:pt x="898883" y="80008"/>
                </a:lnTo>
                <a:lnTo>
                  <a:pt x="898883" y="102359"/>
                </a:lnTo>
                <a:close/>
              </a:path>
              <a:path w="2247900" h="241300">
                <a:moveTo>
                  <a:pt x="821923" y="120139"/>
                </a:moveTo>
                <a:lnTo>
                  <a:pt x="719056" y="120139"/>
                </a:lnTo>
                <a:lnTo>
                  <a:pt x="719056" y="8381"/>
                </a:lnTo>
                <a:lnTo>
                  <a:pt x="739375" y="8381"/>
                </a:lnTo>
                <a:lnTo>
                  <a:pt x="739375" y="102359"/>
                </a:lnTo>
                <a:lnTo>
                  <a:pt x="898883" y="102359"/>
                </a:lnTo>
                <a:lnTo>
                  <a:pt x="898883" y="106931"/>
                </a:lnTo>
                <a:lnTo>
                  <a:pt x="878564" y="106931"/>
                </a:lnTo>
                <a:lnTo>
                  <a:pt x="868749" y="112959"/>
                </a:lnTo>
                <a:lnTo>
                  <a:pt x="856053" y="117059"/>
                </a:lnTo>
                <a:lnTo>
                  <a:pt x="840453" y="119396"/>
                </a:lnTo>
                <a:lnTo>
                  <a:pt x="821923" y="120139"/>
                </a:lnTo>
                <a:close/>
              </a:path>
              <a:path w="2247900" h="241300">
                <a:moveTo>
                  <a:pt x="898883" y="137410"/>
                </a:moveTo>
                <a:lnTo>
                  <a:pt x="878564" y="137410"/>
                </a:lnTo>
                <a:lnTo>
                  <a:pt x="878564" y="106931"/>
                </a:lnTo>
                <a:lnTo>
                  <a:pt x="898883" y="106931"/>
                </a:lnTo>
                <a:lnTo>
                  <a:pt x="898883" y="137410"/>
                </a:lnTo>
                <a:close/>
              </a:path>
              <a:path w="2247900" h="241300">
                <a:moveTo>
                  <a:pt x="898883" y="238246"/>
                </a:moveTo>
                <a:lnTo>
                  <a:pt x="878564" y="238246"/>
                </a:lnTo>
                <a:lnTo>
                  <a:pt x="878564" y="174747"/>
                </a:lnTo>
                <a:lnTo>
                  <a:pt x="729215" y="174747"/>
                </a:lnTo>
                <a:lnTo>
                  <a:pt x="729215" y="156968"/>
                </a:lnTo>
                <a:lnTo>
                  <a:pt x="898883" y="156968"/>
                </a:lnTo>
                <a:lnTo>
                  <a:pt x="898883" y="238246"/>
                </a:lnTo>
                <a:close/>
              </a:path>
              <a:path w="2247900" h="241300">
                <a:moveTo>
                  <a:pt x="1023594" y="35051"/>
                </a:moveTo>
                <a:lnTo>
                  <a:pt x="1003274" y="35051"/>
                </a:lnTo>
                <a:lnTo>
                  <a:pt x="1003274" y="0"/>
                </a:lnTo>
                <a:lnTo>
                  <a:pt x="1023594" y="0"/>
                </a:lnTo>
                <a:lnTo>
                  <a:pt x="1023594" y="35051"/>
                </a:lnTo>
                <a:close/>
              </a:path>
              <a:path w="2247900" h="241300">
                <a:moveTo>
                  <a:pt x="1078965" y="52830"/>
                </a:moveTo>
                <a:lnTo>
                  <a:pt x="948412" y="52830"/>
                </a:lnTo>
                <a:lnTo>
                  <a:pt x="948412" y="35051"/>
                </a:lnTo>
                <a:lnTo>
                  <a:pt x="1078965" y="35051"/>
                </a:lnTo>
                <a:lnTo>
                  <a:pt x="1078965" y="52830"/>
                </a:lnTo>
                <a:close/>
              </a:path>
              <a:path w="2247900" h="241300">
                <a:moveTo>
                  <a:pt x="1014196" y="222752"/>
                </a:moveTo>
                <a:lnTo>
                  <a:pt x="970426" y="200460"/>
                </a:lnTo>
                <a:lnTo>
                  <a:pt x="958318" y="149348"/>
                </a:lnTo>
                <a:lnTo>
                  <a:pt x="959719" y="129274"/>
                </a:lnTo>
                <a:lnTo>
                  <a:pt x="979399" y="87627"/>
                </a:lnTo>
                <a:lnTo>
                  <a:pt x="1014196" y="75690"/>
                </a:lnTo>
                <a:lnTo>
                  <a:pt x="1024277" y="76448"/>
                </a:lnTo>
                <a:lnTo>
                  <a:pt x="1033500" y="78706"/>
                </a:lnTo>
                <a:lnTo>
                  <a:pt x="1041770" y="82440"/>
                </a:lnTo>
                <a:lnTo>
                  <a:pt x="1048993" y="87627"/>
                </a:lnTo>
                <a:lnTo>
                  <a:pt x="1053918" y="93469"/>
                </a:lnTo>
                <a:lnTo>
                  <a:pt x="1005306" y="93469"/>
                </a:lnTo>
                <a:lnTo>
                  <a:pt x="997941" y="96517"/>
                </a:lnTo>
                <a:lnTo>
                  <a:pt x="979455" y="133854"/>
                </a:lnTo>
                <a:lnTo>
                  <a:pt x="978637" y="149348"/>
                </a:lnTo>
                <a:lnTo>
                  <a:pt x="979455" y="164953"/>
                </a:lnTo>
                <a:lnTo>
                  <a:pt x="997941" y="202432"/>
                </a:lnTo>
                <a:lnTo>
                  <a:pt x="1005306" y="205480"/>
                </a:lnTo>
                <a:lnTo>
                  <a:pt x="1053720" y="205480"/>
                </a:lnTo>
                <a:lnTo>
                  <a:pt x="1048993" y="211068"/>
                </a:lnTo>
                <a:lnTo>
                  <a:pt x="1041770" y="216216"/>
                </a:lnTo>
                <a:lnTo>
                  <a:pt x="1033500" y="219863"/>
                </a:lnTo>
                <a:lnTo>
                  <a:pt x="1024277" y="222034"/>
                </a:lnTo>
                <a:lnTo>
                  <a:pt x="1014196" y="222752"/>
                </a:lnTo>
                <a:close/>
              </a:path>
              <a:path w="2247900" h="241300">
                <a:moveTo>
                  <a:pt x="1053720" y="205480"/>
                </a:moveTo>
                <a:lnTo>
                  <a:pt x="1023086" y="205480"/>
                </a:lnTo>
                <a:lnTo>
                  <a:pt x="1030452" y="202432"/>
                </a:lnTo>
                <a:lnTo>
                  <a:pt x="1036294" y="197099"/>
                </a:lnTo>
                <a:lnTo>
                  <a:pt x="1042255" y="188923"/>
                </a:lnTo>
                <a:lnTo>
                  <a:pt x="1046453" y="178176"/>
                </a:lnTo>
                <a:lnTo>
                  <a:pt x="1048938" y="164953"/>
                </a:lnTo>
                <a:lnTo>
                  <a:pt x="1049755" y="149348"/>
                </a:lnTo>
                <a:lnTo>
                  <a:pt x="1048938" y="133854"/>
                </a:lnTo>
                <a:lnTo>
                  <a:pt x="1030452" y="96517"/>
                </a:lnTo>
                <a:lnTo>
                  <a:pt x="1023086" y="93469"/>
                </a:lnTo>
                <a:lnTo>
                  <a:pt x="1053918" y="93469"/>
                </a:lnTo>
                <a:lnTo>
                  <a:pt x="1057966" y="98271"/>
                </a:lnTo>
                <a:lnTo>
                  <a:pt x="1064582" y="112201"/>
                </a:lnTo>
                <a:lnTo>
                  <a:pt x="1068674" y="129274"/>
                </a:lnTo>
                <a:lnTo>
                  <a:pt x="1070075" y="149348"/>
                </a:lnTo>
                <a:lnTo>
                  <a:pt x="1068674" y="169528"/>
                </a:lnTo>
                <a:lnTo>
                  <a:pt x="1064582" y="186590"/>
                </a:lnTo>
                <a:lnTo>
                  <a:pt x="1057966" y="200460"/>
                </a:lnTo>
                <a:lnTo>
                  <a:pt x="1053720" y="205480"/>
                </a:lnTo>
                <a:close/>
              </a:path>
              <a:path w="2247900" h="241300">
                <a:moveTo>
                  <a:pt x="1135097" y="234436"/>
                </a:moveTo>
                <a:lnTo>
                  <a:pt x="1114778" y="234436"/>
                </a:lnTo>
                <a:lnTo>
                  <a:pt x="1114778" y="7111"/>
                </a:lnTo>
                <a:lnTo>
                  <a:pt x="1135097" y="7111"/>
                </a:lnTo>
                <a:lnTo>
                  <a:pt x="1135097" y="102613"/>
                </a:lnTo>
                <a:lnTo>
                  <a:pt x="1172180" y="102613"/>
                </a:lnTo>
                <a:lnTo>
                  <a:pt x="1172180" y="120392"/>
                </a:lnTo>
                <a:lnTo>
                  <a:pt x="1135097" y="120392"/>
                </a:lnTo>
                <a:lnTo>
                  <a:pt x="1135097" y="234436"/>
                </a:lnTo>
                <a:close/>
              </a:path>
              <a:path w="2247900" h="241300">
                <a:moveTo>
                  <a:pt x="1261332" y="220212"/>
                </a:moveTo>
                <a:lnTo>
                  <a:pt x="1261332" y="201162"/>
                </a:lnTo>
                <a:lnTo>
                  <a:pt x="1300030" y="181978"/>
                </a:lnTo>
                <a:lnTo>
                  <a:pt x="1327466" y="151507"/>
                </a:lnTo>
                <a:lnTo>
                  <a:pt x="1343805" y="110368"/>
                </a:lnTo>
                <a:lnTo>
                  <a:pt x="1349214" y="59180"/>
                </a:lnTo>
                <a:lnTo>
                  <a:pt x="1349214" y="28955"/>
                </a:lnTo>
                <a:lnTo>
                  <a:pt x="1262856" y="28955"/>
                </a:lnTo>
                <a:lnTo>
                  <a:pt x="1262856" y="11175"/>
                </a:lnTo>
                <a:lnTo>
                  <a:pt x="1369533" y="11175"/>
                </a:lnTo>
                <a:lnTo>
                  <a:pt x="1369533" y="57148"/>
                </a:lnTo>
                <a:lnTo>
                  <a:pt x="1365449" y="105269"/>
                </a:lnTo>
                <a:lnTo>
                  <a:pt x="1352953" y="146038"/>
                </a:lnTo>
                <a:lnTo>
                  <a:pt x="1331678" y="179053"/>
                </a:lnTo>
                <a:lnTo>
                  <a:pt x="1301260" y="203912"/>
                </a:lnTo>
                <a:lnTo>
                  <a:pt x="1261332" y="220212"/>
                </a:lnTo>
                <a:close/>
              </a:path>
              <a:path w="2247900" h="241300">
                <a:moveTo>
                  <a:pt x="1443191" y="234182"/>
                </a:moveTo>
                <a:lnTo>
                  <a:pt x="1422618" y="234182"/>
                </a:lnTo>
                <a:lnTo>
                  <a:pt x="1422618" y="7111"/>
                </a:lnTo>
                <a:lnTo>
                  <a:pt x="1443191" y="7111"/>
                </a:lnTo>
                <a:lnTo>
                  <a:pt x="1443191" y="234182"/>
                </a:lnTo>
                <a:close/>
              </a:path>
              <a:path w="2247900" h="241300">
                <a:moveTo>
                  <a:pt x="1680168" y="77976"/>
                </a:moveTo>
                <a:lnTo>
                  <a:pt x="1504912" y="77976"/>
                </a:lnTo>
                <a:lnTo>
                  <a:pt x="1504912" y="8381"/>
                </a:lnTo>
                <a:lnTo>
                  <a:pt x="1525231" y="8381"/>
                </a:lnTo>
                <a:lnTo>
                  <a:pt x="1525231" y="60196"/>
                </a:lnTo>
                <a:lnTo>
                  <a:pt x="1680168" y="60196"/>
                </a:lnTo>
                <a:lnTo>
                  <a:pt x="1680168" y="77976"/>
                </a:lnTo>
                <a:close/>
              </a:path>
              <a:path w="2247900" h="241300">
                <a:moveTo>
                  <a:pt x="1694137" y="125726"/>
                </a:moveTo>
                <a:lnTo>
                  <a:pt x="1489418" y="125726"/>
                </a:lnTo>
                <a:lnTo>
                  <a:pt x="1489418" y="108201"/>
                </a:lnTo>
                <a:lnTo>
                  <a:pt x="1694137" y="108201"/>
                </a:lnTo>
                <a:lnTo>
                  <a:pt x="1694137" y="125726"/>
                </a:lnTo>
                <a:close/>
              </a:path>
              <a:path w="2247900" h="241300">
                <a:moveTo>
                  <a:pt x="1592032" y="241293"/>
                </a:moveTo>
                <a:lnTo>
                  <a:pt x="1549647" y="238341"/>
                </a:lnTo>
                <a:lnTo>
                  <a:pt x="1511055" y="222768"/>
                </a:lnTo>
                <a:lnTo>
                  <a:pt x="1500340" y="198623"/>
                </a:lnTo>
                <a:lnTo>
                  <a:pt x="1501594" y="189118"/>
                </a:lnTo>
                <a:lnTo>
                  <a:pt x="1532633" y="162730"/>
                </a:lnTo>
                <a:lnTo>
                  <a:pt x="1592032" y="155444"/>
                </a:lnTo>
                <a:lnTo>
                  <a:pt x="1614391" y="156221"/>
                </a:lnTo>
                <a:lnTo>
                  <a:pt x="1634322" y="158619"/>
                </a:lnTo>
                <a:lnTo>
                  <a:pt x="1651395" y="162730"/>
                </a:lnTo>
                <a:lnTo>
                  <a:pt x="1665182" y="168651"/>
                </a:lnTo>
                <a:lnTo>
                  <a:pt x="1670814" y="172715"/>
                </a:lnTo>
                <a:lnTo>
                  <a:pt x="1592032" y="172715"/>
                </a:lnTo>
                <a:lnTo>
                  <a:pt x="1571780" y="173342"/>
                </a:lnTo>
                <a:lnTo>
                  <a:pt x="1530311" y="183129"/>
                </a:lnTo>
                <a:lnTo>
                  <a:pt x="1520914" y="192019"/>
                </a:lnTo>
                <a:lnTo>
                  <a:pt x="1520914" y="204972"/>
                </a:lnTo>
                <a:lnTo>
                  <a:pt x="1571780" y="223649"/>
                </a:lnTo>
                <a:lnTo>
                  <a:pt x="1592032" y="224276"/>
                </a:lnTo>
                <a:lnTo>
                  <a:pt x="1670890" y="224276"/>
                </a:lnTo>
                <a:lnTo>
                  <a:pt x="1665182" y="228340"/>
                </a:lnTo>
                <a:lnTo>
                  <a:pt x="1651395" y="234328"/>
                </a:lnTo>
                <a:lnTo>
                  <a:pt x="1634322" y="238341"/>
                </a:lnTo>
                <a:lnTo>
                  <a:pt x="1614391" y="240591"/>
                </a:lnTo>
                <a:lnTo>
                  <a:pt x="1592032" y="241293"/>
                </a:lnTo>
                <a:close/>
              </a:path>
              <a:path w="2247900" h="241300">
                <a:moveTo>
                  <a:pt x="1670890" y="224276"/>
                </a:moveTo>
                <a:lnTo>
                  <a:pt x="1592032" y="224276"/>
                </a:lnTo>
                <a:lnTo>
                  <a:pt x="1612137" y="223649"/>
                </a:lnTo>
                <a:lnTo>
                  <a:pt x="1629242" y="221736"/>
                </a:lnTo>
                <a:lnTo>
                  <a:pt x="1643108" y="218490"/>
                </a:lnTo>
                <a:lnTo>
                  <a:pt x="1653498" y="213862"/>
                </a:lnTo>
                <a:lnTo>
                  <a:pt x="1659848" y="210052"/>
                </a:lnTo>
                <a:lnTo>
                  <a:pt x="1663150" y="204972"/>
                </a:lnTo>
                <a:lnTo>
                  <a:pt x="1663150" y="192019"/>
                </a:lnTo>
                <a:lnTo>
                  <a:pt x="1612137" y="173342"/>
                </a:lnTo>
                <a:lnTo>
                  <a:pt x="1592032" y="172715"/>
                </a:lnTo>
                <a:lnTo>
                  <a:pt x="1670814" y="172715"/>
                </a:lnTo>
                <a:lnTo>
                  <a:pt x="1673008" y="174299"/>
                </a:lnTo>
                <a:lnTo>
                  <a:pt x="1678834" y="181065"/>
                </a:lnTo>
                <a:lnTo>
                  <a:pt x="1682469" y="189118"/>
                </a:lnTo>
                <a:lnTo>
                  <a:pt x="1683723" y="198623"/>
                </a:lnTo>
                <a:lnTo>
                  <a:pt x="1682469" y="207909"/>
                </a:lnTo>
                <a:lnTo>
                  <a:pt x="1678834" y="215958"/>
                </a:lnTo>
                <a:lnTo>
                  <a:pt x="1673008" y="222768"/>
                </a:lnTo>
                <a:lnTo>
                  <a:pt x="1670890" y="224276"/>
                </a:lnTo>
                <a:close/>
              </a:path>
              <a:path w="2247900" h="241300">
                <a:moveTo>
                  <a:pt x="1797259" y="220212"/>
                </a:moveTo>
                <a:lnTo>
                  <a:pt x="1797259" y="200400"/>
                </a:lnTo>
                <a:lnTo>
                  <a:pt x="1824003" y="185006"/>
                </a:lnTo>
                <a:lnTo>
                  <a:pt x="1843962" y="159539"/>
                </a:lnTo>
                <a:lnTo>
                  <a:pt x="1856443" y="124214"/>
                </a:lnTo>
                <a:lnTo>
                  <a:pt x="1860757" y="79246"/>
                </a:lnTo>
                <a:lnTo>
                  <a:pt x="1860757" y="28955"/>
                </a:lnTo>
                <a:lnTo>
                  <a:pt x="1800307" y="28955"/>
                </a:lnTo>
                <a:lnTo>
                  <a:pt x="1800307" y="11175"/>
                </a:lnTo>
                <a:lnTo>
                  <a:pt x="1881077" y="11175"/>
                </a:lnTo>
                <a:lnTo>
                  <a:pt x="1880977" y="79246"/>
                </a:lnTo>
                <a:lnTo>
                  <a:pt x="1876052" y="129596"/>
                </a:lnTo>
                <a:lnTo>
                  <a:pt x="1860694" y="170842"/>
                </a:lnTo>
                <a:lnTo>
                  <a:pt x="1834572" y="201278"/>
                </a:lnTo>
                <a:lnTo>
                  <a:pt x="1797259" y="220212"/>
                </a:lnTo>
                <a:close/>
              </a:path>
              <a:path w="2247900" h="241300">
                <a:moveTo>
                  <a:pt x="1985214" y="100835"/>
                </a:moveTo>
                <a:lnTo>
                  <a:pt x="1965402" y="100835"/>
                </a:lnTo>
                <a:lnTo>
                  <a:pt x="1965402" y="7111"/>
                </a:lnTo>
                <a:lnTo>
                  <a:pt x="1985214" y="7111"/>
                </a:lnTo>
                <a:lnTo>
                  <a:pt x="1985214" y="100835"/>
                </a:lnTo>
                <a:close/>
              </a:path>
              <a:path w="2247900" h="241300">
                <a:moveTo>
                  <a:pt x="1932129" y="231896"/>
                </a:moveTo>
                <a:lnTo>
                  <a:pt x="1912318" y="231896"/>
                </a:lnTo>
                <a:lnTo>
                  <a:pt x="1912318" y="8381"/>
                </a:lnTo>
                <a:lnTo>
                  <a:pt x="1932129" y="8381"/>
                </a:lnTo>
                <a:lnTo>
                  <a:pt x="1932129" y="100835"/>
                </a:lnTo>
                <a:lnTo>
                  <a:pt x="1985214" y="100835"/>
                </a:lnTo>
                <a:lnTo>
                  <a:pt x="1985214" y="118615"/>
                </a:lnTo>
                <a:lnTo>
                  <a:pt x="1932129" y="118615"/>
                </a:lnTo>
                <a:lnTo>
                  <a:pt x="1932129" y="231896"/>
                </a:lnTo>
                <a:close/>
              </a:path>
              <a:path w="2247900" h="241300">
                <a:moveTo>
                  <a:pt x="1985214" y="234436"/>
                </a:moveTo>
                <a:lnTo>
                  <a:pt x="1965402" y="234436"/>
                </a:lnTo>
                <a:lnTo>
                  <a:pt x="1965402" y="118615"/>
                </a:lnTo>
                <a:lnTo>
                  <a:pt x="1985214" y="118615"/>
                </a:lnTo>
                <a:lnTo>
                  <a:pt x="1985214" y="234436"/>
                </a:lnTo>
                <a:close/>
              </a:path>
              <a:path w="2247900" h="241300">
                <a:moveTo>
                  <a:pt x="2141674" y="112773"/>
                </a:moveTo>
                <a:lnTo>
                  <a:pt x="2032711" y="112773"/>
                </a:lnTo>
                <a:lnTo>
                  <a:pt x="2032711" y="9651"/>
                </a:lnTo>
                <a:lnTo>
                  <a:pt x="2052776" y="9651"/>
                </a:lnTo>
                <a:lnTo>
                  <a:pt x="2052776" y="43178"/>
                </a:lnTo>
                <a:lnTo>
                  <a:pt x="2141674" y="43178"/>
                </a:lnTo>
                <a:lnTo>
                  <a:pt x="2141674" y="59942"/>
                </a:lnTo>
                <a:lnTo>
                  <a:pt x="2052776" y="59942"/>
                </a:lnTo>
                <a:lnTo>
                  <a:pt x="2052776" y="96009"/>
                </a:lnTo>
                <a:lnTo>
                  <a:pt x="2141674" y="96009"/>
                </a:lnTo>
                <a:lnTo>
                  <a:pt x="2141674" y="112773"/>
                </a:lnTo>
                <a:close/>
              </a:path>
              <a:path w="2247900" h="241300">
                <a:moveTo>
                  <a:pt x="2141674" y="43178"/>
                </a:moveTo>
                <a:lnTo>
                  <a:pt x="2121609" y="43178"/>
                </a:lnTo>
                <a:lnTo>
                  <a:pt x="2121609" y="9651"/>
                </a:lnTo>
                <a:lnTo>
                  <a:pt x="2141674" y="9651"/>
                </a:lnTo>
                <a:lnTo>
                  <a:pt x="2141674" y="43178"/>
                </a:lnTo>
                <a:close/>
              </a:path>
              <a:path w="2247900" h="241300">
                <a:moveTo>
                  <a:pt x="2141674" y="96009"/>
                </a:moveTo>
                <a:lnTo>
                  <a:pt x="2121609" y="96009"/>
                </a:lnTo>
                <a:lnTo>
                  <a:pt x="2121609" y="59942"/>
                </a:lnTo>
                <a:lnTo>
                  <a:pt x="2141674" y="59942"/>
                </a:lnTo>
                <a:lnTo>
                  <a:pt x="2141674" y="96009"/>
                </a:lnTo>
                <a:close/>
              </a:path>
              <a:path w="2247900" h="241300">
                <a:moveTo>
                  <a:pt x="2212538" y="118869"/>
                </a:moveTo>
                <a:lnTo>
                  <a:pt x="2192219" y="118869"/>
                </a:lnTo>
                <a:lnTo>
                  <a:pt x="2192219" y="7111"/>
                </a:lnTo>
                <a:lnTo>
                  <a:pt x="2212538" y="7111"/>
                </a:lnTo>
                <a:lnTo>
                  <a:pt x="2212538" y="54354"/>
                </a:lnTo>
                <a:lnTo>
                  <a:pt x="2247335" y="54354"/>
                </a:lnTo>
                <a:lnTo>
                  <a:pt x="2247335" y="72134"/>
                </a:lnTo>
                <a:lnTo>
                  <a:pt x="2212538" y="72134"/>
                </a:lnTo>
                <a:lnTo>
                  <a:pt x="2212538" y="118869"/>
                </a:lnTo>
                <a:close/>
              </a:path>
              <a:path w="2247900" h="241300">
                <a:moveTo>
                  <a:pt x="2215586" y="236976"/>
                </a:moveTo>
                <a:lnTo>
                  <a:pt x="2045918" y="236976"/>
                </a:lnTo>
                <a:lnTo>
                  <a:pt x="2045918" y="178557"/>
                </a:lnTo>
                <a:lnTo>
                  <a:pt x="2192219" y="178557"/>
                </a:lnTo>
                <a:lnTo>
                  <a:pt x="2192219" y="153158"/>
                </a:lnTo>
                <a:lnTo>
                  <a:pt x="2045918" y="153158"/>
                </a:lnTo>
                <a:lnTo>
                  <a:pt x="2045918" y="136648"/>
                </a:lnTo>
                <a:lnTo>
                  <a:pt x="2212538" y="136648"/>
                </a:lnTo>
                <a:lnTo>
                  <a:pt x="2212538" y="195067"/>
                </a:lnTo>
                <a:lnTo>
                  <a:pt x="2066238" y="195067"/>
                </a:lnTo>
                <a:lnTo>
                  <a:pt x="2066238" y="220466"/>
                </a:lnTo>
                <a:lnTo>
                  <a:pt x="2215586" y="220466"/>
                </a:lnTo>
                <a:lnTo>
                  <a:pt x="2215586" y="23697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0244" y="7591191"/>
            <a:ext cx="1854835" cy="233045"/>
          </a:xfrm>
          <a:custGeom>
            <a:avLst/>
            <a:gdLst/>
            <a:ahLst/>
            <a:cxnLst/>
            <a:rect l="l" t="t" r="r" b="b"/>
            <a:pathLst>
              <a:path w="1854834" h="233045">
                <a:moveTo>
                  <a:pt x="83817" y="131822"/>
                </a:moveTo>
                <a:lnTo>
                  <a:pt x="0" y="131822"/>
                </a:lnTo>
                <a:lnTo>
                  <a:pt x="0" y="113027"/>
                </a:lnTo>
                <a:lnTo>
                  <a:pt x="83817" y="113027"/>
                </a:lnTo>
                <a:lnTo>
                  <a:pt x="83817" y="131822"/>
                </a:lnTo>
                <a:close/>
              </a:path>
              <a:path w="1854834" h="233045">
                <a:moveTo>
                  <a:pt x="319270" y="93723"/>
                </a:moveTo>
                <a:lnTo>
                  <a:pt x="299204" y="93723"/>
                </a:lnTo>
                <a:lnTo>
                  <a:pt x="299204" y="2793"/>
                </a:lnTo>
                <a:lnTo>
                  <a:pt x="319270" y="2793"/>
                </a:lnTo>
                <a:lnTo>
                  <a:pt x="319270" y="93723"/>
                </a:lnTo>
                <a:close/>
              </a:path>
              <a:path w="1854834" h="233045">
                <a:moveTo>
                  <a:pt x="181097" y="214624"/>
                </a:moveTo>
                <a:lnTo>
                  <a:pt x="181097" y="194813"/>
                </a:lnTo>
                <a:lnTo>
                  <a:pt x="207842" y="179418"/>
                </a:lnTo>
                <a:lnTo>
                  <a:pt x="227800" y="153951"/>
                </a:lnTo>
                <a:lnTo>
                  <a:pt x="240281" y="118626"/>
                </a:lnTo>
                <a:lnTo>
                  <a:pt x="244595" y="73658"/>
                </a:lnTo>
                <a:lnTo>
                  <a:pt x="244595" y="23367"/>
                </a:lnTo>
                <a:lnTo>
                  <a:pt x="184145" y="23367"/>
                </a:lnTo>
                <a:lnTo>
                  <a:pt x="184145" y="5587"/>
                </a:lnTo>
                <a:lnTo>
                  <a:pt x="264915" y="5587"/>
                </a:lnTo>
                <a:lnTo>
                  <a:pt x="264915" y="80008"/>
                </a:lnTo>
                <a:lnTo>
                  <a:pt x="264661" y="86865"/>
                </a:lnTo>
                <a:lnTo>
                  <a:pt x="264153" y="93723"/>
                </a:lnTo>
                <a:lnTo>
                  <a:pt x="319270" y="93723"/>
                </a:lnTo>
                <a:lnTo>
                  <a:pt x="319270" y="111757"/>
                </a:lnTo>
                <a:lnTo>
                  <a:pt x="262121" y="111757"/>
                </a:lnTo>
                <a:lnTo>
                  <a:pt x="252604" y="148368"/>
                </a:lnTo>
                <a:lnTo>
                  <a:pt x="236087" y="177954"/>
                </a:lnTo>
                <a:lnTo>
                  <a:pt x="212330" y="200158"/>
                </a:lnTo>
                <a:lnTo>
                  <a:pt x="181097" y="214624"/>
                </a:lnTo>
                <a:close/>
              </a:path>
              <a:path w="1854834" h="233045">
                <a:moveTo>
                  <a:pt x="319270" y="226308"/>
                </a:moveTo>
                <a:lnTo>
                  <a:pt x="299204" y="226308"/>
                </a:lnTo>
                <a:lnTo>
                  <a:pt x="299204" y="111757"/>
                </a:lnTo>
                <a:lnTo>
                  <a:pt x="319270" y="111757"/>
                </a:lnTo>
                <a:lnTo>
                  <a:pt x="319270" y="226308"/>
                </a:lnTo>
                <a:close/>
              </a:path>
              <a:path w="1854834" h="233045">
                <a:moveTo>
                  <a:pt x="369052" y="228594"/>
                </a:moveTo>
                <a:lnTo>
                  <a:pt x="349241" y="228594"/>
                </a:lnTo>
                <a:lnTo>
                  <a:pt x="349241" y="1523"/>
                </a:lnTo>
                <a:lnTo>
                  <a:pt x="369052" y="1523"/>
                </a:lnTo>
                <a:lnTo>
                  <a:pt x="369052" y="228594"/>
                </a:lnTo>
                <a:close/>
              </a:path>
              <a:path w="1854834" h="233045">
                <a:moveTo>
                  <a:pt x="475476" y="118107"/>
                </a:moveTo>
                <a:lnTo>
                  <a:pt x="434583" y="104645"/>
                </a:lnTo>
                <a:lnTo>
                  <a:pt x="416549" y="58926"/>
                </a:lnTo>
                <a:lnTo>
                  <a:pt x="417724" y="44750"/>
                </a:lnTo>
                <a:lnTo>
                  <a:pt x="442937" y="7607"/>
                </a:lnTo>
                <a:lnTo>
                  <a:pt x="475476" y="0"/>
                </a:lnTo>
                <a:lnTo>
                  <a:pt x="487358" y="853"/>
                </a:lnTo>
                <a:lnTo>
                  <a:pt x="498145" y="3397"/>
                </a:lnTo>
                <a:lnTo>
                  <a:pt x="507693" y="7607"/>
                </a:lnTo>
                <a:lnTo>
                  <a:pt x="515861" y="13461"/>
                </a:lnTo>
                <a:lnTo>
                  <a:pt x="519964" y="17779"/>
                </a:lnTo>
                <a:lnTo>
                  <a:pt x="475476" y="17779"/>
                </a:lnTo>
                <a:lnTo>
                  <a:pt x="467332" y="18394"/>
                </a:lnTo>
                <a:lnTo>
                  <a:pt x="437150" y="49326"/>
                </a:lnTo>
                <a:lnTo>
                  <a:pt x="436361" y="58926"/>
                </a:lnTo>
                <a:lnTo>
                  <a:pt x="437150" y="68673"/>
                </a:lnTo>
                <a:lnTo>
                  <a:pt x="467332" y="99676"/>
                </a:lnTo>
                <a:lnTo>
                  <a:pt x="475476" y="100327"/>
                </a:lnTo>
                <a:lnTo>
                  <a:pt x="519945" y="100327"/>
                </a:lnTo>
                <a:lnTo>
                  <a:pt x="515861" y="104645"/>
                </a:lnTo>
                <a:lnTo>
                  <a:pt x="507693" y="110391"/>
                </a:lnTo>
                <a:lnTo>
                  <a:pt x="498145" y="114614"/>
                </a:lnTo>
                <a:lnTo>
                  <a:pt x="487358" y="117218"/>
                </a:lnTo>
                <a:lnTo>
                  <a:pt x="475476" y="118107"/>
                </a:lnTo>
                <a:close/>
              </a:path>
              <a:path w="1854834" h="233045">
                <a:moveTo>
                  <a:pt x="519945" y="100327"/>
                </a:moveTo>
                <a:lnTo>
                  <a:pt x="475476" y="100327"/>
                </a:lnTo>
                <a:lnTo>
                  <a:pt x="483508" y="99676"/>
                </a:lnTo>
                <a:lnTo>
                  <a:pt x="490779" y="97787"/>
                </a:lnTo>
                <a:lnTo>
                  <a:pt x="514337" y="58926"/>
                </a:lnTo>
                <a:lnTo>
                  <a:pt x="513583" y="49326"/>
                </a:lnTo>
                <a:lnTo>
                  <a:pt x="483508" y="18394"/>
                </a:lnTo>
                <a:lnTo>
                  <a:pt x="475476" y="17779"/>
                </a:lnTo>
                <a:lnTo>
                  <a:pt x="519964" y="17779"/>
                </a:lnTo>
                <a:lnTo>
                  <a:pt x="523901" y="21922"/>
                </a:lnTo>
                <a:lnTo>
                  <a:pt x="529703" y="32384"/>
                </a:lnTo>
                <a:lnTo>
                  <a:pt x="533219" y="44750"/>
                </a:lnTo>
                <a:lnTo>
                  <a:pt x="534402" y="58926"/>
                </a:lnTo>
                <a:lnTo>
                  <a:pt x="533219" y="73142"/>
                </a:lnTo>
                <a:lnTo>
                  <a:pt x="529703" y="85595"/>
                </a:lnTo>
                <a:lnTo>
                  <a:pt x="523901" y="96144"/>
                </a:lnTo>
                <a:lnTo>
                  <a:pt x="519945" y="100327"/>
                </a:lnTo>
                <a:close/>
              </a:path>
              <a:path w="1854834" h="233045">
                <a:moveTo>
                  <a:pt x="602726" y="128012"/>
                </a:moveTo>
                <a:lnTo>
                  <a:pt x="582407" y="128012"/>
                </a:lnTo>
                <a:lnTo>
                  <a:pt x="582407" y="1523"/>
                </a:lnTo>
                <a:lnTo>
                  <a:pt x="602726" y="1523"/>
                </a:lnTo>
                <a:lnTo>
                  <a:pt x="602726" y="128012"/>
                </a:lnTo>
                <a:close/>
              </a:path>
              <a:path w="1854834" h="233045">
                <a:moveTo>
                  <a:pt x="602726" y="231388"/>
                </a:moveTo>
                <a:lnTo>
                  <a:pt x="433821" y="231388"/>
                </a:lnTo>
                <a:lnTo>
                  <a:pt x="433821" y="146300"/>
                </a:lnTo>
                <a:lnTo>
                  <a:pt x="602726" y="146300"/>
                </a:lnTo>
                <a:lnTo>
                  <a:pt x="602726" y="163825"/>
                </a:lnTo>
                <a:lnTo>
                  <a:pt x="454394" y="163825"/>
                </a:lnTo>
                <a:lnTo>
                  <a:pt x="454394" y="213862"/>
                </a:lnTo>
                <a:lnTo>
                  <a:pt x="602726" y="213862"/>
                </a:lnTo>
                <a:lnTo>
                  <a:pt x="602726" y="231388"/>
                </a:lnTo>
                <a:close/>
              </a:path>
              <a:path w="1854834" h="233045">
                <a:moveTo>
                  <a:pt x="602726" y="213862"/>
                </a:moveTo>
                <a:lnTo>
                  <a:pt x="582407" y="213862"/>
                </a:lnTo>
                <a:lnTo>
                  <a:pt x="582407" y="163825"/>
                </a:lnTo>
                <a:lnTo>
                  <a:pt x="602726" y="163825"/>
                </a:lnTo>
                <a:lnTo>
                  <a:pt x="602726" y="213862"/>
                </a:lnTo>
                <a:close/>
              </a:path>
              <a:path w="1854834" h="233045">
                <a:moveTo>
                  <a:pt x="792968" y="226308"/>
                </a:moveTo>
                <a:lnTo>
                  <a:pt x="773156" y="226308"/>
                </a:lnTo>
                <a:lnTo>
                  <a:pt x="773156" y="110741"/>
                </a:lnTo>
                <a:lnTo>
                  <a:pt x="735819" y="110741"/>
                </a:lnTo>
                <a:lnTo>
                  <a:pt x="735819" y="92707"/>
                </a:lnTo>
                <a:lnTo>
                  <a:pt x="773156" y="92707"/>
                </a:lnTo>
                <a:lnTo>
                  <a:pt x="773156" y="2793"/>
                </a:lnTo>
                <a:lnTo>
                  <a:pt x="792968" y="2793"/>
                </a:lnTo>
                <a:lnTo>
                  <a:pt x="792968" y="226308"/>
                </a:lnTo>
                <a:close/>
              </a:path>
              <a:path w="1854834" h="233045">
                <a:moveTo>
                  <a:pt x="747249" y="23367"/>
                </a:moveTo>
                <a:lnTo>
                  <a:pt x="656573" y="23367"/>
                </a:lnTo>
                <a:lnTo>
                  <a:pt x="656573" y="5587"/>
                </a:lnTo>
                <a:lnTo>
                  <a:pt x="747249" y="5587"/>
                </a:lnTo>
                <a:lnTo>
                  <a:pt x="747249" y="23367"/>
                </a:lnTo>
                <a:close/>
              </a:path>
              <a:path w="1854834" h="233045">
                <a:moveTo>
                  <a:pt x="654033" y="212846"/>
                </a:moveTo>
                <a:lnTo>
                  <a:pt x="654033" y="194305"/>
                </a:lnTo>
                <a:lnTo>
                  <a:pt x="668987" y="183835"/>
                </a:lnTo>
                <a:lnTo>
                  <a:pt x="681083" y="167889"/>
                </a:lnTo>
                <a:lnTo>
                  <a:pt x="689183" y="144478"/>
                </a:lnTo>
                <a:lnTo>
                  <a:pt x="692132" y="111757"/>
                </a:lnTo>
                <a:lnTo>
                  <a:pt x="692132" y="23367"/>
                </a:lnTo>
                <a:lnTo>
                  <a:pt x="711944" y="23367"/>
                </a:lnTo>
                <a:lnTo>
                  <a:pt x="711944" y="111757"/>
                </a:lnTo>
                <a:lnTo>
                  <a:pt x="714837" y="144514"/>
                </a:lnTo>
                <a:lnTo>
                  <a:pt x="721304" y="163571"/>
                </a:lnTo>
                <a:lnTo>
                  <a:pt x="701784" y="163571"/>
                </a:lnTo>
                <a:lnTo>
                  <a:pt x="694930" y="178879"/>
                </a:lnTo>
                <a:lnTo>
                  <a:pt x="684443" y="192717"/>
                </a:lnTo>
                <a:lnTo>
                  <a:pt x="670745" y="204254"/>
                </a:lnTo>
                <a:lnTo>
                  <a:pt x="654033" y="212846"/>
                </a:lnTo>
                <a:close/>
              </a:path>
              <a:path w="1854834" h="233045">
                <a:moveTo>
                  <a:pt x="750043" y="213100"/>
                </a:moveTo>
                <a:lnTo>
                  <a:pt x="733216" y="204433"/>
                </a:lnTo>
                <a:lnTo>
                  <a:pt x="719412" y="192685"/>
                </a:lnTo>
                <a:lnTo>
                  <a:pt x="708896" y="178811"/>
                </a:lnTo>
                <a:lnTo>
                  <a:pt x="701784" y="163571"/>
                </a:lnTo>
                <a:lnTo>
                  <a:pt x="721304" y="163571"/>
                </a:lnTo>
                <a:lnTo>
                  <a:pt x="722802" y="167985"/>
                </a:lnTo>
                <a:lnTo>
                  <a:pt x="734875" y="184014"/>
                </a:lnTo>
                <a:lnTo>
                  <a:pt x="750043" y="194305"/>
                </a:lnTo>
                <a:lnTo>
                  <a:pt x="750043" y="213100"/>
                </a:lnTo>
                <a:close/>
              </a:path>
              <a:path w="1854834" h="233045">
                <a:moveTo>
                  <a:pt x="841480" y="228594"/>
                </a:moveTo>
                <a:lnTo>
                  <a:pt x="821669" y="228594"/>
                </a:lnTo>
                <a:lnTo>
                  <a:pt x="821669" y="1523"/>
                </a:lnTo>
                <a:lnTo>
                  <a:pt x="841480" y="1523"/>
                </a:lnTo>
                <a:lnTo>
                  <a:pt x="841480" y="228594"/>
                </a:lnTo>
                <a:close/>
              </a:path>
              <a:path w="1854834" h="233045">
                <a:moveTo>
                  <a:pt x="1073631" y="82801"/>
                </a:moveTo>
                <a:lnTo>
                  <a:pt x="899899" y="82801"/>
                </a:lnTo>
                <a:lnTo>
                  <a:pt x="899899" y="4063"/>
                </a:lnTo>
                <a:lnTo>
                  <a:pt x="1073631" y="4063"/>
                </a:lnTo>
                <a:lnTo>
                  <a:pt x="1073631" y="21589"/>
                </a:lnTo>
                <a:lnTo>
                  <a:pt x="920219" y="21589"/>
                </a:lnTo>
                <a:lnTo>
                  <a:pt x="920219" y="65530"/>
                </a:lnTo>
                <a:lnTo>
                  <a:pt x="1073631" y="65530"/>
                </a:lnTo>
                <a:lnTo>
                  <a:pt x="1073631" y="82801"/>
                </a:lnTo>
                <a:close/>
              </a:path>
              <a:path w="1854834" h="233045">
                <a:moveTo>
                  <a:pt x="1073631" y="65530"/>
                </a:moveTo>
                <a:lnTo>
                  <a:pt x="1053311" y="65530"/>
                </a:lnTo>
                <a:lnTo>
                  <a:pt x="1053311" y="21589"/>
                </a:lnTo>
                <a:lnTo>
                  <a:pt x="1073631" y="21589"/>
                </a:lnTo>
                <a:lnTo>
                  <a:pt x="1073631" y="65530"/>
                </a:lnTo>
                <a:close/>
              </a:path>
              <a:path w="1854834" h="233045">
                <a:moveTo>
                  <a:pt x="996671" y="116583"/>
                </a:moveTo>
                <a:lnTo>
                  <a:pt x="976097" y="116583"/>
                </a:lnTo>
                <a:lnTo>
                  <a:pt x="976097" y="82801"/>
                </a:lnTo>
                <a:lnTo>
                  <a:pt x="996671" y="82801"/>
                </a:lnTo>
                <a:lnTo>
                  <a:pt x="996671" y="116583"/>
                </a:lnTo>
                <a:close/>
              </a:path>
              <a:path w="1854834" h="233045">
                <a:moveTo>
                  <a:pt x="1089124" y="134108"/>
                </a:moveTo>
                <a:lnTo>
                  <a:pt x="884405" y="134108"/>
                </a:lnTo>
                <a:lnTo>
                  <a:pt x="884405" y="116583"/>
                </a:lnTo>
                <a:lnTo>
                  <a:pt x="1089124" y="116583"/>
                </a:lnTo>
                <a:lnTo>
                  <a:pt x="1089124" y="134108"/>
                </a:lnTo>
                <a:close/>
              </a:path>
              <a:path w="1854834" h="233045">
                <a:moveTo>
                  <a:pt x="1073631" y="232658"/>
                </a:moveTo>
                <a:lnTo>
                  <a:pt x="1053311" y="232658"/>
                </a:lnTo>
                <a:lnTo>
                  <a:pt x="1053311" y="182113"/>
                </a:lnTo>
                <a:lnTo>
                  <a:pt x="898121" y="182113"/>
                </a:lnTo>
                <a:lnTo>
                  <a:pt x="898121" y="164587"/>
                </a:lnTo>
                <a:lnTo>
                  <a:pt x="1073631" y="164587"/>
                </a:lnTo>
                <a:lnTo>
                  <a:pt x="1073631" y="232658"/>
                </a:lnTo>
                <a:close/>
              </a:path>
              <a:path w="1854834" h="233045">
                <a:moveTo>
                  <a:pt x="1376899" y="228594"/>
                </a:moveTo>
                <a:lnTo>
                  <a:pt x="1356326" y="228594"/>
                </a:lnTo>
                <a:lnTo>
                  <a:pt x="1356326" y="195321"/>
                </a:lnTo>
                <a:lnTo>
                  <a:pt x="1301209" y="195321"/>
                </a:lnTo>
                <a:lnTo>
                  <a:pt x="1317929" y="194197"/>
                </a:lnTo>
                <a:lnTo>
                  <a:pt x="1333053" y="190907"/>
                </a:lnTo>
                <a:lnTo>
                  <a:pt x="1346035" y="185570"/>
                </a:lnTo>
                <a:lnTo>
                  <a:pt x="1356326" y="178303"/>
                </a:lnTo>
                <a:lnTo>
                  <a:pt x="1356326" y="1523"/>
                </a:lnTo>
                <a:lnTo>
                  <a:pt x="1376899" y="1523"/>
                </a:lnTo>
                <a:lnTo>
                  <a:pt x="1376899" y="228594"/>
                </a:lnTo>
                <a:close/>
              </a:path>
              <a:path w="1854834" h="233045">
                <a:moveTo>
                  <a:pt x="1297653" y="212846"/>
                </a:moveTo>
                <a:lnTo>
                  <a:pt x="1196564" y="212846"/>
                </a:lnTo>
                <a:lnTo>
                  <a:pt x="1196564" y="5587"/>
                </a:lnTo>
                <a:lnTo>
                  <a:pt x="1304003" y="5587"/>
                </a:lnTo>
                <a:lnTo>
                  <a:pt x="1304003" y="23367"/>
                </a:lnTo>
                <a:lnTo>
                  <a:pt x="1216629" y="23367"/>
                </a:lnTo>
                <a:lnTo>
                  <a:pt x="1216629" y="195321"/>
                </a:lnTo>
                <a:lnTo>
                  <a:pt x="1356326" y="195321"/>
                </a:lnTo>
                <a:lnTo>
                  <a:pt x="1346015" y="202881"/>
                </a:lnTo>
                <a:lnTo>
                  <a:pt x="1332323" y="208370"/>
                </a:lnTo>
                <a:lnTo>
                  <a:pt x="1315964" y="211715"/>
                </a:lnTo>
                <a:lnTo>
                  <a:pt x="1297653" y="212846"/>
                </a:lnTo>
                <a:close/>
              </a:path>
              <a:path w="1854834" h="233045">
                <a:moveTo>
                  <a:pt x="1549869" y="23367"/>
                </a:moveTo>
                <a:lnTo>
                  <a:pt x="1427952" y="23367"/>
                </a:lnTo>
                <a:lnTo>
                  <a:pt x="1427952" y="5587"/>
                </a:lnTo>
                <a:lnTo>
                  <a:pt x="1549869" y="5587"/>
                </a:lnTo>
                <a:lnTo>
                  <a:pt x="1549869" y="23367"/>
                </a:lnTo>
                <a:close/>
              </a:path>
              <a:path w="1854834" h="233045">
                <a:moveTo>
                  <a:pt x="1425412" y="213100"/>
                </a:moveTo>
                <a:lnTo>
                  <a:pt x="1425412" y="194305"/>
                </a:lnTo>
                <a:lnTo>
                  <a:pt x="1444743" y="181716"/>
                </a:lnTo>
                <a:lnTo>
                  <a:pt x="1461765" y="161793"/>
                </a:lnTo>
                <a:lnTo>
                  <a:pt x="1473881" y="133299"/>
                </a:lnTo>
                <a:lnTo>
                  <a:pt x="1478497" y="94993"/>
                </a:lnTo>
                <a:lnTo>
                  <a:pt x="1478497" y="23367"/>
                </a:lnTo>
                <a:lnTo>
                  <a:pt x="1498816" y="23367"/>
                </a:lnTo>
                <a:lnTo>
                  <a:pt x="1498816" y="94993"/>
                </a:lnTo>
                <a:lnTo>
                  <a:pt x="1503400" y="133227"/>
                </a:lnTo>
                <a:lnTo>
                  <a:pt x="1510265" y="149348"/>
                </a:lnTo>
                <a:lnTo>
                  <a:pt x="1488910" y="149348"/>
                </a:lnTo>
                <a:lnTo>
                  <a:pt x="1478953" y="169346"/>
                </a:lnTo>
                <a:lnTo>
                  <a:pt x="1464305" y="187415"/>
                </a:lnTo>
                <a:lnTo>
                  <a:pt x="1446085" y="202389"/>
                </a:lnTo>
                <a:lnTo>
                  <a:pt x="1425412" y="213100"/>
                </a:lnTo>
                <a:close/>
              </a:path>
              <a:path w="1854834" h="233045">
                <a:moveTo>
                  <a:pt x="1552155" y="213100"/>
                </a:moveTo>
                <a:lnTo>
                  <a:pt x="1531200" y="202174"/>
                </a:lnTo>
                <a:lnTo>
                  <a:pt x="1513103" y="187225"/>
                </a:lnTo>
                <a:lnTo>
                  <a:pt x="1498721" y="169274"/>
                </a:lnTo>
                <a:lnTo>
                  <a:pt x="1488910" y="149348"/>
                </a:lnTo>
                <a:lnTo>
                  <a:pt x="1510265" y="149348"/>
                </a:lnTo>
                <a:lnTo>
                  <a:pt x="1515484" y="161603"/>
                </a:lnTo>
                <a:lnTo>
                  <a:pt x="1532569" y="181502"/>
                </a:lnTo>
                <a:lnTo>
                  <a:pt x="1552155" y="194305"/>
                </a:lnTo>
                <a:lnTo>
                  <a:pt x="1552155" y="213100"/>
                </a:lnTo>
                <a:close/>
              </a:path>
              <a:path w="1854834" h="233045">
                <a:moveTo>
                  <a:pt x="1607525" y="228848"/>
                </a:moveTo>
                <a:lnTo>
                  <a:pt x="1587206" y="228848"/>
                </a:lnTo>
                <a:lnTo>
                  <a:pt x="1587206" y="1523"/>
                </a:lnTo>
                <a:lnTo>
                  <a:pt x="1607525" y="1523"/>
                </a:lnTo>
                <a:lnTo>
                  <a:pt x="1607525" y="97025"/>
                </a:lnTo>
                <a:lnTo>
                  <a:pt x="1644608" y="97025"/>
                </a:lnTo>
                <a:lnTo>
                  <a:pt x="1644608" y="114805"/>
                </a:lnTo>
                <a:lnTo>
                  <a:pt x="1607525" y="114805"/>
                </a:lnTo>
                <a:lnTo>
                  <a:pt x="1607525" y="228848"/>
                </a:lnTo>
                <a:close/>
              </a:path>
              <a:path w="1854834" h="233045">
                <a:moveTo>
                  <a:pt x="1722838" y="130298"/>
                </a:moveTo>
                <a:lnTo>
                  <a:pt x="1682707" y="116075"/>
                </a:lnTo>
                <a:lnTo>
                  <a:pt x="1665170" y="80964"/>
                </a:lnTo>
                <a:lnTo>
                  <a:pt x="1663912" y="65022"/>
                </a:lnTo>
                <a:lnTo>
                  <a:pt x="1665170" y="49227"/>
                </a:lnTo>
                <a:lnTo>
                  <a:pt x="1682707" y="14223"/>
                </a:lnTo>
                <a:lnTo>
                  <a:pt x="1722838" y="0"/>
                </a:lnTo>
                <a:lnTo>
                  <a:pt x="1734677" y="936"/>
                </a:lnTo>
                <a:lnTo>
                  <a:pt x="1745349" y="3682"/>
                </a:lnTo>
                <a:lnTo>
                  <a:pt x="1754735" y="8143"/>
                </a:lnTo>
                <a:lnTo>
                  <a:pt x="1762715" y="14223"/>
                </a:lnTo>
                <a:lnTo>
                  <a:pt x="1765752" y="17779"/>
                </a:lnTo>
                <a:lnTo>
                  <a:pt x="1722838" y="17779"/>
                </a:lnTo>
                <a:lnTo>
                  <a:pt x="1714885" y="18434"/>
                </a:lnTo>
                <a:lnTo>
                  <a:pt x="1684525" y="53509"/>
                </a:lnTo>
                <a:lnTo>
                  <a:pt x="1683723" y="65022"/>
                </a:lnTo>
                <a:lnTo>
                  <a:pt x="1684525" y="76535"/>
                </a:lnTo>
                <a:lnTo>
                  <a:pt x="1707789" y="109915"/>
                </a:lnTo>
                <a:lnTo>
                  <a:pt x="1722838" y="112519"/>
                </a:lnTo>
                <a:lnTo>
                  <a:pt x="1765751" y="112519"/>
                </a:lnTo>
                <a:lnTo>
                  <a:pt x="1762715" y="116075"/>
                </a:lnTo>
                <a:lnTo>
                  <a:pt x="1754735" y="122262"/>
                </a:lnTo>
                <a:lnTo>
                  <a:pt x="1745349" y="126711"/>
                </a:lnTo>
                <a:lnTo>
                  <a:pt x="1734677" y="129397"/>
                </a:lnTo>
                <a:lnTo>
                  <a:pt x="1722838" y="130298"/>
                </a:lnTo>
                <a:close/>
              </a:path>
              <a:path w="1854834" h="233045">
                <a:moveTo>
                  <a:pt x="1765751" y="112519"/>
                </a:moveTo>
                <a:lnTo>
                  <a:pt x="1722838" y="112519"/>
                </a:lnTo>
                <a:lnTo>
                  <a:pt x="1730792" y="111860"/>
                </a:lnTo>
                <a:lnTo>
                  <a:pt x="1737888" y="109915"/>
                </a:lnTo>
                <a:lnTo>
                  <a:pt x="1760902" y="76535"/>
                </a:lnTo>
                <a:lnTo>
                  <a:pt x="1761700" y="65022"/>
                </a:lnTo>
                <a:lnTo>
                  <a:pt x="1760902" y="53509"/>
                </a:lnTo>
                <a:lnTo>
                  <a:pt x="1737888" y="20351"/>
                </a:lnTo>
                <a:lnTo>
                  <a:pt x="1722838" y="17779"/>
                </a:lnTo>
                <a:lnTo>
                  <a:pt x="1765752" y="17779"/>
                </a:lnTo>
                <a:lnTo>
                  <a:pt x="1770835" y="23732"/>
                </a:lnTo>
                <a:lnTo>
                  <a:pt x="1776812" y="35432"/>
                </a:lnTo>
                <a:lnTo>
                  <a:pt x="1780503" y="49227"/>
                </a:lnTo>
                <a:lnTo>
                  <a:pt x="1781765" y="65022"/>
                </a:lnTo>
                <a:lnTo>
                  <a:pt x="1780503" y="80964"/>
                </a:lnTo>
                <a:lnTo>
                  <a:pt x="1776812" y="94834"/>
                </a:lnTo>
                <a:lnTo>
                  <a:pt x="1770835" y="106562"/>
                </a:lnTo>
                <a:lnTo>
                  <a:pt x="1765751" y="112519"/>
                </a:lnTo>
                <a:close/>
              </a:path>
              <a:path w="1854834" h="233045">
                <a:moveTo>
                  <a:pt x="1850089" y="159762"/>
                </a:moveTo>
                <a:lnTo>
                  <a:pt x="1829770" y="159762"/>
                </a:lnTo>
                <a:lnTo>
                  <a:pt x="1829770" y="1523"/>
                </a:lnTo>
                <a:lnTo>
                  <a:pt x="1850089" y="1523"/>
                </a:lnTo>
                <a:lnTo>
                  <a:pt x="1850089" y="159762"/>
                </a:lnTo>
                <a:close/>
              </a:path>
              <a:path w="1854834" h="233045">
                <a:moveTo>
                  <a:pt x="1854407" y="229864"/>
                </a:moveTo>
                <a:lnTo>
                  <a:pt x="1681184" y="229864"/>
                </a:lnTo>
                <a:lnTo>
                  <a:pt x="1681184" y="155444"/>
                </a:lnTo>
                <a:lnTo>
                  <a:pt x="1701757" y="155444"/>
                </a:lnTo>
                <a:lnTo>
                  <a:pt x="1701757" y="212338"/>
                </a:lnTo>
                <a:lnTo>
                  <a:pt x="1854407" y="212338"/>
                </a:lnTo>
                <a:lnTo>
                  <a:pt x="1854407" y="22986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80244" y="7994889"/>
            <a:ext cx="2393315" cy="238760"/>
          </a:xfrm>
          <a:custGeom>
            <a:avLst/>
            <a:gdLst/>
            <a:ahLst/>
            <a:cxnLst/>
            <a:rect l="l" t="t" r="r" b="b"/>
            <a:pathLst>
              <a:path w="2393315" h="23875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393315" h="238759">
                <a:moveTo>
                  <a:pt x="174493" y="218688"/>
                </a:moveTo>
                <a:lnTo>
                  <a:pt x="174493" y="199893"/>
                </a:lnTo>
                <a:lnTo>
                  <a:pt x="195293" y="187415"/>
                </a:lnTo>
                <a:lnTo>
                  <a:pt x="213068" y="167889"/>
                </a:lnTo>
                <a:lnTo>
                  <a:pt x="225463" y="139029"/>
                </a:lnTo>
                <a:lnTo>
                  <a:pt x="230118" y="98549"/>
                </a:lnTo>
                <a:lnTo>
                  <a:pt x="230118" y="9651"/>
                </a:lnTo>
                <a:lnTo>
                  <a:pt x="250437" y="9651"/>
                </a:lnTo>
                <a:lnTo>
                  <a:pt x="250437" y="98549"/>
                </a:lnTo>
                <a:lnTo>
                  <a:pt x="255124" y="138922"/>
                </a:lnTo>
                <a:lnTo>
                  <a:pt x="261292" y="153158"/>
                </a:lnTo>
                <a:lnTo>
                  <a:pt x="240278" y="153158"/>
                </a:lnTo>
                <a:lnTo>
                  <a:pt x="230784" y="174469"/>
                </a:lnTo>
                <a:lnTo>
                  <a:pt x="215767" y="192971"/>
                </a:lnTo>
                <a:lnTo>
                  <a:pt x="196559" y="207949"/>
                </a:lnTo>
                <a:lnTo>
                  <a:pt x="174493" y="218688"/>
                </a:lnTo>
                <a:close/>
              </a:path>
              <a:path w="2393315" h="238759">
                <a:moveTo>
                  <a:pt x="305808" y="218688"/>
                </a:moveTo>
                <a:lnTo>
                  <a:pt x="284068" y="207699"/>
                </a:lnTo>
                <a:lnTo>
                  <a:pt x="265042" y="192685"/>
                </a:lnTo>
                <a:lnTo>
                  <a:pt x="250017" y="174291"/>
                </a:lnTo>
                <a:lnTo>
                  <a:pt x="240278" y="153158"/>
                </a:lnTo>
                <a:lnTo>
                  <a:pt x="261292" y="153158"/>
                </a:lnTo>
                <a:lnTo>
                  <a:pt x="267550" y="167604"/>
                </a:lnTo>
                <a:lnTo>
                  <a:pt x="285262" y="187094"/>
                </a:lnTo>
                <a:lnTo>
                  <a:pt x="305808" y="199893"/>
                </a:lnTo>
                <a:lnTo>
                  <a:pt x="305808" y="218688"/>
                </a:lnTo>
                <a:close/>
              </a:path>
              <a:path w="2393315" h="238759">
                <a:moveTo>
                  <a:pt x="365750" y="234182"/>
                </a:moveTo>
                <a:lnTo>
                  <a:pt x="345177" y="234182"/>
                </a:lnTo>
                <a:lnTo>
                  <a:pt x="345177" y="7111"/>
                </a:lnTo>
                <a:lnTo>
                  <a:pt x="365750" y="7111"/>
                </a:lnTo>
                <a:lnTo>
                  <a:pt x="365750" y="234182"/>
                </a:lnTo>
                <a:close/>
              </a:path>
              <a:path w="2393315" h="238759">
                <a:moveTo>
                  <a:pt x="532116" y="27431"/>
                </a:moveTo>
                <a:lnTo>
                  <a:pt x="416549" y="27431"/>
                </a:lnTo>
                <a:lnTo>
                  <a:pt x="416549" y="9651"/>
                </a:lnTo>
                <a:lnTo>
                  <a:pt x="532116" y="9651"/>
                </a:lnTo>
                <a:lnTo>
                  <a:pt x="532116" y="27431"/>
                </a:lnTo>
                <a:close/>
              </a:path>
              <a:path w="2393315" h="238759">
                <a:moveTo>
                  <a:pt x="412739" y="132584"/>
                </a:moveTo>
                <a:lnTo>
                  <a:pt x="412739" y="114043"/>
                </a:lnTo>
                <a:lnTo>
                  <a:pt x="432650" y="106379"/>
                </a:lnTo>
                <a:lnTo>
                  <a:pt x="448965" y="92548"/>
                </a:lnTo>
                <a:lnTo>
                  <a:pt x="459994" y="72574"/>
                </a:lnTo>
                <a:lnTo>
                  <a:pt x="464046" y="46480"/>
                </a:lnTo>
                <a:lnTo>
                  <a:pt x="464046" y="27431"/>
                </a:lnTo>
                <a:lnTo>
                  <a:pt x="484365" y="27431"/>
                </a:lnTo>
                <a:lnTo>
                  <a:pt x="484365" y="46480"/>
                </a:lnTo>
                <a:lnTo>
                  <a:pt x="488604" y="71884"/>
                </a:lnTo>
                <a:lnTo>
                  <a:pt x="497145" y="86103"/>
                </a:lnTo>
                <a:lnTo>
                  <a:pt x="474714" y="86103"/>
                </a:lnTo>
                <a:lnTo>
                  <a:pt x="464602" y="101831"/>
                </a:lnTo>
                <a:lnTo>
                  <a:pt x="450394" y="115535"/>
                </a:lnTo>
                <a:lnTo>
                  <a:pt x="432852" y="126143"/>
                </a:lnTo>
                <a:lnTo>
                  <a:pt x="412739" y="132584"/>
                </a:lnTo>
                <a:close/>
              </a:path>
              <a:path w="2393315" h="238759">
                <a:moveTo>
                  <a:pt x="536180" y="129536"/>
                </a:moveTo>
                <a:lnTo>
                  <a:pt x="516504" y="123250"/>
                </a:lnTo>
                <a:lnTo>
                  <a:pt x="499161" y="113535"/>
                </a:lnTo>
                <a:lnTo>
                  <a:pt x="484961" y="100962"/>
                </a:lnTo>
                <a:lnTo>
                  <a:pt x="474714" y="86103"/>
                </a:lnTo>
                <a:lnTo>
                  <a:pt x="497145" y="86103"/>
                </a:lnTo>
                <a:lnTo>
                  <a:pt x="499986" y="90834"/>
                </a:lnTo>
                <a:lnTo>
                  <a:pt x="516511" y="103736"/>
                </a:lnTo>
                <a:lnTo>
                  <a:pt x="536180" y="110995"/>
                </a:lnTo>
                <a:lnTo>
                  <a:pt x="536180" y="129536"/>
                </a:lnTo>
                <a:close/>
              </a:path>
              <a:path w="2393315" h="238759">
                <a:moveTo>
                  <a:pt x="596377" y="137410"/>
                </a:moveTo>
                <a:lnTo>
                  <a:pt x="576057" y="137410"/>
                </a:lnTo>
                <a:lnTo>
                  <a:pt x="576057" y="7111"/>
                </a:lnTo>
                <a:lnTo>
                  <a:pt x="596377" y="7111"/>
                </a:lnTo>
                <a:lnTo>
                  <a:pt x="596377" y="62228"/>
                </a:lnTo>
                <a:lnTo>
                  <a:pt x="631174" y="62228"/>
                </a:lnTo>
                <a:lnTo>
                  <a:pt x="631174" y="80008"/>
                </a:lnTo>
                <a:lnTo>
                  <a:pt x="596377" y="80008"/>
                </a:lnTo>
                <a:lnTo>
                  <a:pt x="596377" y="137410"/>
                </a:lnTo>
                <a:close/>
              </a:path>
              <a:path w="2393315" h="238759">
                <a:moveTo>
                  <a:pt x="596377" y="238246"/>
                </a:moveTo>
                <a:lnTo>
                  <a:pt x="576057" y="238246"/>
                </a:lnTo>
                <a:lnTo>
                  <a:pt x="576057" y="174747"/>
                </a:lnTo>
                <a:lnTo>
                  <a:pt x="426709" y="174747"/>
                </a:lnTo>
                <a:lnTo>
                  <a:pt x="426709" y="156968"/>
                </a:lnTo>
                <a:lnTo>
                  <a:pt x="596377" y="156968"/>
                </a:lnTo>
                <a:lnTo>
                  <a:pt x="596377" y="238246"/>
                </a:lnTo>
                <a:close/>
              </a:path>
              <a:path w="2393315" h="238759">
                <a:moveTo>
                  <a:pt x="726167" y="28955"/>
                </a:moveTo>
                <a:lnTo>
                  <a:pt x="705594" y="28955"/>
                </a:lnTo>
                <a:lnTo>
                  <a:pt x="705594" y="0"/>
                </a:lnTo>
                <a:lnTo>
                  <a:pt x="726167" y="0"/>
                </a:lnTo>
                <a:lnTo>
                  <a:pt x="726167" y="28955"/>
                </a:lnTo>
                <a:close/>
              </a:path>
              <a:path w="2393315" h="238759">
                <a:moveTo>
                  <a:pt x="756647" y="221228"/>
                </a:moveTo>
                <a:lnTo>
                  <a:pt x="650223" y="221228"/>
                </a:lnTo>
                <a:lnTo>
                  <a:pt x="650223" y="203448"/>
                </a:lnTo>
                <a:lnTo>
                  <a:pt x="759695" y="203448"/>
                </a:lnTo>
                <a:lnTo>
                  <a:pt x="775910" y="202508"/>
                </a:lnTo>
                <a:lnTo>
                  <a:pt x="790364" y="199734"/>
                </a:lnTo>
                <a:lnTo>
                  <a:pt x="802627" y="195198"/>
                </a:lnTo>
                <a:lnTo>
                  <a:pt x="812271" y="188971"/>
                </a:lnTo>
                <a:lnTo>
                  <a:pt x="812271" y="7111"/>
                </a:lnTo>
                <a:lnTo>
                  <a:pt x="832591" y="7111"/>
                </a:lnTo>
                <a:lnTo>
                  <a:pt x="832591" y="102613"/>
                </a:lnTo>
                <a:lnTo>
                  <a:pt x="869674" y="102613"/>
                </a:lnTo>
                <a:lnTo>
                  <a:pt x="869674" y="120392"/>
                </a:lnTo>
                <a:lnTo>
                  <a:pt x="832591" y="120392"/>
                </a:lnTo>
                <a:lnTo>
                  <a:pt x="832591" y="206242"/>
                </a:lnTo>
                <a:lnTo>
                  <a:pt x="812271" y="206242"/>
                </a:lnTo>
                <a:lnTo>
                  <a:pt x="802294" y="212763"/>
                </a:lnTo>
                <a:lnTo>
                  <a:pt x="789412" y="217450"/>
                </a:lnTo>
                <a:lnTo>
                  <a:pt x="774053" y="220279"/>
                </a:lnTo>
                <a:lnTo>
                  <a:pt x="756647" y="221228"/>
                </a:lnTo>
                <a:close/>
              </a:path>
              <a:path w="2393315" h="238759">
                <a:moveTo>
                  <a:pt x="778490" y="46734"/>
                </a:moveTo>
                <a:lnTo>
                  <a:pt x="653525" y="46734"/>
                </a:lnTo>
                <a:lnTo>
                  <a:pt x="653525" y="28955"/>
                </a:lnTo>
                <a:lnTo>
                  <a:pt x="778490" y="28955"/>
                </a:lnTo>
                <a:lnTo>
                  <a:pt x="778490" y="46734"/>
                </a:lnTo>
                <a:close/>
              </a:path>
              <a:path w="2393315" h="238759">
                <a:moveTo>
                  <a:pt x="726421" y="203448"/>
                </a:moveTo>
                <a:lnTo>
                  <a:pt x="706102" y="203448"/>
                </a:lnTo>
                <a:lnTo>
                  <a:pt x="706102" y="165603"/>
                </a:lnTo>
                <a:lnTo>
                  <a:pt x="697121" y="163671"/>
                </a:lnTo>
                <a:lnTo>
                  <a:pt x="664256" y="136045"/>
                </a:lnTo>
                <a:lnTo>
                  <a:pt x="660383" y="116075"/>
                </a:lnTo>
                <a:lnTo>
                  <a:pt x="661367" y="105518"/>
                </a:lnTo>
                <a:lnTo>
                  <a:pt x="683473" y="74249"/>
                </a:lnTo>
                <a:lnTo>
                  <a:pt x="716262" y="65784"/>
                </a:lnTo>
                <a:lnTo>
                  <a:pt x="728477" y="66764"/>
                </a:lnTo>
                <a:lnTo>
                  <a:pt x="739502" y="69626"/>
                </a:lnTo>
                <a:lnTo>
                  <a:pt x="749193" y="74249"/>
                </a:lnTo>
                <a:lnTo>
                  <a:pt x="757409" y="80515"/>
                </a:lnTo>
                <a:lnTo>
                  <a:pt x="759431" y="82801"/>
                </a:lnTo>
                <a:lnTo>
                  <a:pt x="716262" y="82801"/>
                </a:lnTo>
                <a:lnTo>
                  <a:pt x="708420" y="83496"/>
                </a:lnTo>
                <a:lnTo>
                  <a:pt x="680703" y="106677"/>
                </a:lnTo>
                <a:lnTo>
                  <a:pt x="680703" y="125218"/>
                </a:lnTo>
                <a:lnTo>
                  <a:pt x="716262" y="149094"/>
                </a:lnTo>
                <a:lnTo>
                  <a:pt x="759645" y="149094"/>
                </a:lnTo>
                <a:lnTo>
                  <a:pt x="757409" y="151634"/>
                </a:lnTo>
                <a:lnTo>
                  <a:pt x="750995" y="156674"/>
                </a:lnTo>
                <a:lnTo>
                  <a:pt x="743629" y="160714"/>
                </a:lnTo>
                <a:lnTo>
                  <a:pt x="735406" y="163706"/>
                </a:lnTo>
                <a:lnTo>
                  <a:pt x="726421" y="165603"/>
                </a:lnTo>
                <a:lnTo>
                  <a:pt x="726421" y="203448"/>
                </a:lnTo>
                <a:close/>
              </a:path>
              <a:path w="2393315" h="238759">
                <a:moveTo>
                  <a:pt x="759645" y="149094"/>
                </a:moveTo>
                <a:lnTo>
                  <a:pt x="716262" y="149094"/>
                </a:lnTo>
                <a:lnTo>
                  <a:pt x="724104" y="148403"/>
                </a:lnTo>
                <a:lnTo>
                  <a:pt x="731184" y="146427"/>
                </a:lnTo>
                <a:lnTo>
                  <a:pt x="737407" y="143307"/>
                </a:lnTo>
                <a:lnTo>
                  <a:pt x="742677" y="139188"/>
                </a:lnTo>
                <a:lnTo>
                  <a:pt x="748773" y="133092"/>
                </a:lnTo>
                <a:lnTo>
                  <a:pt x="751821" y="125218"/>
                </a:lnTo>
                <a:lnTo>
                  <a:pt x="751821" y="106677"/>
                </a:lnTo>
                <a:lnTo>
                  <a:pt x="716262" y="82801"/>
                </a:lnTo>
                <a:lnTo>
                  <a:pt x="759431" y="82801"/>
                </a:lnTo>
                <a:lnTo>
                  <a:pt x="763715" y="87643"/>
                </a:lnTo>
                <a:lnTo>
                  <a:pt x="768426" y="96009"/>
                </a:lnTo>
                <a:lnTo>
                  <a:pt x="771374" y="105518"/>
                </a:lnTo>
                <a:lnTo>
                  <a:pt x="772394" y="116075"/>
                </a:lnTo>
                <a:lnTo>
                  <a:pt x="771374" y="126524"/>
                </a:lnTo>
                <a:lnTo>
                  <a:pt x="768426" y="136045"/>
                </a:lnTo>
                <a:lnTo>
                  <a:pt x="763715" y="144470"/>
                </a:lnTo>
                <a:lnTo>
                  <a:pt x="759645" y="149094"/>
                </a:lnTo>
                <a:close/>
              </a:path>
              <a:path w="2393315" h="238759">
                <a:moveTo>
                  <a:pt x="832591" y="234182"/>
                </a:moveTo>
                <a:lnTo>
                  <a:pt x="812271" y="234182"/>
                </a:lnTo>
                <a:lnTo>
                  <a:pt x="812271" y="206242"/>
                </a:lnTo>
                <a:lnTo>
                  <a:pt x="832591" y="206242"/>
                </a:lnTo>
                <a:lnTo>
                  <a:pt x="832591" y="234182"/>
                </a:lnTo>
                <a:close/>
              </a:path>
              <a:path w="2393315" h="238759">
                <a:moveTo>
                  <a:pt x="1075155" y="34289"/>
                </a:moveTo>
                <a:lnTo>
                  <a:pt x="1054835" y="34289"/>
                </a:lnTo>
                <a:lnTo>
                  <a:pt x="1054835" y="7111"/>
                </a:lnTo>
                <a:lnTo>
                  <a:pt x="1075155" y="7111"/>
                </a:lnTo>
                <a:lnTo>
                  <a:pt x="1075155" y="34289"/>
                </a:lnTo>
                <a:close/>
              </a:path>
              <a:path w="2393315" h="238759">
                <a:moveTo>
                  <a:pt x="999973" y="130298"/>
                </a:moveTo>
                <a:lnTo>
                  <a:pt x="892025" y="130298"/>
                </a:lnTo>
                <a:lnTo>
                  <a:pt x="892025" y="9651"/>
                </a:lnTo>
                <a:lnTo>
                  <a:pt x="999973" y="9651"/>
                </a:lnTo>
                <a:lnTo>
                  <a:pt x="999973" y="27431"/>
                </a:lnTo>
                <a:lnTo>
                  <a:pt x="912091" y="27431"/>
                </a:lnTo>
                <a:lnTo>
                  <a:pt x="912091" y="113027"/>
                </a:lnTo>
                <a:lnTo>
                  <a:pt x="999973" y="113027"/>
                </a:lnTo>
                <a:lnTo>
                  <a:pt x="999973" y="130298"/>
                </a:lnTo>
                <a:close/>
              </a:path>
              <a:path w="2393315" h="238759">
                <a:moveTo>
                  <a:pt x="999973" y="113027"/>
                </a:moveTo>
                <a:lnTo>
                  <a:pt x="979907" y="113027"/>
                </a:lnTo>
                <a:lnTo>
                  <a:pt x="979907" y="27431"/>
                </a:lnTo>
                <a:lnTo>
                  <a:pt x="999973" y="27431"/>
                </a:lnTo>
                <a:lnTo>
                  <a:pt x="999973" y="34289"/>
                </a:lnTo>
                <a:lnTo>
                  <a:pt x="1075155" y="34289"/>
                </a:lnTo>
                <a:lnTo>
                  <a:pt x="1075155" y="51814"/>
                </a:lnTo>
                <a:lnTo>
                  <a:pt x="999973" y="51814"/>
                </a:lnTo>
                <a:lnTo>
                  <a:pt x="999973" y="89405"/>
                </a:lnTo>
                <a:lnTo>
                  <a:pt x="1075155" y="89405"/>
                </a:lnTo>
                <a:lnTo>
                  <a:pt x="1075155" y="106931"/>
                </a:lnTo>
                <a:lnTo>
                  <a:pt x="999973" y="106931"/>
                </a:lnTo>
                <a:lnTo>
                  <a:pt x="999973" y="113027"/>
                </a:lnTo>
                <a:close/>
              </a:path>
              <a:path w="2393315" h="238759">
                <a:moveTo>
                  <a:pt x="1075155" y="89405"/>
                </a:moveTo>
                <a:lnTo>
                  <a:pt x="1054835" y="89405"/>
                </a:lnTo>
                <a:lnTo>
                  <a:pt x="1054835" y="51814"/>
                </a:lnTo>
                <a:lnTo>
                  <a:pt x="1075155" y="51814"/>
                </a:lnTo>
                <a:lnTo>
                  <a:pt x="1075155" y="89405"/>
                </a:lnTo>
                <a:close/>
              </a:path>
              <a:path w="2393315" h="238759">
                <a:moveTo>
                  <a:pt x="1075155" y="165349"/>
                </a:moveTo>
                <a:lnTo>
                  <a:pt x="1054835" y="165349"/>
                </a:lnTo>
                <a:lnTo>
                  <a:pt x="1054835" y="106931"/>
                </a:lnTo>
                <a:lnTo>
                  <a:pt x="1075155" y="106931"/>
                </a:lnTo>
                <a:lnTo>
                  <a:pt x="1075155" y="165349"/>
                </a:lnTo>
                <a:close/>
              </a:path>
              <a:path w="2393315" h="238759">
                <a:moveTo>
                  <a:pt x="1079473" y="235452"/>
                </a:moveTo>
                <a:lnTo>
                  <a:pt x="906249" y="235452"/>
                </a:lnTo>
                <a:lnTo>
                  <a:pt x="906249" y="161031"/>
                </a:lnTo>
                <a:lnTo>
                  <a:pt x="926822" y="161031"/>
                </a:lnTo>
                <a:lnTo>
                  <a:pt x="926822" y="217926"/>
                </a:lnTo>
                <a:lnTo>
                  <a:pt x="1079473" y="217926"/>
                </a:lnTo>
                <a:lnTo>
                  <a:pt x="1079473" y="235452"/>
                </a:lnTo>
                <a:close/>
              </a:path>
              <a:path w="2393315" h="238759">
                <a:moveTo>
                  <a:pt x="1376899" y="100581"/>
                </a:moveTo>
                <a:lnTo>
                  <a:pt x="1356326" y="100581"/>
                </a:lnTo>
                <a:lnTo>
                  <a:pt x="1356326" y="7111"/>
                </a:lnTo>
                <a:lnTo>
                  <a:pt x="1376899" y="7111"/>
                </a:lnTo>
                <a:lnTo>
                  <a:pt x="1376899" y="100581"/>
                </a:lnTo>
                <a:close/>
              </a:path>
              <a:path w="2393315" h="238759">
                <a:moveTo>
                  <a:pt x="1304511" y="218434"/>
                </a:moveTo>
                <a:lnTo>
                  <a:pt x="1196564" y="218434"/>
                </a:lnTo>
                <a:lnTo>
                  <a:pt x="1196564" y="11175"/>
                </a:lnTo>
                <a:lnTo>
                  <a:pt x="1216629" y="11175"/>
                </a:lnTo>
                <a:lnTo>
                  <a:pt x="1216629" y="94739"/>
                </a:lnTo>
                <a:lnTo>
                  <a:pt x="1304511" y="94739"/>
                </a:lnTo>
                <a:lnTo>
                  <a:pt x="1304511" y="100581"/>
                </a:lnTo>
                <a:lnTo>
                  <a:pt x="1376899" y="100581"/>
                </a:lnTo>
                <a:lnTo>
                  <a:pt x="1376899" y="112519"/>
                </a:lnTo>
                <a:lnTo>
                  <a:pt x="1216629" y="112519"/>
                </a:lnTo>
                <a:lnTo>
                  <a:pt x="1216629" y="200908"/>
                </a:lnTo>
                <a:lnTo>
                  <a:pt x="1304511" y="200908"/>
                </a:lnTo>
                <a:lnTo>
                  <a:pt x="1304511" y="218434"/>
                </a:lnTo>
                <a:close/>
              </a:path>
              <a:path w="2393315" h="238759">
                <a:moveTo>
                  <a:pt x="1304511" y="94739"/>
                </a:moveTo>
                <a:lnTo>
                  <a:pt x="1284445" y="94739"/>
                </a:lnTo>
                <a:lnTo>
                  <a:pt x="1284445" y="11175"/>
                </a:lnTo>
                <a:lnTo>
                  <a:pt x="1304511" y="11175"/>
                </a:lnTo>
                <a:lnTo>
                  <a:pt x="1304511" y="94739"/>
                </a:lnTo>
                <a:close/>
              </a:path>
              <a:path w="2393315" h="238759">
                <a:moveTo>
                  <a:pt x="1304511" y="200908"/>
                </a:moveTo>
                <a:lnTo>
                  <a:pt x="1284445" y="200908"/>
                </a:lnTo>
                <a:lnTo>
                  <a:pt x="1284445" y="112519"/>
                </a:lnTo>
                <a:lnTo>
                  <a:pt x="1376899" y="112519"/>
                </a:lnTo>
                <a:lnTo>
                  <a:pt x="1376899" y="118107"/>
                </a:lnTo>
                <a:lnTo>
                  <a:pt x="1304511" y="118107"/>
                </a:lnTo>
                <a:lnTo>
                  <a:pt x="1304511" y="200908"/>
                </a:lnTo>
                <a:close/>
              </a:path>
              <a:path w="2393315" h="238759">
                <a:moveTo>
                  <a:pt x="1376899" y="234436"/>
                </a:moveTo>
                <a:lnTo>
                  <a:pt x="1356326" y="234436"/>
                </a:lnTo>
                <a:lnTo>
                  <a:pt x="1356326" y="118107"/>
                </a:lnTo>
                <a:lnTo>
                  <a:pt x="1376899" y="118107"/>
                </a:lnTo>
                <a:lnTo>
                  <a:pt x="1376899" y="234436"/>
                </a:lnTo>
                <a:close/>
              </a:path>
              <a:path w="2393315" h="238759">
                <a:moveTo>
                  <a:pt x="1613875" y="114551"/>
                </a:moveTo>
                <a:lnTo>
                  <a:pt x="1438620" y="114551"/>
                </a:lnTo>
                <a:lnTo>
                  <a:pt x="1438620" y="9651"/>
                </a:lnTo>
                <a:lnTo>
                  <a:pt x="1612351" y="9651"/>
                </a:lnTo>
                <a:lnTo>
                  <a:pt x="1612351" y="26923"/>
                </a:lnTo>
                <a:lnTo>
                  <a:pt x="1458939" y="26923"/>
                </a:lnTo>
                <a:lnTo>
                  <a:pt x="1458939" y="53592"/>
                </a:lnTo>
                <a:lnTo>
                  <a:pt x="1609557" y="53592"/>
                </a:lnTo>
                <a:lnTo>
                  <a:pt x="1609557" y="70610"/>
                </a:lnTo>
                <a:lnTo>
                  <a:pt x="1458939" y="70610"/>
                </a:lnTo>
                <a:lnTo>
                  <a:pt x="1458939" y="97533"/>
                </a:lnTo>
                <a:lnTo>
                  <a:pt x="1613875" y="97533"/>
                </a:lnTo>
                <a:lnTo>
                  <a:pt x="1613875" y="114551"/>
                </a:lnTo>
                <a:close/>
              </a:path>
              <a:path w="2393315" h="238759">
                <a:moveTo>
                  <a:pt x="1627845" y="158492"/>
                </a:moveTo>
                <a:lnTo>
                  <a:pt x="1423126" y="158492"/>
                </a:lnTo>
                <a:lnTo>
                  <a:pt x="1423126" y="140966"/>
                </a:lnTo>
                <a:lnTo>
                  <a:pt x="1627845" y="140966"/>
                </a:lnTo>
                <a:lnTo>
                  <a:pt x="1627845" y="158492"/>
                </a:lnTo>
                <a:close/>
              </a:path>
              <a:path w="2393315" h="238759">
                <a:moveTo>
                  <a:pt x="1616923" y="235452"/>
                </a:moveTo>
                <a:lnTo>
                  <a:pt x="1438620" y="235452"/>
                </a:lnTo>
                <a:lnTo>
                  <a:pt x="1438620" y="179319"/>
                </a:lnTo>
                <a:lnTo>
                  <a:pt x="1458939" y="179319"/>
                </a:lnTo>
                <a:lnTo>
                  <a:pt x="1458939" y="218180"/>
                </a:lnTo>
                <a:lnTo>
                  <a:pt x="1616923" y="218180"/>
                </a:lnTo>
                <a:lnTo>
                  <a:pt x="1616923" y="235452"/>
                </a:lnTo>
                <a:close/>
              </a:path>
              <a:path w="2393315" h="238759">
                <a:moveTo>
                  <a:pt x="1915620" y="234182"/>
                </a:moveTo>
                <a:lnTo>
                  <a:pt x="1895046" y="234182"/>
                </a:lnTo>
                <a:lnTo>
                  <a:pt x="1895046" y="200908"/>
                </a:lnTo>
                <a:lnTo>
                  <a:pt x="1839930" y="200908"/>
                </a:lnTo>
                <a:lnTo>
                  <a:pt x="1856649" y="199785"/>
                </a:lnTo>
                <a:lnTo>
                  <a:pt x="1871774" y="196495"/>
                </a:lnTo>
                <a:lnTo>
                  <a:pt x="1884755" y="191158"/>
                </a:lnTo>
                <a:lnTo>
                  <a:pt x="1895046" y="183891"/>
                </a:lnTo>
                <a:lnTo>
                  <a:pt x="1895046" y="7111"/>
                </a:lnTo>
                <a:lnTo>
                  <a:pt x="1915620" y="7111"/>
                </a:lnTo>
                <a:lnTo>
                  <a:pt x="1915620" y="234182"/>
                </a:lnTo>
                <a:close/>
              </a:path>
              <a:path w="2393315" h="238759">
                <a:moveTo>
                  <a:pt x="1836374" y="218434"/>
                </a:moveTo>
                <a:lnTo>
                  <a:pt x="1735284" y="218434"/>
                </a:lnTo>
                <a:lnTo>
                  <a:pt x="1735284" y="11175"/>
                </a:lnTo>
                <a:lnTo>
                  <a:pt x="1842723" y="11175"/>
                </a:lnTo>
                <a:lnTo>
                  <a:pt x="1842723" y="28955"/>
                </a:lnTo>
                <a:lnTo>
                  <a:pt x="1755350" y="28955"/>
                </a:lnTo>
                <a:lnTo>
                  <a:pt x="1755350" y="200908"/>
                </a:lnTo>
                <a:lnTo>
                  <a:pt x="1895046" y="200908"/>
                </a:lnTo>
                <a:lnTo>
                  <a:pt x="1884736" y="208469"/>
                </a:lnTo>
                <a:lnTo>
                  <a:pt x="1871044" y="213957"/>
                </a:lnTo>
                <a:lnTo>
                  <a:pt x="1854685" y="217303"/>
                </a:lnTo>
                <a:lnTo>
                  <a:pt x="1836374" y="218434"/>
                </a:lnTo>
                <a:close/>
              </a:path>
              <a:path w="2393315" h="238759">
                <a:moveTo>
                  <a:pt x="2088589" y="28955"/>
                </a:moveTo>
                <a:lnTo>
                  <a:pt x="1966672" y="28955"/>
                </a:lnTo>
                <a:lnTo>
                  <a:pt x="1966672" y="11175"/>
                </a:lnTo>
                <a:lnTo>
                  <a:pt x="2088589" y="11175"/>
                </a:lnTo>
                <a:lnTo>
                  <a:pt x="2088589" y="28955"/>
                </a:lnTo>
                <a:close/>
              </a:path>
              <a:path w="2393315" h="238759">
                <a:moveTo>
                  <a:pt x="1964132" y="218688"/>
                </a:moveTo>
                <a:lnTo>
                  <a:pt x="1964132" y="199893"/>
                </a:lnTo>
                <a:lnTo>
                  <a:pt x="1983464" y="187304"/>
                </a:lnTo>
                <a:lnTo>
                  <a:pt x="2000485" y="167381"/>
                </a:lnTo>
                <a:lnTo>
                  <a:pt x="2012602" y="138886"/>
                </a:lnTo>
                <a:lnTo>
                  <a:pt x="2017217" y="100581"/>
                </a:lnTo>
                <a:lnTo>
                  <a:pt x="2017217" y="28955"/>
                </a:lnTo>
                <a:lnTo>
                  <a:pt x="2037537" y="28955"/>
                </a:lnTo>
                <a:lnTo>
                  <a:pt x="2037537" y="100581"/>
                </a:lnTo>
                <a:lnTo>
                  <a:pt x="2042120" y="138815"/>
                </a:lnTo>
                <a:lnTo>
                  <a:pt x="2048986" y="154936"/>
                </a:lnTo>
                <a:lnTo>
                  <a:pt x="2027631" y="154936"/>
                </a:lnTo>
                <a:lnTo>
                  <a:pt x="2017674" y="174934"/>
                </a:lnTo>
                <a:lnTo>
                  <a:pt x="2003025" y="193003"/>
                </a:lnTo>
                <a:lnTo>
                  <a:pt x="1984805" y="207977"/>
                </a:lnTo>
                <a:lnTo>
                  <a:pt x="1964132" y="218688"/>
                </a:lnTo>
                <a:close/>
              </a:path>
              <a:path w="2393315" h="238759">
                <a:moveTo>
                  <a:pt x="2090875" y="218688"/>
                </a:moveTo>
                <a:lnTo>
                  <a:pt x="2069921" y="207762"/>
                </a:lnTo>
                <a:lnTo>
                  <a:pt x="2051824" y="192812"/>
                </a:lnTo>
                <a:lnTo>
                  <a:pt x="2037441" y="174862"/>
                </a:lnTo>
                <a:lnTo>
                  <a:pt x="2027631" y="154936"/>
                </a:lnTo>
                <a:lnTo>
                  <a:pt x="2048986" y="154936"/>
                </a:lnTo>
                <a:lnTo>
                  <a:pt x="2054205" y="167191"/>
                </a:lnTo>
                <a:lnTo>
                  <a:pt x="2071290" y="187090"/>
                </a:lnTo>
                <a:lnTo>
                  <a:pt x="2090875" y="199893"/>
                </a:lnTo>
                <a:lnTo>
                  <a:pt x="2090875" y="218688"/>
                </a:lnTo>
                <a:close/>
              </a:path>
              <a:path w="2393315" h="238759">
                <a:moveTo>
                  <a:pt x="2146246" y="234436"/>
                </a:moveTo>
                <a:lnTo>
                  <a:pt x="2125926" y="234436"/>
                </a:lnTo>
                <a:lnTo>
                  <a:pt x="2125926" y="7111"/>
                </a:lnTo>
                <a:lnTo>
                  <a:pt x="2146246" y="7111"/>
                </a:lnTo>
                <a:lnTo>
                  <a:pt x="2146246" y="102613"/>
                </a:lnTo>
                <a:lnTo>
                  <a:pt x="2183329" y="102613"/>
                </a:lnTo>
                <a:lnTo>
                  <a:pt x="2183329" y="120392"/>
                </a:lnTo>
                <a:lnTo>
                  <a:pt x="2146246" y="120392"/>
                </a:lnTo>
                <a:lnTo>
                  <a:pt x="2146246" y="234436"/>
                </a:lnTo>
                <a:close/>
              </a:path>
              <a:path w="2393315" h="238759">
                <a:moveTo>
                  <a:pt x="2261559" y="135886"/>
                </a:moveTo>
                <a:lnTo>
                  <a:pt x="2221428" y="121662"/>
                </a:lnTo>
                <a:lnTo>
                  <a:pt x="2203891" y="86552"/>
                </a:lnTo>
                <a:lnTo>
                  <a:pt x="2202632" y="70610"/>
                </a:lnTo>
                <a:lnTo>
                  <a:pt x="2203891" y="54815"/>
                </a:lnTo>
                <a:lnTo>
                  <a:pt x="2221428" y="19811"/>
                </a:lnTo>
                <a:lnTo>
                  <a:pt x="2261559" y="5587"/>
                </a:lnTo>
                <a:lnTo>
                  <a:pt x="2273398" y="6524"/>
                </a:lnTo>
                <a:lnTo>
                  <a:pt x="2284069" y="9270"/>
                </a:lnTo>
                <a:lnTo>
                  <a:pt x="2293455" y="13731"/>
                </a:lnTo>
                <a:lnTo>
                  <a:pt x="2301436" y="19811"/>
                </a:lnTo>
                <a:lnTo>
                  <a:pt x="2304473" y="23367"/>
                </a:lnTo>
                <a:lnTo>
                  <a:pt x="2261559" y="23367"/>
                </a:lnTo>
                <a:lnTo>
                  <a:pt x="2253606" y="24022"/>
                </a:lnTo>
                <a:lnTo>
                  <a:pt x="2223246" y="59097"/>
                </a:lnTo>
                <a:lnTo>
                  <a:pt x="2222444" y="70610"/>
                </a:lnTo>
                <a:lnTo>
                  <a:pt x="2223246" y="82123"/>
                </a:lnTo>
                <a:lnTo>
                  <a:pt x="2246510" y="115503"/>
                </a:lnTo>
                <a:lnTo>
                  <a:pt x="2261559" y="118107"/>
                </a:lnTo>
                <a:lnTo>
                  <a:pt x="2304471" y="118107"/>
                </a:lnTo>
                <a:lnTo>
                  <a:pt x="2301436" y="121662"/>
                </a:lnTo>
                <a:lnTo>
                  <a:pt x="2293455" y="127850"/>
                </a:lnTo>
                <a:lnTo>
                  <a:pt x="2284069" y="132298"/>
                </a:lnTo>
                <a:lnTo>
                  <a:pt x="2273398" y="134985"/>
                </a:lnTo>
                <a:lnTo>
                  <a:pt x="2261559" y="135886"/>
                </a:lnTo>
                <a:close/>
              </a:path>
              <a:path w="2393315" h="238759">
                <a:moveTo>
                  <a:pt x="2304471" y="118107"/>
                </a:moveTo>
                <a:lnTo>
                  <a:pt x="2261559" y="118107"/>
                </a:lnTo>
                <a:lnTo>
                  <a:pt x="2269512" y="117448"/>
                </a:lnTo>
                <a:lnTo>
                  <a:pt x="2276608" y="115503"/>
                </a:lnTo>
                <a:lnTo>
                  <a:pt x="2299622" y="82123"/>
                </a:lnTo>
                <a:lnTo>
                  <a:pt x="2300420" y="70610"/>
                </a:lnTo>
                <a:lnTo>
                  <a:pt x="2299622" y="59097"/>
                </a:lnTo>
                <a:lnTo>
                  <a:pt x="2276608" y="25939"/>
                </a:lnTo>
                <a:lnTo>
                  <a:pt x="2261559" y="23367"/>
                </a:lnTo>
                <a:lnTo>
                  <a:pt x="2304473" y="23367"/>
                </a:lnTo>
                <a:lnTo>
                  <a:pt x="2309556" y="29320"/>
                </a:lnTo>
                <a:lnTo>
                  <a:pt x="2315533" y="41019"/>
                </a:lnTo>
                <a:lnTo>
                  <a:pt x="2319224" y="54815"/>
                </a:lnTo>
                <a:lnTo>
                  <a:pt x="2320486" y="70610"/>
                </a:lnTo>
                <a:lnTo>
                  <a:pt x="2319224" y="86552"/>
                </a:lnTo>
                <a:lnTo>
                  <a:pt x="2315533" y="100422"/>
                </a:lnTo>
                <a:lnTo>
                  <a:pt x="2309556" y="112150"/>
                </a:lnTo>
                <a:lnTo>
                  <a:pt x="2304471" y="118107"/>
                </a:lnTo>
                <a:close/>
              </a:path>
              <a:path w="2393315" h="238759">
                <a:moveTo>
                  <a:pt x="2388810" y="165349"/>
                </a:moveTo>
                <a:lnTo>
                  <a:pt x="2368490" y="165349"/>
                </a:lnTo>
                <a:lnTo>
                  <a:pt x="2368490" y="7111"/>
                </a:lnTo>
                <a:lnTo>
                  <a:pt x="2388810" y="7111"/>
                </a:lnTo>
                <a:lnTo>
                  <a:pt x="2388810" y="165349"/>
                </a:lnTo>
                <a:close/>
              </a:path>
              <a:path w="2393315" h="238759">
                <a:moveTo>
                  <a:pt x="2393128" y="235452"/>
                </a:moveTo>
                <a:lnTo>
                  <a:pt x="2219904" y="235452"/>
                </a:lnTo>
                <a:lnTo>
                  <a:pt x="2219904" y="161031"/>
                </a:lnTo>
                <a:lnTo>
                  <a:pt x="2240478" y="161031"/>
                </a:lnTo>
                <a:lnTo>
                  <a:pt x="2240478" y="217926"/>
                </a:lnTo>
                <a:lnTo>
                  <a:pt x="2393128" y="217926"/>
                </a:lnTo>
                <a:lnTo>
                  <a:pt x="2393128" y="23545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80244" y="8404174"/>
            <a:ext cx="2752725" cy="241300"/>
          </a:xfrm>
          <a:custGeom>
            <a:avLst/>
            <a:gdLst/>
            <a:ahLst/>
            <a:cxnLst/>
            <a:rect l="l" t="t" r="r" b="b"/>
            <a:pathLst>
              <a:path w="2752725" h="241300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752725" h="241300">
                <a:moveTo>
                  <a:pt x="256025" y="31495"/>
                </a:moveTo>
                <a:lnTo>
                  <a:pt x="235706" y="31495"/>
                </a:lnTo>
                <a:lnTo>
                  <a:pt x="235706" y="0"/>
                </a:lnTo>
                <a:lnTo>
                  <a:pt x="256025" y="0"/>
                </a:lnTo>
                <a:lnTo>
                  <a:pt x="256025" y="31495"/>
                </a:lnTo>
                <a:close/>
              </a:path>
              <a:path w="2752725" h="241300">
                <a:moveTo>
                  <a:pt x="279901" y="221228"/>
                </a:moveTo>
                <a:lnTo>
                  <a:pt x="177795" y="221228"/>
                </a:lnTo>
                <a:lnTo>
                  <a:pt x="177795" y="203448"/>
                </a:lnTo>
                <a:lnTo>
                  <a:pt x="287266" y="203448"/>
                </a:lnTo>
                <a:lnTo>
                  <a:pt x="303816" y="202794"/>
                </a:lnTo>
                <a:lnTo>
                  <a:pt x="319460" y="200496"/>
                </a:lnTo>
                <a:lnTo>
                  <a:pt x="333485" y="196055"/>
                </a:lnTo>
                <a:lnTo>
                  <a:pt x="345177" y="188971"/>
                </a:lnTo>
                <a:lnTo>
                  <a:pt x="345177" y="7111"/>
                </a:lnTo>
                <a:lnTo>
                  <a:pt x="365750" y="7111"/>
                </a:lnTo>
                <a:lnTo>
                  <a:pt x="365750" y="206496"/>
                </a:lnTo>
                <a:lnTo>
                  <a:pt x="345177" y="206496"/>
                </a:lnTo>
                <a:lnTo>
                  <a:pt x="333692" y="213513"/>
                </a:lnTo>
                <a:lnTo>
                  <a:pt x="318635" y="218053"/>
                </a:lnTo>
                <a:lnTo>
                  <a:pt x="300530" y="220498"/>
                </a:lnTo>
                <a:lnTo>
                  <a:pt x="279901" y="221228"/>
                </a:lnTo>
                <a:close/>
              </a:path>
              <a:path w="2752725" h="241300">
                <a:moveTo>
                  <a:pt x="305300" y="49528"/>
                </a:moveTo>
                <a:lnTo>
                  <a:pt x="185415" y="49528"/>
                </a:lnTo>
                <a:lnTo>
                  <a:pt x="185415" y="31495"/>
                </a:lnTo>
                <a:lnTo>
                  <a:pt x="305300" y="31495"/>
                </a:lnTo>
                <a:lnTo>
                  <a:pt x="305300" y="49528"/>
                </a:lnTo>
                <a:close/>
              </a:path>
              <a:path w="2752725" h="241300">
                <a:moveTo>
                  <a:pt x="182367" y="148586"/>
                </a:moveTo>
                <a:lnTo>
                  <a:pt x="182367" y="130044"/>
                </a:lnTo>
                <a:lnTo>
                  <a:pt x="202917" y="119412"/>
                </a:lnTo>
                <a:lnTo>
                  <a:pt x="219895" y="103661"/>
                </a:lnTo>
                <a:lnTo>
                  <a:pt x="231443" y="83004"/>
                </a:lnTo>
                <a:lnTo>
                  <a:pt x="235706" y="57656"/>
                </a:lnTo>
                <a:lnTo>
                  <a:pt x="235706" y="49528"/>
                </a:lnTo>
                <a:lnTo>
                  <a:pt x="256025" y="49528"/>
                </a:lnTo>
                <a:lnTo>
                  <a:pt x="256025" y="57656"/>
                </a:lnTo>
                <a:lnTo>
                  <a:pt x="260355" y="82500"/>
                </a:lnTo>
                <a:lnTo>
                  <a:pt x="269344" y="97787"/>
                </a:lnTo>
                <a:lnTo>
                  <a:pt x="246119" y="97787"/>
                </a:lnTo>
                <a:lnTo>
                  <a:pt x="236622" y="113047"/>
                </a:lnTo>
                <a:lnTo>
                  <a:pt x="222339" y="127282"/>
                </a:lnTo>
                <a:lnTo>
                  <a:pt x="204008" y="139470"/>
                </a:lnTo>
                <a:lnTo>
                  <a:pt x="182367" y="148586"/>
                </a:lnTo>
                <a:close/>
              </a:path>
              <a:path w="2752725" h="241300">
                <a:moveTo>
                  <a:pt x="309110" y="145792"/>
                </a:moveTo>
                <a:lnTo>
                  <a:pt x="288481" y="137327"/>
                </a:lnTo>
                <a:lnTo>
                  <a:pt x="270376" y="125885"/>
                </a:lnTo>
                <a:lnTo>
                  <a:pt x="255890" y="112396"/>
                </a:lnTo>
                <a:lnTo>
                  <a:pt x="246119" y="97787"/>
                </a:lnTo>
                <a:lnTo>
                  <a:pt x="269344" y="97787"/>
                </a:lnTo>
                <a:lnTo>
                  <a:pt x="271995" y="102295"/>
                </a:lnTo>
                <a:lnTo>
                  <a:pt x="288921" y="117233"/>
                </a:lnTo>
                <a:lnTo>
                  <a:pt x="309110" y="127504"/>
                </a:lnTo>
                <a:lnTo>
                  <a:pt x="309110" y="145792"/>
                </a:lnTo>
                <a:close/>
              </a:path>
              <a:path w="2752725" h="241300">
                <a:moveTo>
                  <a:pt x="256533" y="203448"/>
                </a:moveTo>
                <a:lnTo>
                  <a:pt x="236214" y="203448"/>
                </a:lnTo>
                <a:lnTo>
                  <a:pt x="236214" y="145284"/>
                </a:lnTo>
                <a:lnTo>
                  <a:pt x="256533" y="145284"/>
                </a:lnTo>
                <a:lnTo>
                  <a:pt x="256533" y="203448"/>
                </a:lnTo>
                <a:close/>
              </a:path>
              <a:path w="2752725" h="241300">
                <a:moveTo>
                  <a:pt x="365750" y="234436"/>
                </a:moveTo>
                <a:lnTo>
                  <a:pt x="345177" y="234436"/>
                </a:lnTo>
                <a:lnTo>
                  <a:pt x="345177" y="206496"/>
                </a:lnTo>
                <a:lnTo>
                  <a:pt x="365750" y="206496"/>
                </a:lnTo>
                <a:lnTo>
                  <a:pt x="365750" y="234436"/>
                </a:lnTo>
                <a:close/>
              </a:path>
              <a:path w="2752725" h="241300">
                <a:moveTo>
                  <a:pt x="601202" y="27177"/>
                </a:moveTo>
                <a:lnTo>
                  <a:pt x="427471" y="27177"/>
                </a:lnTo>
                <a:lnTo>
                  <a:pt x="427471" y="9651"/>
                </a:lnTo>
                <a:lnTo>
                  <a:pt x="601202" y="9651"/>
                </a:lnTo>
                <a:lnTo>
                  <a:pt x="601202" y="27177"/>
                </a:lnTo>
                <a:close/>
              </a:path>
              <a:path w="2752725" h="241300">
                <a:moveTo>
                  <a:pt x="423915" y="90421"/>
                </a:moveTo>
                <a:lnTo>
                  <a:pt x="423915" y="72896"/>
                </a:lnTo>
                <a:lnTo>
                  <a:pt x="451378" y="68594"/>
                </a:lnTo>
                <a:lnTo>
                  <a:pt x="477127" y="59434"/>
                </a:lnTo>
                <a:lnTo>
                  <a:pt x="496208" y="45893"/>
                </a:lnTo>
                <a:lnTo>
                  <a:pt x="503669" y="28447"/>
                </a:lnTo>
                <a:lnTo>
                  <a:pt x="503669" y="27177"/>
                </a:lnTo>
                <a:lnTo>
                  <a:pt x="524242" y="27177"/>
                </a:lnTo>
                <a:lnTo>
                  <a:pt x="524242" y="28447"/>
                </a:lnTo>
                <a:lnTo>
                  <a:pt x="531668" y="45929"/>
                </a:lnTo>
                <a:lnTo>
                  <a:pt x="542178" y="53338"/>
                </a:lnTo>
                <a:lnTo>
                  <a:pt x="514083" y="53338"/>
                </a:lnTo>
                <a:lnTo>
                  <a:pt x="498172" y="67562"/>
                </a:lnTo>
                <a:lnTo>
                  <a:pt x="476333" y="78738"/>
                </a:lnTo>
                <a:lnTo>
                  <a:pt x="450826" y="86484"/>
                </a:lnTo>
                <a:lnTo>
                  <a:pt x="423915" y="90421"/>
                </a:lnTo>
                <a:close/>
              </a:path>
              <a:path w="2752725" h="241300">
                <a:moveTo>
                  <a:pt x="603996" y="90421"/>
                </a:moveTo>
                <a:lnTo>
                  <a:pt x="576982" y="86234"/>
                </a:lnTo>
                <a:lnTo>
                  <a:pt x="551515" y="78452"/>
                </a:lnTo>
                <a:lnTo>
                  <a:pt x="529810" y="67383"/>
                </a:lnTo>
                <a:lnTo>
                  <a:pt x="514083" y="53338"/>
                </a:lnTo>
                <a:lnTo>
                  <a:pt x="542178" y="53338"/>
                </a:lnTo>
                <a:lnTo>
                  <a:pt x="550689" y="59339"/>
                </a:lnTo>
                <a:lnTo>
                  <a:pt x="576426" y="68415"/>
                </a:lnTo>
                <a:lnTo>
                  <a:pt x="603996" y="72896"/>
                </a:lnTo>
                <a:lnTo>
                  <a:pt x="603996" y="90421"/>
                </a:lnTo>
                <a:close/>
              </a:path>
              <a:path w="2752725" h="241300">
                <a:moveTo>
                  <a:pt x="524242" y="116075"/>
                </a:moveTo>
                <a:lnTo>
                  <a:pt x="503669" y="116075"/>
                </a:lnTo>
                <a:lnTo>
                  <a:pt x="503669" y="81531"/>
                </a:lnTo>
                <a:lnTo>
                  <a:pt x="524242" y="81531"/>
                </a:lnTo>
                <a:lnTo>
                  <a:pt x="524242" y="116075"/>
                </a:lnTo>
                <a:close/>
              </a:path>
              <a:path w="2752725" h="241300">
                <a:moveTo>
                  <a:pt x="616696" y="133600"/>
                </a:moveTo>
                <a:lnTo>
                  <a:pt x="411977" y="133600"/>
                </a:lnTo>
                <a:lnTo>
                  <a:pt x="411977" y="116075"/>
                </a:lnTo>
                <a:lnTo>
                  <a:pt x="616696" y="116075"/>
                </a:lnTo>
                <a:lnTo>
                  <a:pt x="616696" y="133600"/>
                </a:lnTo>
                <a:close/>
              </a:path>
              <a:path w="2752725" h="241300">
                <a:moveTo>
                  <a:pt x="514591" y="241293"/>
                </a:moveTo>
                <a:lnTo>
                  <a:pt x="470396" y="238246"/>
                </a:lnTo>
                <a:lnTo>
                  <a:pt x="432543" y="222716"/>
                </a:lnTo>
                <a:lnTo>
                  <a:pt x="422899" y="199893"/>
                </a:lnTo>
                <a:lnTo>
                  <a:pt x="423986" y="191165"/>
                </a:lnTo>
                <a:lnTo>
                  <a:pt x="453370" y="165738"/>
                </a:lnTo>
                <a:lnTo>
                  <a:pt x="514591" y="158238"/>
                </a:lnTo>
                <a:lnTo>
                  <a:pt x="538291" y="159055"/>
                </a:lnTo>
                <a:lnTo>
                  <a:pt x="558659" y="161539"/>
                </a:lnTo>
                <a:lnTo>
                  <a:pt x="575597" y="165738"/>
                </a:lnTo>
                <a:lnTo>
                  <a:pt x="589011" y="171699"/>
                </a:lnTo>
                <a:lnTo>
                  <a:pt x="594202" y="175509"/>
                </a:lnTo>
                <a:lnTo>
                  <a:pt x="514591" y="175509"/>
                </a:lnTo>
                <a:lnTo>
                  <a:pt x="493688" y="176132"/>
                </a:lnTo>
                <a:lnTo>
                  <a:pt x="452362" y="185669"/>
                </a:lnTo>
                <a:lnTo>
                  <a:pt x="443472" y="194305"/>
                </a:lnTo>
                <a:lnTo>
                  <a:pt x="443472" y="205734"/>
                </a:lnTo>
                <a:lnTo>
                  <a:pt x="493688" y="223653"/>
                </a:lnTo>
                <a:lnTo>
                  <a:pt x="514591" y="224276"/>
                </a:lnTo>
                <a:lnTo>
                  <a:pt x="594368" y="224276"/>
                </a:lnTo>
                <a:lnTo>
                  <a:pt x="589011" y="228340"/>
                </a:lnTo>
                <a:lnTo>
                  <a:pt x="575597" y="234221"/>
                </a:lnTo>
                <a:lnTo>
                  <a:pt x="558659" y="238246"/>
                </a:lnTo>
                <a:lnTo>
                  <a:pt x="538291" y="240555"/>
                </a:lnTo>
                <a:lnTo>
                  <a:pt x="514591" y="241293"/>
                </a:lnTo>
                <a:close/>
              </a:path>
              <a:path w="2752725" h="241300">
                <a:moveTo>
                  <a:pt x="594368" y="224276"/>
                </a:moveTo>
                <a:lnTo>
                  <a:pt x="514591" y="224276"/>
                </a:lnTo>
                <a:lnTo>
                  <a:pt x="535494" y="223653"/>
                </a:lnTo>
                <a:lnTo>
                  <a:pt x="552848" y="221768"/>
                </a:lnTo>
                <a:lnTo>
                  <a:pt x="566632" y="218597"/>
                </a:lnTo>
                <a:lnTo>
                  <a:pt x="576819" y="214116"/>
                </a:lnTo>
                <a:lnTo>
                  <a:pt x="582915" y="210560"/>
                </a:lnTo>
                <a:lnTo>
                  <a:pt x="585709" y="205734"/>
                </a:lnTo>
                <a:lnTo>
                  <a:pt x="585709" y="194305"/>
                </a:lnTo>
                <a:lnTo>
                  <a:pt x="535494" y="176132"/>
                </a:lnTo>
                <a:lnTo>
                  <a:pt x="514591" y="175509"/>
                </a:lnTo>
                <a:lnTo>
                  <a:pt x="594202" y="175509"/>
                </a:lnTo>
                <a:lnTo>
                  <a:pt x="596424" y="177140"/>
                </a:lnTo>
                <a:lnTo>
                  <a:pt x="601837" y="183605"/>
                </a:lnTo>
                <a:lnTo>
                  <a:pt x="605155" y="191165"/>
                </a:lnTo>
                <a:lnTo>
                  <a:pt x="606282" y="199893"/>
                </a:lnTo>
                <a:lnTo>
                  <a:pt x="605155" y="208516"/>
                </a:lnTo>
                <a:lnTo>
                  <a:pt x="601837" y="216116"/>
                </a:lnTo>
                <a:lnTo>
                  <a:pt x="596424" y="222716"/>
                </a:lnTo>
                <a:lnTo>
                  <a:pt x="594368" y="224276"/>
                </a:lnTo>
                <a:close/>
              </a:path>
              <a:path w="2752725" h="241300">
                <a:moveTo>
                  <a:pt x="708896" y="135886"/>
                </a:moveTo>
                <a:lnTo>
                  <a:pt x="668765" y="121662"/>
                </a:lnTo>
                <a:lnTo>
                  <a:pt x="651227" y="86552"/>
                </a:lnTo>
                <a:lnTo>
                  <a:pt x="649969" y="70610"/>
                </a:lnTo>
                <a:lnTo>
                  <a:pt x="651227" y="54815"/>
                </a:lnTo>
                <a:lnTo>
                  <a:pt x="668765" y="19811"/>
                </a:lnTo>
                <a:lnTo>
                  <a:pt x="708896" y="5587"/>
                </a:lnTo>
                <a:lnTo>
                  <a:pt x="720845" y="6524"/>
                </a:lnTo>
                <a:lnTo>
                  <a:pt x="731533" y="9270"/>
                </a:lnTo>
                <a:lnTo>
                  <a:pt x="740935" y="13731"/>
                </a:lnTo>
                <a:lnTo>
                  <a:pt x="749027" y="19811"/>
                </a:lnTo>
                <a:lnTo>
                  <a:pt x="752048" y="23367"/>
                </a:lnTo>
                <a:lnTo>
                  <a:pt x="708896" y="23367"/>
                </a:lnTo>
                <a:lnTo>
                  <a:pt x="700943" y="24022"/>
                </a:lnTo>
                <a:lnTo>
                  <a:pt x="670582" y="59097"/>
                </a:lnTo>
                <a:lnTo>
                  <a:pt x="669781" y="70610"/>
                </a:lnTo>
                <a:lnTo>
                  <a:pt x="670582" y="82123"/>
                </a:lnTo>
                <a:lnTo>
                  <a:pt x="693847" y="115503"/>
                </a:lnTo>
                <a:lnTo>
                  <a:pt x="708896" y="118107"/>
                </a:lnTo>
                <a:lnTo>
                  <a:pt x="752047" y="118107"/>
                </a:lnTo>
                <a:lnTo>
                  <a:pt x="749027" y="121662"/>
                </a:lnTo>
                <a:lnTo>
                  <a:pt x="740935" y="127850"/>
                </a:lnTo>
                <a:lnTo>
                  <a:pt x="731533" y="132298"/>
                </a:lnTo>
                <a:lnTo>
                  <a:pt x="720845" y="134985"/>
                </a:lnTo>
                <a:lnTo>
                  <a:pt x="708896" y="135886"/>
                </a:lnTo>
                <a:close/>
              </a:path>
              <a:path w="2752725" h="241300">
                <a:moveTo>
                  <a:pt x="752047" y="118107"/>
                </a:moveTo>
                <a:lnTo>
                  <a:pt x="708896" y="118107"/>
                </a:lnTo>
                <a:lnTo>
                  <a:pt x="716849" y="117448"/>
                </a:lnTo>
                <a:lnTo>
                  <a:pt x="723945" y="115503"/>
                </a:lnTo>
                <a:lnTo>
                  <a:pt x="746959" y="82123"/>
                </a:lnTo>
                <a:lnTo>
                  <a:pt x="747757" y="70610"/>
                </a:lnTo>
                <a:lnTo>
                  <a:pt x="746959" y="59097"/>
                </a:lnTo>
                <a:lnTo>
                  <a:pt x="723945" y="25939"/>
                </a:lnTo>
                <a:lnTo>
                  <a:pt x="708896" y="23367"/>
                </a:lnTo>
                <a:lnTo>
                  <a:pt x="752048" y="23367"/>
                </a:lnTo>
                <a:lnTo>
                  <a:pt x="757107" y="29320"/>
                </a:lnTo>
                <a:lnTo>
                  <a:pt x="762996" y="41019"/>
                </a:lnTo>
                <a:lnTo>
                  <a:pt x="766600" y="54815"/>
                </a:lnTo>
                <a:lnTo>
                  <a:pt x="767822" y="70610"/>
                </a:lnTo>
                <a:lnTo>
                  <a:pt x="766600" y="86552"/>
                </a:lnTo>
                <a:lnTo>
                  <a:pt x="762996" y="100422"/>
                </a:lnTo>
                <a:lnTo>
                  <a:pt x="757107" y="112150"/>
                </a:lnTo>
                <a:lnTo>
                  <a:pt x="752047" y="118107"/>
                </a:lnTo>
                <a:close/>
              </a:path>
              <a:path w="2752725" h="241300">
                <a:moveTo>
                  <a:pt x="832591" y="165349"/>
                </a:moveTo>
                <a:lnTo>
                  <a:pt x="812271" y="165349"/>
                </a:lnTo>
                <a:lnTo>
                  <a:pt x="812271" y="7111"/>
                </a:lnTo>
                <a:lnTo>
                  <a:pt x="832591" y="7111"/>
                </a:lnTo>
                <a:lnTo>
                  <a:pt x="832591" y="71372"/>
                </a:lnTo>
                <a:lnTo>
                  <a:pt x="867388" y="71372"/>
                </a:lnTo>
                <a:lnTo>
                  <a:pt x="867388" y="89405"/>
                </a:lnTo>
                <a:lnTo>
                  <a:pt x="832591" y="89405"/>
                </a:lnTo>
                <a:lnTo>
                  <a:pt x="832591" y="165349"/>
                </a:lnTo>
                <a:close/>
              </a:path>
              <a:path w="2752725" h="241300">
                <a:moveTo>
                  <a:pt x="836909" y="235452"/>
                </a:moveTo>
                <a:lnTo>
                  <a:pt x="665971" y="235452"/>
                </a:lnTo>
                <a:lnTo>
                  <a:pt x="665971" y="161031"/>
                </a:lnTo>
                <a:lnTo>
                  <a:pt x="686290" y="161031"/>
                </a:lnTo>
                <a:lnTo>
                  <a:pt x="686290" y="217926"/>
                </a:lnTo>
                <a:lnTo>
                  <a:pt x="836909" y="217926"/>
                </a:lnTo>
                <a:lnTo>
                  <a:pt x="836909" y="235452"/>
                </a:lnTo>
                <a:close/>
              </a:path>
              <a:path w="2752725" h="241300">
                <a:moveTo>
                  <a:pt x="972795" y="220720"/>
                </a:moveTo>
                <a:lnTo>
                  <a:pt x="950698" y="220720"/>
                </a:lnTo>
                <a:lnTo>
                  <a:pt x="950698" y="21589"/>
                </a:lnTo>
                <a:lnTo>
                  <a:pt x="1025626" y="21589"/>
                </a:lnTo>
                <a:lnTo>
                  <a:pt x="1052426" y="25835"/>
                </a:lnTo>
                <a:lnTo>
                  <a:pt x="1072011" y="38035"/>
                </a:lnTo>
                <a:lnTo>
                  <a:pt x="1073786" y="40892"/>
                </a:lnTo>
                <a:lnTo>
                  <a:pt x="972795" y="40892"/>
                </a:lnTo>
                <a:lnTo>
                  <a:pt x="972795" y="125218"/>
                </a:lnTo>
                <a:lnTo>
                  <a:pt x="1073786" y="125218"/>
                </a:lnTo>
                <a:lnTo>
                  <a:pt x="1072011" y="128076"/>
                </a:lnTo>
                <a:lnTo>
                  <a:pt x="1052426" y="140275"/>
                </a:lnTo>
                <a:lnTo>
                  <a:pt x="1025626" y="144522"/>
                </a:lnTo>
                <a:lnTo>
                  <a:pt x="972795" y="144522"/>
                </a:lnTo>
                <a:lnTo>
                  <a:pt x="972795" y="220720"/>
                </a:lnTo>
                <a:close/>
              </a:path>
              <a:path w="2752725" h="241300">
                <a:moveTo>
                  <a:pt x="1073786" y="125218"/>
                </a:moveTo>
                <a:lnTo>
                  <a:pt x="1023340" y="125218"/>
                </a:lnTo>
                <a:lnTo>
                  <a:pt x="1041901" y="122309"/>
                </a:lnTo>
                <a:lnTo>
                  <a:pt x="1055248" y="113947"/>
                </a:lnTo>
                <a:lnTo>
                  <a:pt x="1063308" y="100680"/>
                </a:lnTo>
                <a:lnTo>
                  <a:pt x="1066011" y="83055"/>
                </a:lnTo>
                <a:lnTo>
                  <a:pt x="1063308" y="65323"/>
                </a:lnTo>
                <a:lnTo>
                  <a:pt x="1055248" y="52068"/>
                </a:lnTo>
                <a:lnTo>
                  <a:pt x="1041901" y="43766"/>
                </a:lnTo>
                <a:lnTo>
                  <a:pt x="1023340" y="40892"/>
                </a:lnTo>
                <a:lnTo>
                  <a:pt x="1073786" y="40892"/>
                </a:lnTo>
                <a:lnTo>
                  <a:pt x="1084025" y="57378"/>
                </a:lnTo>
                <a:lnTo>
                  <a:pt x="1088108" y="83055"/>
                </a:lnTo>
                <a:lnTo>
                  <a:pt x="1084025" y="108733"/>
                </a:lnTo>
                <a:lnTo>
                  <a:pt x="1073786" y="125218"/>
                </a:lnTo>
                <a:close/>
              </a:path>
              <a:path w="2752725" h="241300">
                <a:moveTo>
                  <a:pt x="1130271" y="220720"/>
                </a:moveTo>
                <a:lnTo>
                  <a:pt x="1108174" y="220720"/>
                </a:lnTo>
                <a:lnTo>
                  <a:pt x="1108174" y="21589"/>
                </a:lnTo>
                <a:lnTo>
                  <a:pt x="1183102" y="21589"/>
                </a:lnTo>
                <a:lnTo>
                  <a:pt x="1209902" y="25835"/>
                </a:lnTo>
                <a:lnTo>
                  <a:pt x="1229488" y="38035"/>
                </a:lnTo>
                <a:lnTo>
                  <a:pt x="1231262" y="40892"/>
                </a:lnTo>
                <a:lnTo>
                  <a:pt x="1130271" y="40892"/>
                </a:lnTo>
                <a:lnTo>
                  <a:pt x="1130271" y="125218"/>
                </a:lnTo>
                <a:lnTo>
                  <a:pt x="1231262" y="125218"/>
                </a:lnTo>
                <a:lnTo>
                  <a:pt x="1229488" y="128076"/>
                </a:lnTo>
                <a:lnTo>
                  <a:pt x="1209902" y="140275"/>
                </a:lnTo>
                <a:lnTo>
                  <a:pt x="1183102" y="144522"/>
                </a:lnTo>
                <a:lnTo>
                  <a:pt x="1130271" y="144522"/>
                </a:lnTo>
                <a:lnTo>
                  <a:pt x="1130271" y="220720"/>
                </a:lnTo>
                <a:close/>
              </a:path>
              <a:path w="2752725" h="241300">
                <a:moveTo>
                  <a:pt x="1231262" y="125218"/>
                </a:moveTo>
                <a:lnTo>
                  <a:pt x="1180816" y="125218"/>
                </a:lnTo>
                <a:lnTo>
                  <a:pt x="1199377" y="122309"/>
                </a:lnTo>
                <a:lnTo>
                  <a:pt x="1212724" y="113947"/>
                </a:lnTo>
                <a:lnTo>
                  <a:pt x="1220784" y="100680"/>
                </a:lnTo>
                <a:lnTo>
                  <a:pt x="1223487" y="83055"/>
                </a:lnTo>
                <a:lnTo>
                  <a:pt x="1220784" y="65323"/>
                </a:lnTo>
                <a:lnTo>
                  <a:pt x="1212724" y="52068"/>
                </a:lnTo>
                <a:lnTo>
                  <a:pt x="1199377" y="43766"/>
                </a:lnTo>
                <a:lnTo>
                  <a:pt x="1180816" y="40892"/>
                </a:lnTo>
                <a:lnTo>
                  <a:pt x="1231262" y="40892"/>
                </a:lnTo>
                <a:lnTo>
                  <a:pt x="1241501" y="57378"/>
                </a:lnTo>
                <a:lnTo>
                  <a:pt x="1245584" y="83055"/>
                </a:lnTo>
                <a:lnTo>
                  <a:pt x="1241501" y="108733"/>
                </a:lnTo>
                <a:lnTo>
                  <a:pt x="1231262" y="125218"/>
                </a:lnTo>
                <a:close/>
              </a:path>
              <a:path w="2752725" h="241300">
                <a:moveTo>
                  <a:pt x="1388837" y="40892"/>
                </a:moveTo>
                <a:lnTo>
                  <a:pt x="1250410" y="40892"/>
                </a:lnTo>
                <a:lnTo>
                  <a:pt x="1250410" y="21589"/>
                </a:lnTo>
                <a:lnTo>
                  <a:pt x="1388837" y="21589"/>
                </a:lnTo>
                <a:lnTo>
                  <a:pt x="1388837" y="40892"/>
                </a:lnTo>
                <a:close/>
              </a:path>
              <a:path w="2752725" h="241300">
                <a:moveTo>
                  <a:pt x="1330672" y="220720"/>
                </a:moveTo>
                <a:lnTo>
                  <a:pt x="1308575" y="220720"/>
                </a:lnTo>
                <a:lnTo>
                  <a:pt x="1308575" y="40892"/>
                </a:lnTo>
                <a:lnTo>
                  <a:pt x="1330672" y="40892"/>
                </a:lnTo>
                <a:lnTo>
                  <a:pt x="1330672" y="220720"/>
                </a:lnTo>
                <a:close/>
              </a:path>
              <a:path w="2752725" h="241300">
                <a:moveTo>
                  <a:pt x="1616161" y="231896"/>
                </a:moveTo>
                <a:lnTo>
                  <a:pt x="1596350" y="231896"/>
                </a:lnTo>
                <a:lnTo>
                  <a:pt x="1596350" y="116329"/>
                </a:lnTo>
                <a:lnTo>
                  <a:pt x="1559013" y="116329"/>
                </a:lnTo>
                <a:lnTo>
                  <a:pt x="1559013" y="98295"/>
                </a:lnTo>
                <a:lnTo>
                  <a:pt x="1596350" y="98295"/>
                </a:lnTo>
                <a:lnTo>
                  <a:pt x="1596350" y="8381"/>
                </a:lnTo>
                <a:lnTo>
                  <a:pt x="1616161" y="8381"/>
                </a:lnTo>
                <a:lnTo>
                  <a:pt x="1616161" y="231896"/>
                </a:lnTo>
                <a:close/>
              </a:path>
              <a:path w="2752725" h="241300">
                <a:moveTo>
                  <a:pt x="1570442" y="28955"/>
                </a:moveTo>
                <a:lnTo>
                  <a:pt x="1479767" y="28955"/>
                </a:lnTo>
                <a:lnTo>
                  <a:pt x="1479767" y="11175"/>
                </a:lnTo>
                <a:lnTo>
                  <a:pt x="1570442" y="11175"/>
                </a:lnTo>
                <a:lnTo>
                  <a:pt x="1570442" y="28955"/>
                </a:lnTo>
                <a:close/>
              </a:path>
              <a:path w="2752725" h="241300">
                <a:moveTo>
                  <a:pt x="1477227" y="218434"/>
                </a:moveTo>
                <a:lnTo>
                  <a:pt x="1477227" y="199893"/>
                </a:lnTo>
                <a:lnTo>
                  <a:pt x="1492180" y="189423"/>
                </a:lnTo>
                <a:lnTo>
                  <a:pt x="1504277" y="173477"/>
                </a:lnTo>
                <a:lnTo>
                  <a:pt x="1512376" y="150066"/>
                </a:lnTo>
                <a:lnTo>
                  <a:pt x="1515326" y="117345"/>
                </a:lnTo>
                <a:lnTo>
                  <a:pt x="1515326" y="28955"/>
                </a:lnTo>
                <a:lnTo>
                  <a:pt x="1535137" y="28955"/>
                </a:lnTo>
                <a:lnTo>
                  <a:pt x="1535137" y="117345"/>
                </a:lnTo>
                <a:lnTo>
                  <a:pt x="1538031" y="150102"/>
                </a:lnTo>
                <a:lnTo>
                  <a:pt x="1544498" y="169159"/>
                </a:lnTo>
                <a:lnTo>
                  <a:pt x="1524977" y="169159"/>
                </a:lnTo>
                <a:lnTo>
                  <a:pt x="1518124" y="184466"/>
                </a:lnTo>
                <a:lnTo>
                  <a:pt x="1507636" y="198305"/>
                </a:lnTo>
                <a:lnTo>
                  <a:pt x="1493939" y="209842"/>
                </a:lnTo>
                <a:lnTo>
                  <a:pt x="1477227" y="218434"/>
                </a:lnTo>
                <a:close/>
              </a:path>
              <a:path w="2752725" h="241300">
                <a:moveTo>
                  <a:pt x="1573236" y="218688"/>
                </a:moveTo>
                <a:lnTo>
                  <a:pt x="1556409" y="210021"/>
                </a:lnTo>
                <a:lnTo>
                  <a:pt x="1542606" y="198273"/>
                </a:lnTo>
                <a:lnTo>
                  <a:pt x="1532089" y="184399"/>
                </a:lnTo>
                <a:lnTo>
                  <a:pt x="1524977" y="169159"/>
                </a:lnTo>
                <a:lnTo>
                  <a:pt x="1544498" y="169159"/>
                </a:lnTo>
                <a:lnTo>
                  <a:pt x="1545995" y="173572"/>
                </a:lnTo>
                <a:lnTo>
                  <a:pt x="1558068" y="189602"/>
                </a:lnTo>
                <a:lnTo>
                  <a:pt x="1573236" y="199893"/>
                </a:lnTo>
                <a:lnTo>
                  <a:pt x="1573236" y="218688"/>
                </a:lnTo>
                <a:close/>
              </a:path>
              <a:path w="2752725" h="241300">
                <a:moveTo>
                  <a:pt x="1664674" y="234182"/>
                </a:moveTo>
                <a:lnTo>
                  <a:pt x="1644862" y="234182"/>
                </a:lnTo>
                <a:lnTo>
                  <a:pt x="1644862" y="7111"/>
                </a:lnTo>
                <a:lnTo>
                  <a:pt x="1664674" y="7111"/>
                </a:lnTo>
                <a:lnTo>
                  <a:pt x="1664674" y="234182"/>
                </a:lnTo>
                <a:close/>
              </a:path>
              <a:path w="2752725" h="241300">
                <a:moveTo>
                  <a:pt x="1827738" y="27431"/>
                </a:moveTo>
                <a:lnTo>
                  <a:pt x="1712171" y="27431"/>
                </a:lnTo>
                <a:lnTo>
                  <a:pt x="1712171" y="9651"/>
                </a:lnTo>
                <a:lnTo>
                  <a:pt x="1827738" y="9651"/>
                </a:lnTo>
                <a:lnTo>
                  <a:pt x="1827738" y="27431"/>
                </a:lnTo>
                <a:close/>
              </a:path>
              <a:path w="2752725" h="241300">
                <a:moveTo>
                  <a:pt x="1708361" y="132584"/>
                </a:moveTo>
                <a:lnTo>
                  <a:pt x="1708361" y="114043"/>
                </a:lnTo>
                <a:lnTo>
                  <a:pt x="1728272" y="106379"/>
                </a:lnTo>
                <a:lnTo>
                  <a:pt x="1744587" y="92548"/>
                </a:lnTo>
                <a:lnTo>
                  <a:pt x="1755616" y="72574"/>
                </a:lnTo>
                <a:lnTo>
                  <a:pt x="1759668" y="46480"/>
                </a:lnTo>
                <a:lnTo>
                  <a:pt x="1759668" y="27431"/>
                </a:lnTo>
                <a:lnTo>
                  <a:pt x="1779987" y="27431"/>
                </a:lnTo>
                <a:lnTo>
                  <a:pt x="1779987" y="46480"/>
                </a:lnTo>
                <a:lnTo>
                  <a:pt x="1784226" y="71884"/>
                </a:lnTo>
                <a:lnTo>
                  <a:pt x="1792766" y="86103"/>
                </a:lnTo>
                <a:lnTo>
                  <a:pt x="1770335" y="86103"/>
                </a:lnTo>
                <a:lnTo>
                  <a:pt x="1760223" y="101831"/>
                </a:lnTo>
                <a:lnTo>
                  <a:pt x="1746015" y="115535"/>
                </a:lnTo>
                <a:lnTo>
                  <a:pt x="1728474" y="126143"/>
                </a:lnTo>
                <a:lnTo>
                  <a:pt x="1708361" y="132584"/>
                </a:lnTo>
                <a:close/>
              </a:path>
              <a:path w="2752725" h="241300">
                <a:moveTo>
                  <a:pt x="1831802" y="129536"/>
                </a:moveTo>
                <a:lnTo>
                  <a:pt x="1812125" y="123250"/>
                </a:lnTo>
                <a:lnTo>
                  <a:pt x="1794782" y="113535"/>
                </a:lnTo>
                <a:lnTo>
                  <a:pt x="1780582" y="100962"/>
                </a:lnTo>
                <a:lnTo>
                  <a:pt x="1770335" y="86103"/>
                </a:lnTo>
                <a:lnTo>
                  <a:pt x="1792766" y="86103"/>
                </a:lnTo>
                <a:lnTo>
                  <a:pt x="1795608" y="90834"/>
                </a:lnTo>
                <a:lnTo>
                  <a:pt x="1812133" y="103736"/>
                </a:lnTo>
                <a:lnTo>
                  <a:pt x="1831802" y="110995"/>
                </a:lnTo>
                <a:lnTo>
                  <a:pt x="1831802" y="129536"/>
                </a:lnTo>
                <a:close/>
              </a:path>
              <a:path w="2752725" h="241300">
                <a:moveTo>
                  <a:pt x="1891998" y="137410"/>
                </a:moveTo>
                <a:lnTo>
                  <a:pt x="1871679" y="137410"/>
                </a:lnTo>
                <a:lnTo>
                  <a:pt x="1871679" y="7111"/>
                </a:lnTo>
                <a:lnTo>
                  <a:pt x="1891998" y="7111"/>
                </a:lnTo>
                <a:lnTo>
                  <a:pt x="1891998" y="62228"/>
                </a:lnTo>
                <a:lnTo>
                  <a:pt x="1926795" y="62228"/>
                </a:lnTo>
                <a:lnTo>
                  <a:pt x="1926795" y="80008"/>
                </a:lnTo>
                <a:lnTo>
                  <a:pt x="1891998" y="80008"/>
                </a:lnTo>
                <a:lnTo>
                  <a:pt x="1891998" y="137410"/>
                </a:lnTo>
                <a:close/>
              </a:path>
              <a:path w="2752725" h="241300">
                <a:moveTo>
                  <a:pt x="1891998" y="238246"/>
                </a:moveTo>
                <a:lnTo>
                  <a:pt x="1871679" y="238246"/>
                </a:lnTo>
                <a:lnTo>
                  <a:pt x="1871679" y="174747"/>
                </a:lnTo>
                <a:lnTo>
                  <a:pt x="1722330" y="174747"/>
                </a:lnTo>
                <a:lnTo>
                  <a:pt x="1722330" y="156968"/>
                </a:lnTo>
                <a:lnTo>
                  <a:pt x="1891998" y="156968"/>
                </a:lnTo>
                <a:lnTo>
                  <a:pt x="1891998" y="238246"/>
                </a:lnTo>
                <a:close/>
              </a:path>
              <a:path w="2752725" h="241300">
                <a:moveTo>
                  <a:pt x="2126434" y="116837"/>
                </a:moveTo>
                <a:lnTo>
                  <a:pt x="2017725" y="116837"/>
                </a:lnTo>
                <a:lnTo>
                  <a:pt x="2017725" y="9651"/>
                </a:lnTo>
                <a:lnTo>
                  <a:pt x="2126434" y="9651"/>
                </a:lnTo>
                <a:lnTo>
                  <a:pt x="2126434" y="27431"/>
                </a:lnTo>
                <a:lnTo>
                  <a:pt x="2037791" y="27431"/>
                </a:lnTo>
                <a:lnTo>
                  <a:pt x="2037791" y="99311"/>
                </a:lnTo>
                <a:lnTo>
                  <a:pt x="2126434" y="99311"/>
                </a:lnTo>
                <a:lnTo>
                  <a:pt x="2126434" y="116837"/>
                </a:lnTo>
                <a:close/>
              </a:path>
              <a:path w="2752725" h="241300">
                <a:moveTo>
                  <a:pt x="2126434" y="99311"/>
                </a:moveTo>
                <a:lnTo>
                  <a:pt x="2106369" y="99311"/>
                </a:lnTo>
                <a:lnTo>
                  <a:pt x="2106369" y="27431"/>
                </a:lnTo>
                <a:lnTo>
                  <a:pt x="2126434" y="27431"/>
                </a:lnTo>
                <a:lnTo>
                  <a:pt x="2126434" y="99311"/>
                </a:lnTo>
                <a:close/>
              </a:path>
              <a:path w="2752725" h="241300">
                <a:moveTo>
                  <a:pt x="2200855" y="134108"/>
                </a:moveTo>
                <a:lnTo>
                  <a:pt x="2180535" y="134108"/>
                </a:lnTo>
                <a:lnTo>
                  <a:pt x="2180535" y="7111"/>
                </a:lnTo>
                <a:lnTo>
                  <a:pt x="2200855" y="7111"/>
                </a:lnTo>
                <a:lnTo>
                  <a:pt x="2200855" y="134108"/>
                </a:lnTo>
                <a:close/>
              </a:path>
              <a:path w="2752725" h="241300">
                <a:moveTo>
                  <a:pt x="2125672" y="159762"/>
                </a:moveTo>
                <a:lnTo>
                  <a:pt x="2105353" y="159762"/>
                </a:lnTo>
                <a:lnTo>
                  <a:pt x="2105353" y="134362"/>
                </a:lnTo>
                <a:lnTo>
                  <a:pt x="2125672" y="134362"/>
                </a:lnTo>
                <a:lnTo>
                  <a:pt x="2125672" y="159762"/>
                </a:lnTo>
                <a:close/>
              </a:path>
              <a:path w="2752725" h="241300">
                <a:moveTo>
                  <a:pt x="2200855" y="177541"/>
                </a:moveTo>
                <a:lnTo>
                  <a:pt x="2031695" y="177541"/>
                </a:lnTo>
                <a:lnTo>
                  <a:pt x="2031695" y="159762"/>
                </a:lnTo>
                <a:lnTo>
                  <a:pt x="2200855" y="159762"/>
                </a:lnTo>
                <a:lnTo>
                  <a:pt x="2200855" y="177541"/>
                </a:lnTo>
                <a:close/>
              </a:path>
              <a:path w="2752725" h="241300">
                <a:moveTo>
                  <a:pt x="2024837" y="236976"/>
                </a:moveTo>
                <a:lnTo>
                  <a:pt x="2024837" y="219450"/>
                </a:lnTo>
                <a:lnTo>
                  <a:pt x="2055098" y="216382"/>
                </a:lnTo>
                <a:lnTo>
                  <a:pt x="2080811" y="208243"/>
                </a:lnTo>
                <a:lnTo>
                  <a:pt x="2098666" y="195483"/>
                </a:lnTo>
                <a:lnTo>
                  <a:pt x="2105353" y="178557"/>
                </a:lnTo>
                <a:lnTo>
                  <a:pt x="2105353" y="177541"/>
                </a:lnTo>
                <a:lnTo>
                  <a:pt x="2125672" y="177541"/>
                </a:lnTo>
                <a:lnTo>
                  <a:pt x="2125672" y="178557"/>
                </a:lnTo>
                <a:lnTo>
                  <a:pt x="2132483" y="195448"/>
                </a:lnTo>
                <a:lnTo>
                  <a:pt x="2145728" y="204718"/>
                </a:lnTo>
                <a:lnTo>
                  <a:pt x="2115767" y="204718"/>
                </a:lnTo>
                <a:lnTo>
                  <a:pt x="2101845" y="217652"/>
                </a:lnTo>
                <a:lnTo>
                  <a:pt x="2081351" y="227610"/>
                </a:lnTo>
                <a:lnTo>
                  <a:pt x="2055332" y="234186"/>
                </a:lnTo>
                <a:lnTo>
                  <a:pt x="2024837" y="236976"/>
                </a:lnTo>
                <a:close/>
              </a:path>
              <a:path w="2752725" h="241300">
                <a:moveTo>
                  <a:pt x="2207204" y="236976"/>
                </a:moveTo>
                <a:lnTo>
                  <a:pt x="2176523" y="234186"/>
                </a:lnTo>
                <a:lnTo>
                  <a:pt x="2150342" y="227610"/>
                </a:lnTo>
                <a:lnTo>
                  <a:pt x="2129732" y="217652"/>
                </a:lnTo>
                <a:lnTo>
                  <a:pt x="2115767" y="204718"/>
                </a:lnTo>
                <a:lnTo>
                  <a:pt x="2145728" y="204718"/>
                </a:lnTo>
                <a:lnTo>
                  <a:pt x="2150627" y="208147"/>
                </a:lnTo>
                <a:lnTo>
                  <a:pt x="2176678" y="216275"/>
                </a:lnTo>
                <a:lnTo>
                  <a:pt x="2207204" y="219450"/>
                </a:lnTo>
                <a:lnTo>
                  <a:pt x="2207204" y="236976"/>
                </a:lnTo>
                <a:close/>
              </a:path>
              <a:path w="2752725" h="241300">
                <a:moveTo>
                  <a:pt x="2426147" y="112773"/>
                </a:moveTo>
                <a:lnTo>
                  <a:pt x="2317184" y="112773"/>
                </a:lnTo>
                <a:lnTo>
                  <a:pt x="2317184" y="9651"/>
                </a:lnTo>
                <a:lnTo>
                  <a:pt x="2337249" y="9651"/>
                </a:lnTo>
                <a:lnTo>
                  <a:pt x="2337249" y="43178"/>
                </a:lnTo>
                <a:lnTo>
                  <a:pt x="2426147" y="43178"/>
                </a:lnTo>
                <a:lnTo>
                  <a:pt x="2426147" y="59942"/>
                </a:lnTo>
                <a:lnTo>
                  <a:pt x="2337249" y="59942"/>
                </a:lnTo>
                <a:lnTo>
                  <a:pt x="2337249" y="96009"/>
                </a:lnTo>
                <a:lnTo>
                  <a:pt x="2426147" y="96009"/>
                </a:lnTo>
                <a:lnTo>
                  <a:pt x="2426147" y="112773"/>
                </a:lnTo>
                <a:close/>
              </a:path>
              <a:path w="2752725" h="241300">
                <a:moveTo>
                  <a:pt x="2426147" y="43178"/>
                </a:moveTo>
                <a:lnTo>
                  <a:pt x="2406081" y="43178"/>
                </a:lnTo>
                <a:lnTo>
                  <a:pt x="2406081" y="9651"/>
                </a:lnTo>
                <a:lnTo>
                  <a:pt x="2426147" y="9651"/>
                </a:lnTo>
                <a:lnTo>
                  <a:pt x="2426147" y="43178"/>
                </a:lnTo>
                <a:close/>
              </a:path>
              <a:path w="2752725" h="241300">
                <a:moveTo>
                  <a:pt x="2426147" y="96009"/>
                </a:moveTo>
                <a:lnTo>
                  <a:pt x="2406081" y="96009"/>
                </a:lnTo>
                <a:lnTo>
                  <a:pt x="2406081" y="59942"/>
                </a:lnTo>
                <a:lnTo>
                  <a:pt x="2426147" y="59942"/>
                </a:lnTo>
                <a:lnTo>
                  <a:pt x="2426147" y="96009"/>
                </a:lnTo>
                <a:close/>
              </a:path>
              <a:path w="2752725" h="241300">
                <a:moveTo>
                  <a:pt x="2497011" y="118869"/>
                </a:moveTo>
                <a:lnTo>
                  <a:pt x="2476692" y="118869"/>
                </a:lnTo>
                <a:lnTo>
                  <a:pt x="2476692" y="7111"/>
                </a:lnTo>
                <a:lnTo>
                  <a:pt x="2497011" y="7111"/>
                </a:lnTo>
                <a:lnTo>
                  <a:pt x="2497011" y="54354"/>
                </a:lnTo>
                <a:lnTo>
                  <a:pt x="2531808" y="54354"/>
                </a:lnTo>
                <a:lnTo>
                  <a:pt x="2531808" y="72134"/>
                </a:lnTo>
                <a:lnTo>
                  <a:pt x="2497011" y="72134"/>
                </a:lnTo>
                <a:lnTo>
                  <a:pt x="2497011" y="118869"/>
                </a:lnTo>
                <a:close/>
              </a:path>
              <a:path w="2752725" h="241300">
                <a:moveTo>
                  <a:pt x="2500059" y="236976"/>
                </a:moveTo>
                <a:lnTo>
                  <a:pt x="2330391" y="236976"/>
                </a:lnTo>
                <a:lnTo>
                  <a:pt x="2330391" y="178557"/>
                </a:lnTo>
                <a:lnTo>
                  <a:pt x="2476692" y="178557"/>
                </a:lnTo>
                <a:lnTo>
                  <a:pt x="2476692" y="153158"/>
                </a:lnTo>
                <a:lnTo>
                  <a:pt x="2330391" y="153158"/>
                </a:lnTo>
                <a:lnTo>
                  <a:pt x="2330391" y="136648"/>
                </a:lnTo>
                <a:lnTo>
                  <a:pt x="2497011" y="136648"/>
                </a:lnTo>
                <a:lnTo>
                  <a:pt x="2497011" y="195067"/>
                </a:lnTo>
                <a:lnTo>
                  <a:pt x="2350711" y="195067"/>
                </a:lnTo>
                <a:lnTo>
                  <a:pt x="2350711" y="220466"/>
                </a:lnTo>
                <a:lnTo>
                  <a:pt x="2500059" y="220466"/>
                </a:lnTo>
                <a:lnTo>
                  <a:pt x="2500059" y="236976"/>
                </a:lnTo>
                <a:close/>
              </a:path>
              <a:path w="2752725" h="241300">
                <a:moveTo>
                  <a:pt x="2739829" y="28955"/>
                </a:moveTo>
                <a:lnTo>
                  <a:pt x="2562288" y="28955"/>
                </a:lnTo>
                <a:lnTo>
                  <a:pt x="2562288" y="11175"/>
                </a:lnTo>
                <a:lnTo>
                  <a:pt x="2739829" y="11175"/>
                </a:lnTo>
                <a:lnTo>
                  <a:pt x="2739829" y="28955"/>
                </a:lnTo>
                <a:close/>
              </a:path>
              <a:path w="2752725" h="241300">
                <a:moveTo>
                  <a:pt x="2613594" y="120139"/>
                </a:moveTo>
                <a:lnTo>
                  <a:pt x="2593275" y="120139"/>
                </a:lnTo>
                <a:lnTo>
                  <a:pt x="2593275" y="28955"/>
                </a:lnTo>
                <a:lnTo>
                  <a:pt x="2613594" y="28955"/>
                </a:lnTo>
                <a:lnTo>
                  <a:pt x="2613594" y="120139"/>
                </a:lnTo>
                <a:close/>
              </a:path>
              <a:path w="2752725" h="241300">
                <a:moveTo>
                  <a:pt x="2700714" y="120139"/>
                </a:moveTo>
                <a:lnTo>
                  <a:pt x="2680903" y="120139"/>
                </a:lnTo>
                <a:lnTo>
                  <a:pt x="2684451" y="109209"/>
                </a:lnTo>
                <a:lnTo>
                  <a:pt x="2686814" y="96454"/>
                </a:lnTo>
                <a:lnTo>
                  <a:pt x="2688118" y="83063"/>
                </a:lnTo>
                <a:lnTo>
                  <a:pt x="2688522" y="69848"/>
                </a:lnTo>
                <a:lnTo>
                  <a:pt x="2688522" y="28955"/>
                </a:lnTo>
                <a:lnTo>
                  <a:pt x="2708842" y="28955"/>
                </a:lnTo>
                <a:lnTo>
                  <a:pt x="2708773" y="69848"/>
                </a:lnTo>
                <a:lnTo>
                  <a:pt x="2708358" y="82206"/>
                </a:lnTo>
                <a:lnTo>
                  <a:pt x="2706861" y="96517"/>
                </a:lnTo>
                <a:lnTo>
                  <a:pt x="2704341" y="109463"/>
                </a:lnTo>
                <a:lnTo>
                  <a:pt x="2700714" y="120139"/>
                </a:lnTo>
                <a:close/>
              </a:path>
              <a:path w="2752725" h="241300">
                <a:moveTo>
                  <a:pt x="2744147" y="137918"/>
                </a:moveTo>
                <a:lnTo>
                  <a:pt x="2557970" y="137918"/>
                </a:lnTo>
                <a:lnTo>
                  <a:pt x="2557970" y="120139"/>
                </a:lnTo>
                <a:lnTo>
                  <a:pt x="2744147" y="120139"/>
                </a:lnTo>
                <a:lnTo>
                  <a:pt x="2744147" y="137918"/>
                </a:lnTo>
                <a:close/>
              </a:path>
              <a:path w="2752725" h="241300">
                <a:moveTo>
                  <a:pt x="2619182" y="206496"/>
                </a:moveTo>
                <a:lnTo>
                  <a:pt x="2599117" y="206496"/>
                </a:lnTo>
                <a:lnTo>
                  <a:pt x="2599117" y="137918"/>
                </a:lnTo>
                <a:lnTo>
                  <a:pt x="2619182" y="137918"/>
                </a:lnTo>
                <a:lnTo>
                  <a:pt x="2619182" y="206496"/>
                </a:lnTo>
                <a:close/>
              </a:path>
              <a:path w="2752725" h="241300">
                <a:moveTo>
                  <a:pt x="2704778" y="206496"/>
                </a:moveTo>
                <a:lnTo>
                  <a:pt x="2684458" y="206496"/>
                </a:lnTo>
                <a:lnTo>
                  <a:pt x="2684458" y="137918"/>
                </a:lnTo>
                <a:lnTo>
                  <a:pt x="2704778" y="137918"/>
                </a:lnTo>
                <a:lnTo>
                  <a:pt x="2704778" y="206496"/>
                </a:lnTo>
                <a:close/>
              </a:path>
              <a:path w="2752725" h="241300">
                <a:moveTo>
                  <a:pt x="2752275" y="224276"/>
                </a:moveTo>
                <a:lnTo>
                  <a:pt x="2550096" y="224276"/>
                </a:lnTo>
                <a:lnTo>
                  <a:pt x="2550096" y="206496"/>
                </a:lnTo>
                <a:lnTo>
                  <a:pt x="2752275" y="206496"/>
                </a:lnTo>
                <a:lnTo>
                  <a:pt x="2752275" y="22427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7976"/>
            <a:ext cx="969644" cy="3319145"/>
          </a:xfrm>
          <a:custGeom>
            <a:avLst/>
            <a:gdLst/>
            <a:ahLst/>
            <a:cxnLst/>
            <a:rect l="l" t="t" r="r" b="b"/>
            <a:pathLst>
              <a:path w="969644" h="3319145">
                <a:moveTo>
                  <a:pt x="0" y="3318994"/>
                </a:moveTo>
                <a:lnTo>
                  <a:pt x="0" y="0"/>
                </a:lnTo>
                <a:lnTo>
                  <a:pt x="481260" y="481260"/>
                </a:lnTo>
                <a:lnTo>
                  <a:pt x="514908" y="515878"/>
                </a:lnTo>
                <a:lnTo>
                  <a:pt x="547354" y="551216"/>
                </a:lnTo>
                <a:lnTo>
                  <a:pt x="578598" y="587248"/>
                </a:lnTo>
                <a:lnTo>
                  <a:pt x="608641" y="623948"/>
                </a:lnTo>
                <a:lnTo>
                  <a:pt x="637482" y="661290"/>
                </a:lnTo>
                <a:lnTo>
                  <a:pt x="665121" y="699248"/>
                </a:lnTo>
                <a:lnTo>
                  <a:pt x="691559" y="737795"/>
                </a:lnTo>
                <a:lnTo>
                  <a:pt x="716795" y="776906"/>
                </a:lnTo>
                <a:lnTo>
                  <a:pt x="740829" y="816554"/>
                </a:lnTo>
                <a:lnTo>
                  <a:pt x="763661" y="856712"/>
                </a:lnTo>
                <a:lnTo>
                  <a:pt x="785292" y="897355"/>
                </a:lnTo>
                <a:lnTo>
                  <a:pt x="805721" y="938456"/>
                </a:lnTo>
                <a:lnTo>
                  <a:pt x="824948" y="979990"/>
                </a:lnTo>
                <a:lnTo>
                  <a:pt x="842974" y="1021930"/>
                </a:lnTo>
                <a:lnTo>
                  <a:pt x="859798" y="1064250"/>
                </a:lnTo>
                <a:lnTo>
                  <a:pt x="875420" y="1106923"/>
                </a:lnTo>
                <a:lnTo>
                  <a:pt x="889841" y="1149924"/>
                </a:lnTo>
                <a:lnTo>
                  <a:pt x="903059" y="1193226"/>
                </a:lnTo>
                <a:lnTo>
                  <a:pt x="915077" y="1236803"/>
                </a:lnTo>
                <a:lnTo>
                  <a:pt x="925892" y="1280629"/>
                </a:lnTo>
                <a:lnTo>
                  <a:pt x="935506" y="1324678"/>
                </a:lnTo>
                <a:lnTo>
                  <a:pt x="943917" y="1368923"/>
                </a:lnTo>
                <a:lnTo>
                  <a:pt x="951128" y="1413338"/>
                </a:lnTo>
                <a:lnTo>
                  <a:pt x="957136" y="1457898"/>
                </a:lnTo>
                <a:lnTo>
                  <a:pt x="961943" y="1502575"/>
                </a:lnTo>
                <a:lnTo>
                  <a:pt x="965548" y="1547345"/>
                </a:lnTo>
                <a:lnTo>
                  <a:pt x="967952" y="1592179"/>
                </a:lnTo>
                <a:lnTo>
                  <a:pt x="969153" y="1637053"/>
                </a:lnTo>
                <a:lnTo>
                  <a:pt x="969153" y="1681940"/>
                </a:lnTo>
                <a:lnTo>
                  <a:pt x="967952" y="1726814"/>
                </a:lnTo>
                <a:lnTo>
                  <a:pt x="965548" y="1771649"/>
                </a:lnTo>
                <a:lnTo>
                  <a:pt x="961943" y="1816418"/>
                </a:lnTo>
                <a:lnTo>
                  <a:pt x="957136" y="1861095"/>
                </a:lnTo>
                <a:lnTo>
                  <a:pt x="951128" y="1905655"/>
                </a:lnTo>
                <a:lnTo>
                  <a:pt x="943917" y="1950070"/>
                </a:lnTo>
                <a:lnTo>
                  <a:pt x="935506" y="1994316"/>
                </a:lnTo>
                <a:lnTo>
                  <a:pt x="925892" y="2038364"/>
                </a:lnTo>
                <a:lnTo>
                  <a:pt x="915077" y="2082190"/>
                </a:lnTo>
                <a:lnTo>
                  <a:pt x="903059" y="2125767"/>
                </a:lnTo>
                <a:lnTo>
                  <a:pt x="889841" y="2169069"/>
                </a:lnTo>
                <a:lnTo>
                  <a:pt x="875420" y="2212070"/>
                </a:lnTo>
                <a:lnTo>
                  <a:pt x="859798" y="2254744"/>
                </a:lnTo>
                <a:lnTo>
                  <a:pt x="842974" y="2297063"/>
                </a:lnTo>
                <a:lnTo>
                  <a:pt x="824948" y="2339003"/>
                </a:lnTo>
                <a:lnTo>
                  <a:pt x="805721" y="2380537"/>
                </a:lnTo>
                <a:lnTo>
                  <a:pt x="785292" y="2421638"/>
                </a:lnTo>
                <a:lnTo>
                  <a:pt x="763661" y="2462281"/>
                </a:lnTo>
                <a:lnTo>
                  <a:pt x="740829" y="2502440"/>
                </a:lnTo>
                <a:lnTo>
                  <a:pt x="716795" y="2542087"/>
                </a:lnTo>
                <a:lnTo>
                  <a:pt x="691559" y="2581198"/>
                </a:lnTo>
                <a:lnTo>
                  <a:pt x="665121" y="2619745"/>
                </a:lnTo>
                <a:lnTo>
                  <a:pt x="637482" y="2657703"/>
                </a:lnTo>
                <a:lnTo>
                  <a:pt x="608641" y="2695045"/>
                </a:lnTo>
                <a:lnTo>
                  <a:pt x="578598" y="2731745"/>
                </a:lnTo>
                <a:lnTo>
                  <a:pt x="547354" y="2767778"/>
                </a:lnTo>
                <a:lnTo>
                  <a:pt x="514908" y="2803116"/>
                </a:lnTo>
                <a:lnTo>
                  <a:pt x="481260" y="2837733"/>
                </a:lnTo>
                <a:lnTo>
                  <a:pt x="0" y="3318994"/>
                </a:lnTo>
                <a:close/>
              </a:path>
            </a:pathLst>
          </a:custGeom>
          <a:solidFill>
            <a:srgbClr val="FE4A95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98332" y="3712671"/>
            <a:ext cx="1643184" cy="19272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13071" y="3638561"/>
            <a:ext cx="1467163" cy="207579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5055037" y="6270719"/>
            <a:ext cx="1203960" cy="436880"/>
          </a:xfrm>
          <a:custGeom>
            <a:avLst/>
            <a:gdLst/>
            <a:ahLst/>
            <a:cxnLst/>
            <a:rect l="l" t="t" r="r" b="b"/>
            <a:pathLst>
              <a:path w="1203959" h="436879">
                <a:moveTo>
                  <a:pt x="346487" y="248518"/>
                </a:moveTo>
                <a:lnTo>
                  <a:pt x="278178" y="248518"/>
                </a:lnTo>
                <a:lnTo>
                  <a:pt x="278178" y="152346"/>
                </a:lnTo>
                <a:lnTo>
                  <a:pt x="204027" y="152346"/>
                </a:lnTo>
                <a:lnTo>
                  <a:pt x="204027" y="95722"/>
                </a:lnTo>
                <a:lnTo>
                  <a:pt x="278178" y="95722"/>
                </a:lnTo>
                <a:lnTo>
                  <a:pt x="278178" y="12133"/>
                </a:lnTo>
                <a:lnTo>
                  <a:pt x="346487" y="12133"/>
                </a:lnTo>
                <a:lnTo>
                  <a:pt x="346487" y="248518"/>
                </a:lnTo>
                <a:close/>
              </a:path>
              <a:path w="1203959" h="436879">
                <a:moveTo>
                  <a:pt x="227396" y="74151"/>
                </a:moveTo>
                <a:lnTo>
                  <a:pt x="8089" y="74151"/>
                </a:lnTo>
                <a:lnTo>
                  <a:pt x="8089" y="16627"/>
                </a:lnTo>
                <a:lnTo>
                  <a:pt x="227396" y="16627"/>
                </a:lnTo>
                <a:lnTo>
                  <a:pt x="227396" y="74151"/>
                </a:lnTo>
                <a:close/>
              </a:path>
              <a:path w="1203959" h="436879">
                <a:moveTo>
                  <a:pt x="0" y="245822"/>
                </a:moveTo>
                <a:lnTo>
                  <a:pt x="0" y="187400"/>
                </a:lnTo>
                <a:lnTo>
                  <a:pt x="35432" y="175139"/>
                </a:lnTo>
                <a:lnTo>
                  <a:pt x="61680" y="153357"/>
                </a:lnTo>
                <a:lnTo>
                  <a:pt x="77985" y="120284"/>
                </a:lnTo>
                <a:lnTo>
                  <a:pt x="83588" y="74151"/>
                </a:lnTo>
                <a:lnTo>
                  <a:pt x="150998" y="74151"/>
                </a:lnTo>
                <a:lnTo>
                  <a:pt x="156609" y="119203"/>
                </a:lnTo>
                <a:lnTo>
                  <a:pt x="172963" y="150773"/>
                </a:lnTo>
                <a:lnTo>
                  <a:pt x="199344" y="171221"/>
                </a:lnTo>
                <a:lnTo>
                  <a:pt x="232290" y="182007"/>
                </a:lnTo>
                <a:lnTo>
                  <a:pt x="118641" y="182007"/>
                </a:lnTo>
                <a:lnTo>
                  <a:pt x="96185" y="204617"/>
                </a:lnTo>
                <a:lnTo>
                  <a:pt x="67747" y="223689"/>
                </a:lnTo>
                <a:lnTo>
                  <a:pt x="35095" y="237873"/>
                </a:lnTo>
                <a:lnTo>
                  <a:pt x="0" y="245822"/>
                </a:lnTo>
                <a:close/>
              </a:path>
              <a:path w="1203959" h="436879">
                <a:moveTo>
                  <a:pt x="235036" y="240878"/>
                </a:moveTo>
                <a:lnTo>
                  <a:pt x="199723" y="233449"/>
                </a:lnTo>
                <a:lnTo>
                  <a:pt x="167570" y="220880"/>
                </a:lnTo>
                <a:lnTo>
                  <a:pt x="140051" y="203592"/>
                </a:lnTo>
                <a:lnTo>
                  <a:pt x="118641" y="182007"/>
                </a:lnTo>
                <a:lnTo>
                  <a:pt x="232290" y="182007"/>
                </a:lnTo>
                <a:lnTo>
                  <a:pt x="235036" y="182906"/>
                </a:lnTo>
                <a:lnTo>
                  <a:pt x="235036" y="240878"/>
                </a:lnTo>
                <a:close/>
              </a:path>
              <a:path w="1203959" h="436879">
                <a:moveTo>
                  <a:pt x="191444" y="436817"/>
                </a:moveTo>
                <a:lnTo>
                  <a:pt x="121001" y="430862"/>
                </a:lnTo>
                <a:lnTo>
                  <a:pt x="63365" y="409403"/>
                </a:lnTo>
                <a:lnTo>
                  <a:pt x="29112" y="365229"/>
                </a:lnTo>
                <a:lnTo>
                  <a:pt x="26514" y="345139"/>
                </a:lnTo>
                <a:lnTo>
                  <a:pt x="29112" y="325056"/>
                </a:lnTo>
                <a:lnTo>
                  <a:pt x="63365" y="281324"/>
                </a:lnTo>
                <a:lnTo>
                  <a:pt x="121001" y="259641"/>
                </a:lnTo>
                <a:lnTo>
                  <a:pt x="191444" y="253461"/>
                </a:lnTo>
                <a:lnTo>
                  <a:pt x="227319" y="254908"/>
                </a:lnTo>
                <a:lnTo>
                  <a:pt x="293002" y="268249"/>
                </a:lnTo>
                <a:lnTo>
                  <a:pt x="334501" y="293318"/>
                </a:lnTo>
                <a:lnTo>
                  <a:pt x="347133" y="310535"/>
                </a:lnTo>
                <a:lnTo>
                  <a:pt x="191444" y="310535"/>
                </a:lnTo>
                <a:lnTo>
                  <a:pt x="166509" y="311258"/>
                </a:lnTo>
                <a:lnTo>
                  <a:pt x="123887" y="317929"/>
                </a:lnTo>
                <a:lnTo>
                  <a:pt x="94823" y="336151"/>
                </a:lnTo>
                <a:lnTo>
                  <a:pt x="94823" y="354576"/>
                </a:lnTo>
                <a:lnTo>
                  <a:pt x="143639" y="376822"/>
                </a:lnTo>
                <a:lnTo>
                  <a:pt x="191444" y="379743"/>
                </a:lnTo>
                <a:lnTo>
                  <a:pt x="347154" y="379743"/>
                </a:lnTo>
                <a:lnTo>
                  <a:pt x="345982" y="382495"/>
                </a:lnTo>
                <a:lnTo>
                  <a:pt x="293002" y="422408"/>
                </a:lnTo>
                <a:lnTo>
                  <a:pt x="227319" y="435440"/>
                </a:lnTo>
                <a:lnTo>
                  <a:pt x="191444" y="436817"/>
                </a:lnTo>
                <a:close/>
              </a:path>
              <a:path w="1203959" h="436879">
                <a:moveTo>
                  <a:pt x="347154" y="379743"/>
                </a:moveTo>
                <a:lnTo>
                  <a:pt x="191444" y="379743"/>
                </a:lnTo>
                <a:lnTo>
                  <a:pt x="216182" y="379083"/>
                </a:lnTo>
                <a:lnTo>
                  <a:pt x="239024" y="376822"/>
                </a:lnTo>
                <a:lnTo>
                  <a:pt x="258749" y="372538"/>
                </a:lnTo>
                <a:lnTo>
                  <a:pt x="274134" y="365812"/>
                </a:lnTo>
                <a:lnTo>
                  <a:pt x="283122" y="360419"/>
                </a:lnTo>
                <a:lnTo>
                  <a:pt x="287616" y="354576"/>
                </a:lnTo>
                <a:lnTo>
                  <a:pt x="287616" y="336151"/>
                </a:lnTo>
                <a:lnTo>
                  <a:pt x="239024" y="313625"/>
                </a:lnTo>
                <a:lnTo>
                  <a:pt x="191444" y="310535"/>
                </a:lnTo>
                <a:lnTo>
                  <a:pt x="347133" y="310535"/>
                </a:lnTo>
                <a:lnTo>
                  <a:pt x="353334" y="325056"/>
                </a:lnTo>
                <a:lnTo>
                  <a:pt x="355925" y="345139"/>
                </a:lnTo>
                <a:lnTo>
                  <a:pt x="353334" y="365229"/>
                </a:lnTo>
                <a:lnTo>
                  <a:pt x="347154" y="379743"/>
                </a:lnTo>
                <a:close/>
              </a:path>
              <a:path w="1203959" h="436879">
                <a:moveTo>
                  <a:pt x="561976" y="41344"/>
                </a:moveTo>
                <a:lnTo>
                  <a:pt x="493217" y="41344"/>
                </a:lnTo>
                <a:lnTo>
                  <a:pt x="493217" y="0"/>
                </a:lnTo>
                <a:lnTo>
                  <a:pt x="561976" y="0"/>
                </a:lnTo>
                <a:lnTo>
                  <a:pt x="561976" y="41344"/>
                </a:lnTo>
                <a:close/>
              </a:path>
              <a:path w="1203959" h="436879">
                <a:moveTo>
                  <a:pt x="646014" y="95272"/>
                </a:moveTo>
                <a:lnTo>
                  <a:pt x="406483" y="95272"/>
                </a:lnTo>
                <a:lnTo>
                  <a:pt x="406483" y="41344"/>
                </a:lnTo>
                <a:lnTo>
                  <a:pt x="646014" y="41344"/>
                </a:lnTo>
                <a:lnTo>
                  <a:pt x="646014" y="95272"/>
                </a:lnTo>
                <a:close/>
              </a:path>
              <a:path w="1203959" h="436879">
                <a:moveTo>
                  <a:pt x="526473" y="285818"/>
                </a:moveTo>
                <a:lnTo>
                  <a:pt x="482207" y="279414"/>
                </a:lnTo>
                <a:lnTo>
                  <a:pt x="447379" y="261551"/>
                </a:lnTo>
                <a:lnTo>
                  <a:pt x="420077" y="217566"/>
                </a:lnTo>
                <a:lnTo>
                  <a:pt x="418168" y="198635"/>
                </a:lnTo>
                <a:lnTo>
                  <a:pt x="420077" y="179704"/>
                </a:lnTo>
                <a:lnTo>
                  <a:pt x="447379" y="135718"/>
                </a:lnTo>
                <a:lnTo>
                  <a:pt x="482207" y="117686"/>
                </a:lnTo>
                <a:lnTo>
                  <a:pt x="526473" y="111451"/>
                </a:lnTo>
                <a:lnTo>
                  <a:pt x="549835" y="113031"/>
                </a:lnTo>
                <a:lnTo>
                  <a:pt x="589986" y="125291"/>
                </a:lnTo>
                <a:lnTo>
                  <a:pt x="627701" y="162795"/>
                </a:lnTo>
                <a:lnTo>
                  <a:pt x="628111" y="164031"/>
                </a:lnTo>
                <a:lnTo>
                  <a:pt x="526473" y="164031"/>
                </a:lnTo>
                <a:lnTo>
                  <a:pt x="516734" y="164705"/>
                </a:lnTo>
                <a:lnTo>
                  <a:pt x="484061" y="191563"/>
                </a:lnTo>
                <a:lnTo>
                  <a:pt x="483331" y="198635"/>
                </a:lnTo>
                <a:lnTo>
                  <a:pt x="484061" y="205446"/>
                </a:lnTo>
                <a:lnTo>
                  <a:pt x="516734" y="232494"/>
                </a:lnTo>
                <a:lnTo>
                  <a:pt x="526473" y="233238"/>
                </a:lnTo>
                <a:lnTo>
                  <a:pt x="628111" y="233238"/>
                </a:lnTo>
                <a:lnTo>
                  <a:pt x="627701" y="234474"/>
                </a:lnTo>
                <a:lnTo>
                  <a:pt x="589986" y="271788"/>
                </a:lnTo>
                <a:lnTo>
                  <a:pt x="549835" y="284175"/>
                </a:lnTo>
                <a:lnTo>
                  <a:pt x="526473" y="285818"/>
                </a:lnTo>
                <a:close/>
              </a:path>
              <a:path w="1203959" h="436879">
                <a:moveTo>
                  <a:pt x="628111" y="233238"/>
                </a:moveTo>
                <a:lnTo>
                  <a:pt x="526473" y="233238"/>
                </a:lnTo>
                <a:lnTo>
                  <a:pt x="536283" y="232494"/>
                </a:lnTo>
                <a:lnTo>
                  <a:pt x="545292" y="230317"/>
                </a:lnTo>
                <a:lnTo>
                  <a:pt x="570065" y="198635"/>
                </a:lnTo>
                <a:lnTo>
                  <a:pt x="569335" y="191563"/>
                </a:lnTo>
                <a:lnTo>
                  <a:pt x="536283" y="164705"/>
                </a:lnTo>
                <a:lnTo>
                  <a:pt x="526473" y="164031"/>
                </a:lnTo>
                <a:lnTo>
                  <a:pt x="628111" y="164031"/>
                </a:lnTo>
                <a:lnTo>
                  <a:pt x="633318" y="179704"/>
                </a:lnTo>
                <a:lnTo>
                  <a:pt x="635228" y="198635"/>
                </a:lnTo>
                <a:lnTo>
                  <a:pt x="633318" y="217566"/>
                </a:lnTo>
                <a:lnTo>
                  <a:pt x="628111" y="233238"/>
                </a:lnTo>
                <a:close/>
              </a:path>
              <a:path w="1203959" h="436879">
                <a:moveTo>
                  <a:pt x="752522" y="315928"/>
                </a:moveTo>
                <a:lnTo>
                  <a:pt x="684213" y="315928"/>
                </a:lnTo>
                <a:lnTo>
                  <a:pt x="684213" y="12133"/>
                </a:lnTo>
                <a:lnTo>
                  <a:pt x="752522" y="12133"/>
                </a:lnTo>
                <a:lnTo>
                  <a:pt x="752522" y="124034"/>
                </a:lnTo>
                <a:lnTo>
                  <a:pt x="809595" y="124034"/>
                </a:lnTo>
                <a:lnTo>
                  <a:pt x="809595" y="182906"/>
                </a:lnTo>
                <a:lnTo>
                  <a:pt x="752522" y="182906"/>
                </a:lnTo>
                <a:lnTo>
                  <a:pt x="752522" y="315928"/>
                </a:lnTo>
                <a:close/>
              </a:path>
              <a:path w="1203959" h="436879">
                <a:moveTo>
                  <a:pt x="759263" y="429177"/>
                </a:moveTo>
                <a:lnTo>
                  <a:pt x="441536" y="429177"/>
                </a:lnTo>
                <a:lnTo>
                  <a:pt x="441536" y="300648"/>
                </a:lnTo>
                <a:lnTo>
                  <a:pt x="510295" y="300648"/>
                </a:lnTo>
                <a:lnTo>
                  <a:pt x="510295" y="372103"/>
                </a:lnTo>
                <a:lnTo>
                  <a:pt x="759263" y="372103"/>
                </a:lnTo>
                <a:lnTo>
                  <a:pt x="759263" y="429177"/>
                </a:lnTo>
                <a:close/>
              </a:path>
              <a:path w="1203959" h="436879">
                <a:moveTo>
                  <a:pt x="840380" y="155043"/>
                </a:moveTo>
                <a:lnTo>
                  <a:pt x="840380" y="101115"/>
                </a:lnTo>
                <a:lnTo>
                  <a:pt x="897124" y="92309"/>
                </a:lnTo>
                <a:lnTo>
                  <a:pt x="941776" y="75836"/>
                </a:lnTo>
                <a:lnTo>
                  <a:pt x="971008" y="51442"/>
                </a:lnTo>
                <a:lnTo>
                  <a:pt x="981492" y="18874"/>
                </a:lnTo>
                <a:lnTo>
                  <a:pt x="981492" y="14380"/>
                </a:lnTo>
                <a:lnTo>
                  <a:pt x="1049801" y="14380"/>
                </a:lnTo>
                <a:lnTo>
                  <a:pt x="1049801" y="18874"/>
                </a:lnTo>
                <a:lnTo>
                  <a:pt x="1060144" y="51442"/>
                </a:lnTo>
                <a:lnTo>
                  <a:pt x="1089067" y="75836"/>
                </a:lnTo>
                <a:lnTo>
                  <a:pt x="1133410" y="92309"/>
                </a:lnTo>
                <a:lnTo>
                  <a:pt x="1175570" y="98868"/>
                </a:lnTo>
                <a:lnTo>
                  <a:pt x="1015646" y="98868"/>
                </a:lnTo>
                <a:lnTo>
                  <a:pt x="985101" y="120348"/>
                </a:lnTo>
                <a:lnTo>
                  <a:pt x="944529" y="137235"/>
                </a:lnTo>
                <a:lnTo>
                  <a:pt x="895699" y="148983"/>
                </a:lnTo>
                <a:lnTo>
                  <a:pt x="840380" y="155043"/>
                </a:lnTo>
                <a:close/>
              </a:path>
              <a:path w="1203959" h="436879">
                <a:moveTo>
                  <a:pt x="1190014" y="155043"/>
                </a:moveTo>
                <a:lnTo>
                  <a:pt x="1135215" y="148920"/>
                </a:lnTo>
                <a:lnTo>
                  <a:pt x="1086652" y="137067"/>
                </a:lnTo>
                <a:lnTo>
                  <a:pt x="1046178" y="120158"/>
                </a:lnTo>
                <a:lnTo>
                  <a:pt x="1015646" y="98868"/>
                </a:lnTo>
                <a:lnTo>
                  <a:pt x="1175570" y="98868"/>
                </a:lnTo>
                <a:lnTo>
                  <a:pt x="1190014" y="101115"/>
                </a:lnTo>
                <a:lnTo>
                  <a:pt x="1190014" y="155043"/>
                </a:lnTo>
                <a:close/>
              </a:path>
              <a:path w="1203959" h="436879">
                <a:moveTo>
                  <a:pt x="1203496" y="221554"/>
                </a:moveTo>
                <a:lnTo>
                  <a:pt x="828696" y="221554"/>
                </a:lnTo>
                <a:lnTo>
                  <a:pt x="828696" y="167626"/>
                </a:lnTo>
                <a:lnTo>
                  <a:pt x="1203496" y="167626"/>
                </a:lnTo>
                <a:lnTo>
                  <a:pt x="1203496" y="221554"/>
                </a:lnTo>
                <a:close/>
              </a:path>
              <a:path w="1203959" h="436879">
                <a:moveTo>
                  <a:pt x="1186868" y="431424"/>
                </a:moveTo>
                <a:lnTo>
                  <a:pt x="853862" y="431424"/>
                </a:lnTo>
                <a:lnTo>
                  <a:pt x="853862" y="312333"/>
                </a:lnTo>
                <a:lnTo>
                  <a:pt x="1110020" y="312333"/>
                </a:lnTo>
                <a:lnTo>
                  <a:pt x="1110020" y="293907"/>
                </a:lnTo>
                <a:lnTo>
                  <a:pt x="853862" y="293907"/>
                </a:lnTo>
                <a:lnTo>
                  <a:pt x="853862" y="242676"/>
                </a:lnTo>
                <a:lnTo>
                  <a:pt x="1177880" y="242676"/>
                </a:lnTo>
                <a:lnTo>
                  <a:pt x="1177880" y="363115"/>
                </a:lnTo>
                <a:lnTo>
                  <a:pt x="922171" y="363115"/>
                </a:lnTo>
                <a:lnTo>
                  <a:pt x="922171" y="380642"/>
                </a:lnTo>
                <a:lnTo>
                  <a:pt x="1186868" y="380642"/>
                </a:lnTo>
                <a:lnTo>
                  <a:pt x="1186868" y="43142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63817" y="6303588"/>
            <a:ext cx="1230630" cy="436880"/>
          </a:xfrm>
          <a:custGeom>
            <a:avLst/>
            <a:gdLst/>
            <a:ahLst/>
            <a:cxnLst/>
            <a:rect l="l" t="t" r="r" b="b"/>
            <a:pathLst>
              <a:path w="1230629" h="436879">
                <a:moveTo>
                  <a:pt x="346487" y="248518"/>
                </a:moveTo>
                <a:lnTo>
                  <a:pt x="278178" y="248518"/>
                </a:lnTo>
                <a:lnTo>
                  <a:pt x="278178" y="152346"/>
                </a:lnTo>
                <a:lnTo>
                  <a:pt x="204027" y="152346"/>
                </a:lnTo>
                <a:lnTo>
                  <a:pt x="204027" y="95722"/>
                </a:lnTo>
                <a:lnTo>
                  <a:pt x="278178" y="95722"/>
                </a:lnTo>
                <a:lnTo>
                  <a:pt x="278178" y="12133"/>
                </a:lnTo>
                <a:lnTo>
                  <a:pt x="346487" y="12133"/>
                </a:lnTo>
                <a:lnTo>
                  <a:pt x="346487" y="248518"/>
                </a:lnTo>
                <a:close/>
              </a:path>
              <a:path w="1230629" h="436879">
                <a:moveTo>
                  <a:pt x="227396" y="74151"/>
                </a:moveTo>
                <a:lnTo>
                  <a:pt x="8089" y="74151"/>
                </a:lnTo>
                <a:lnTo>
                  <a:pt x="8089" y="16627"/>
                </a:lnTo>
                <a:lnTo>
                  <a:pt x="227396" y="16627"/>
                </a:lnTo>
                <a:lnTo>
                  <a:pt x="227396" y="74151"/>
                </a:lnTo>
                <a:close/>
              </a:path>
              <a:path w="1230629" h="436879">
                <a:moveTo>
                  <a:pt x="0" y="245822"/>
                </a:moveTo>
                <a:lnTo>
                  <a:pt x="0" y="187400"/>
                </a:lnTo>
                <a:lnTo>
                  <a:pt x="35432" y="175139"/>
                </a:lnTo>
                <a:lnTo>
                  <a:pt x="61680" y="153357"/>
                </a:lnTo>
                <a:lnTo>
                  <a:pt x="77985" y="120284"/>
                </a:lnTo>
                <a:lnTo>
                  <a:pt x="83588" y="74151"/>
                </a:lnTo>
                <a:lnTo>
                  <a:pt x="150998" y="74151"/>
                </a:lnTo>
                <a:lnTo>
                  <a:pt x="156609" y="119203"/>
                </a:lnTo>
                <a:lnTo>
                  <a:pt x="172963" y="150773"/>
                </a:lnTo>
                <a:lnTo>
                  <a:pt x="199344" y="171221"/>
                </a:lnTo>
                <a:lnTo>
                  <a:pt x="232290" y="182007"/>
                </a:lnTo>
                <a:lnTo>
                  <a:pt x="118641" y="182007"/>
                </a:lnTo>
                <a:lnTo>
                  <a:pt x="96185" y="204617"/>
                </a:lnTo>
                <a:lnTo>
                  <a:pt x="67747" y="223689"/>
                </a:lnTo>
                <a:lnTo>
                  <a:pt x="35095" y="237873"/>
                </a:lnTo>
                <a:lnTo>
                  <a:pt x="0" y="245822"/>
                </a:lnTo>
                <a:close/>
              </a:path>
              <a:path w="1230629" h="436879">
                <a:moveTo>
                  <a:pt x="235036" y="240878"/>
                </a:moveTo>
                <a:lnTo>
                  <a:pt x="199723" y="233449"/>
                </a:lnTo>
                <a:lnTo>
                  <a:pt x="167570" y="220880"/>
                </a:lnTo>
                <a:lnTo>
                  <a:pt x="140051" y="203592"/>
                </a:lnTo>
                <a:lnTo>
                  <a:pt x="118641" y="182007"/>
                </a:lnTo>
                <a:lnTo>
                  <a:pt x="232290" y="182007"/>
                </a:lnTo>
                <a:lnTo>
                  <a:pt x="235036" y="182906"/>
                </a:lnTo>
                <a:lnTo>
                  <a:pt x="235036" y="240878"/>
                </a:lnTo>
                <a:close/>
              </a:path>
              <a:path w="1230629" h="436879">
                <a:moveTo>
                  <a:pt x="191444" y="436817"/>
                </a:moveTo>
                <a:lnTo>
                  <a:pt x="121001" y="430862"/>
                </a:lnTo>
                <a:lnTo>
                  <a:pt x="63365" y="409403"/>
                </a:lnTo>
                <a:lnTo>
                  <a:pt x="29112" y="365229"/>
                </a:lnTo>
                <a:lnTo>
                  <a:pt x="26514" y="345139"/>
                </a:lnTo>
                <a:lnTo>
                  <a:pt x="29112" y="325056"/>
                </a:lnTo>
                <a:lnTo>
                  <a:pt x="63365" y="281324"/>
                </a:lnTo>
                <a:lnTo>
                  <a:pt x="121001" y="259641"/>
                </a:lnTo>
                <a:lnTo>
                  <a:pt x="191444" y="253461"/>
                </a:lnTo>
                <a:lnTo>
                  <a:pt x="227319" y="254908"/>
                </a:lnTo>
                <a:lnTo>
                  <a:pt x="293002" y="268249"/>
                </a:lnTo>
                <a:lnTo>
                  <a:pt x="334501" y="293318"/>
                </a:lnTo>
                <a:lnTo>
                  <a:pt x="347133" y="310535"/>
                </a:lnTo>
                <a:lnTo>
                  <a:pt x="191444" y="310535"/>
                </a:lnTo>
                <a:lnTo>
                  <a:pt x="166509" y="311258"/>
                </a:lnTo>
                <a:lnTo>
                  <a:pt x="123887" y="317929"/>
                </a:lnTo>
                <a:lnTo>
                  <a:pt x="94823" y="336151"/>
                </a:lnTo>
                <a:lnTo>
                  <a:pt x="94823" y="354576"/>
                </a:lnTo>
                <a:lnTo>
                  <a:pt x="143639" y="376822"/>
                </a:lnTo>
                <a:lnTo>
                  <a:pt x="191444" y="379743"/>
                </a:lnTo>
                <a:lnTo>
                  <a:pt x="347154" y="379743"/>
                </a:lnTo>
                <a:lnTo>
                  <a:pt x="345982" y="382495"/>
                </a:lnTo>
                <a:lnTo>
                  <a:pt x="293002" y="422408"/>
                </a:lnTo>
                <a:lnTo>
                  <a:pt x="227319" y="435440"/>
                </a:lnTo>
                <a:lnTo>
                  <a:pt x="191444" y="436817"/>
                </a:lnTo>
                <a:close/>
              </a:path>
              <a:path w="1230629" h="436879">
                <a:moveTo>
                  <a:pt x="347154" y="379743"/>
                </a:moveTo>
                <a:lnTo>
                  <a:pt x="191444" y="379743"/>
                </a:lnTo>
                <a:lnTo>
                  <a:pt x="216182" y="379083"/>
                </a:lnTo>
                <a:lnTo>
                  <a:pt x="239024" y="376822"/>
                </a:lnTo>
                <a:lnTo>
                  <a:pt x="258749" y="372538"/>
                </a:lnTo>
                <a:lnTo>
                  <a:pt x="274134" y="365812"/>
                </a:lnTo>
                <a:lnTo>
                  <a:pt x="283122" y="360419"/>
                </a:lnTo>
                <a:lnTo>
                  <a:pt x="287616" y="354576"/>
                </a:lnTo>
                <a:lnTo>
                  <a:pt x="287616" y="336151"/>
                </a:lnTo>
                <a:lnTo>
                  <a:pt x="239024" y="313625"/>
                </a:lnTo>
                <a:lnTo>
                  <a:pt x="191444" y="310535"/>
                </a:lnTo>
                <a:lnTo>
                  <a:pt x="347133" y="310535"/>
                </a:lnTo>
                <a:lnTo>
                  <a:pt x="353334" y="325056"/>
                </a:lnTo>
                <a:lnTo>
                  <a:pt x="355925" y="345139"/>
                </a:lnTo>
                <a:lnTo>
                  <a:pt x="353334" y="365229"/>
                </a:lnTo>
                <a:lnTo>
                  <a:pt x="347154" y="379743"/>
                </a:lnTo>
                <a:close/>
              </a:path>
              <a:path w="1230629" h="436879">
                <a:moveTo>
                  <a:pt x="406933" y="400865"/>
                </a:moveTo>
                <a:lnTo>
                  <a:pt x="406933" y="340645"/>
                </a:lnTo>
                <a:lnTo>
                  <a:pt x="433145" y="320008"/>
                </a:lnTo>
                <a:lnTo>
                  <a:pt x="451816" y="290481"/>
                </a:lnTo>
                <a:lnTo>
                  <a:pt x="462988" y="248062"/>
                </a:lnTo>
                <a:lnTo>
                  <a:pt x="466703" y="188748"/>
                </a:lnTo>
                <a:lnTo>
                  <a:pt x="466703" y="16627"/>
                </a:lnTo>
                <a:lnTo>
                  <a:pt x="532315" y="16627"/>
                </a:lnTo>
                <a:lnTo>
                  <a:pt x="532315" y="188748"/>
                </a:lnTo>
                <a:lnTo>
                  <a:pt x="536093" y="247795"/>
                </a:lnTo>
                <a:lnTo>
                  <a:pt x="547370" y="290031"/>
                </a:lnTo>
                <a:lnTo>
                  <a:pt x="566062" y="319376"/>
                </a:lnTo>
                <a:lnTo>
                  <a:pt x="579455" y="329859"/>
                </a:lnTo>
                <a:lnTo>
                  <a:pt x="499958" y="329859"/>
                </a:lnTo>
                <a:lnTo>
                  <a:pt x="483085" y="352140"/>
                </a:lnTo>
                <a:lnTo>
                  <a:pt x="461029" y="372272"/>
                </a:lnTo>
                <a:lnTo>
                  <a:pt x="435182" y="388949"/>
                </a:lnTo>
                <a:lnTo>
                  <a:pt x="406933" y="400865"/>
                </a:lnTo>
                <a:close/>
              </a:path>
              <a:path w="1230629" h="436879">
                <a:moveTo>
                  <a:pt x="592086" y="400865"/>
                </a:moveTo>
                <a:lnTo>
                  <a:pt x="564167" y="389075"/>
                </a:lnTo>
                <a:lnTo>
                  <a:pt x="538607" y="372272"/>
                </a:lnTo>
                <a:lnTo>
                  <a:pt x="516755" y="352014"/>
                </a:lnTo>
                <a:lnTo>
                  <a:pt x="499958" y="329859"/>
                </a:lnTo>
                <a:lnTo>
                  <a:pt x="579455" y="329859"/>
                </a:lnTo>
                <a:lnTo>
                  <a:pt x="592086" y="339746"/>
                </a:lnTo>
                <a:lnTo>
                  <a:pt x="592086" y="400865"/>
                </a:lnTo>
                <a:close/>
              </a:path>
              <a:path w="1230629" h="436879">
                <a:moveTo>
                  <a:pt x="769149" y="169873"/>
                </a:moveTo>
                <a:lnTo>
                  <a:pt x="704436" y="169873"/>
                </a:lnTo>
                <a:lnTo>
                  <a:pt x="704436" y="12133"/>
                </a:lnTo>
                <a:lnTo>
                  <a:pt x="769149" y="12133"/>
                </a:lnTo>
                <a:lnTo>
                  <a:pt x="769149" y="169873"/>
                </a:lnTo>
                <a:close/>
              </a:path>
              <a:path w="1230629" h="436879">
                <a:moveTo>
                  <a:pt x="672079" y="423335"/>
                </a:moveTo>
                <a:lnTo>
                  <a:pt x="608264" y="423335"/>
                </a:lnTo>
                <a:lnTo>
                  <a:pt x="608264" y="14380"/>
                </a:lnTo>
                <a:lnTo>
                  <a:pt x="672079" y="14380"/>
                </a:lnTo>
                <a:lnTo>
                  <a:pt x="672079" y="169873"/>
                </a:lnTo>
                <a:lnTo>
                  <a:pt x="769149" y="169873"/>
                </a:lnTo>
                <a:lnTo>
                  <a:pt x="769149" y="227846"/>
                </a:lnTo>
                <a:lnTo>
                  <a:pt x="672079" y="227846"/>
                </a:lnTo>
                <a:lnTo>
                  <a:pt x="672079" y="423335"/>
                </a:lnTo>
                <a:close/>
              </a:path>
              <a:path w="1230629" h="436879">
                <a:moveTo>
                  <a:pt x="769149" y="426930"/>
                </a:moveTo>
                <a:lnTo>
                  <a:pt x="704436" y="426930"/>
                </a:lnTo>
                <a:lnTo>
                  <a:pt x="704436" y="227846"/>
                </a:lnTo>
                <a:lnTo>
                  <a:pt x="769149" y="227846"/>
                </a:lnTo>
                <a:lnTo>
                  <a:pt x="769149" y="426930"/>
                </a:lnTo>
                <a:close/>
              </a:path>
              <a:path w="1230629" h="436879">
                <a:moveTo>
                  <a:pt x="979245" y="54377"/>
                </a:moveTo>
                <a:lnTo>
                  <a:pt x="910936" y="54377"/>
                </a:lnTo>
                <a:lnTo>
                  <a:pt x="910936" y="0"/>
                </a:lnTo>
                <a:lnTo>
                  <a:pt x="979245" y="0"/>
                </a:lnTo>
                <a:lnTo>
                  <a:pt x="979245" y="54377"/>
                </a:lnTo>
                <a:close/>
              </a:path>
              <a:path w="1230629" h="436879">
                <a:moveTo>
                  <a:pt x="1063732" y="112350"/>
                </a:moveTo>
                <a:lnTo>
                  <a:pt x="826449" y="112350"/>
                </a:lnTo>
                <a:lnTo>
                  <a:pt x="826449" y="54377"/>
                </a:lnTo>
                <a:lnTo>
                  <a:pt x="1063732" y="54377"/>
                </a:lnTo>
                <a:lnTo>
                  <a:pt x="1063732" y="112350"/>
                </a:lnTo>
                <a:close/>
              </a:path>
              <a:path w="1230629" h="436879">
                <a:moveTo>
                  <a:pt x="946888" y="408505"/>
                </a:moveTo>
                <a:lnTo>
                  <a:pt x="907790" y="402269"/>
                </a:lnTo>
                <a:lnTo>
                  <a:pt x="861825" y="363557"/>
                </a:lnTo>
                <a:lnTo>
                  <a:pt x="843877" y="306189"/>
                </a:lnTo>
                <a:lnTo>
                  <a:pt x="841728" y="270089"/>
                </a:lnTo>
                <a:lnTo>
                  <a:pt x="843877" y="234186"/>
                </a:lnTo>
                <a:lnTo>
                  <a:pt x="861825" y="176874"/>
                </a:lnTo>
                <a:lnTo>
                  <a:pt x="891780" y="145704"/>
                </a:lnTo>
                <a:lnTo>
                  <a:pt x="946888" y="131674"/>
                </a:lnTo>
                <a:lnTo>
                  <a:pt x="967554" y="133261"/>
                </a:lnTo>
                <a:lnTo>
                  <a:pt x="1015646" y="156391"/>
                </a:lnTo>
                <a:lnTo>
                  <a:pt x="1037500" y="189647"/>
                </a:lnTo>
                <a:lnTo>
                  <a:pt x="937451" y="189647"/>
                </a:lnTo>
                <a:lnTo>
                  <a:pt x="929361" y="192792"/>
                </a:lnTo>
                <a:lnTo>
                  <a:pt x="909560" y="246046"/>
                </a:lnTo>
                <a:lnTo>
                  <a:pt x="908689" y="270089"/>
                </a:lnTo>
                <a:lnTo>
                  <a:pt x="909560" y="294202"/>
                </a:lnTo>
                <a:lnTo>
                  <a:pt x="923969" y="341094"/>
                </a:lnTo>
                <a:lnTo>
                  <a:pt x="937451" y="350981"/>
                </a:lnTo>
                <a:lnTo>
                  <a:pt x="1037409" y="350981"/>
                </a:lnTo>
                <a:lnTo>
                  <a:pt x="1031951" y="363557"/>
                </a:lnTo>
                <a:lnTo>
                  <a:pt x="1015646" y="384237"/>
                </a:lnTo>
                <a:lnTo>
                  <a:pt x="1001806" y="394664"/>
                </a:lnTo>
                <a:lnTo>
                  <a:pt x="985817" y="402269"/>
                </a:lnTo>
                <a:lnTo>
                  <a:pt x="967554" y="406925"/>
                </a:lnTo>
                <a:lnTo>
                  <a:pt x="946888" y="408505"/>
                </a:lnTo>
                <a:close/>
              </a:path>
              <a:path w="1230629" h="436879">
                <a:moveTo>
                  <a:pt x="1037409" y="350981"/>
                </a:moveTo>
                <a:lnTo>
                  <a:pt x="956326" y="350981"/>
                </a:lnTo>
                <a:lnTo>
                  <a:pt x="963965" y="347835"/>
                </a:lnTo>
                <a:lnTo>
                  <a:pt x="969808" y="341094"/>
                </a:lnTo>
                <a:lnTo>
                  <a:pt x="976675" y="329621"/>
                </a:lnTo>
                <a:lnTo>
                  <a:pt x="981267" y="314018"/>
                </a:lnTo>
                <a:lnTo>
                  <a:pt x="983837" y="294202"/>
                </a:lnTo>
                <a:lnTo>
                  <a:pt x="984638" y="270089"/>
                </a:lnTo>
                <a:lnTo>
                  <a:pt x="983837" y="246046"/>
                </a:lnTo>
                <a:lnTo>
                  <a:pt x="969808" y="199533"/>
                </a:lnTo>
                <a:lnTo>
                  <a:pt x="956326" y="189647"/>
                </a:lnTo>
                <a:lnTo>
                  <a:pt x="1037500" y="189647"/>
                </a:lnTo>
                <a:lnTo>
                  <a:pt x="1043285" y="202960"/>
                </a:lnTo>
                <a:lnTo>
                  <a:pt x="1049899" y="234186"/>
                </a:lnTo>
                <a:lnTo>
                  <a:pt x="1052048" y="270089"/>
                </a:lnTo>
                <a:lnTo>
                  <a:pt x="1049899" y="306189"/>
                </a:lnTo>
                <a:lnTo>
                  <a:pt x="1043285" y="337443"/>
                </a:lnTo>
                <a:lnTo>
                  <a:pt x="1037409" y="350981"/>
                </a:lnTo>
                <a:close/>
              </a:path>
              <a:path w="1230629" h="436879">
                <a:moveTo>
                  <a:pt x="1169341" y="426930"/>
                </a:moveTo>
                <a:lnTo>
                  <a:pt x="1101032" y="426930"/>
                </a:lnTo>
                <a:lnTo>
                  <a:pt x="1101032" y="12133"/>
                </a:lnTo>
                <a:lnTo>
                  <a:pt x="1169341" y="12133"/>
                </a:lnTo>
                <a:lnTo>
                  <a:pt x="1169341" y="174367"/>
                </a:lnTo>
                <a:lnTo>
                  <a:pt x="1230010" y="174367"/>
                </a:lnTo>
                <a:lnTo>
                  <a:pt x="1230010" y="233238"/>
                </a:lnTo>
                <a:lnTo>
                  <a:pt x="1169341" y="233238"/>
                </a:lnTo>
                <a:lnTo>
                  <a:pt x="1169341" y="42693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1853" y="6315723"/>
            <a:ext cx="1186815" cy="424815"/>
          </a:xfrm>
          <a:custGeom>
            <a:avLst/>
            <a:gdLst/>
            <a:ahLst/>
            <a:cxnLst/>
            <a:rect l="l" t="t" r="r" b="b"/>
            <a:pathLst>
              <a:path w="1186815" h="424815">
                <a:moveTo>
                  <a:pt x="210768" y="231441"/>
                </a:moveTo>
                <a:lnTo>
                  <a:pt x="0" y="231441"/>
                </a:lnTo>
                <a:lnTo>
                  <a:pt x="0" y="4493"/>
                </a:lnTo>
                <a:lnTo>
                  <a:pt x="65612" y="4493"/>
                </a:lnTo>
                <a:lnTo>
                  <a:pt x="65612" y="66511"/>
                </a:lnTo>
                <a:lnTo>
                  <a:pt x="210768" y="66511"/>
                </a:lnTo>
                <a:lnTo>
                  <a:pt x="210768" y="122686"/>
                </a:lnTo>
                <a:lnTo>
                  <a:pt x="65612" y="122686"/>
                </a:lnTo>
                <a:lnTo>
                  <a:pt x="65612" y="175715"/>
                </a:lnTo>
                <a:lnTo>
                  <a:pt x="210768" y="175715"/>
                </a:lnTo>
                <a:lnTo>
                  <a:pt x="210768" y="231441"/>
                </a:lnTo>
                <a:close/>
              </a:path>
              <a:path w="1186815" h="424815">
                <a:moveTo>
                  <a:pt x="210768" y="66511"/>
                </a:moveTo>
                <a:lnTo>
                  <a:pt x="144706" y="66511"/>
                </a:lnTo>
                <a:lnTo>
                  <a:pt x="144706" y="4493"/>
                </a:lnTo>
                <a:lnTo>
                  <a:pt x="210768" y="4493"/>
                </a:lnTo>
                <a:lnTo>
                  <a:pt x="210768" y="66511"/>
                </a:lnTo>
                <a:close/>
              </a:path>
              <a:path w="1186815" h="424815">
                <a:moveTo>
                  <a:pt x="210768" y="175715"/>
                </a:moveTo>
                <a:lnTo>
                  <a:pt x="144706" y="175715"/>
                </a:lnTo>
                <a:lnTo>
                  <a:pt x="144706" y="122686"/>
                </a:lnTo>
                <a:lnTo>
                  <a:pt x="210768" y="122686"/>
                </a:lnTo>
                <a:lnTo>
                  <a:pt x="210768" y="175715"/>
                </a:lnTo>
                <a:close/>
              </a:path>
              <a:path w="1186815" h="424815">
                <a:moveTo>
                  <a:pt x="332556" y="246720"/>
                </a:moveTo>
                <a:lnTo>
                  <a:pt x="264247" y="246720"/>
                </a:lnTo>
                <a:lnTo>
                  <a:pt x="264247" y="0"/>
                </a:lnTo>
                <a:lnTo>
                  <a:pt x="332556" y="0"/>
                </a:lnTo>
                <a:lnTo>
                  <a:pt x="332556" y="94823"/>
                </a:lnTo>
                <a:lnTo>
                  <a:pt x="389630" y="94823"/>
                </a:lnTo>
                <a:lnTo>
                  <a:pt x="389630" y="153245"/>
                </a:lnTo>
                <a:lnTo>
                  <a:pt x="332556" y="153245"/>
                </a:lnTo>
                <a:lnTo>
                  <a:pt x="332556" y="246720"/>
                </a:lnTo>
                <a:close/>
              </a:path>
              <a:path w="1186815" h="424815">
                <a:moveTo>
                  <a:pt x="332556" y="421537"/>
                </a:moveTo>
                <a:lnTo>
                  <a:pt x="264247" y="421537"/>
                </a:lnTo>
                <a:lnTo>
                  <a:pt x="264247" y="324467"/>
                </a:lnTo>
                <a:lnTo>
                  <a:pt x="16627" y="324467"/>
                </a:lnTo>
                <a:lnTo>
                  <a:pt x="16627" y="266045"/>
                </a:lnTo>
                <a:lnTo>
                  <a:pt x="332556" y="266045"/>
                </a:lnTo>
                <a:lnTo>
                  <a:pt x="332556" y="421537"/>
                </a:lnTo>
                <a:close/>
              </a:path>
              <a:path w="1186815" h="424815">
                <a:moveTo>
                  <a:pt x="596580" y="220206"/>
                </a:moveTo>
                <a:lnTo>
                  <a:pt x="556730" y="218815"/>
                </a:lnTo>
                <a:lnTo>
                  <a:pt x="491357" y="205418"/>
                </a:lnTo>
                <a:lnTo>
                  <a:pt x="447189" y="177155"/>
                </a:lnTo>
                <a:lnTo>
                  <a:pt x="425913" y="135711"/>
                </a:lnTo>
                <a:lnTo>
                  <a:pt x="423111" y="110103"/>
                </a:lnTo>
                <a:lnTo>
                  <a:pt x="425913" y="84304"/>
                </a:lnTo>
                <a:lnTo>
                  <a:pt x="447189" y="42987"/>
                </a:lnTo>
                <a:lnTo>
                  <a:pt x="491357" y="14977"/>
                </a:lnTo>
                <a:lnTo>
                  <a:pt x="556730" y="1453"/>
                </a:lnTo>
                <a:lnTo>
                  <a:pt x="596580" y="0"/>
                </a:lnTo>
                <a:lnTo>
                  <a:pt x="636169" y="1453"/>
                </a:lnTo>
                <a:lnTo>
                  <a:pt x="701360" y="14977"/>
                </a:lnTo>
                <a:lnTo>
                  <a:pt x="745591" y="42987"/>
                </a:lnTo>
                <a:lnTo>
                  <a:pt x="756489" y="58422"/>
                </a:lnTo>
                <a:lnTo>
                  <a:pt x="596580" y="58422"/>
                </a:lnTo>
                <a:lnTo>
                  <a:pt x="567467" y="59159"/>
                </a:lnTo>
                <a:lnTo>
                  <a:pt x="523903" y="66195"/>
                </a:lnTo>
                <a:lnTo>
                  <a:pt x="492578" y="99036"/>
                </a:lnTo>
                <a:lnTo>
                  <a:pt x="491420" y="110103"/>
                </a:lnTo>
                <a:lnTo>
                  <a:pt x="492578" y="121422"/>
                </a:lnTo>
                <a:lnTo>
                  <a:pt x="523903" y="154200"/>
                </a:lnTo>
                <a:lnTo>
                  <a:pt x="567467" y="161110"/>
                </a:lnTo>
                <a:lnTo>
                  <a:pt x="596580" y="161784"/>
                </a:lnTo>
                <a:lnTo>
                  <a:pt x="756384" y="161784"/>
                </a:lnTo>
                <a:lnTo>
                  <a:pt x="745591" y="177155"/>
                </a:lnTo>
                <a:lnTo>
                  <a:pt x="727804" y="191894"/>
                </a:lnTo>
                <a:lnTo>
                  <a:pt x="701360" y="205418"/>
                </a:lnTo>
                <a:lnTo>
                  <a:pt x="670955" y="214139"/>
                </a:lnTo>
                <a:lnTo>
                  <a:pt x="636169" y="218815"/>
                </a:lnTo>
                <a:lnTo>
                  <a:pt x="596580" y="220206"/>
                </a:lnTo>
                <a:close/>
              </a:path>
              <a:path w="1186815" h="424815">
                <a:moveTo>
                  <a:pt x="756384" y="161784"/>
                </a:moveTo>
                <a:lnTo>
                  <a:pt x="596580" y="161784"/>
                </a:lnTo>
                <a:lnTo>
                  <a:pt x="625432" y="161110"/>
                </a:lnTo>
                <a:lnTo>
                  <a:pt x="649440" y="158750"/>
                </a:lnTo>
                <a:lnTo>
                  <a:pt x="691431" y="140184"/>
                </a:lnTo>
                <a:lnTo>
                  <a:pt x="701290" y="110103"/>
                </a:lnTo>
                <a:lnTo>
                  <a:pt x="700194" y="99036"/>
                </a:lnTo>
                <a:lnTo>
                  <a:pt x="668814" y="66195"/>
                </a:lnTo>
                <a:lnTo>
                  <a:pt x="625432" y="59159"/>
                </a:lnTo>
                <a:lnTo>
                  <a:pt x="596580" y="58422"/>
                </a:lnTo>
                <a:lnTo>
                  <a:pt x="756489" y="58422"/>
                </a:lnTo>
                <a:lnTo>
                  <a:pt x="758869" y="61792"/>
                </a:lnTo>
                <a:lnTo>
                  <a:pt x="767176" y="84304"/>
                </a:lnTo>
                <a:lnTo>
                  <a:pt x="770048" y="110103"/>
                </a:lnTo>
                <a:lnTo>
                  <a:pt x="767176" y="135711"/>
                </a:lnTo>
                <a:lnTo>
                  <a:pt x="758869" y="158245"/>
                </a:lnTo>
                <a:lnTo>
                  <a:pt x="756384" y="161784"/>
                </a:lnTo>
                <a:close/>
              </a:path>
              <a:path w="1186815" h="424815">
                <a:moveTo>
                  <a:pt x="781283" y="315029"/>
                </a:moveTo>
                <a:lnTo>
                  <a:pt x="410977" y="315029"/>
                </a:lnTo>
                <a:lnTo>
                  <a:pt x="410977" y="256158"/>
                </a:lnTo>
                <a:lnTo>
                  <a:pt x="781283" y="256158"/>
                </a:lnTo>
                <a:lnTo>
                  <a:pt x="781283" y="315029"/>
                </a:lnTo>
                <a:close/>
              </a:path>
              <a:path w="1186815" h="424815">
                <a:moveTo>
                  <a:pt x="553437" y="419290"/>
                </a:moveTo>
                <a:lnTo>
                  <a:pt x="486027" y="419290"/>
                </a:lnTo>
                <a:lnTo>
                  <a:pt x="486027" y="315029"/>
                </a:lnTo>
                <a:lnTo>
                  <a:pt x="553437" y="315029"/>
                </a:lnTo>
                <a:lnTo>
                  <a:pt x="553437" y="419290"/>
                </a:lnTo>
                <a:close/>
              </a:path>
              <a:path w="1186815" h="424815">
                <a:moveTo>
                  <a:pt x="707132" y="419290"/>
                </a:moveTo>
                <a:lnTo>
                  <a:pt x="639722" y="419290"/>
                </a:lnTo>
                <a:lnTo>
                  <a:pt x="639722" y="315029"/>
                </a:lnTo>
                <a:lnTo>
                  <a:pt x="707132" y="315029"/>
                </a:lnTo>
                <a:lnTo>
                  <a:pt x="707132" y="419290"/>
                </a:lnTo>
                <a:close/>
              </a:path>
              <a:path w="1186815" h="424815">
                <a:moveTo>
                  <a:pt x="1176981" y="236384"/>
                </a:moveTo>
                <a:lnTo>
                  <a:pt x="1108672" y="236384"/>
                </a:lnTo>
                <a:lnTo>
                  <a:pt x="1108672" y="140212"/>
                </a:lnTo>
                <a:lnTo>
                  <a:pt x="1034521" y="140212"/>
                </a:lnTo>
                <a:lnTo>
                  <a:pt x="1034521" y="83588"/>
                </a:lnTo>
                <a:lnTo>
                  <a:pt x="1108672" y="83588"/>
                </a:lnTo>
                <a:lnTo>
                  <a:pt x="1108672" y="0"/>
                </a:lnTo>
                <a:lnTo>
                  <a:pt x="1176981" y="0"/>
                </a:lnTo>
                <a:lnTo>
                  <a:pt x="1176981" y="236384"/>
                </a:lnTo>
                <a:close/>
              </a:path>
              <a:path w="1186815" h="424815">
                <a:moveTo>
                  <a:pt x="1057890" y="62017"/>
                </a:moveTo>
                <a:lnTo>
                  <a:pt x="838583" y="62017"/>
                </a:lnTo>
                <a:lnTo>
                  <a:pt x="838583" y="4493"/>
                </a:lnTo>
                <a:lnTo>
                  <a:pt x="1057890" y="4493"/>
                </a:lnTo>
                <a:lnTo>
                  <a:pt x="1057890" y="62017"/>
                </a:lnTo>
                <a:close/>
              </a:path>
              <a:path w="1186815" h="424815">
                <a:moveTo>
                  <a:pt x="830493" y="233688"/>
                </a:moveTo>
                <a:lnTo>
                  <a:pt x="830493" y="175266"/>
                </a:lnTo>
                <a:lnTo>
                  <a:pt x="865926" y="163005"/>
                </a:lnTo>
                <a:lnTo>
                  <a:pt x="892174" y="141224"/>
                </a:lnTo>
                <a:lnTo>
                  <a:pt x="908478" y="108151"/>
                </a:lnTo>
                <a:lnTo>
                  <a:pt x="914082" y="62017"/>
                </a:lnTo>
                <a:lnTo>
                  <a:pt x="981492" y="62017"/>
                </a:lnTo>
                <a:lnTo>
                  <a:pt x="987102" y="107069"/>
                </a:lnTo>
                <a:lnTo>
                  <a:pt x="1003456" y="138640"/>
                </a:lnTo>
                <a:lnTo>
                  <a:pt x="1029838" y="159087"/>
                </a:lnTo>
                <a:lnTo>
                  <a:pt x="1062784" y="169873"/>
                </a:lnTo>
                <a:lnTo>
                  <a:pt x="949135" y="169873"/>
                </a:lnTo>
                <a:lnTo>
                  <a:pt x="926679" y="192483"/>
                </a:lnTo>
                <a:lnTo>
                  <a:pt x="898241" y="211555"/>
                </a:lnTo>
                <a:lnTo>
                  <a:pt x="865589" y="225739"/>
                </a:lnTo>
                <a:lnTo>
                  <a:pt x="830493" y="233688"/>
                </a:lnTo>
                <a:close/>
              </a:path>
              <a:path w="1186815" h="424815">
                <a:moveTo>
                  <a:pt x="1065530" y="228744"/>
                </a:moveTo>
                <a:lnTo>
                  <a:pt x="1030217" y="221315"/>
                </a:lnTo>
                <a:lnTo>
                  <a:pt x="998064" y="208746"/>
                </a:lnTo>
                <a:lnTo>
                  <a:pt x="970545" y="191458"/>
                </a:lnTo>
                <a:lnTo>
                  <a:pt x="949135" y="169873"/>
                </a:lnTo>
                <a:lnTo>
                  <a:pt x="1062784" y="169873"/>
                </a:lnTo>
                <a:lnTo>
                  <a:pt x="1065530" y="170772"/>
                </a:lnTo>
                <a:lnTo>
                  <a:pt x="1065530" y="228744"/>
                </a:lnTo>
                <a:close/>
              </a:path>
              <a:path w="1186815" h="424815">
                <a:moveTo>
                  <a:pt x="1021938" y="424683"/>
                </a:moveTo>
                <a:lnTo>
                  <a:pt x="951494" y="418728"/>
                </a:lnTo>
                <a:lnTo>
                  <a:pt x="893859" y="397270"/>
                </a:lnTo>
                <a:lnTo>
                  <a:pt x="859606" y="353095"/>
                </a:lnTo>
                <a:lnTo>
                  <a:pt x="857008" y="333005"/>
                </a:lnTo>
                <a:lnTo>
                  <a:pt x="859606" y="312923"/>
                </a:lnTo>
                <a:lnTo>
                  <a:pt x="893859" y="269190"/>
                </a:lnTo>
                <a:lnTo>
                  <a:pt x="951494" y="247507"/>
                </a:lnTo>
                <a:lnTo>
                  <a:pt x="1021938" y="241328"/>
                </a:lnTo>
                <a:lnTo>
                  <a:pt x="1057813" y="242774"/>
                </a:lnTo>
                <a:lnTo>
                  <a:pt x="1123495" y="256116"/>
                </a:lnTo>
                <a:lnTo>
                  <a:pt x="1164995" y="281184"/>
                </a:lnTo>
                <a:lnTo>
                  <a:pt x="1177627" y="298401"/>
                </a:lnTo>
                <a:lnTo>
                  <a:pt x="1021938" y="298401"/>
                </a:lnTo>
                <a:lnTo>
                  <a:pt x="997003" y="299125"/>
                </a:lnTo>
                <a:lnTo>
                  <a:pt x="954380" y="305795"/>
                </a:lnTo>
                <a:lnTo>
                  <a:pt x="925317" y="324017"/>
                </a:lnTo>
                <a:lnTo>
                  <a:pt x="925317" y="342443"/>
                </a:lnTo>
                <a:lnTo>
                  <a:pt x="974133" y="364688"/>
                </a:lnTo>
                <a:lnTo>
                  <a:pt x="1021938" y="367609"/>
                </a:lnTo>
                <a:lnTo>
                  <a:pt x="1177648" y="367609"/>
                </a:lnTo>
                <a:lnTo>
                  <a:pt x="1176476" y="370362"/>
                </a:lnTo>
                <a:lnTo>
                  <a:pt x="1123495" y="410274"/>
                </a:lnTo>
                <a:lnTo>
                  <a:pt x="1057813" y="423307"/>
                </a:lnTo>
                <a:lnTo>
                  <a:pt x="1021938" y="424683"/>
                </a:lnTo>
                <a:close/>
              </a:path>
              <a:path w="1186815" h="424815">
                <a:moveTo>
                  <a:pt x="1177648" y="367609"/>
                </a:moveTo>
                <a:lnTo>
                  <a:pt x="1021938" y="367609"/>
                </a:lnTo>
                <a:lnTo>
                  <a:pt x="1046676" y="366949"/>
                </a:lnTo>
                <a:lnTo>
                  <a:pt x="1069518" y="364688"/>
                </a:lnTo>
                <a:lnTo>
                  <a:pt x="1089243" y="360405"/>
                </a:lnTo>
                <a:lnTo>
                  <a:pt x="1104628" y="353678"/>
                </a:lnTo>
                <a:lnTo>
                  <a:pt x="1113616" y="348285"/>
                </a:lnTo>
                <a:lnTo>
                  <a:pt x="1118110" y="342443"/>
                </a:lnTo>
                <a:lnTo>
                  <a:pt x="1118110" y="324017"/>
                </a:lnTo>
                <a:lnTo>
                  <a:pt x="1069518" y="301491"/>
                </a:lnTo>
                <a:lnTo>
                  <a:pt x="1021938" y="298401"/>
                </a:lnTo>
                <a:lnTo>
                  <a:pt x="1177627" y="298401"/>
                </a:lnTo>
                <a:lnTo>
                  <a:pt x="1183827" y="312923"/>
                </a:lnTo>
                <a:lnTo>
                  <a:pt x="1186419" y="333005"/>
                </a:lnTo>
                <a:lnTo>
                  <a:pt x="1183827" y="353095"/>
                </a:lnTo>
                <a:lnTo>
                  <a:pt x="1177648" y="36760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2697" y="1628529"/>
            <a:ext cx="3089275" cy="414020"/>
          </a:xfrm>
          <a:custGeom>
            <a:avLst/>
            <a:gdLst/>
            <a:ahLst/>
            <a:cxnLst/>
            <a:rect l="l" t="t" r="r" b="b"/>
            <a:pathLst>
              <a:path w="3089275" h="414019">
                <a:moveTo>
                  <a:pt x="322583" y="183782"/>
                </a:moveTo>
                <a:lnTo>
                  <a:pt x="190208" y="183782"/>
                </a:lnTo>
                <a:lnTo>
                  <a:pt x="213067" y="182899"/>
                </a:lnTo>
                <a:lnTo>
                  <a:pt x="231388" y="180248"/>
                </a:lnTo>
                <a:lnTo>
                  <a:pt x="245934" y="175830"/>
                </a:lnTo>
                <a:lnTo>
                  <a:pt x="257467" y="169645"/>
                </a:lnTo>
                <a:lnTo>
                  <a:pt x="257467" y="11566"/>
                </a:lnTo>
                <a:lnTo>
                  <a:pt x="322583" y="11566"/>
                </a:lnTo>
                <a:lnTo>
                  <a:pt x="322583" y="183782"/>
                </a:lnTo>
                <a:close/>
              </a:path>
              <a:path w="3089275" h="414019">
                <a:moveTo>
                  <a:pt x="176500" y="235190"/>
                </a:moveTo>
                <a:lnTo>
                  <a:pt x="0" y="235190"/>
                </a:lnTo>
                <a:lnTo>
                  <a:pt x="0" y="15850"/>
                </a:lnTo>
                <a:lnTo>
                  <a:pt x="201347" y="15850"/>
                </a:lnTo>
                <a:lnTo>
                  <a:pt x="201347" y="67258"/>
                </a:lnTo>
                <a:lnTo>
                  <a:pt x="63402" y="67258"/>
                </a:lnTo>
                <a:lnTo>
                  <a:pt x="63402" y="98960"/>
                </a:lnTo>
                <a:lnTo>
                  <a:pt x="192350" y="98960"/>
                </a:lnTo>
                <a:lnTo>
                  <a:pt x="192350" y="150796"/>
                </a:lnTo>
                <a:lnTo>
                  <a:pt x="63402" y="150796"/>
                </a:lnTo>
                <a:lnTo>
                  <a:pt x="63402" y="183782"/>
                </a:lnTo>
                <a:lnTo>
                  <a:pt x="322583" y="183782"/>
                </a:lnTo>
                <a:lnTo>
                  <a:pt x="322583" y="218054"/>
                </a:lnTo>
                <a:lnTo>
                  <a:pt x="257467" y="218054"/>
                </a:lnTo>
                <a:lnTo>
                  <a:pt x="245057" y="225611"/>
                </a:lnTo>
                <a:lnTo>
                  <a:pt x="227907" y="230960"/>
                </a:lnTo>
                <a:lnTo>
                  <a:pt x="205296" y="234139"/>
                </a:lnTo>
                <a:lnTo>
                  <a:pt x="176500" y="235190"/>
                </a:lnTo>
                <a:close/>
              </a:path>
              <a:path w="3089275" h="414019">
                <a:moveTo>
                  <a:pt x="322583" y="247614"/>
                </a:moveTo>
                <a:lnTo>
                  <a:pt x="257467" y="247614"/>
                </a:lnTo>
                <a:lnTo>
                  <a:pt x="257467" y="218054"/>
                </a:lnTo>
                <a:lnTo>
                  <a:pt x="322583" y="218054"/>
                </a:lnTo>
                <a:lnTo>
                  <a:pt x="322583" y="247614"/>
                </a:lnTo>
                <a:close/>
              </a:path>
              <a:path w="3089275" h="414019">
                <a:moveTo>
                  <a:pt x="322583" y="411262"/>
                </a:moveTo>
                <a:lnTo>
                  <a:pt x="22276" y="411262"/>
                </a:lnTo>
                <a:lnTo>
                  <a:pt x="22276" y="264321"/>
                </a:lnTo>
                <a:lnTo>
                  <a:pt x="322583" y="264321"/>
                </a:lnTo>
                <a:lnTo>
                  <a:pt x="322583" y="318299"/>
                </a:lnTo>
                <a:lnTo>
                  <a:pt x="87393" y="318299"/>
                </a:lnTo>
                <a:lnTo>
                  <a:pt x="87393" y="358997"/>
                </a:lnTo>
                <a:lnTo>
                  <a:pt x="322583" y="358997"/>
                </a:lnTo>
                <a:lnTo>
                  <a:pt x="322583" y="411262"/>
                </a:lnTo>
                <a:close/>
              </a:path>
              <a:path w="3089275" h="414019">
                <a:moveTo>
                  <a:pt x="322583" y="358997"/>
                </a:moveTo>
                <a:lnTo>
                  <a:pt x="257895" y="358997"/>
                </a:lnTo>
                <a:lnTo>
                  <a:pt x="257895" y="318299"/>
                </a:lnTo>
                <a:lnTo>
                  <a:pt x="322583" y="318299"/>
                </a:lnTo>
                <a:lnTo>
                  <a:pt x="322583" y="358997"/>
                </a:lnTo>
                <a:close/>
              </a:path>
              <a:path w="3089275" h="414019">
                <a:moveTo>
                  <a:pt x="509850" y="163219"/>
                </a:moveTo>
                <a:lnTo>
                  <a:pt x="459942" y="157436"/>
                </a:lnTo>
                <a:lnTo>
                  <a:pt x="421600" y="138801"/>
                </a:lnTo>
                <a:lnTo>
                  <a:pt x="399611" y="102534"/>
                </a:lnTo>
                <a:lnTo>
                  <a:pt x="398038" y="86536"/>
                </a:lnTo>
                <a:lnTo>
                  <a:pt x="399611" y="70658"/>
                </a:lnTo>
                <a:lnTo>
                  <a:pt x="421600" y="34271"/>
                </a:lnTo>
                <a:lnTo>
                  <a:pt x="459942" y="15582"/>
                </a:lnTo>
                <a:lnTo>
                  <a:pt x="509850" y="9424"/>
                </a:lnTo>
                <a:lnTo>
                  <a:pt x="535434" y="10957"/>
                </a:lnTo>
                <a:lnTo>
                  <a:pt x="579853" y="23341"/>
                </a:lnTo>
                <a:lnTo>
                  <a:pt x="615075" y="56548"/>
                </a:lnTo>
                <a:lnTo>
                  <a:pt x="615668" y="58262"/>
                </a:lnTo>
                <a:lnTo>
                  <a:pt x="509850" y="58262"/>
                </a:lnTo>
                <a:lnTo>
                  <a:pt x="496349" y="58904"/>
                </a:lnTo>
                <a:lnTo>
                  <a:pt x="458442" y="78825"/>
                </a:lnTo>
                <a:lnTo>
                  <a:pt x="458442" y="93819"/>
                </a:lnTo>
                <a:lnTo>
                  <a:pt x="496349" y="113800"/>
                </a:lnTo>
                <a:lnTo>
                  <a:pt x="509850" y="114382"/>
                </a:lnTo>
                <a:lnTo>
                  <a:pt x="615823" y="114382"/>
                </a:lnTo>
                <a:lnTo>
                  <a:pt x="615075" y="116524"/>
                </a:lnTo>
                <a:lnTo>
                  <a:pt x="579853" y="149845"/>
                </a:lnTo>
                <a:lnTo>
                  <a:pt x="535434" y="161814"/>
                </a:lnTo>
                <a:lnTo>
                  <a:pt x="509850" y="163219"/>
                </a:lnTo>
                <a:close/>
              </a:path>
              <a:path w="3089275" h="414019">
                <a:moveTo>
                  <a:pt x="720194" y="312730"/>
                </a:moveTo>
                <a:lnTo>
                  <a:pt x="655077" y="312730"/>
                </a:lnTo>
                <a:lnTo>
                  <a:pt x="655077" y="288740"/>
                </a:lnTo>
                <a:lnTo>
                  <a:pt x="574538" y="288740"/>
                </a:lnTo>
                <a:lnTo>
                  <a:pt x="574538" y="239903"/>
                </a:lnTo>
                <a:lnTo>
                  <a:pt x="655077" y="239903"/>
                </a:lnTo>
                <a:lnTo>
                  <a:pt x="655077" y="11566"/>
                </a:lnTo>
                <a:lnTo>
                  <a:pt x="720194" y="11566"/>
                </a:lnTo>
                <a:lnTo>
                  <a:pt x="720194" y="312730"/>
                </a:lnTo>
                <a:close/>
              </a:path>
              <a:path w="3089275" h="414019">
                <a:moveTo>
                  <a:pt x="615823" y="114382"/>
                </a:moveTo>
                <a:lnTo>
                  <a:pt x="509850" y="114382"/>
                </a:lnTo>
                <a:lnTo>
                  <a:pt x="523224" y="113800"/>
                </a:lnTo>
                <a:lnTo>
                  <a:pt x="534911" y="111972"/>
                </a:lnTo>
                <a:lnTo>
                  <a:pt x="544671" y="108779"/>
                </a:lnTo>
                <a:lnTo>
                  <a:pt x="552262" y="104100"/>
                </a:lnTo>
                <a:lnTo>
                  <a:pt x="557402" y="99816"/>
                </a:lnTo>
                <a:lnTo>
                  <a:pt x="560830" y="93819"/>
                </a:lnTo>
                <a:lnTo>
                  <a:pt x="560830" y="78825"/>
                </a:lnTo>
                <a:lnTo>
                  <a:pt x="523224" y="58904"/>
                </a:lnTo>
                <a:lnTo>
                  <a:pt x="509850" y="58262"/>
                </a:lnTo>
                <a:lnTo>
                  <a:pt x="615668" y="58262"/>
                </a:lnTo>
                <a:lnTo>
                  <a:pt x="619955" y="70658"/>
                </a:lnTo>
                <a:lnTo>
                  <a:pt x="621662" y="86536"/>
                </a:lnTo>
                <a:lnTo>
                  <a:pt x="619955" y="102534"/>
                </a:lnTo>
                <a:lnTo>
                  <a:pt x="615823" y="114382"/>
                </a:lnTo>
                <a:close/>
              </a:path>
              <a:path w="3089275" h="414019">
                <a:moveTo>
                  <a:pt x="576680" y="227051"/>
                </a:moveTo>
                <a:lnTo>
                  <a:pt x="384329" y="227051"/>
                </a:lnTo>
                <a:lnTo>
                  <a:pt x="384329" y="175214"/>
                </a:lnTo>
                <a:lnTo>
                  <a:pt x="595677" y="175074"/>
                </a:lnTo>
                <a:lnTo>
                  <a:pt x="611059" y="174411"/>
                </a:lnTo>
                <a:lnTo>
                  <a:pt x="625638" y="172865"/>
                </a:lnTo>
                <a:lnTo>
                  <a:pt x="639655" y="170074"/>
                </a:lnTo>
                <a:lnTo>
                  <a:pt x="639655" y="219339"/>
                </a:lnTo>
                <a:lnTo>
                  <a:pt x="625598" y="223075"/>
                </a:lnTo>
                <a:lnTo>
                  <a:pt x="610417" y="225444"/>
                </a:lnTo>
                <a:lnTo>
                  <a:pt x="594111" y="226689"/>
                </a:lnTo>
                <a:lnTo>
                  <a:pt x="576680" y="227051"/>
                </a:lnTo>
                <a:close/>
              </a:path>
              <a:path w="3089275" h="414019">
                <a:moveTo>
                  <a:pt x="525701" y="285741"/>
                </a:moveTo>
                <a:lnTo>
                  <a:pt x="460584" y="285741"/>
                </a:lnTo>
                <a:lnTo>
                  <a:pt x="460584" y="227051"/>
                </a:lnTo>
                <a:lnTo>
                  <a:pt x="525701" y="227051"/>
                </a:lnTo>
                <a:lnTo>
                  <a:pt x="525701" y="285741"/>
                </a:lnTo>
                <a:close/>
              </a:path>
              <a:path w="3089275" h="414019">
                <a:moveTo>
                  <a:pt x="726620" y="411262"/>
                </a:moveTo>
                <a:lnTo>
                  <a:pt x="419886" y="411262"/>
                </a:lnTo>
                <a:lnTo>
                  <a:pt x="419886" y="296023"/>
                </a:lnTo>
                <a:lnTo>
                  <a:pt x="485003" y="296023"/>
                </a:lnTo>
                <a:lnTo>
                  <a:pt x="485003" y="357712"/>
                </a:lnTo>
                <a:lnTo>
                  <a:pt x="726620" y="357712"/>
                </a:lnTo>
                <a:lnTo>
                  <a:pt x="726620" y="411262"/>
                </a:lnTo>
                <a:close/>
              </a:path>
              <a:path w="3089275" h="414019">
                <a:moveTo>
                  <a:pt x="904090" y="250613"/>
                </a:moveTo>
                <a:lnTo>
                  <a:pt x="904090" y="194921"/>
                </a:lnTo>
                <a:lnTo>
                  <a:pt x="951861" y="179399"/>
                </a:lnTo>
                <a:lnTo>
                  <a:pt x="989948" y="156290"/>
                </a:lnTo>
                <a:lnTo>
                  <a:pt x="1017814" y="125304"/>
                </a:lnTo>
                <a:lnTo>
                  <a:pt x="1034926" y="86156"/>
                </a:lnTo>
                <a:lnTo>
                  <a:pt x="1040749" y="38555"/>
                </a:lnTo>
                <a:lnTo>
                  <a:pt x="1040749" y="15850"/>
                </a:lnTo>
                <a:lnTo>
                  <a:pt x="1105865" y="15850"/>
                </a:lnTo>
                <a:lnTo>
                  <a:pt x="1105865" y="38555"/>
                </a:lnTo>
                <a:lnTo>
                  <a:pt x="1111565" y="85950"/>
                </a:lnTo>
                <a:lnTo>
                  <a:pt x="1128430" y="124996"/>
                </a:lnTo>
                <a:lnTo>
                  <a:pt x="1156111" y="155981"/>
                </a:lnTo>
                <a:lnTo>
                  <a:pt x="1160966" y="158935"/>
                </a:lnTo>
                <a:lnTo>
                  <a:pt x="1073307" y="158935"/>
                </a:lnTo>
                <a:lnTo>
                  <a:pt x="1045421" y="188501"/>
                </a:lnTo>
                <a:lnTo>
                  <a:pt x="1007012" y="215216"/>
                </a:lnTo>
                <a:lnTo>
                  <a:pt x="959447" y="236710"/>
                </a:lnTo>
                <a:lnTo>
                  <a:pt x="904090" y="250613"/>
                </a:lnTo>
                <a:close/>
              </a:path>
              <a:path w="3089275" h="414019">
                <a:moveTo>
                  <a:pt x="1242524" y="250613"/>
                </a:moveTo>
                <a:lnTo>
                  <a:pt x="1187469" y="236710"/>
                </a:lnTo>
                <a:lnTo>
                  <a:pt x="1139762" y="215216"/>
                </a:lnTo>
                <a:lnTo>
                  <a:pt x="1101133" y="188501"/>
                </a:lnTo>
                <a:lnTo>
                  <a:pt x="1073307" y="158935"/>
                </a:lnTo>
                <a:lnTo>
                  <a:pt x="1160966" y="158935"/>
                </a:lnTo>
                <a:lnTo>
                  <a:pt x="1194259" y="179193"/>
                </a:lnTo>
                <a:lnTo>
                  <a:pt x="1242524" y="194921"/>
                </a:lnTo>
                <a:lnTo>
                  <a:pt x="1242524" y="250613"/>
                </a:lnTo>
                <a:close/>
              </a:path>
              <a:path w="3089275" h="414019">
                <a:moveTo>
                  <a:pt x="1105437" y="335435"/>
                </a:moveTo>
                <a:lnTo>
                  <a:pt x="1040749" y="335435"/>
                </a:lnTo>
                <a:lnTo>
                  <a:pt x="1040749" y="227051"/>
                </a:lnTo>
                <a:lnTo>
                  <a:pt x="1105437" y="227051"/>
                </a:lnTo>
                <a:lnTo>
                  <a:pt x="1105437" y="335435"/>
                </a:lnTo>
                <a:close/>
              </a:path>
              <a:path w="3089275" h="414019">
                <a:moveTo>
                  <a:pt x="1250236" y="390699"/>
                </a:moveTo>
                <a:lnTo>
                  <a:pt x="897235" y="390699"/>
                </a:lnTo>
                <a:lnTo>
                  <a:pt x="897235" y="335435"/>
                </a:lnTo>
                <a:lnTo>
                  <a:pt x="1250236" y="335435"/>
                </a:lnTo>
                <a:lnTo>
                  <a:pt x="1250236" y="390699"/>
                </a:lnTo>
                <a:close/>
              </a:path>
              <a:path w="3089275" h="414019">
                <a:moveTo>
                  <a:pt x="1300415" y="386415"/>
                </a:moveTo>
                <a:lnTo>
                  <a:pt x="1300415" y="326439"/>
                </a:lnTo>
                <a:lnTo>
                  <a:pt x="1333741" y="309550"/>
                </a:lnTo>
                <a:lnTo>
                  <a:pt x="1360055" y="283757"/>
                </a:lnTo>
                <a:lnTo>
                  <a:pt x="1379130" y="248587"/>
                </a:lnTo>
                <a:lnTo>
                  <a:pt x="1390742" y="203568"/>
                </a:lnTo>
                <a:lnTo>
                  <a:pt x="1394662" y="148225"/>
                </a:lnTo>
                <a:lnTo>
                  <a:pt x="1394662" y="72827"/>
                </a:lnTo>
                <a:lnTo>
                  <a:pt x="1305127" y="72827"/>
                </a:lnTo>
                <a:lnTo>
                  <a:pt x="1305127" y="18421"/>
                </a:lnTo>
                <a:lnTo>
                  <a:pt x="1456780" y="18421"/>
                </a:lnTo>
                <a:lnTo>
                  <a:pt x="1456780" y="144370"/>
                </a:lnTo>
                <a:lnTo>
                  <a:pt x="1454054" y="196895"/>
                </a:lnTo>
                <a:lnTo>
                  <a:pt x="1445564" y="243538"/>
                </a:lnTo>
                <a:lnTo>
                  <a:pt x="1430848" y="284239"/>
                </a:lnTo>
                <a:lnTo>
                  <a:pt x="1409439" y="318936"/>
                </a:lnTo>
                <a:lnTo>
                  <a:pt x="1380874" y="347572"/>
                </a:lnTo>
                <a:lnTo>
                  <a:pt x="1344687" y="370084"/>
                </a:lnTo>
                <a:lnTo>
                  <a:pt x="1300415" y="386415"/>
                </a:lnTo>
                <a:close/>
              </a:path>
              <a:path w="3089275" h="414019">
                <a:moveTo>
                  <a:pt x="1633280" y="161934"/>
                </a:moveTo>
                <a:lnTo>
                  <a:pt x="1572019" y="161934"/>
                </a:lnTo>
                <a:lnTo>
                  <a:pt x="1572019" y="11566"/>
                </a:lnTo>
                <a:lnTo>
                  <a:pt x="1633280" y="11566"/>
                </a:lnTo>
                <a:lnTo>
                  <a:pt x="1633280" y="161934"/>
                </a:lnTo>
                <a:close/>
              </a:path>
              <a:path w="3089275" h="414019">
                <a:moveTo>
                  <a:pt x="1545030" y="403551"/>
                </a:moveTo>
                <a:lnTo>
                  <a:pt x="1484626" y="403551"/>
                </a:lnTo>
                <a:lnTo>
                  <a:pt x="1484626" y="13708"/>
                </a:lnTo>
                <a:lnTo>
                  <a:pt x="1545030" y="13708"/>
                </a:lnTo>
                <a:lnTo>
                  <a:pt x="1545030" y="161934"/>
                </a:lnTo>
                <a:lnTo>
                  <a:pt x="1633280" y="161934"/>
                </a:lnTo>
                <a:lnTo>
                  <a:pt x="1633280" y="217197"/>
                </a:lnTo>
                <a:lnTo>
                  <a:pt x="1545030" y="217197"/>
                </a:lnTo>
                <a:lnTo>
                  <a:pt x="1545030" y="403551"/>
                </a:lnTo>
                <a:close/>
              </a:path>
              <a:path w="3089275" h="414019">
                <a:moveTo>
                  <a:pt x="1633280" y="406978"/>
                </a:moveTo>
                <a:lnTo>
                  <a:pt x="1572019" y="406978"/>
                </a:lnTo>
                <a:lnTo>
                  <a:pt x="1572019" y="217197"/>
                </a:lnTo>
                <a:lnTo>
                  <a:pt x="1633280" y="217197"/>
                </a:lnTo>
                <a:lnTo>
                  <a:pt x="1633280" y="406978"/>
                </a:lnTo>
                <a:close/>
              </a:path>
              <a:path w="3089275" h="414019">
                <a:moveTo>
                  <a:pt x="2014668" y="213342"/>
                </a:moveTo>
                <a:lnTo>
                  <a:pt x="1815034" y="213342"/>
                </a:lnTo>
                <a:lnTo>
                  <a:pt x="1815034" y="15850"/>
                </a:lnTo>
                <a:lnTo>
                  <a:pt x="2014668" y="15850"/>
                </a:lnTo>
                <a:lnTo>
                  <a:pt x="2014668" y="69828"/>
                </a:lnTo>
                <a:lnTo>
                  <a:pt x="1877581" y="69828"/>
                </a:lnTo>
                <a:lnTo>
                  <a:pt x="1877581" y="159364"/>
                </a:lnTo>
                <a:lnTo>
                  <a:pt x="2014668" y="159364"/>
                </a:lnTo>
                <a:lnTo>
                  <a:pt x="2014668" y="213342"/>
                </a:lnTo>
                <a:close/>
              </a:path>
              <a:path w="3089275" h="414019">
                <a:moveTo>
                  <a:pt x="2014668" y="159364"/>
                </a:moveTo>
                <a:lnTo>
                  <a:pt x="1952550" y="159364"/>
                </a:lnTo>
                <a:lnTo>
                  <a:pt x="1952550" y="69828"/>
                </a:lnTo>
                <a:lnTo>
                  <a:pt x="2014668" y="69828"/>
                </a:lnTo>
                <a:lnTo>
                  <a:pt x="2014668" y="159364"/>
                </a:lnTo>
                <a:close/>
              </a:path>
              <a:path w="3089275" h="414019">
                <a:moveTo>
                  <a:pt x="2137618" y="233477"/>
                </a:moveTo>
                <a:lnTo>
                  <a:pt x="2072502" y="233477"/>
                </a:lnTo>
                <a:lnTo>
                  <a:pt x="2072502" y="11566"/>
                </a:lnTo>
                <a:lnTo>
                  <a:pt x="2137618" y="11566"/>
                </a:lnTo>
                <a:lnTo>
                  <a:pt x="2137618" y="233477"/>
                </a:lnTo>
                <a:close/>
              </a:path>
              <a:path w="3089275" h="414019">
                <a:moveTo>
                  <a:pt x="2019380" y="262179"/>
                </a:moveTo>
                <a:lnTo>
                  <a:pt x="1954264" y="262179"/>
                </a:lnTo>
                <a:lnTo>
                  <a:pt x="1954264" y="228764"/>
                </a:lnTo>
                <a:lnTo>
                  <a:pt x="2019380" y="228764"/>
                </a:lnTo>
                <a:lnTo>
                  <a:pt x="2019380" y="262179"/>
                </a:lnTo>
                <a:close/>
              </a:path>
              <a:path w="3089275" h="414019">
                <a:moveTo>
                  <a:pt x="2137618" y="316157"/>
                </a:moveTo>
                <a:lnTo>
                  <a:pt x="1837311" y="316157"/>
                </a:lnTo>
                <a:lnTo>
                  <a:pt x="1837311" y="262179"/>
                </a:lnTo>
                <a:lnTo>
                  <a:pt x="2137618" y="262179"/>
                </a:lnTo>
                <a:lnTo>
                  <a:pt x="2137618" y="316157"/>
                </a:lnTo>
                <a:close/>
              </a:path>
              <a:path w="3089275" h="414019">
                <a:moveTo>
                  <a:pt x="1826601" y="411262"/>
                </a:moveTo>
                <a:lnTo>
                  <a:pt x="1826601" y="358141"/>
                </a:lnTo>
                <a:lnTo>
                  <a:pt x="1871442" y="354954"/>
                </a:lnTo>
                <a:lnTo>
                  <a:pt x="1908372" y="347109"/>
                </a:lnTo>
                <a:lnTo>
                  <a:pt x="1935582" y="334284"/>
                </a:lnTo>
                <a:lnTo>
                  <a:pt x="1951265" y="316157"/>
                </a:lnTo>
                <a:lnTo>
                  <a:pt x="2022379" y="316157"/>
                </a:lnTo>
                <a:lnTo>
                  <a:pt x="2038063" y="334284"/>
                </a:lnTo>
                <a:lnTo>
                  <a:pt x="2065273" y="347109"/>
                </a:lnTo>
                <a:lnTo>
                  <a:pt x="2102202" y="354954"/>
                </a:lnTo>
                <a:lnTo>
                  <a:pt x="2147043" y="358141"/>
                </a:lnTo>
                <a:lnTo>
                  <a:pt x="2147043" y="370564"/>
                </a:lnTo>
                <a:lnTo>
                  <a:pt x="1986822" y="370564"/>
                </a:lnTo>
                <a:lnTo>
                  <a:pt x="1959800" y="387827"/>
                </a:lnTo>
                <a:lnTo>
                  <a:pt x="1923901" y="400391"/>
                </a:lnTo>
                <a:lnTo>
                  <a:pt x="1879408" y="408216"/>
                </a:lnTo>
                <a:lnTo>
                  <a:pt x="1826601" y="411262"/>
                </a:lnTo>
                <a:close/>
              </a:path>
              <a:path w="3089275" h="414019">
                <a:moveTo>
                  <a:pt x="2147043" y="411262"/>
                </a:moveTo>
                <a:lnTo>
                  <a:pt x="2093815" y="408216"/>
                </a:lnTo>
                <a:lnTo>
                  <a:pt x="2049261" y="400391"/>
                </a:lnTo>
                <a:lnTo>
                  <a:pt x="2013543" y="387827"/>
                </a:lnTo>
                <a:lnTo>
                  <a:pt x="1986822" y="370564"/>
                </a:lnTo>
                <a:lnTo>
                  <a:pt x="2147043" y="370564"/>
                </a:lnTo>
                <a:lnTo>
                  <a:pt x="2147043" y="411262"/>
                </a:lnTo>
                <a:close/>
              </a:path>
              <a:path w="3089275" h="414019">
                <a:moveTo>
                  <a:pt x="2424758" y="233048"/>
                </a:moveTo>
                <a:lnTo>
                  <a:pt x="2383953" y="226569"/>
                </a:lnTo>
                <a:lnTo>
                  <a:pt x="2338530" y="191714"/>
                </a:lnTo>
                <a:lnTo>
                  <a:pt x="2321581" y="147656"/>
                </a:lnTo>
                <a:lnTo>
                  <a:pt x="2319372" y="120808"/>
                </a:lnTo>
                <a:lnTo>
                  <a:pt x="2321594" y="93979"/>
                </a:lnTo>
                <a:lnTo>
                  <a:pt x="2338530" y="50263"/>
                </a:lnTo>
                <a:lnTo>
                  <a:pt x="2367166" y="23093"/>
                </a:lnTo>
                <a:lnTo>
                  <a:pt x="2424758" y="8996"/>
                </a:lnTo>
                <a:lnTo>
                  <a:pt x="2445937" y="10589"/>
                </a:lnTo>
                <a:lnTo>
                  <a:pt x="2496301" y="33843"/>
                </a:lnTo>
                <a:lnTo>
                  <a:pt x="2508724" y="47552"/>
                </a:lnTo>
                <a:lnTo>
                  <a:pt x="2647526" y="47552"/>
                </a:lnTo>
                <a:lnTo>
                  <a:pt x="2647526" y="63402"/>
                </a:lnTo>
                <a:lnTo>
                  <a:pt x="2424758" y="63402"/>
                </a:lnTo>
                <a:lnTo>
                  <a:pt x="2415682" y="64119"/>
                </a:lnTo>
                <a:lnTo>
                  <a:pt x="2385176" y="94026"/>
                </a:lnTo>
                <a:lnTo>
                  <a:pt x="2381919" y="120808"/>
                </a:lnTo>
                <a:lnTo>
                  <a:pt x="2382729" y="135320"/>
                </a:lnTo>
                <a:lnTo>
                  <a:pt x="2400902" y="171774"/>
                </a:lnTo>
                <a:lnTo>
                  <a:pt x="2424758" y="178642"/>
                </a:lnTo>
                <a:lnTo>
                  <a:pt x="2647526" y="178642"/>
                </a:lnTo>
                <a:lnTo>
                  <a:pt x="2647526" y="191065"/>
                </a:lnTo>
                <a:lnTo>
                  <a:pt x="2510866" y="191065"/>
                </a:lnTo>
                <a:lnTo>
                  <a:pt x="2506582" y="197491"/>
                </a:lnTo>
                <a:lnTo>
                  <a:pt x="2501870" y="203060"/>
                </a:lnTo>
                <a:lnTo>
                  <a:pt x="2496301" y="208201"/>
                </a:lnTo>
                <a:lnTo>
                  <a:pt x="2481869" y="218770"/>
                </a:lnTo>
                <a:lnTo>
                  <a:pt x="2465028" y="226569"/>
                </a:lnTo>
                <a:lnTo>
                  <a:pt x="2445937" y="231395"/>
                </a:lnTo>
                <a:lnTo>
                  <a:pt x="2424758" y="233048"/>
                </a:lnTo>
                <a:close/>
              </a:path>
              <a:path w="3089275" h="414019">
                <a:moveTo>
                  <a:pt x="2647526" y="47552"/>
                </a:moveTo>
                <a:lnTo>
                  <a:pt x="2582409" y="47552"/>
                </a:lnTo>
                <a:lnTo>
                  <a:pt x="2582409" y="11566"/>
                </a:lnTo>
                <a:lnTo>
                  <a:pt x="2647526" y="11566"/>
                </a:lnTo>
                <a:lnTo>
                  <a:pt x="2647526" y="47552"/>
                </a:lnTo>
                <a:close/>
              </a:path>
              <a:path w="3089275" h="414019">
                <a:moveTo>
                  <a:pt x="2647526" y="178642"/>
                </a:moveTo>
                <a:lnTo>
                  <a:pt x="2424758" y="178642"/>
                </a:lnTo>
                <a:lnTo>
                  <a:pt x="2433761" y="177852"/>
                </a:lnTo>
                <a:lnTo>
                  <a:pt x="2441519" y="175536"/>
                </a:lnTo>
                <a:lnTo>
                  <a:pt x="2465992" y="135320"/>
                </a:lnTo>
                <a:lnTo>
                  <a:pt x="2466741" y="120808"/>
                </a:lnTo>
                <a:lnTo>
                  <a:pt x="2465992" y="106530"/>
                </a:lnTo>
                <a:lnTo>
                  <a:pt x="2448073" y="69728"/>
                </a:lnTo>
                <a:lnTo>
                  <a:pt x="2424758" y="63402"/>
                </a:lnTo>
                <a:lnTo>
                  <a:pt x="2647526" y="63402"/>
                </a:lnTo>
                <a:lnTo>
                  <a:pt x="2647526" y="100673"/>
                </a:lnTo>
                <a:lnTo>
                  <a:pt x="2528431" y="100673"/>
                </a:lnTo>
                <a:lnTo>
                  <a:pt x="2529288" y="107099"/>
                </a:lnTo>
                <a:lnTo>
                  <a:pt x="2529716" y="113953"/>
                </a:lnTo>
                <a:lnTo>
                  <a:pt x="2529716" y="126805"/>
                </a:lnTo>
                <a:lnTo>
                  <a:pt x="2528859" y="137944"/>
                </a:lnTo>
                <a:lnTo>
                  <a:pt x="2647526" y="137944"/>
                </a:lnTo>
                <a:lnTo>
                  <a:pt x="2647526" y="178642"/>
                </a:lnTo>
                <a:close/>
              </a:path>
              <a:path w="3089275" h="414019">
                <a:moveTo>
                  <a:pt x="2647526" y="137944"/>
                </a:moveTo>
                <a:lnTo>
                  <a:pt x="2582409" y="137944"/>
                </a:lnTo>
                <a:lnTo>
                  <a:pt x="2582409" y="100673"/>
                </a:lnTo>
                <a:lnTo>
                  <a:pt x="2647526" y="100673"/>
                </a:lnTo>
                <a:lnTo>
                  <a:pt x="2647526" y="137944"/>
                </a:lnTo>
                <a:close/>
              </a:path>
              <a:path w="3089275" h="414019">
                <a:moveTo>
                  <a:pt x="2647526" y="242045"/>
                </a:moveTo>
                <a:lnTo>
                  <a:pt x="2582409" y="242045"/>
                </a:lnTo>
                <a:lnTo>
                  <a:pt x="2582409" y="191065"/>
                </a:lnTo>
                <a:lnTo>
                  <a:pt x="2647526" y="191065"/>
                </a:lnTo>
                <a:lnTo>
                  <a:pt x="2647526" y="242045"/>
                </a:lnTo>
                <a:close/>
              </a:path>
              <a:path w="3089275" h="414019">
                <a:moveTo>
                  <a:pt x="2647526" y="413404"/>
                </a:moveTo>
                <a:lnTo>
                  <a:pt x="2582409" y="413404"/>
                </a:lnTo>
                <a:lnTo>
                  <a:pt x="2582409" y="314444"/>
                </a:lnTo>
                <a:lnTo>
                  <a:pt x="2342506" y="314444"/>
                </a:lnTo>
                <a:lnTo>
                  <a:pt x="2342506" y="259609"/>
                </a:lnTo>
                <a:lnTo>
                  <a:pt x="2647526" y="259609"/>
                </a:lnTo>
                <a:lnTo>
                  <a:pt x="2647526" y="413404"/>
                </a:lnTo>
                <a:close/>
              </a:path>
              <a:path w="3089275" h="414019">
                <a:moveTo>
                  <a:pt x="2853213" y="33843"/>
                </a:moveTo>
                <a:lnTo>
                  <a:pt x="2787668" y="33843"/>
                </a:lnTo>
                <a:lnTo>
                  <a:pt x="2787668" y="0"/>
                </a:lnTo>
                <a:lnTo>
                  <a:pt x="2853213" y="0"/>
                </a:lnTo>
                <a:lnTo>
                  <a:pt x="2853213" y="33843"/>
                </a:lnTo>
                <a:close/>
              </a:path>
              <a:path w="3089275" h="414019">
                <a:moveTo>
                  <a:pt x="2933324" y="82680"/>
                </a:moveTo>
                <a:lnTo>
                  <a:pt x="2704988" y="82680"/>
                </a:lnTo>
                <a:lnTo>
                  <a:pt x="2704988" y="33843"/>
                </a:lnTo>
                <a:lnTo>
                  <a:pt x="2933324" y="33843"/>
                </a:lnTo>
                <a:lnTo>
                  <a:pt x="2933324" y="82680"/>
                </a:lnTo>
                <a:close/>
              </a:path>
              <a:path w="3089275" h="414019">
                <a:moveTo>
                  <a:pt x="2819370" y="225765"/>
                </a:moveTo>
                <a:lnTo>
                  <a:pt x="2775352" y="221053"/>
                </a:lnTo>
                <a:lnTo>
                  <a:pt x="2731126" y="198040"/>
                </a:lnTo>
                <a:lnTo>
                  <a:pt x="2716126" y="159364"/>
                </a:lnTo>
                <a:lnTo>
                  <a:pt x="2717860" y="144825"/>
                </a:lnTo>
                <a:lnTo>
                  <a:pt x="2742258" y="111811"/>
                </a:lnTo>
                <a:lnTo>
                  <a:pt x="2796116" y="94160"/>
                </a:lnTo>
                <a:lnTo>
                  <a:pt x="2819370" y="92962"/>
                </a:lnTo>
                <a:lnTo>
                  <a:pt x="2842631" y="94160"/>
                </a:lnTo>
                <a:lnTo>
                  <a:pt x="2881601" y="103625"/>
                </a:lnTo>
                <a:lnTo>
                  <a:pt x="2916241" y="132053"/>
                </a:lnTo>
                <a:lnTo>
                  <a:pt x="2919258" y="139657"/>
                </a:lnTo>
                <a:lnTo>
                  <a:pt x="2819370" y="139657"/>
                </a:lnTo>
                <a:lnTo>
                  <a:pt x="2809517" y="140059"/>
                </a:lnTo>
                <a:lnTo>
                  <a:pt x="2778244" y="153795"/>
                </a:lnTo>
                <a:lnTo>
                  <a:pt x="2778244" y="164933"/>
                </a:lnTo>
                <a:lnTo>
                  <a:pt x="2819370" y="179070"/>
                </a:lnTo>
                <a:lnTo>
                  <a:pt x="2919308" y="179070"/>
                </a:lnTo>
                <a:lnTo>
                  <a:pt x="2916241" y="186888"/>
                </a:lnTo>
                <a:lnTo>
                  <a:pt x="2881601" y="215283"/>
                </a:lnTo>
                <a:lnTo>
                  <a:pt x="2842631" y="224574"/>
                </a:lnTo>
                <a:lnTo>
                  <a:pt x="2819370" y="225765"/>
                </a:lnTo>
                <a:close/>
              </a:path>
              <a:path w="3089275" h="414019">
                <a:moveTo>
                  <a:pt x="2919308" y="179070"/>
                </a:moveTo>
                <a:lnTo>
                  <a:pt x="2819370" y="179070"/>
                </a:lnTo>
                <a:lnTo>
                  <a:pt x="2829464" y="178729"/>
                </a:lnTo>
                <a:lnTo>
                  <a:pt x="2838434" y="177624"/>
                </a:lnTo>
                <a:lnTo>
                  <a:pt x="2846118" y="175636"/>
                </a:lnTo>
                <a:lnTo>
                  <a:pt x="2852357" y="172644"/>
                </a:lnTo>
                <a:lnTo>
                  <a:pt x="2857497" y="169645"/>
                </a:lnTo>
                <a:lnTo>
                  <a:pt x="2860925" y="164933"/>
                </a:lnTo>
                <a:lnTo>
                  <a:pt x="2860925" y="153795"/>
                </a:lnTo>
                <a:lnTo>
                  <a:pt x="2819370" y="139657"/>
                </a:lnTo>
                <a:lnTo>
                  <a:pt x="2919258" y="139657"/>
                </a:lnTo>
                <a:lnTo>
                  <a:pt x="2921309" y="144825"/>
                </a:lnTo>
                <a:lnTo>
                  <a:pt x="2923042" y="159364"/>
                </a:lnTo>
                <a:lnTo>
                  <a:pt x="2921309" y="173969"/>
                </a:lnTo>
                <a:lnTo>
                  <a:pt x="2919308" y="179070"/>
                </a:lnTo>
                <a:close/>
              </a:path>
              <a:path w="3089275" h="414019">
                <a:moveTo>
                  <a:pt x="3034854" y="223195"/>
                </a:moveTo>
                <a:lnTo>
                  <a:pt x="2969738" y="223195"/>
                </a:lnTo>
                <a:lnTo>
                  <a:pt x="2969738" y="11566"/>
                </a:lnTo>
                <a:lnTo>
                  <a:pt x="3034854" y="11566"/>
                </a:lnTo>
                <a:lnTo>
                  <a:pt x="3034854" y="93390"/>
                </a:lnTo>
                <a:lnTo>
                  <a:pt x="3089261" y="93390"/>
                </a:lnTo>
                <a:lnTo>
                  <a:pt x="3089261" y="149082"/>
                </a:lnTo>
                <a:lnTo>
                  <a:pt x="3034854" y="149082"/>
                </a:lnTo>
                <a:lnTo>
                  <a:pt x="3034854" y="223195"/>
                </a:lnTo>
                <a:close/>
              </a:path>
              <a:path w="3089275" h="414019">
                <a:moveTo>
                  <a:pt x="3039567" y="411262"/>
                </a:moveTo>
                <a:lnTo>
                  <a:pt x="2738403" y="411262"/>
                </a:lnTo>
                <a:lnTo>
                  <a:pt x="2738403" y="302877"/>
                </a:lnTo>
                <a:lnTo>
                  <a:pt x="2970166" y="302877"/>
                </a:lnTo>
                <a:lnTo>
                  <a:pt x="2970166" y="284456"/>
                </a:lnTo>
                <a:lnTo>
                  <a:pt x="2738403" y="284456"/>
                </a:lnTo>
                <a:lnTo>
                  <a:pt x="2738403" y="238617"/>
                </a:lnTo>
                <a:lnTo>
                  <a:pt x="3034854" y="238617"/>
                </a:lnTo>
                <a:lnTo>
                  <a:pt x="3034854" y="348287"/>
                </a:lnTo>
                <a:lnTo>
                  <a:pt x="2803519" y="348287"/>
                </a:lnTo>
                <a:lnTo>
                  <a:pt x="2803519" y="365852"/>
                </a:lnTo>
                <a:lnTo>
                  <a:pt x="3039567" y="365852"/>
                </a:lnTo>
                <a:lnTo>
                  <a:pt x="3039567" y="41126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4313" y="811262"/>
            <a:ext cx="585470" cy="419100"/>
          </a:xfrm>
          <a:custGeom>
            <a:avLst/>
            <a:gdLst/>
            <a:ahLst/>
            <a:cxnLst/>
            <a:rect l="l" t="t" r="r" b="b"/>
            <a:pathLst>
              <a:path w="585469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3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7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8"/>
                </a:lnTo>
                <a:lnTo>
                  <a:pt x="93297" y="324633"/>
                </a:lnTo>
                <a:lnTo>
                  <a:pt x="112666" y="349048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85469" h="419100">
                <a:moveTo>
                  <a:pt x="240451" y="356278"/>
                </a:moveTo>
                <a:lnTo>
                  <a:pt x="136946" y="356278"/>
                </a:lnTo>
                <a:lnTo>
                  <a:pt x="160909" y="349048"/>
                </a:lnTo>
                <a:lnTo>
                  <a:pt x="180116" y="324633"/>
                </a:lnTo>
                <a:lnTo>
                  <a:pt x="192878" y="278938"/>
                </a:lnTo>
                <a:lnTo>
                  <a:pt x="197507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09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85469" h="419100">
                <a:moveTo>
                  <a:pt x="509046" y="346457"/>
                </a:moveTo>
                <a:lnTo>
                  <a:pt x="428843" y="346457"/>
                </a:lnTo>
                <a:lnTo>
                  <a:pt x="428843" y="91115"/>
                </a:lnTo>
                <a:lnTo>
                  <a:pt x="355732" y="91115"/>
                </a:lnTo>
                <a:lnTo>
                  <a:pt x="355732" y="41465"/>
                </a:lnTo>
                <a:lnTo>
                  <a:pt x="383822" y="35182"/>
                </a:lnTo>
                <a:lnTo>
                  <a:pt x="408178" y="27621"/>
                </a:lnTo>
                <a:lnTo>
                  <a:pt x="429772" y="18524"/>
                </a:lnTo>
                <a:lnTo>
                  <a:pt x="449575" y="7638"/>
                </a:lnTo>
                <a:lnTo>
                  <a:pt x="509046" y="7638"/>
                </a:lnTo>
                <a:lnTo>
                  <a:pt x="509046" y="346457"/>
                </a:lnTo>
                <a:close/>
              </a:path>
              <a:path w="585469" h="419100">
                <a:moveTo>
                  <a:pt x="584885" y="411383"/>
                </a:moveTo>
                <a:lnTo>
                  <a:pt x="342092" y="411383"/>
                </a:lnTo>
                <a:lnTo>
                  <a:pt x="342092" y="346457"/>
                </a:lnTo>
                <a:lnTo>
                  <a:pt x="584885" y="346457"/>
                </a:lnTo>
                <a:lnTo>
                  <a:pt x="584885" y="411383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0135" y="6328791"/>
            <a:ext cx="634365" cy="364490"/>
          </a:xfrm>
          <a:custGeom>
            <a:avLst/>
            <a:gdLst/>
            <a:ahLst/>
            <a:cxnLst/>
            <a:rect l="l" t="t" r="r" b="b"/>
            <a:pathLst>
              <a:path w="634364" h="364490">
                <a:moveTo>
                  <a:pt x="204728" y="173982"/>
                </a:moveTo>
                <a:lnTo>
                  <a:pt x="201054" y="173012"/>
                </a:lnTo>
                <a:lnTo>
                  <a:pt x="196896" y="172043"/>
                </a:lnTo>
                <a:lnTo>
                  <a:pt x="193271" y="166228"/>
                </a:lnTo>
                <a:lnTo>
                  <a:pt x="204137" y="116795"/>
                </a:lnTo>
                <a:lnTo>
                  <a:pt x="207829" y="106133"/>
                </a:lnTo>
                <a:lnTo>
                  <a:pt x="211646" y="94938"/>
                </a:lnTo>
                <a:lnTo>
                  <a:pt x="226594" y="59779"/>
                </a:lnTo>
                <a:lnTo>
                  <a:pt x="245180" y="25200"/>
                </a:lnTo>
                <a:lnTo>
                  <a:pt x="260039" y="2907"/>
                </a:lnTo>
                <a:lnTo>
                  <a:pt x="273608" y="2907"/>
                </a:lnTo>
                <a:lnTo>
                  <a:pt x="276976" y="5330"/>
                </a:lnTo>
                <a:lnTo>
                  <a:pt x="278610" y="6784"/>
                </a:lnTo>
                <a:lnTo>
                  <a:pt x="281086" y="11146"/>
                </a:lnTo>
                <a:lnTo>
                  <a:pt x="279254" y="19869"/>
                </a:lnTo>
                <a:lnTo>
                  <a:pt x="271200" y="30531"/>
                </a:lnTo>
                <a:lnTo>
                  <a:pt x="268040" y="36347"/>
                </a:lnTo>
                <a:lnTo>
                  <a:pt x="246256" y="82387"/>
                </a:lnTo>
                <a:lnTo>
                  <a:pt x="225698" y="131819"/>
                </a:lnTo>
                <a:lnTo>
                  <a:pt x="222616" y="139573"/>
                </a:lnTo>
                <a:lnTo>
                  <a:pt x="216577" y="152173"/>
                </a:lnTo>
                <a:lnTo>
                  <a:pt x="214668" y="158958"/>
                </a:lnTo>
                <a:lnTo>
                  <a:pt x="213165" y="163804"/>
                </a:lnTo>
                <a:lnTo>
                  <a:pt x="204728" y="173982"/>
                </a:lnTo>
                <a:close/>
              </a:path>
              <a:path w="634364" h="364490">
                <a:moveTo>
                  <a:pt x="42280" y="232137"/>
                </a:moveTo>
                <a:lnTo>
                  <a:pt x="18252" y="231168"/>
                </a:lnTo>
                <a:lnTo>
                  <a:pt x="10570" y="223899"/>
                </a:lnTo>
                <a:lnTo>
                  <a:pt x="5115" y="218886"/>
                </a:lnTo>
                <a:lnTo>
                  <a:pt x="2236" y="214691"/>
                </a:lnTo>
                <a:lnTo>
                  <a:pt x="980" y="209042"/>
                </a:lnTo>
                <a:lnTo>
                  <a:pt x="393" y="199667"/>
                </a:lnTo>
                <a:lnTo>
                  <a:pt x="0" y="190202"/>
                </a:lnTo>
                <a:lnTo>
                  <a:pt x="96" y="183917"/>
                </a:lnTo>
                <a:lnTo>
                  <a:pt x="8304" y="145267"/>
                </a:lnTo>
                <a:lnTo>
                  <a:pt x="22794" y="110124"/>
                </a:lnTo>
                <a:lnTo>
                  <a:pt x="26604" y="101105"/>
                </a:lnTo>
                <a:lnTo>
                  <a:pt x="30380" y="91814"/>
                </a:lnTo>
                <a:lnTo>
                  <a:pt x="38955" y="70271"/>
                </a:lnTo>
                <a:lnTo>
                  <a:pt x="48667" y="58640"/>
                </a:lnTo>
                <a:lnTo>
                  <a:pt x="55171" y="57670"/>
                </a:lnTo>
                <a:lnTo>
                  <a:pt x="62159" y="56701"/>
                </a:lnTo>
                <a:lnTo>
                  <a:pt x="71217" y="62032"/>
                </a:lnTo>
                <a:lnTo>
                  <a:pt x="68367" y="75602"/>
                </a:lnTo>
                <a:lnTo>
                  <a:pt x="59601" y="89656"/>
                </a:lnTo>
                <a:lnTo>
                  <a:pt x="41766" y="128426"/>
                </a:lnTo>
                <a:lnTo>
                  <a:pt x="38863" y="137634"/>
                </a:lnTo>
                <a:lnTo>
                  <a:pt x="97187" y="137634"/>
                </a:lnTo>
                <a:lnTo>
                  <a:pt x="63332" y="152658"/>
                </a:lnTo>
                <a:lnTo>
                  <a:pt x="30082" y="172528"/>
                </a:lnTo>
                <a:lnTo>
                  <a:pt x="27465" y="191913"/>
                </a:lnTo>
                <a:lnTo>
                  <a:pt x="29510" y="200636"/>
                </a:lnTo>
                <a:lnTo>
                  <a:pt x="35456" y="206937"/>
                </a:lnTo>
                <a:lnTo>
                  <a:pt x="90659" y="206937"/>
                </a:lnTo>
                <a:lnTo>
                  <a:pt x="86816" y="209496"/>
                </a:lnTo>
                <a:lnTo>
                  <a:pt x="50746" y="228745"/>
                </a:lnTo>
                <a:lnTo>
                  <a:pt x="42280" y="232137"/>
                </a:lnTo>
                <a:close/>
              </a:path>
              <a:path w="634364" h="364490">
                <a:moveTo>
                  <a:pt x="97187" y="137634"/>
                </a:moveTo>
                <a:lnTo>
                  <a:pt x="38863" y="137634"/>
                </a:lnTo>
                <a:lnTo>
                  <a:pt x="48912" y="134117"/>
                </a:lnTo>
                <a:lnTo>
                  <a:pt x="56519" y="131304"/>
                </a:lnTo>
                <a:lnTo>
                  <a:pt x="65514" y="127718"/>
                </a:lnTo>
                <a:lnTo>
                  <a:pt x="94084" y="116004"/>
                </a:lnTo>
                <a:lnTo>
                  <a:pt x="104047" y="112100"/>
                </a:lnTo>
                <a:lnTo>
                  <a:pt x="114281" y="108424"/>
                </a:lnTo>
                <a:lnTo>
                  <a:pt x="133628" y="101772"/>
                </a:lnTo>
                <a:lnTo>
                  <a:pt x="141358" y="104195"/>
                </a:lnTo>
                <a:lnTo>
                  <a:pt x="141207" y="109526"/>
                </a:lnTo>
                <a:lnTo>
                  <a:pt x="140854" y="115826"/>
                </a:lnTo>
                <a:lnTo>
                  <a:pt x="133051" y="120672"/>
                </a:lnTo>
                <a:lnTo>
                  <a:pt x="113569" y="130365"/>
                </a:lnTo>
                <a:lnTo>
                  <a:pt x="97187" y="137634"/>
                </a:lnTo>
                <a:close/>
              </a:path>
              <a:path w="634364" h="364490">
                <a:moveTo>
                  <a:pt x="90659" y="206937"/>
                </a:moveTo>
                <a:lnTo>
                  <a:pt x="46603" y="206937"/>
                </a:lnTo>
                <a:lnTo>
                  <a:pt x="63458" y="198213"/>
                </a:lnTo>
                <a:lnTo>
                  <a:pt x="80236" y="187551"/>
                </a:lnTo>
                <a:lnTo>
                  <a:pt x="94004" y="177374"/>
                </a:lnTo>
                <a:lnTo>
                  <a:pt x="96631" y="176405"/>
                </a:lnTo>
                <a:lnTo>
                  <a:pt x="99844" y="174951"/>
                </a:lnTo>
                <a:lnTo>
                  <a:pt x="106707" y="176889"/>
                </a:lnTo>
                <a:lnTo>
                  <a:pt x="109847" y="182705"/>
                </a:lnTo>
                <a:lnTo>
                  <a:pt x="108015" y="191428"/>
                </a:lnTo>
                <a:lnTo>
                  <a:pt x="103120" y="196275"/>
                </a:lnTo>
                <a:lnTo>
                  <a:pt x="96951" y="202015"/>
                </a:lnTo>
                <a:lnTo>
                  <a:pt x="92296" y="205846"/>
                </a:lnTo>
                <a:lnTo>
                  <a:pt x="90659" y="206937"/>
                </a:lnTo>
                <a:close/>
              </a:path>
              <a:path w="634364" h="364490">
                <a:moveTo>
                  <a:pt x="116830" y="317917"/>
                </a:moveTo>
                <a:lnTo>
                  <a:pt x="99384" y="317917"/>
                </a:lnTo>
                <a:lnTo>
                  <a:pt x="95376" y="311617"/>
                </a:lnTo>
                <a:lnTo>
                  <a:pt x="94504" y="301924"/>
                </a:lnTo>
                <a:lnTo>
                  <a:pt x="95841" y="293685"/>
                </a:lnTo>
                <a:lnTo>
                  <a:pt x="106110" y="255884"/>
                </a:lnTo>
                <a:lnTo>
                  <a:pt x="124400" y="210329"/>
                </a:lnTo>
                <a:lnTo>
                  <a:pt x="128476" y="200152"/>
                </a:lnTo>
                <a:lnTo>
                  <a:pt x="143059" y="186097"/>
                </a:lnTo>
                <a:lnTo>
                  <a:pt x="153721" y="186097"/>
                </a:lnTo>
                <a:lnTo>
                  <a:pt x="162294" y="191428"/>
                </a:lnTo>
                <a:lnTo>
                  <a:pt x="160185" y="196275"/>
                </a:lnTo>
                <a:lnTo>
                  <a:pt x="155950" y="205483"/>
                </a:lnTo>
                <a:lnTo>
                  <a:pt x="149325" y="218568"/>
                </a:lnTo>
                <a:lnTo>
                  <a:pt x="146626" y="226806"/>
                </a:lnTo>
                <a:lnTo>
                  <a:pt x="228838" y="226806"/>
                </a:lnTo>
                <a:lnTo>
                  <a:pt x="228426" y="235045"/>
                </a:lnTo>
                <a:lnTo>
                  <a:pt x="188512" y="235045"/>
                </a:lnTo>
                <a:lnTo>
                  <a:pt x="179483" y="236499"/>
                </a:lnTo>
                <a:lnTo>
                  <a:pt x="176372" y="237468"/>
                </a:lnTo>
                <a:lnTo>
                  <a:pt x="167625" y="239891"/>
                </a:lnTo>
                <a:lnTo>
                  <a:pt x="157680" y="245707"/>
                </a:lnTo>
                <a:lnTo>
                  <a:pt x="123149" y="289778"/>
                </a:lnTo>
                <a:lnTo>
                  <a:pt x="121760" y="295018"/>
                </a:lnTo>
                <a:lnTo>
                  <a:pt x="116830" y="317917"/>
                </a:lnTo>
                <a:close/>
              </a:path>
              <a:path w="634364" h="364490">
                <a:moveTo>
                  <a:pt x="228838" y="226806"/>
                </a:moveTo>
                <a:lnTo>
                  <a:pt x="146626" y="226806"/>
                </a:lnTo>
                <a:lnTo>
                  <a:pt x="150629" y="223899"/>
                </a:lnTo>
                <a:lnTo>
                  <a:pt x="186559" y="207421"/>
                </a:lnTo>
                <a:lnTo>
                  <a:pt x="204209" y="206452"/>
                </a:lnTo>
                <a:lnTo>
                  <a:pt x="225000" y="211298"/>
                </a:lnTo>
                <a:lnTo>
                  <a:pt x="228935" y="224868"/>
                </a:lnTo>
                <a:lnTo>
                  <a:pt x="228838" y="226806"/>
                </a:lnTo>
                <a:close/>
              </a:path>
              <a:path w="634364" h="364490">
                <a:moveTo>
                  <a:pt x="148574" y="342148"/>
                </a:moveTo>
                <a:lnTo>
                  <a:pt x="141992" y="341179"/>
                </a:lnTo>
                <a:lnTo>
                  <a:pt x="136763" y="340694"/>
                </a:lnTo>
                <a:lnTo>
                  <a:pt x="134742" y="329548"/>
                </a:lnTo>
                <a:lnTo>
                  <a:pt x="136831" y="324217"/>
                </a:lnTo>
                <a:lnTo>
                  <a:pt x="138028" y="320825"/>
                </a:lnTo>
                <a:lnTo>
                  <a:pt x="146034" y="315009"/>
                </a:lnTo>
                <a:lnTo>
                  <a:pt x="173624" y="299016"/>
                </a:lnTo>
                <a:lnTo>
                  <a:pt x="174797" y="298047"/>
                </a:lnTo>
                <a:lnTo>
                  <a:pt x="193385" y="264608"/>
                </a:lnTo>
                <a:lnTo>
                  <a:pt x="200095" y="239891"/>
                </a:lnTo>
                <a:lnTo>
                  <a:pt x="196930" y="236499"/>
                </a:lnTo>
                <a:lnTo>
                  <a:pt x="191803" y="235530"/>
                </a:lnTo>
                <a:lnTo>
                  <a:pt x="188512" y="235045"/>
                </a:lnTo>
                <a:lnTo>
                  <a:pt x="228426" y="235045"/>
                </a:lnTo>
                <a:lnTo>
                  <a:pt x="217125" y="271877"/>
                </a:lnTo>
                <a:lnTo>
                  <a:pt x="213277" y="278662"/>
                </a:lnTo>
                <a:lnTo>
                  <a:pt x="209327" y="285931"/>
                </a:lnTo>
                <a:lnTo>
                  <a:pt x="205479" y="292716"/>
                </a:lnTo>
                <a:lnTo>
                  <a:pt x="204791" y="293685"/>
                </a:lnTo>
                <a:lnTo>
                  <a:pt x="256758" y="293685"/>
                </a:lnTo>
                <a:lnTo>
                  <a:pt x="256927" y="294655"/>
                </a:lnTo>
                <a:lnTo>
                  <a:pt x="254814" y="302409"/>
                </a:lnTo>
                <a:lnTo>
                  <a:pt x="250685" y="308224"/>
                </a:lnTo>
                <a:lnTo>
                  <a:pt x="247778" y="308224"/>
                </a:lnTo>
                <a:lnTo>
                  <a:pt x="236428" y="309193"/>
                </a:lnTo>
                <a:lnTo>
                  <a:pt x="215336" y="315009"/>
                </a:lnTo>
                <a:lnTo>
                  <a:pt x="201820" y="319371"/>
                </a:lnTo>
                <a:lnTo>
                  <a:pt x="197153" y="320825"/>
                </a:lnTo>
                <a:lnTo>
                  <a:pt x="179353" y="327125"/>
                </a:lnTo>
                <a:lnTo>
                  <a:pt x="167852" y="333425"/>
                </a:lnTo>
                <a:lnTo>
                  <a:pt x="148574" y="342148"/>
                </a:lnTo>
                <a:close/>
              </a:path>
              <a:path w="634364" h="364490">
                <a:moveTo>
                  <a:pt x="256758" y="293685"/>
                </a:moveTo>
                <a:lnTo>
                  <a:pt x="204791" y="293685"/>
                </a:lnTo>
                <a:lnTo>
                  <a:pt x="217134" y="290293"/>
                </a:lnTo>
                <a:lnTo>
                  <a:pt x="242078" y="286900"/>
                </a:lnTo>
                <a:lnTo>
                  <a:pt x="253021" y="287870"/>
                </a:lnTo>
                <a:lnTo>
                  <a:pt x="255827" y="288354"/>
                </a:lnTo>
                <a:lnTo>
                  <a:pt x="256758" y="293685"/>
                </a:lnTo>
                <a:close/>
              </a:path>
              <a:path w="634364" h="364490">
                <a:moveTo>
                  <a:pt x="11142" y="50401"/>
                </a:moveTo>
                <a:lnTo>
                  <a:pt x="3766" y="41678"/>
                </a:lnTo>
                <a:lnTo>
                  <a:pt x="6005" y="31016"/>
                </a:lnTo>
                <a:lnTo>
                  <a:pt x="12659" y="24716"/>
                </a:lnTo>
                <a:lnTo>
                  <a:pt x="21814" y="20354"/>
                </a:lnTo>
                <a:lnTo>
                  <a:pt x="30663" y="17446"/>
                </a:lnTo>
                <a:lnTo>
                  <a:pt x="33876" y="15992"/>
                </a:lnTo>
                <a:lnTo>
                  <a:pt x="87180" y="2317"/>
                </a:lnTo>
                <a:lnTo>
                  <a:pt x="115745" y="0"/>
                </a:lnTo>
                <a:lnTo>
                  <a:pt x="128830" y="0"/>
                </a:lnTo>
                <a:lnTo>
                  <a:pt x="139468" y="2423"/>
                </a:lnTo>
                <a:lnTo>
                  <a:pt x="146790" y="6784"/>
                </a:lnTo>
                <a:lnTo>
                  <a:pt x="145366" y="13569"/>
                </a:lnTo>
                <a:lnTo>
                  <a:pt x="141416" y="20839"/>
                </a:lnTo>
                <a:lnTo>
                  <a:pt x="138023" y="20839"/>
                </a:lnTo>
                <a:lnTo>
                  <a:pt x="121330" y="21868"/>
                </a:lnTo>
                <a:lnTo>
                  <a:pt x="80540" y="26329"/>
                </a:lnTo>
                <a:lnTo>
                  <a:pt x="51231" y="34893"/>
                </a:lnTo>
                <a:lnTo>
                  <a:pt x="47635" y="35862"/>
                </a:lnTo>
                <a:lnTo>
                  <a:pt x="40341" y="38285"/>
                </a:lnTo>
                <a:lnTo>
                  <a:pt x="23181" y="48462"/>
                </a:lnTo>
                <a:lnTo>
                  <a:pt x="16192" y="49432"/>
                </a:lnTo>
                <a:lnTo>
                  <a:pt x="11142" y="50401"/>
                </a:lnTo>
                <a:close/>
              </a:path>
              <a:path w="634364" h="364490">
                <a:moveTo>
                  <a:pt x="331047" y="94018"/>
                </a:moveTo>
                <a:lnTo>
                  <a:pt x="325357" y="91110"/>
                </a:lnTo>
                <a:lnTo>
                  <a:pt x="322701" y="85294"/>
                </a:lnTo>
                <a:lnTo>
                  <a:pt x="323259" y="78025"/>
                </a:lnTo>
                <a:lnTo>
                  <a:pt x="325425" y="74633"/>
                </a:lnTo>
                <a:lnTo>
                  <a:pt x="328968" y="69302"/>
                </a:lnTo>
                <a:lnTo>
                  <a:pt x="341563" y="60094"/>
                </a:lnTo>
                <a:lnTo>
                  <a:pt x="346434" y="57670"/>
                </a:lnTo>
                <a:lnTo>
                  <a:pt x="352962" y="54278"/>
                </a:lnTo>
                <a:lnTo>
                  <a:pt x="368722" y="48462"/>
                </a:lnTo>
                <a:lnTo>
                  <a:pt x="384763" y="43616"/>
                </a:lnTo>
                <a:lnTo>
                  <a:pt x="400882" y="40708"/>
                </a:lnTo>
                <a:lnTo>
                  <a:pt x="411544" y="40708"/>
                </a:lnTo>
                <a:lnTo>
                  <a:pt x="422002" y="41678"/>
                </a:lnTo>
                <a:lnTo>
                  <a:pt x="430880" y="45555"/>
                </a:lnTo>
                <a:lnTo>
                  <a:pt x="435654" y="52824"/>
                </a:lnTo>
                <a:lnTo>
                  <a:pt x="432703" y="66878"/>
                </a:lnTo>
                <a:lnTo>
                  <a:pt x="394902" y="66878"/>
                </a:lnTo>
                <a:lnTo>
                  <a:pt x="370597" y="74148"/>
                </a:lnTo>
                <a:lnTo>
                  <a:pt x="359582" y="80448"/>
                </a:lnTo>
                <a:lnTo>
                  <a:pt x="355680" y="82871"/>
                </a:lnTo>
                <a:lnTo>
                  <a:pt x="345048" y="89656"/>
                </a:lnTo>
                <a:lnTo>
                  <a:pt x="331047" y="94018"/>
                </a:lnTo>
                <a:close/>
              </a:path>
              <a:path w="634364" h="364490">
                <a:moveTo>
                  <a:pt x="291433" y="236499"/>
                </a:moveTo>
                <a:lnTo>
                  <a:pt x="284391" y="233107"/>
                </a:lnTo>
                <a:lnTo>
                  <a:pt x="283752" y="229230"/>
                </a:lnTo>
                <a:lnTo>
                  <a:pt x="282831" y="224383"/>
                </a:lnTo>
                <a:lnTo>
                  <a:pt x="288845" y="214206"/>
                </a:lnTo>
                <a:lnTo>
                  <a:pt x="290425" y="211298"/>
                </a:lnTo>
                <a:lnTo>
                  <a:pt x="296032" y="203059"/>
                </a:lnTo>
                <a:lnTo>
                  <a:pt x="313571" y="184159"/>
                </a:lnTo>
                <a:lnTo>
                  <a:pt x="318286" y="177859"/>
                </a:lnTo>
                <a:lnTo>
                  <a:pt x="325020" y="169234"/>
                </a:lnTo>
                <a:lnTo>
                  <a:pt x="329808" y="163380"/>
                </a:lnTo>
                <a:lnTo>
                  <a:pt x="334940" y="157618"/>
                </a:lnTo>
                <a:lnTo>
                  <a:pt x="350432" y="140966"/>
                </a:lnTo>
                <a:lnTo>
                  <a:pt x="355275" y="135575"/>
                </a:lnTo>
                <a:lnTo>
                  <a:pt x="359276" y="130728"/>
                </a:lnTo>
                <a:lnTo>
                  <a:pt x="364476" y="124065"/>
                </a:lnTo>
                <a:lnTo>
                  <a:pt x="369677" y="117765"/>
                </a:lnTo>
                <a:lnTo>
                  <a:pt x="381938" y="103226"/>
                </a:lnTo>
                <a:lnTo>
                  <a:pt x="393331" y="88202"/>
                </a:lnTo>
                <a:lnTo>
                  <a:pt x="401715" y="73663"/>
                </a:lnTo>
                <a:lnTo>
                  <a:pt x="403140" y="66878"/>
                </a:lnTo>
                <a:lnTo>
                  <a:pt x="432703" y="66878"/>
                </a:lnTo>
                <a:lnTo>
                  <a:pt x="431990" y="70271"/>
                </a:lnTo>
                <a:lnTo>
                  <a:pt x="421314" y="91110"/>
                </a:lnTo>
                <a:lnTo>
                  <a:pt x="407347" y="111464"/>
                </a:lnTo>
                <a:lnTo>
                  <a:pt x="391645" y="130850"/>
                </a:lnTo>
                <a:lnTo>
                  <a:pt x="384278" y="140542"/>
                </a:lnTo>
                <a:lnTo>
                  <a:pt x="380939" y="144904"/>
                </a:lnTo>
                <a:lnTo>
                  <a:pt x="365465" y="160897"/>
                </a:lnTo>
                <a:lnTo>
                  <a:pt x="359654" y="170105"/>
                </a:lnTo>
                <a:lnTo>
                  <a:pt x="362257" y="171559"/>
                </a:lnTo>
                <a:lnTo>
                  <a:pt x="370268" y="174951"/>
                </a:lnTo>
                <a:lnTo>
                  <a:pt x="378380" y="177859"/>
                </a:lnTo>
                <a:lnTo>
                  <a:pt x="385243" y="179797"/>
                </a:lnTo>
                <a:lnTo>
                  <a:pt x="386595" y="180282"/>
                </a:lnTo>
                <a:lnTo>
                  <a:pt x="389784" y="181251"/>
                </a:lnTo>
                <a:lnTo>
                  <a:pt x="408355" y="185128"/>
                </a:lnTo>
                <a:lnTo>
                  <a:pt x="416288" y="186582"/>
                </a:lnTo>
                <a:lnTo>
                  <a:pt x="418227" y="186582"/>
                </a:lnTo>
                <a:lnTo>
                  <a:pt x="423354" y="187551"/>
                </a:lnTo>
                <a:lnTo>
                  <a:pt x="427871" y="191428"/>
                </a:lnTo>
                <a:lnTo>
                  <a:pt x="427159" y="194821"/>
                </a:lnTo>
                <a:lnTo>
                  <a:pt x="338471" y="194821"/>
                </a:lnTo>
                <a:lnTo>
                  <a:pt x="334647" y="199182"/>
                </a:lnTo>
                <a:lnTo>
                  <a:pt x="331410" y="203059"/>
                </a:lnTo>
                <a:lnTo>
                  <a:pt x="328275" y="206452"/>
                </a:lnTo>
                <a:lnTo>
                  <a:pt x="323457" y="213237"/>
                </a:lnTo>
                <a:lnTo>
                  <a:pt x="322285" y="214206"/>
                </a:lnTo>
                <a:lnTo>
                  <a:pt x="317186" y="220022"/>
                </a:lnTo>
                <a:lnTo>
                  <a:pt x="303854" y="235045"/>
                </a:lnTo>
                <a:lnTo>
                  <a:pt x="296381" y="236014"/>
                </a:lnTo>
                <a:lnTo>
                  <a:pt x="291433" y="236499"/>
                </a:lnTo>
                <a:close/>
              </a:path>
              <a:path w="634364" h="364490">
                <a:moveTo>
                  <a:pt x="409082" y="209360"/>
                </a:moveTo>
                <a:lnTo>
                  <a:pt x="402501" y="208390"/>
                </a:lnTo>
                <a:lnTo>
                  <a:pt x="392432" y="207224"/>
                </a:lnTo>
                <a:lnTo>
                  <a:pt x="385850" y="206331"/>
                </a:lnTo>
                <a:lnTo>
                  <a:pt x="338471" y="194821"/>
                </a:lnTo>
                <a:lnTo>
                  <a:pt x="427159" y="194821"/>
                </a:lnTo>
                <a:lnTo>
                  <a:pt x="424818" y="205967"/>
                </a:lnTo>
                <a:lnTo>
                  <a:pt x="409082" y="209360"/>
                </a:lnTo>
                <a:close/>
              </a:path>
              <a:path w="634364" h="364490">
                <a:moveTo>
                  <a:pt x="500100" y="228260"/>
                </a:moveTo>
                <a:lnTo>
                  <a:pt x="495225" y="221475"/>
                </a:lnTo>
                <a:lnTo>
                  <a:pt x="494304" y="216629"/>
                </a:lnTo>
                <a:lnTo>
                  <a:pt x="492821" y="209844"/>
                </a:lnTo>
                <a:lnTo>
                  <a:pt x="493708" y="198698"/>
                </a:lnTo>
                <a:lnTo>
                  <a:pt x="494163" y="191913"/>
                </a:lnTo>
                <a:lnTo>
                  <a:pt x="496146" y="177859"/>
                </a:lnTo>
                <a:lnTo>
                  <a:pt x="498005" y="169022"/>
                </a:lnTo>
                <a:lnTo>
                  <a:pt x="501414" y="155081"/>
                </a:lnTo>
                <a:lnTo>
                  <a:pt x="510883" y="119218"/>
                </a:lnTo>
                <a:lnTo>
                  <a:pt x="513074" y="113403"/>
                </a:lnTo>
                <a:lnTo>
                  <a:pt x="516563" y="103710"/>
                </a:lnTo>
                <a:lnTo>
                  <a:pt x="522829" y="87718"/>
                </a:lnTo>
                <a:lnTo>
                  <a:pt x="529478" y="72209"/>
                </a:lnTo>
                <a:lnTo>
                  <a:pt x="537121" y="54278"/>
                </a:lnTo>
                <a:lnTo>
                  <a:pt x="541987" y="42647"/>
                </a:lnTo>
                <a:lnTo>
                  <a:pt x="544076" y="37316"/>
                </a:lnTo>
                <a:lnTo>
                  <a:pt x="550928" y="20839"/>
                </a:lnTo>
                <a:lnTo>
                  <a:pt x="554471" y="15508"/>
                </a:lnTo>
                <a:lnTo>
                  <a:pt x="555949" y="13085"/>
                </a:lnTo>
                <a:lnTo>
                  <a:pt x="563625" y="11146"/>
                </a:lnTo>
                <a:lnTo>
                  <a:pt x="571864" y="11146"/>
                </a:lnTo>
                <a:lnTo>
                  <a:pt x="579061" y="18415"/>
                </a:lnTo>
                <a:lnTo>
                  <a:pt x="576008" y="32954"/>
                </a:lnTo>
                <a:lnTo>
                  <a:pt x="567498" y="50401"/>
                </a:lnTo>
                <a:lnTo>
                  <a:pt x="559346" y="70755"/>
                </a:lnTo>
                <a:lnTo>
                  <a:pt x="550991" y="92079"/>
                </a:lnTo>
                <a:lnTo>
                  <a:pt x="539859" y="119703"/>
                </a:lnTo>
                <a:lnTo>
                  <a:pt x="622149" y="119703"/>
                </a:lnTo>
                <a:lnTo>
                  <a:pt x="620691" y="120188"/>
                </a:lnTo>
                <a:lnTo>
                  <a:pt x="608066" y="122611"/>
                </a:lnTo>
                <a:lnTo>
                  <a:pt x="599318" y="125034"/>
                </a:lnTo>
                <a:lnTo>
                  <a:pt x="589500" y="127942"/>
                </a:lnTo>
                <a:lnTo>
                  <a:pt x="573560" y="132304"/>
                </a:lnTo>
                <a:lnTo>
                  <a:pt x="557902" y="137634"/>
                </a:lnTo>
                <a:lnTo>
                  <a:pt x="527381" y="163259"/>
                </a:lnTo>
                <a:lnTo>
                  <a:pt x="519548" y="202575"/>
                </a:lnTo>
                <a:lnTo>
                  <a:pt x="518817" y="217598"/>
                </a:lnTo>
                <a:lnTo>
                  <a:pt x="517494" y="223899"/>
                </a:lnTo>
                <a:lnTo>
                  <a:pt x="506018" y="227776"/>
                </a:lnTo>
                <a:lnTo>
                  <a:pt x="504079" y="227776"/>
                </a:lnTo>
                <a:lnTo>
                  <a:pt x="500100" y="228260"/>
                </a:lnTo>
                <a:close/>
              </a:path>
              <a:path w="634364" h="364490">
                <a:moveTo>
                  <a:pt x="622149" y="119703"/>
                </a:moveTo>
                <a:lnTo>
                  <a:pt x="539859" y="119703"/>
                </a:lnTo>
                <a:lnTo>
                  <a:pt x="547275" y="117401"/>
                </a:lnTo>
                <a:lnTo>
                  <a:pt x="552517" y="115826"/>
                </a:lnTo>
                <a:lnTo>
                  <a:pt x="558076" y="114251"/>
                </a:lnTo>
                <a:lnTo>
                  <a:pt x="580588" y="108072"/>
                </a:lnTo>
                <a:lnTo>
                  <a:pt x="587576" y="107103"/>
                </a:lnTo>
                <a:lnTo>
                  <a:pt x="596323" y="104680"/>
                </a:lnTo>
                <a:lnTo>
                  <a:pt x="616600" y="102741"/>
                </a:lnTo>
                <a:lnTo>
                  <a:pt x="628997" y="103710"/>
                </a:lnTo>
                <a:lnTo>
                  <a:pt x="632773" y="104195"/>
                </a:lnTo>
                <a:lnTo>
                  <a:pt x="633771" y="110980"/>
                </a:lnTo>
                <a:lnTo>
                  <a:pt x="632191" y="113888"/>
                </a:lnTo>
                <a:lnTo>
                  <a:pt x="630228" y="116311"/>
                </a:lnTo>
                <a:lnTo>
                  <a:pt x="627984" y="117765"/>
                </a:lnTo>
                <a:lnTo>
                  <a:pt x="622149" y="119703"/>
                </a:lnTo>
                <a:close/>
              </a:path>
              <a:path w="634364" h="364490">
                <a:moveTo>
                  <a:pt x="434186" y="364441"/>
                </a:moveTo>
                <a:lnTo>
                  <a:pt x="415285" y="364441"/>
                </a:lnTo>
                <a:lnTo>
                  <a:pt x="404284" y="349902"/>
                </a:lnTo>
                <a:lnTo>
                  <a:pt x="418344" y="311200"/>
                </a:lnTo>
                <a:lnTo>
                  <a:pt x="442315" y="279881"/>
                </a:lnTo>
                <a:lnTo>
                  <a:pt x="469709" y="252976"/>
                </a:lnTo>
                <a:lnTo>
                  <a:pt x="476542" y="248130"/>
                </a:lnTo>
                <a:lnTo>
                  <a:pt x="481132" y="244738"/>
                </a:lnTo>
                <a:lnTo>
                  <a:pt x="494701" y="244738"/>
                </a:lnTo>
                <a:lnTo>
                  <a:pt x="497381" y="248130"/>
                </a:lnTo>
                <a:lnTo>
                  <a:pt x="500163" y="251038"/>
                </a:lnTo>
                <a:lnTo>
                  <a:pt x="500294" y="257338"/>
                </a:lnTo>
                <a:lnTo>
                  <a:pt x="499097" y="260730"/>
                </a:lnTo>
                <a:lnTo>
                  <a:pt x="497798" y="264608"/>
                </a:lnTo>
                <a:lnTo>
                  <a:pt x="481684" y="276723"/>
                </a:lnTo>
                <a:lnTo>
                  <a:pt x="472864" y="286416"/>
                </a:lnTo>
                <a:lnTo>
                  <a:pt x="479983" y="291747"/>
                </a:lnTo>
                <a:lnTo>
                  <a:pt x="483841" y="303378"/>
                </a:lnTo>
                <a:lnTo>
                  <a:pt x="483739" y="303863"/>
                </a:lnTo>
                <a:lnTo>
                  <a:pt x="455631" y="303863"/>
                </a:lnTo>
                <a:lnTo>
                  <a:pt x="446912" y="313071"/>
                </a:lnTo>
                <a:lnTo>
                  <a:pt x="438654" y="324702"/>
                </a:lnTo>
                <a:lnTo>
                  <a:pt x="432334" y="336333"/>
                </a:lnTo>
                <a:lnTo>
                  <a:pt x="431825" y="338756"/>
                </a:lnTo>
                <a:lnTo>
                  <a:pt x="467409" y="338756"/>
                </a:lnTo>
                <a:lnTo>
                  <a:pt x="452417" y="353779"/>
                </a:lnTo>
                <a:lnTo>
                  <a:pt x="434186" y="364441"/>
                </a:lnTo>
                <a:close/>
              </a:path>
              <a:path w="634364" h="364490">
                <a:moveTo>
                  <a:pt x="467409" y="338756"/>
                </a:moveTo>
                <a:lnTo>
                  <a:pt x="431825" y="338756"/>
                </a:lnTo>
                <a:lnTo>
                  <a:pt x="436774" y="338271"/>
                </a:lnTo>
                <a:lnTo>
                  <a:pt x="446718" y="332456"/>
                </a:lnTo>
                <a:lnTo>
                  <a:pt x="454850" y="323732"/>
                </a:lnTo>
                <a:lnTo>
                  <a:pt x="460763" y="314040"/>
                </a:lnTo>
                <a:lnTo>
                  <a:pt x="461882" y="308709"/>
                </a:lnTo>
                <a:lnTo>
                  <a:pt x="461931" y="303863"/>
                </a:lnTo>
                <a:lnTo>
                  <a:pt x="483739" y="303863"/>
                </a:lnTo>
                <a:lnTo>
                  <a:pt x="480482" y="319371"/>
                </a:lnTo>
                <a:lnTo>
                  <a:pt x="468376" y="337787"/>
                </a:lnTo>
                <a:lnTo>
                  <a:pt x="467409" y="338756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25167" y="9728890"/>
            <a:ext cx="109953" cy="183561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161255" y="7176314"/>
            <a:ext cx="1406525" cy="238760"/>
          </a:xfrm>
          <a:custGeom>
            <a:avLst/>
            <a:gdLst/>
            <a:ahLst/>
            <a:cxnLst/>
            <a:rect l="l" t="t" r="r" b="b"/>
            <a:pathLst>
              <a:path w="1406525" h="23875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1406525" h="238759">
                <a:moveTo>
                  <a:pt x="183891" y="220212"/>
                </a:moveTo>
                <a:lnTo>
                  <a:pt x="183891" y="201162"/>
                </a:lnTo>
                <a:lnTo>
                  <a:pt x="222589" y="181978"/>
                </a:lnTo>
                <a:lnTo>
                  <a:pt x="250025" y="151507"/>
                </a:lnTo>
                <a:lnTo>
                  <a:pt x="266363" y="110368"/>
                </a:lnTo>
                <a:lnTo>
                  <a:pt x="271773" y="59180"/>
                </a:lnTo>
                <a:lnTo>
                  <a:pt x="271773" y="28955"/>
                </a:lnTo>
                <a:lnTo>
                  <a:pt x="185415" y="28955"/>
                </a:lnTo>
                <a:lnTo>
                  <a:pt x="185415" y="11175"/>
                </a:lnTo>
                <a:lnTo>
                  <a:pt x="292092" y="11175"/>
                </a:lnTo>
                <a:lnTo>
                  <a:pt x="292092" y="57148"/>
                </a:lnTo>
                <a:lnTo>
                  <a:pt x="288008" y="105269"/>
                </a:lnTo>
                <a:lnTo>
                  <a:pt x="275512" y="146038"/>
                </a:lnTo>
                <a:lnTo>
                  <a:pt x="254237" y="179053"/>
                </a:lnTo>
                <a:lnTo>
                  <a:pt x="223819" y="203912"/>
                </a:lnTo>
                <a:lnTo>
                  <a:pt x="183891" y="220212"/>
                </a:lnTo>
                <a:close/>
              </a:path>
              <a:path w="1406525" h="238759">
                <a:moveTo>
                  <a:pt x="365750" y="234182"/>
                </a:moveTo>
                <a:lnTo>
                  <a:pt x="345177" y="234182"/>
                </a:lnTo>
                <a:lnTo>
                  <a:pt x="345177" y="7111"/>
                </a:lnTo>
                <a:lnTo>
                  <a:pt x="365750" y="7111"/>
                </a:lnTo>
                <a:lnTo>
                  <a:pt x="365750" y="234182"/>
                </a:lnTo>
                <a:close/>
              </a:path>
              <a:path w="1406525" h="238759">
                <a:moveTo>
                  <a:pt x="492493" y="21843"/>
                </a:moveTo>
                <a:lnTo>
                  <a:pt x="472174" y="21843"/>
                </a:lnTo>
                <a:lnTo>
                  <a:pt x="472174" y="0"/>
                </a:lnTo>
                <a:lnTo>
                  <a:pt x="492493" y="0"/>
                </a:lnTo>
                <a:lnTo>
                  <a:pt x="492493" y="21843"/>
                </a:lnTo>
                <a:close/>
              </a:path>
              <a:path w="1406525" h="238759">
                <a:moveTo>
                  <a:pt x="528052" y="155190"/>
                </a:moveTo>
                <a:lnTo>
                  <a:pt x="410961" y="155190"/>
                </a:lnTo>
                <a:lnTo>
                  <a:pt x="410961" y="138172"/>
                </a:lnTo>
                <a:lnTo>
                  <a:pt x="532878" y="138172"/>
                </a:lnTo>
                <a:lnTo>
                  <a:pt x="548475" y="137315"/>
                </a:lnTo>
                <a:lnTo>
                  <a:pt x="562214" y="134934"/>
                </a:lnTo>
                <a:lnTo>
                  <a:pt x="573668" y="131314"/>
                </a:lnTo>
                <a:lnTo>
                  <a:pt x="582407" y="126742"/>
                </a:lnTo>
                <a:lnTo>
                  <a:pt x="582407" y="7111"/>
                </a:lnTo>
                <a:lnTo>
                  <a:pt x="602726" y="7111"/>
                </a:lnTo>
                <a:lnTo>
                  <a:pt x="602726" y="142744"/>
                </a:lnTo>
                <a:lnTo>
                  <a:pt x="582407" y="142744"/>
                </a:lnTo>
                <a:lnTo>
                  <a:pt x="572950" y="148332"/>
                </a:lnTo>
                <a:lnTo>
                  <a:pt x="560849" y="152205"/>
                </a:lnTo>
                <a:lnTo>
                  <a:pt x="545939" y="154459"/>
                </a:lnTo>
                <a:lnTo>
                  <a:pt x="528052" y="155190"/>
                </a:lnTo>
                <a:close/>
              </a:path>
              <a:path w="1406525" h="238759">
                <a:moveTo>
                  <a:pt x="547864" y="37845"/>
                </a:moveTo>
                <a:lnTo>
                  <a:pt x="417057" y="37845"/>
                </a:lnTo>
                <a:lnTo>
                  <a:pt x="417057" y="21843"/>
                </a:lnTo>
                <a:lnTo>
                  <a:pt x="547864" y="21843"/>
                </a:lnTo>
                <a:lnTo>
                  <a:pt x="547864" y="37845"/>
                </a:lnTo>
                <a:close/>
              </a:path>
              <a:path w="1406525" h="238759">
                <a:moveTo>
                  <a:pt x="491477" y="138172"/>
                </a:moveTo>
                <a:lnTo>
                  <a:pt x="471158" y="138172"/>
                </a:lnTo>
                <a:lnTo>
                  <a:pt x="471158" y="116329"/>
                </a:lnTo>
                <a:lnTo>
                  <a:pt x="459668" y="114999"/>
                </a:lnTo>
                <a:lnTo>
                  <a:pt x="422645" y="92453"/>
                </a:lnTo>
                <a:lnTo>
                  <a:pt x="422645" y="75436"/>
                </a:lnTo>
                <a:lnTo>
                  <a:pt x="467348" y="51818"/>
                </a:lnTo>
                <a:lnTo>
                  <a:pt x="482333" y="51052"/>
                </a:lnTo>
                <a:lnTo>
                  <a:pt x="497208" y="51818"/>
                </a:lnTo>
                <a:lnTo>
                  <a:pt x="510654" y="54132"/>
                </a:lnTo>
                <a:lnTo>
                  <a:pt x="522195" y="58017"/>
                </a:lnTo>
                <a:lnTo>
                  <a:pt x="531354" y="63498"/>
                </a:lnTo>
                <a:lnTo>
                  <a:pt x="534813" y="66292"/>
                </a:lnTo>
                <a:lnTo>
                  <a:pt x="482333" y="66292"/>
                </a:lnTo>
                <a:lnTo>
                  <a:pt x="470999" y="66808"/>
                </a:lnTo>
                <a:lnTo>
                  <a:pt x="441948" y="80008"/>
                </a:lnTo>
                <a:lnTo>
                  <a:pt x="441948" y="87627"/>
                </a:lnTo>
                <a:lnTo>
                  <a:pt x="482333" y="101597"/>
                </a:lnTo>
                <a:lnTo>
                  <a:pt x="534813" y="101597"/>
                </a:lnTo>
                <a:lnTo>
                  <a:pt x="531354" y="104391"/>
                </a:lnTo>
                <a:lnTo>
                  <a:pt x="523730" y="109153"/>
                </a:lnTo>
                <a:lnTo>
                  <a:pt x="514368" y="112773"/>
                </a:lnTo>
                <a:lnTo>
                  <a:pt x="503530" y="115249"/>
                </a:lnTo>
                <a:lnTo>
                  <a:pt x="491477" y="116583"/>
                </a:lnTo>
                <a:lnTo>
                  <a:pt x="491477" y="138172"/>
                </a:lnTo>
                <a:close/>
              </a:path>
              <a:path w="1406525" h="238759">
                <a:moveTo>
                  <a:pt x="534813" y="101597"/>
                </a:moveTo>
                <a:lnTo>
                  <a:pt x="482333" y="101597"/>
                </a:lnTo>
                <a:lnTo>
                  <a:pt x="493632" y="101081"/>
                </a:lnTo>
                <a:lnTo>
                  <a:pt x="503383" y="99565"/>
                </a:lnTo>
                <a:lnTo>
                  <a:pt x="511372" y="97097"/>
                </a:lnTo>
                <a:lnTo>
                  <a:pt x="517385" y="93723"/>
                </a:lnTo>
                <a:lnTo>
                  <a:pt x="520686" y="90929"/>
                </a:lnTo>
                <a:lnTo>
                  <a:pt x="522464" y="87627"/>
                </a:lnTo>
                <a:lnTo>
                  <a:pt x="522464" y="80008"/>
                </a:lnTo>
                <a:lnTo>
                  <a:pt x="482333" y="66292"/>
                </a:lnTo>
                <a:lnTo>
                  <a:pt x="534813" y="66292"/>
                </a:lnTo>
                <a:lnTo>
                  <a:pt x="537958" y="68832"/>
                </a:lnTo>
                <a:lnTo>
                  <a:pt x="541768" y="75436"/>
                </a:lnTo>
                <a:lnTo>
                  <a:pt x="541768" y="92453"/>
                </a:lnTo>
                <a:lnTo>
                  <a:pt x="537958" y="99057"/>
                </a:lnTo>
                <a:lnTo>
                  <a:pt x="534813" y="101597"/>
                </a:lnTo>
                <a:close/>
              </a:path>
              <a:path w="1406525" h="238759">
                <a:moveTo>
                  <a:pt x="602726" y="164079"/>
                </a:moveTo>
                <a:lnTo>
                  <a:pt x="582407" y="164079"/>
                </a:lnTo>
                <a:lnTo>
                  <a:pt x="582407" y="142744"/>
                </a:lnTo>
                <a:lnTo>
                  <a:pt x="602726" y="142744"/>
                </a:lnTo>
                <a:lnTo>
                  <a:pt x="602726" y="164079"/>
                </a:lnTo>
                <a:close/>
              </a:path>
              <a:path w="1406525" h="238759">
                <a:moveTo>
                  <a:pt x="602726" y="238246"/>
                </a:moveTo>
                <a:lnTo>
                  <a:pt x="582407" y="238246"/>
                </a:lnTo>
                <a:lnTo>
                  <a:pt x="582407" y="197861"/>
                </a:lnTo>
                <a:lnTo>
                  <a:pt x="431027" y="197861"/>
                </a:lnTo>
                <a:lnTo>
                  <a:pt x="431027" y="181097"/>
                </a:lnTo>
                <a:lnTo>
                  <a:pt x="602726" y="181097"/>
                </a:lnTo>
                <a:lnTo>
                  <a:pt x="602726" y="238246"/>
                </a:lnTo>
                <a:close/>
              </a:path>
              <a:path w="1406525" h="238759">
                <a:moveTo>
                  <a:pt x="708896" y="135886"/>
                </a:moveTo>
                <a:lnTo>
                  <a:pt x="668765" y="121662"/>
                </a:lnTo>
                <a:lnTo>
                  <a:pt x="651227" y="86552"/>
                </a:lnTo>
                <a:lnTo>
                  <a:pt x="649969" y="70610"/>
                </a:lnTo>
                <a:lnTo>
                  <a:pt x="651227" y="54815"/>
                </a:lnTo>
                <a:lnTo>
                  <a:pt x="668765" y="19811"/>
                </a:lnTo>
                <a:lnTo>
                  <a:pt x="708896" y="5587"/>
                </a:lnTo>
                <a:lnTo>
                  <a:pt x="720845" y="6524"/>
                </a:lnTo>
                <a:lnTo>
                  <a:pt x="731533" y="9270"/>
                </a:lnTo>
                <a:lnTo>
                  <a:pt x="740935" y="13731"/>
                </a:lnTo>
                <a:lnTo>
                  <a:pt x="749027" y="19811"/>
                </a:lnTo>
                <a:lnTo>
                  <a:pt x="752048" y="23367"/>
                </a:lnTo>
                <a:lnTo>
                  <a:pt x="708896" y="23367"/>
                </a:lnTo>
                <a:lnTo>
                  <a:pt x="700943" y="24022"/>
                </a:lnTo>
                <a:lnTo>
                  <a:pt x="670582" y="59097"/>
                </a:lnTo>
                <a:lnTo>
                  <a:pt x="669781" y="70610"/>
                </a:lnTo>
                <a:lnTo>
                  <a:pt x="670582" y="82123"/>
                </a:lnTo>
                <a:lnTo>
                  <a:pt x="693847" y="115503"/>
                </a:lnTo>
                <a:lnTo>
                  <a:pt x="708896" y="118107"/>
                </a:lnTo>
                <a:lnTo>
                  <a:pt x="752047" y="118107"/>
                </a:lnTo>
                <a:lnTo>
                  <a:pt x="749027" y="121662"/>
                </a:lnTo>
                <a:lnTo>
                  <a:pt x="740935" y="127850"/>
                </a:lnTo>
                <a:lnTo>
                  <a:pt x="731533" y="132298"/>
                </a:lnTo>
                <a:lnTo>
                  <a:pt x="720845" y="134985"/>
                </a:lnTo>
                <a:lnTo>
                  <a:pt x="708896" y="135886"/>
                </a:lnTo>
                <a:close/>
              </a:path>
              <a:path w="1406525" h="238759">
                <a:moveTo>
                  <a:pt x="752047" y="118107"/>
                </a:moveTo>
                <a:lnTo>
                  <a:pt x="708896" y="118107"/>
                </a:lnTo>
                <a:lnTo>
                  <a:pt x="716849" y="117448"/>
                </a:lnTo>
                <a:lnTo>
                  <a:pt x="723945" y="115503"/>
                </a:lnTo>
                <a:lnTo>
                  <a:pt x="746959" y="82123"/>
                </a:lnTo>
                <a:lnTo>
                  <a:pt x="747757" y="70610"/>
                </a:lnTo>
                <a:lnTo>
                  <a:pt x="746959" y="59097"/>
                </a:lnTo>
                <a:lnTo>
                  <a:pt x="723945" y="25939"/>
                </a:lnTo>
                <a:lnTo>
                  <a:pt x="708896" y="23367"/>
                </a:lnTo>
                <a:lnTo>
                  <a:pt x="752048" y="23367"/>
                </a:lnTo>
                <a:lnTo>
                  <a:pt x="757107" y="29320"/>
                </a:lnTo>
                <a:lnTo>
                  <a:pt x="762996" y="41019"/>
                </a:lnTo>
                <a:lnTo>
                  <a:pt x="766600" y="54815"/>
                </a:lnTo>
                <a:lnTo>
                  <a:pt x="767822" y="70610"/>
                </a:lnTo>
                <a:lnTo>
                  <a:pt x="766600" y="86552"/>
                </a:lnTo>
                <a:lnTo>
                  <a:pt x="762996" y="100422"/>
                </a:lnTo>
                <a:lnTo>
                  <a:pt x="757107" y="112150"/>
                </a:lnTo>
                <a:lnTo>
                  <a:pt x="752047" y="118107"/>
                </a:lnTo>
                <a:close/>
              </a:path>
              <a:path w="1406525" h="238759">
                <a:moveTo>
                  <a:pt x="832591" y="165349"/>
                </a:moveTo>
                <a:lnTo>
                  <a:pt x="812271" y="165349"/>
                </a:lnTo>
                <a:lnTo>
                  <a:pt x="812271" y="7111"/>
                </a:lnTo>
                <a:lnTo>
                  <a:pt x="832591" y="7111"/>
                </a:lnTo>
                <a:lnTo>
                  <a:pt x="832591" y="71372"/>
                </a:lnTo>
                <a:lnTo>
                  <a:pt x="867388" y="71372"/>
                </a:lnTo>
                <a:lnTo>
                  <a:pt x="867388" y="89405"/>
                </a:lnTo>
                <a:lnTo>
                  <a:pt x="832591" y="89405"/>
                </a:lnTo>
                <a:lnTo>
                  <a:pt x="832591" y="165349"/>
                </a:lnTo>
                <a:close/>
              </a:path>
              <a:path w="1406525" h="238759">
                <a:moveTo>
                  <a:pt x="836909" y="235452"/>
                </a:moveTo>
                <a:lnTo>
                  <a:pt x="665971" y="235452"/>
                </a:lnTo>
                <a:lnTo>
                  <a:pt x="665971" y="161031"/>
                </a:lnTo>
                <a:lnTo>
                  <a:pt x="686290" y="161031"/>
                </a:lnTo>
                <a:lnTo>
                  <a:pt x="686290" y="217926"/>
                </a:lnTo>
                <a:lnTo>
                  <a:pt x="836909" y="217926"/>
                </a:lnTo>
                <a:lnTo>
                  <a:pt x="836909" y="235452"/>
                </a:lnTo>
                <a:close/>
              </a:path>
              <a:path w="1406525" h="238759">
                <a:moveTo>
                  <a:pt x="1095474" y="231896"/>
                </a:moveTo>
                <a:lnTo>
                  <a:pt x="1075663" y="231896"/>
                </a:lnTo>
                <a:lnTo>
                  <a:pt x="1075663" y="116329"/>
                </a:lnTo>
                <a:lnTo>
                  <a:pt x="1038326" y="116329"/>
                </a:lnTo>
                <a:lnTo>
                  <a:pt x="1038326" y="98295"/>
                </a:lnTo>
                <a:lnTo>
                  <a:pt x="1075663" y="98295"/>
                </a:lnTo>
                <a:lnTo>
                  <a:pt x="1075663" y="8381"/>
                </a:lnTo>
                <a:lnTo>
                  <a:pt x="1095474" y="8381"/>
                </a:lnTo>
                <a:lnTo>
                  <a:pt x="1095474" y="231896"/>
                </a:lnTo>
                <a:close/>
              </a:path>
              <a:path w="1406525" h="238759">
                <a:moveTo>
                  <a:pt x="1049755" y="28955"/>
                </a:moveTo>
                <a:lnTo>
                  <a:pt x="959080" y="28955"/>
                </a:lnTo>
                <a:lnTo>
                  <a:pt x="959080" y="11175"/>
                </a:lnTo>
                <a:lnTo>
                  <a:pt x="1049755" y="11175"/>
                </a:lnTo>
                <a:lnTo>
                  <a:pt x="1049755" y="28955"/>
                </a:lnTo>
                <a:close/>
              </a:path>
              <a:path w="1406525" h="238759">
                <a:moveTo>
                  <a:pt x="956540" y="218434"/>
                </a:moveTo>
                <a:lnTo>
                  <a:pt x="956540" y="199893"/>
                </a:lnTo>
                <a:lnTo>
                  <a:pt x="971493" y="189423"/>
                </a:lnTo>
                <a:lnTo>
                  <a:pt x="983590" y="173477"/>
                </a:lnTo>
                <a:lnTo>
                  <a:pt x="991689" y="150066"/>
                </a:lnTo>
                <a:lnTo>
                  <a:pt x="994639" y="117345"/>
                </a:lnTo>
                <a:lnTo>
                  <a:pt x="994639" y="28955"/>
                </a:lnTo>
                <a:lnTo>
                  <a:pt x="1014450" y="28955"/>
                </a:lnTo>
                <a:lnTo>
                  <a:pt x="1014450" y="117345"/>
                </a:lnTo>
                <a:lnTo>
                  <a:pt x="1017344" y="150102"/>
                </a:lnTo>
                <a:lnTo>
                  <a:pt x="1023811" y="169159"/>
                </a:lnTo>
                <a:lnTo>
                  <a:pt x="1004290" y="169159"/>
                </a:lnTo>
                <a:lnTo>
                  <a:pt x="997437" y="184466"/>
                </a:lnTo>
                <a:lnTo>
                  <a:pt x="986949" y="198305"/>
                </a:lnTo>
                <a:lnTo>
                  <a:pt x="973252" y="209842"/>
                </a:lnTo>
                <a:lnTo>
                  <a:pt x="956540" y="218434"/>
                </a:lnTo>
                <a:close/>
              </a:path>
              <a:path w="1406525" h="238759">
                <a:moveTo>
                  <a:pt x="1052549" y="218688"/>
                </a:moveTo>
                <a:lnTo>
                  <a:pt x="1035722" y="210021"/>
                </a:lnTo>
                <a:lnTo>
                  <a:pt x="1021919" y="198273"/>
                </a:lnTo>
                <a:lnTo>
                  <a:pt x="1011402" y="184399"/>
                </a:lnTo>
                <a:lnTo>
                  <a:pt x="1004290" y="169159"/>
                </a:lnTo>
                <a:lnTo>
                  <a:pt x="1023811" y="169159"/>
                </a:lnTo>
                <a:lnTo>
                  <a:pt x="1025308" y="173572"/>
                </a:lnTo>
                <a:lnTo>
                  <a:pt x="1037381" y="189602"/>
                </a:lnTo>
                <a:lnTo>
                  <a:pt x="1052549" y="199893"/>
                </a:lnTo>
                <a:lnTo>
                  <a:pt x="1052549" y="218688"/>
                </a:lnTo>
                <a:close/>
              </a:path>
              <a:path w="1406525" h="238759">
                <a:moveTo>
                  <a:pt x="1143987" y="234182"/>
                </a:moveTo>
                <a:lnTo>
                  <a:pt x="1124175" y="234182"/>
                </a:lnTo>
                <a:lnTo>
                  <a:pt x="1124175" y="7111"/>
                </a:lnTo>
                <a:lnTo>
                  <a:pt x="1143987" y="7111"/>
                </a:lnTo>
                <a:lnTo>
                  <a:pt x="1143987" y="234182"/>
                </a:lnTo>
                <a:close/>
              </a:path>
              <a:path w="1406525" h="238759">
                <a:moveTo>
                  <a:pt x="1307051" y="27431"/>
                </a:moveTo>
                <a:lnTo>
                  <a:pt x="1191484" y="27431"/>
                </a:lnTo>
                <a:lnTo>
                  <a:pt x="1191484" y="9651"/>
                </a:lnTo>
                <a:lnTo>
                  <a:pt x="1307051" y="9651"/>
                </a:lnTo>
                <a:lnTo>
                  <a:pt x="1307051" y="27431"/>
                </a:lnTo>
                <a:close/>
              </a:path>
              <a:path w="1406525" h="238759">
                <a:moveTo>
                  <a:pt x="1187674" y="132584"/>
                </a:moveTo>
                <a:lnTo>
                  <a:pt x="1187674" y="114043"/>
                </a:lnTo>
                <a:lnTo>
                  <a:pt x="1207585" y="106379"/>
                </a:lnTo>
                <a:lnTo>
                  <a:pt x="1223900" y="92548"/>
                </a:lnTo>
                <a:lnTo>
                  <a:pt x="1234929" y="72574"/>
                </a:lnTo>
                <a:lnTo>
                  <a:pt x="1238981" y="46480"/>
                </a:lnTo>
                <a:lnTo>
                  <a:pt x="1238981" y="27431"/>
                </a:lnTo>
                <a:lnTo>
                  <a:pt x="1259300" y="27431"/>
                </a:lnTo>
                <a:lnTo>
                  <a:pt x="1259300" y="46480"/>
                </a:lnTo>
                <a:lnTo>
                  <a:pt x="1263539" y="71884"/>
                </a:lnTo>
                <a:lnTo>
                  <a:pt x="1272079" y="86103"/>
                </a:lnTo>
                <a:lnTo>
                  <a:pt x="1249648" y="86103"/>
                </a:lnTo>
                <a:lnTo>
                  <a:pt x="1239536" y="101831"/>
                </a:lnTo>
                <a:lnTo>
                  <a:pt x="1225328" y="115535"/>
                </a:lnTo>
                <a:lnTo>
                  <a:pt x="1207787" y="126143"/>
                </a:lnTo>
                <a:lnTo>
                  <a:pt x="1187674" y="132584"/>
                </a:lnTo>
                <a:close/>
              </a:path>
              <a:path w="1406525" h="238759">
                <a:moveTo>
                  <a:pt x="1311115" y="129536"/>
                </a:moveTo>
                <a:lnTo>
                  <a:pt x="1291438" y="123250"/>
                </a:lnTo>
                <a:lnTo>
                  <a:pt x="1274095" y="113535"/>
                </a:lnTo>
                <a:lnTo>
                  <a:pt x="1259895" y="100962"/>
                </a:lnTo>
                <a:lnTo>
                  <a:pt x="1249648" y="86103"/>
                </a:lnTo>
                <a:lnTo>
                  <a:pt x="1272079" y="86103"/>
                </a:lnTo>
                <a:lnTo>
                  <a:pt x="1274921" y="90834"/>
                </a:lnTo>
                <a:lnTo>
                  <a:pt x="1291446" y="103736"/>
                </a:lnTo>
                <a:lnTo>
                  <a:pt x="1311115" y="110995"/>
                </a:lnTo>
                <a:lnTo>
                  <a:pt x="1311115" y="129536"/>
                </a:lnTo>
                <a:close/>
              </a:path>
              <a:path w="1406525" h="238759">
                <a:moveTo>
                  <a:pt x="1371311" y="137410"/>
                </a:moveTo>
                <a:lnTo>
                  <a:pt x="1350992" y="137410"/>
                </a:lnTo>
                <a:lnTo>
                  <a:pt x="1350992" y="7111"/>
                </a:lnTo>
                <a:lnTo>
                  <a:pt x="1371311" y="7111"/>
                </a:lnTo>
                <a:lnTo>
                  <a:pt x="1371311" y="62228"/>
                </a:lnTo>
                <a:lnTo>
                  <a:pt x="1406108" y="62228"/>
                </a:lnTo>
                <a:lnTo>
                  <a:pt x="1406108" y="80008"/>
                </a:lnTo>
                <a:lnTo>
                  <a:pt x="1371311" y="80008"/>
                </a:lnTo>
                <a:lnTo>
                  <a:pt x="1371311" y="137410"/>
                </a:lnTo>
                <a:close/>
              </a:path>
              <a:path w="1406525" h="238759">
                <a:moveTo>
                  <a:pt x="1371311" y="238246"/>
                </a:moveTo>
                <a:lnTo>
                  <a:pt x="1350992" y="238246"/>
                </a:lnTo>
                <a:lnTo>
                  <a:pt x="1350992" y="174747"/>
                </a:lnTo>
                <a:lnTo>
                  <a:pt x="1201643" y="174747"/>
                </a:lnTo>
                <a:lnTo>
                  <a:pt x="1201643" y="156968"/>
                </a:lnTo>
                <a:lnTo>
                  <a:pt x="1371311" y="156968"/>
                </a:lnTo>
                <a:lnTo>
                  <a:pt x="1371311" y="23824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1255" y="7585599"/>
            <a:ext cx="1390650" cy="238760"/>
          </a:xfrm>
          <a:custGeom>
            <a:avLst/>
            <a:gdLst/>
            <a:ahLst/>
            <a:cxnLst/>
            <a:rect l="l" t="t" r="r" b="b"/>
            <a:pathLst>
              <a:path w="1390650" h="23875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1390650" h="238759">
                <a:moveTo>
                  <a:pt x="183891" y="220212"/>
                </a:moveTo>
                <a:lnTo>
                  <a:pt x="183891" y="201162"/>
                </a:lnTo>
                <a:lnTo>
                  <a:pt x="222589" y="181978"/>
                </a:lnTo>
                <a:lnTo>
                  <a:pt x="250025" y="151507"/>
                </a:lnTo>
                <a:lnTo>
                  <a:pt x="266363" y="110368"/>
                </a:lnTo>
                <a:lnTo>
                  <a:pt x="271773" y="59180"/>
                </a:lnTo>
                <a:lnTo>
                  <a:pt x="271773" y="28955"/>
                </a:lnTo>
                <a:lnTo>
                  <a:pt x="185415" y="28955"/>
                </a:lnTo>
                <a:lnTo>
                  <a:pt x="185415" y="11175"/>
                </a:lnTo>
                <a:lnTo>
                  <a:pt x="292092" y="11175"/>
                </a:lnTo>
                <a:lnTo>
                  <a:pt x="292092" y="57148"/>
                </a:lnTo>
                <a:lnTo>
                  <a:pt x="288008" y="105269"/>
                </a:lnTo>
                <a:lnTo>
                  <a:pt x="275512" y="146038"/>
                </a:lnTo>
                <a:lnTo>
                  <a:pt x="254237" y="179053"/>
                </a:lnTo>
                <a:lnTo>
                  <a:pt x="223819" y="203912"/>
                </a:lnTo>
                <a:lnTo>
                  <a:pt x="183891" y="220212"/>
                </a:lnTo>
                <a:close/>
              </a:path>
              <a:path w="1390650" h="238759">
                <a:moveTo>
                  <a:pt x="365750" y="234182"/>
                </a:moveTo>
                <a:lnTo>
                  <a:pt x="345177" y="234182"/>
                </a:lnTo>
                <a:lnTo>
                  <a:pt x="345177" y="7111"/>
                </a:lnTo>
                <a:lnTo>
                  <a:pt x="365750" y="7111"/>
                </a:lnTo>
                <a:lnTo>
                  <a:pt x="365750" y="234182"/>
                </a:lnTo>
                <a:close/>
              </a:path>
              <a:path w="1390650" h="238759">
                <a:moveTo>
                  <a:pt x="492493" y="21843"/>
                </a:moveTo>
                <a:lnTo>
                  <a:pt x="472174" y="21843"/>
                </a:lnTo>
                <a:lnTo>
                  <a:pt x="472174" y="0"/>
                </a:lnTo>
                <a:lnTo>
                  <a:pt x="492493" y="0"/>
                </a:lnTo>
                <a:lnTo>
                  <a:pt x="492493" y="21843"/>
                </a:lnTo>
                <a:close/>
              </a:path>
              <a:path w="1390650" h="238759">
                <a:moveTo>
                  <a:pt x="528052" y="155190"/>
                </a:moveTo>
                <a:lnTo>
                  <a:pt x="410961" y="155190"/>
                </a:lnTo>
                <a:lnTo>
                  <a:pt x="410961" y="138172"/>
                </a:lnTo>
                <a:lnTo>
                  <a:pt x="532878" y="138172"/>
                </a:lnTo>
                <a:lnTo>
                  <a:pt x="548475" y="137315"/>
                </a:lnTo>
                <a:lnTo>
                  <a:pt x="562214" y="134934"/>
                </a:lnTo>
                <a:lnTo>
                  <a:pt x="573668" y="131314"/>
                </a:lnTo>
                <a:lnTo>
                  <a:pt x="582407" y="126742"/>
                </a:lnTo>
                <a:lnTo>
                  <a:pt x="582407" y="7111"/>
                </a:lnTo>
                <a:lnTo>
                  <a:pt x="602726" y="7111"/>
                </a:lnTo>
                <a:lnTo>
                  <a:pt x="602726" y="142744"/>
                </a:lnTo>
                <a:lnTo>
                  <a:pt x="582407" y="142744"/>
                </a:lnTo>
                <a:lnTo>
                  <a:pt x="572950" y="148332"/>
                </a:lnTo>
                <a:lnTo>
                  <a:pt x="560849" y="152205"/>
                </a:lnTo>
                <a:lnTo>
                  <a:pt x="545939" y="154459"/>
                </a:lnTo>
                <a:lnTo>
                  <a:pt x="528052" y="155190"/>
                </a:lnTo>
                <a:close/>
              </a:path>
              <a:path w="1390650" h="238759">
                <a:moveTo>
                  <a:pt x="547864" y="37845"/>
                </a:moveTo>
                <a:lnTo>
                  <a:pt x="417057" y="37845"/>
                </a:lnTo>
                <a:lnTo>
                  <a:pt x="417057" y="21843"/>
                </a:lnTo>
                <a:lnTo>
                  <a:pt x="547864" y="21843"/>
                </a:lnTo>
                <a:lnTo>
                  <a:pt x="547864" y="37845"/>
                </a:lnTo>
                <a:close/>
              </a:path>
              <a:path w="1390650" h="238759">
                <a:moveTo>
                  <a:pt x="491477" y="138172"/>
                </a:moveTo>
                <a:lnTo>
                  <a:pt x="471158" y="138172"/>
                </a:lnTo>
                <a:lnTo>
                  <a:pt x="471158" y="116329"/>
                </a:lnTo>
                <a:lnTo>
                  <a:pt x="459668" y="114999"/>
                </a:lnTo>
                <a:lnTo>
                  <a:pt x="422645" y="92453"/>
                </a:lnTo>
                <a:lnTo>
                  <a:pt x="422645" y="75436"/>
                </a:lnTo>
                <a:lnTo>
                  <a:pt x="467348" y="51818"/>
                </a:lnTo>
                <a:lnTo>
                  <a:pt x="482333" y="51052"/>
                </a:lnTo>
                <a:lnTo>
                  <a:pt x="497208" y="51818"/>
                </a:lnTo>
                <a:lnTo>
                  <a:pt x="510654" y="54132"/>
                </a:lnTo>
                <a:lnTo>
                  <a:pt x="522195" y="58017"/>
                </a:lnTo>
                <a:lnTo>
                  <a:pt x="531354" y="63498"/>
                </a:lnTo>
                <a:lnTo>
                  <a:pt x="534813" y="66292"/>
                </a:lnTo>
                <a:lnTo>
                  <a:pt x="482333" y="66292"/>
                </a:lnTo>
                <a:lnTo>
                  <a:pt x="470999" y="66808"/>
                </a:lnTo>
                <a:lnTo>
                  <a:pt x="441948" y="80008"/>
                </a:lnTo>
                <a:lnTo>
                  <a:pt x="441948" y="87627"/>
                </a:lnTo>
                <a:lnTo>
                  <a:pt x="482333" y="101597"/>
                </a:lnTo>
                <a:lnTo>
                  <a:pt x="534813" y="101597"/>
                </a:lnTo>
                <a:lnTo>
                  <a:pt x="531354" y="104391"/>
                </a:lnTo>
                <a:lnTo>
                  <a:pt x="523730" y="109153"/>
                </a:lnTo>
                <a:lnTo>
                  <a:pt x="514368" y="112773"/>
                </a:lnTo>
                <a:lnTo>
                  <a:pt x="503530" y="115249"/>
                </a:lnTo>
                <a:lnTo>
                  <a:pt x="491477" y="116583"/>
                </a:lnTo>
                <a:lnTo>
                  <a:pt x="491477" y="138172"/>
                </a:lnTo>
                <a:close/>
              </a:path>
              <a:path w="1390650" h="238759">
                <a:moveTo>
                  <a:pt x="534813" y="101597"/>
                </a:moveTo>
                <a:lnTo>
                  <a:pt x="482333" y="101597"/>
                </a:lnTo>
                <a:lnTo>
                  <a:pt x="493632" y="101081"/>
                </a:lnTo>
                <a:lnTo>
                  <a:pt x="503383" y="99565"/>
                </a:lnTo>
                <a:lnTo>
                  <a:pt x="511372" y="97097"/>
                </a:lnTo>
                <a:lnTo>
                  <a:pt x="517385" y="93723"/>
                </a:lnTo>
                <a:lnTo>
                  <a:pt x="520686" y="90929"/>
                </a:lnTo>
                <a:lnTo>
                  <a:pt x="522464" y="87627"/>
                </a:lnTo>
                <a:lnTo>
                  <a:pt x="522464" y="80008"/>
                </a:lnTo>
                <a:lnTo>
                  <a:pt x="482333" y="66292"/>
                </a:lnTo>
                <a:lnTo>
                  <a:pt x="534813" y="66292"/>
                </a:lnTo>
                <a:lnTo>
                  <a:pt x="537958" y="68832"/>
                </a:lnTo>
                <a:lnTo>
                  <a:pt x="541768" y="75436"/>
                </a:lnTo>
                <a:lnTo>
                  <a:pt x="541768" y="92453"/>
                </a:lnTo>
                <a:lnTo>
                  <a:pt x="537958" y="99057"/>
                </a:lnTo>
                <a:lnTo>
                  <a:pt x="534813" y="101597"/>
                </a:lnTo>
                <a:close/>
              </a:path>
              <a:path w="1390650" h="238759">
                <a:moveTo>
                  <a:pt x="602726" y="164079"/>
                </a:moveTo>
                <a:lnTo>
                  <a:pt x="582407" y="164079"/>
                </a:lnTo>
                <a:lnTo>
                  <a:pt x="582407" y="142744"/>
                </a:lnTo>
                <a:lnTo>
                  <a:pt x="602726" y="142744"/>
                </a:lnTo>
                <a:lnTo>
                  <a:pt x="602726" y="164079"/>
                </a:lnTo>
                <a:close/>
              </a:path>
              <a:path w="1390650" h="238759">
                <a:moveTo>
                  <a:pt x="602726" y="238246"/>
                </a:moveTo>
                <a:lnTo>
                  <a:pt x="582407" y="238246"/>
                </a:lnTo>
                <a:lnTo>
                  <a:pt x="582407" y="197861"/>
                </a:lnTo>
                <a:lnTo>
                  <a:pt x="431027" y="197861"/>
                </a:lnTo>
                <a:lnTo>
                  <a:pt x="431027" y="181097"/>
                </a:lnTo>
                <a:lnTo>
                  <a:pt x="602726" y="181097"/>
                </a:lnTo>
                <a:lnTo>
                  <a:pt x="602726" y="238246"/>
                </a:lnTo>
                <a:close/>
              </a:path>
              <a:path w="1390650" h="238759">
                <a:moveTo>
                  <a:pt x="708896" y="135886"/>
                </a:moveTo>
                <a:lnTo>
                  <a:pt x="668765" y="121662"/>
                </a:lnTo>
                <a:lnTo>
                  <a:pt x="651227" y="86552"/>
                </a:lnTo>
                <a:lnTo>
                  <a:pt x="649969" y="70610"/>
                </a:lnTo>
                <a:lnTo>
                  <a:pt x="651227" y="54815"/>
                </a:lnTo>
                <a:lnTo>
                  <a:pt x="668765" y="19811"/>
                </a:lnTo>
                <a:lnTo>
                  <a:pt x="708896" y="5587"/>
                </a:lnTo>
                <a:lnTo>
                  <a:pt x="720845" y="6524"/>
                </a:lnTo>
                <a:lnTo>
                  <a:pt x="731533" y="9270"/>
                </a:lnTo>
                <a:lnTo>
                  <a:pt x="740935" y="13731"/>
                </a:lnTo>
                <a:lnTo>
                  <a:pt x="749027" y="19811"/>
                </a:lnTo>
                <a:lnTo>
                  <a:pt x="752048" y="23367"/>
                </a:lnTo>
                <a:lnTo>
                  <a:pt x="708896" y="23367"/>
                </a:lnTo>
                <a:lnTo>
                  <a:pt x="700943" y="24022"/>
                </a:lnTo>
                <a:lnTo>
                  <a:pt x="670582" y="59097"/>
                </a:lnTo>
                <a:lnTo>
                  <a:pt x="669781" y="70610"/>
                </a:lnTo>
                <a:lnTo>
                  <a:pt x="670582" y="82123"/>
                </a:lnTo>
                <a:lnTo>
                  <a:pt x="693847" y="115503"/>
                </a:lnTo>
                <a:lnTo>
                  <a:pt x="708896" y="118107"/>
                </a:lnTo>
                <a:lnTo>
                  <a:pt x="752047" y="118107"/>
                </a:lnTo>
                <a:lnTo>
                  <a:pt x="749027" y="121662"/>
                </a:lnTo>
                <a:lnTo>
                  <a:pt x="740935" y="127850"/>
                </a:lnTo>
                <a:lnTo>
                  <a:pt x="731533" y="132298"/>
                </a:lnTo>
                <a:lnTo>
                  <a:pt x="720845" y="134985"/>
                </a:lnTo>
                <a:lnTo>
                  <a:pt x="708896" y="135886"/>
                </a:lnTo>
                <a:close/>
              </a:path>
              <a:path w="1390650" h="238759">
                <a:moveTo>
                  <a:pt x="752047" y="118107"/>
                </a:moveTo>
                <a:lnTo>
                  <a:pt x="708896" y="118107"/>
                </a:lnTo>
                <a:lnTo>
                  <a:pt x="716849" y="117448"/>
                </a:lnTo>
                <a:lnTo>
                  <a:pt x="723945" y="115503"/>
                </a:lnTo>
                <a:lnTo>
                  <a:pt x="746959" y="82123"/>
                </a:lnTo>
                <a:lnTo>
                  <a:pt x="747757" y="70610"/>
                </a:lnTo>
                <a:lnTo>
                  <a:pt x="746959" y="59097"/>
                </a:lnTo>
                <a:lnTo>
                  <a:pt x="723945" y="25939"/>
                </a:lnTo>
                <a:lnTo>
                  <a:pt x="708896" y="23367"/>
                </a:lnTo>
                <a:lnTo>
                  <a:pt x="752048" y="23367"/>
                </a:lnTo>
                <a:lnTo>
                  <a:pt x="757107" y="29320"/>
                </a:lnTo>
                <a:lnTo>
                  <a:pt x="762996" y="41019"/>
                </a:lnTo>
                <a:lnTo>
                  <a:pt x="766600" y="54815"/>
                </a:lnTo>
                <a:lnTo>
                  <a:pt x="767822" y="70610"/>
                </a:lnTo>
                <a:lnTo>
                  <a:pt x="766600" y="86552"/>
                </a:lnTo>
                <a:lnTo>
                  <a:pt x="762996" y="100422"/>
                </a:lnTo>
                <a:lnTo>
                  <a:pt x="757107" y="112150"/>
                </a:lnTo>
                <a:lnTo>
                  <a:pt x="752047" y="118107"/>
                </a:lnTo>
                <a:close/>
              </a:path>
              <a:path w="1390650" h="238759">
                <a:moveTo>
                  <a:pt x="832591" y="165349"/>
                </a:moveTo>
                <a:lnTo>
                  <a:pt x="812271" y="165349"/>
                </a:lnTo>
                <a:lnTo>
                  <a:pt x="812271" y="7111"/>
                </a:lnTo>
                <a:lnTo>
                  <a:pt x="832591" y="7111"/>
                </a:lnTo>
                <a:lnTo>
                  <a:pt x="832591" y="71372"/>
                </a:lnTo>
                <a:lnTo>
                  <a:pt x="867388" y="71372"/>
                </a:lnTo>
                <a:lnTo>
                  <a:pt x="867388" y="89405"/>
                </a:lnTo>
                <a:lnTo>
                  <a:pt x="832591" y="89405"/>
                </a:lnTo>
                <a:lnTo>
                  <a:pt x="832591" y="165349"/>
                </a:lnTo>
                <a:close/>
              </a:path>
              <a:path w="1390650" h="238759">
                <a:moveTo>
                  <a:pt x="836909" y="235452"/>
                </a:moveTo>
                <a:lnTo>
                  <a:pt x="665971" y="235452"/>
                </a:lnTo>
                <a:lnTo>
                  <a:pt x="665971" y="161031"/>
                </a:lnTo>
                <a:lnTo>
                  <a:pt x="686290" y="161031"/>
                </a:lnTo>
                <a:lnTo>
                  <a:pt x="686290" y="217926"/>
                </a:lnTo>
                <a:lnTo>
                  <a:pt x="836909" y="217926"/>
                </a:lnTo>
                <a:lnTo>
                  <a:pt x="836909" y="235452"/>
                </a:lnTo>
                <a:close/>
              </a:path>
              <a:path w="1390650" h="238759">
                <a:moveTo>
                  <a:pt x="1064233" y="112773"/>
                </a:moveTo>
                <a:lnTo>
                  <a:pt x="955270" y="112773"/>
                </a:lnTo>
                <a:lnTo>
                  <a:pt x="955270" y="9651"/>
                </a:lnTo>
                <a:lnTo>
                  <a:pt x="975335" y="9651"/>
                </a:lnTo>
                <a:lnTo>
                  <a:pt x="975335" y="43178"/>
                </a:lnTo>
                <a:lnTo>
                  <a:pt x="1064233" y="43178"/>
                </a:lnTo>
                <a:lnTo>
                  <a:pt x="1064233" y="59942"/>
                </a:lnTo>
                <a:lnTo>
                  <a:pt x="975335" y="59942"/>
                </a:lnTo>
                <a:lnTo>
                  <a:pt x="975335" y="96009"/>
                </a:lnTo>
                <a:lnTo>
                  <a:pt x="1064233" y="96009"/>
                </a:lnTo>
                <a:lnTo>
                  <a:pt x="1064233" y="112773"/>
                </a:lnTo>
                <a:close/>
              </a:path>
              <a:path w="1390650" h="238759">
                <a:moveTo>
                  <a:pt x="1064233" y="43178"/>
                </a:moveTo>
                <a:lnTo>
                  <a:pt x="1044167" y="43178"/>
                </a:lnTo>
                <a:lnTo>
                  <a:pt x="1044167" y="9651"/>
                </a:lnTo>
                <a:lnTo>
                  <a:pt x="1064233" y="9651"/>
                </a:lnTo>
                <a:lnTo>
                  <a:pt x="1064233" y="43178"/>
                </a:lnTo>
                <a:close/>
              </a:path>
              <a:path w="1390650" h="238759">
                <a:moveTo>
                  <a:pt x="1064233" y="96009"/>
                </a:moveTo>
                <a:lnTo>
                  <a:pt x="1044167" y="96009"/>
                </a:lnTo>
                <a:lnTo>
                  <a:pt x="1044167" y="59942"/>
                </a:lnTo>
                <a:lnTo>
                  <a:pt x="1064233" y="59942"/>
                </a:lnTo>
                <a:lnTo>
                  <a:pt x="1064233" y="96009"/>
                </a:lnTo>
                <a:close/>
              </a:path>
              <a:path w="1390650" h="238759">
                <a:moveTo>
                  <a:pt x="1135097" y="118869"/>
                </a:moveTo>
                <a:lnTo>
                  <a:pt x="1114778" y="118869"/>
                </a:lnTo>
                <a:lnTo>
                  <a:pt x="1114778" y="7111"/>
                </a:lnTo>
                <a:lnTo>
                  <a:pt x="1135097" y="7111"/>
                </a:lnTo>
                <a:lnTo>
                  <a:pt x="1135097" y="54354"/>
                </a:lnTo>
                <a:lnTo>
                  <a:pt x="1169894" y="54354"/>
                </a:lnTo>
                <a:lnTo>
                  <a:pt x="1169894" y="72134"/>
                </a:lnTo>
                <a:lnTo>
                  <a:pt x="1135097" y="72134"/>
                </a:lnTo>
                <a:lnTo>
                  <a:pt x="1135097" y="118869"/>
                </a:lnTo>
                <a:close/>
              </a:path>
              <a:path w="1390650" h="238759">
                <a:moveTo>
                  <a:pt x="1138145" y="236976"/>
                </a:moveTo>
                <a:lnTo>
                  <a:pt x="968477" y="236976"/>
                </a:lnTo>
                <a:lnTo>
                  <a:pt x="968477" y="178557"/>
                </a:lnTo>
                <a:lnTo>
                  <a:pt x="1114778" y="178557"/>
                </a:lnTo>
                <a:lnTo>
                  <a:pt x="1114778" y="153158"/>
                </a:lnTo>
                <a:lnTo>
                  <a:pt x="968477" y="153158"/>
                </a:lnTo>
                <a:lnTo>
                  <a:pt x="968477" y="136648"/>
                </a:lnTo>
                <a:lnTo>
                  <a:pt x="1135097" y="136648"/>
                </a:lnTo>
                <a:lnTo>
                  <a:pt x="1135097" y="195067"/>
                </a:lnTo>
                <a:lnTo>
                  <a:pt x="988797" y="195067"/>
                </a:lnTo>
                <a:lnTo>
                  <a:pt x="988797" y="220466"/>
                </a:lnTo>
                <a:lnTo>
                  <a:pt x="1138145" y="220466"/>
                </a:lnTo>
                <a:lnTo>
                  <a:pt x="1138145" y="236976"/>
                </a:lnTo>
                <a:close/>
              </a:path>
              <a:path w="1390650" h="238759">
                <a:moveTo>
                  <a:pt x="1377915" y="28955"/>
                </a:moveTo>
                <a:lnTo>
                  <a:pt x="1200374" y="28955"/>
                </a:lnTo>
                <a:lnTo>
                  <a:pt x="1200374" y="11175"/>
                </a:lnTo>
                <a:lnTo>
                  <a:pt x="1377915" y="11175"/>
                </a:lnTo>
                <a:lnTo>
                  <a:pt x="1377915" y="28955"/>
                </a:lnTo>
                <a:close/>
              </a:path>
              <a:path w="1390650" h="238759">
                <a:moveTo>
                  <a:pt x="1251680" y="120139"/>
                </a:moveTo>
                <a:lnTo>
                  <a:pt x="1231361" y="120139"/>
                </a:lnTo>
                <a:lnTo>
                  <a:pt x="1231361" y="28955"/>
                </a:lnTo>
                <a:lnTo>
                  <a:pt x="1251680" y="28955"/>
                </a:lnTo>
                <a:lnTo>
                  <a:pt x="1251680" y="120139"/>
                </a:lnTo>
                <a:close/>
              </a:path>
              <a:path w="1390650" h="238759">
                <a:moveTo>
                  <a:pt x="1338800" y="120139"/>
                </a:moveTo>
                <a:lnTo>
                  <a:pt x="1318989" y="120139"/>
                </a:lnTo>
                <a:lnTo>
                  <a:pt x="1322537" y="109209"/>
                </a:lnTo>
                <a:lnTo>
                  <a:pt x="1324900" y="96454"/>
                </a:lnTo>
                <a:lnTo>
                  <a:pt x="1326204" y="83063"/>
                </a:lnTo>
                <a:lnTo>
                  <a:pt x="1326608" y="69848"/>
                </a:lnTo>
                <a:lnTo>
                  <a:pt x="1326608" y="28955"/>
                </a:lnTo>
                <a:lnTo>
                  <a:pt x="1346928" y="28955"/>
                </a:lnTo>
                <a:lnTo>
                  <a:pt x="1346859" y="69848"/>
                </a:lnTo>
                <a:lnTo>
                  <a:pt x="1346444" y="82206"/>
                </a:lnTo>
                <a:lnTo>
                  <a:pt x="1344947" y="96517"/>
                </a:lnTo>
                <a:lnTo>
                  <a:pt x="1342427" y="109463"/>
                </a:lnTo>
                <a:lnTo>
                  <a:pt x="1338800" y="120139"/>
                </a:lnTo>
                <a:close/>
              </a:path>
              <a:path w="1390650" h="238759">
                <a:moveTo>
                  <a:pt x="1382233" y="137918"/>
                </a:moveTo>
                <a:lnTo>
                  <a:pt x="1196056" y="137918"/>
                </a:lnTo>
                <a:lnTo>
                  <a:pt x="1196056" y="120139"/>
                </a:lnTo>
                <a:lnTo>
                  <a:pt x="1382233" y="120139"/>
                </a:lnTo>
                <a:lnTo>
                  <a:pt x="1382233" y="137918"/>
                </a:lnTo>
                <a:close/>
              </a:path>
              <a:path w="1390650" h="238759">
                <a:moveTo>
                  <a:pt x="1257268" y="206496"/>
                </a:moveTo>
                <a:lnTo>
                  <a:pt x="1237203" y="206496"/>
                </a:lnTo>
                <a:lnTo>
                  <a:pt x="1237203" y="137918"/>
                </a:lnTo>
                <a:lnTo>
                  <a:pt x="1257268" y="137918"/>
                </a:lnTo>
                <a:lnTo>
                  <a:pt x="1257268" y="206496"/>
                </a:lnTo>
                <a:close/>
              </a:path>
              <a:path w="1390650" h="238759">
                <a:moveTo>
                  <a:pt x="1342864" y="206496"/>
                </a:moveTo>
                <a:lnTo>
                  <a:pt x="1322544" y="206496"/>
                </a:lnTo>
                <a:lnTo>
                  <a:pt x="1322544" y="137918"/>
                </a:lnTo>
                <a:lnTo>
                  <a:pt x="1342864" y="137918"/>
                </a:lnTo>
                <a:lnTo>
                  <a:pt x="1342864" y="206496"/>
                </a:lnTo>
                <a:close/>
              </a:path>
              <a:path w="1390650" h="238759">
                <a:moveTo>
                  <a:pt x="1390361" y="224276"/>
                </a:moveTo>
                <a:lnTo>
                  <a:pt x="1188182" y="224276"/>
                </a:lnTo>
                <a:lnTo>
                  <a:pt x="1188182" y="206496"/>
                </a:lnTo>
                <a:lnTo>
                  <a:pt x="1390361" y="206496"/>
                </a:lnTo>
                <a:lnTo>
                  <a:pt x="1390361" y="22427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1255" y="7994884"/>
            <a:ext cx="1852930" cy="238760"/>
          </a:xfrm>
          <a:custGeom>
            <a:avLst/>
            <a:gdLst/>
            <a:ahLst/>
            <a:cxnLst/>
            <a:rect l="l" t="t" r="r" b="b"/>
            <a:pathLst>
              <a:path w="1852930" h="23875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1852930" h="238759">
                <a:moveTo>
                  <a:pt x="364988" y="26669"/>
                </a:moveTo>
                <a:lnTo>
                  <a:pt x="191257" y="26669"/>
                </a:lnTo>
                <a:lnTo>
                  <a:pt x="191257" y="9651"/>
                </a:lnTo>
                <a:lnTo>
                  <a:pt x="364988" y="9651"/>
                </a:lnTo>
                <a:lnTo>
                  <a:pt x="364988" y="26669"/>
                </a:lnTo>
                <a:close/>
              </a:path>
              <a:path w="1852930" h="238759">
                <a:moveTo>
                  <a:pt x="242309" y="58926"/>
                </a:moveTo>
                <a:lnTo>
                  <a:pt x="221990" y="58926"/>
                </a:lnTo>
                <a:lnTo>
                  <a:pt x="221990" y="26669"/>
                </a:lnTo>
                <a:lnTo>
                  <a:pt x="242309" y="26669"/>
                </a:lnTo>
                <a:lnTo>
                  <a:pt x="242309" y="58926"/>
                </a:lnTo>
                <a:close/>
              </a:path>
              <a:path w="1852930" h="238759">
                <a:moveTo>
                  <a:pt x="330699" y="58926"/>
                </a:moveTo>
                <a:lnTo>
                  <a:pt x="310634" y="58926"/>
                </a:lnTo>
                <a:lnTo>
                  <a:pt x="313174" y="54354"/>
                </a:lnTo>
                <a:lnTo>
                  <a:pt x="313936" y="46988"/>
                </a:lnTo>
                <a:lnTo>
                  <a:pt x="313936" y="26669"/>
                </a:lnTo>
                <a:lnTo>
                  <a:pt x="334255" y="26669"/>
                </a:lnTo>
                <a:lnTo>
                  <a:pt x="334255" y="46988"/>
                </a:lnTo>
                <a:lnTo>
                  <a:pt x="333493" y="54354"/>
                </a:lnTo>
                <a:lnTo>
                  <a:pt x="330699" y="58926"/>
                </a:lnTo>
                <a:close/>
              </a:path>
              <a:path w="1852930" h="238759">
                <a:moveTo>
                  <a:pt x="369560" y="75690"/>
                </a:moveTo>
                <a:lnTo>
                  <a:pt x="186685" y="75690"/>
                </a:lnTo>
                <a:lnTo>
                  <a:pt x="186685" y="58926"/>
                </a:lnTo>
                <a:lnTo>
                  <a:pt x="369560" y="58926"/>
                </a:lnTo>
                <a:lnTo>
                  <a:pt x="369560" y="75690"/>
                </a:lnTo>
                <a:close/>
              </a:path>
              <a:path w="1852930" h="238759">
                <a:moveTo>
                  <a:pt x="380482" y="116837"/>
                </a:moveTo>
                <a:lnTo>
                  <a:pt x="175763" y="116837"/>
                </a:lnTo>
                <a:lnTo>
                  <a:pt x="175763" y="99565"/>
                </a:lnTo>
                <a:lnTo>
                  <a:pt x="380482" y="99565"/>
                </a:lnTo>
                <a:lnTo>
                  <a:pt x="380482" y="116837"/>
                </a:lnTo>
                <a:close/>
              </a:path>
              <a:path w="1852930" h="238759">
                <a:moveTo>
                  <a:pt x="370576" y="236976"/>
                </a:moveTo>
                <a:lnTo>
                  <a:pt x="191257" y="236976"/>
                </a:lnTo>
                <a:lnTo>
                  <a:pt x="191257" y="180843"/>
                </a:lnTo>
                <a:lnTo>
                  <a:pt x="344669" y="180843"/>
                </a:lnTo>
                <a:lnTo>
                  <a:pt x="344669" y="157730"/>
                </a:lnTo>
                <a:lnTo>
                  <a:pt x="191257" y="157730"/>
                </a:lnTo>
                <a:lnTo>
                  <a:pt x="191257" y="141220"/>
                </a:lnTo>
                <a:lnTo>
                  <a:pt x="364988" y="141220"/>
                </a:lnTo>
                <a:lnTo>
                  <a:pt x="364988" y="197607"/>
                </a:lnTo>
                <a:lnTo>
                  <a:pt x="211576" y="197607"/>
                </a:lnTo>
                <a:lnTo>
                  <a:pt x="211576" y="220466"/>
                </a:lnTo>
                <a:lnTo>
                  <a:pt x="370576" y="220466"/>
                </a:lnTo>
                <a:lnTo>
                  <a:pt x="370576" y="236976"/>
                </a:lnTo>
                <a:close/>
              </a:path>
              <a:path w="1852930" h="238759">
                <a:moveTo>
                  <a:pt x="606028" y="153158"/>
                </a:moveTo>
                <a:lnTo>
                  <a:pt x="425439" y="153158"/>
                </a:lnTo>
                <a:lnTo>
                  <a:pt x="425439" y="73404"/>
                </a:lnTo>
                <a:lnTo>
                  <a:pt x="582661" y="73404"/>
                </a:lnTo>
                <a:lnTo>
                  <a:pt x="582661" y="28955"/>
                </a:lnTo>
                <a:lnTo>
                  <a:pt x="425439" y="28955"/>
                </a:lnTo>
                <a:lnTo>
                  <a:pt x="425439" y="11175"/>
                </a:lnTo>
                <a:lnTo>
                  <a:pt x="602980" y="11175"/>
                </a:lnTo>
                <a:lnTo>
                  <a:pt x="602980" y="90929"/>
                </a:lnTo>
                <a:lnTo>
                  <a:pt x="445758" y="90929"/>
                </a:lnTo>
                <a:lnTo>
                  <a:pt x="445758" y="135632"/>
                </a:lnTo>
                <a:lnTo>
                  <a:pt x="606028" y="135632"/>
                </a:lnTo>
                <a:lnTo>
                  <a:pt x="606028" y="153158"/>
                </a:lnTo>
                <a:close/>
              </a:path>
              <a:path w="1852930" h="238759">
                <a:moveTo>
                  <a:pt x="525004" y="206496"/>
                </a:moveTo>
                <a:lnTo>
                  <a:pt x="504431" y="206496"/>
                </a:lnTo>
                <a:lnTo>
                  <a:pt x="504431" y="153158"/>
                </a:lnTo>
                <a:lnTo>
                  <a:pt x="525004" y="153158"/>
                </a:lnTo>
                <a:lnTo>
                  <a:pt x="525004" y="206496"/>
                </a:lnTo>
                <a:close/>
              </a:path>
              <a:path w="1852930" h="238759">
                <a:moveTo>
                  <a:pt x="615426" y="224276"/>
                </a:moveTo>
                <a:lnTo>
                  <a:pt x="413247" y="224276"/>
                </a:lnTo>
                <a:lnTo>
                  <a:pt x="413247" y="206496"/>
                </a:lnTo>
                <a:lnTo>
                  <a:pt x="615426" y="206496"/>
                </a:lnTo>
                <a:lnTo>
                  <a:pt x="615426" y="224276"/>
                </a:lnTo>
                <a:close/>
              </a:path>
              <a:path w="1852930" h="238759">
                <a:moveTo>
                  <a:pt x="750805" y="123440"/>
                </a:moveTo>
                <a:lnTo>
                  <a:pt x="709150" y="119567"/>
                </a:lnTo>
                <a:lnTo>
                  <a:pt x="669003" y="99065"/>
                </a:lnTo>
                <a:lnTo>
                  <a:pt x="656573" y="65276"/>
                </a:lnTo>
                <a:lnTo>
                  <a:pt x="658018" y="52410"/>
                </a:lnTo>
                <a:lnTo>
                  <a:pt x="692370" y="16112"/>
                </a:lnTo>
                <a:lnTo>
                  <a:pt x="750805" y="7111"/>
                </a:lnTo>
                <a:lnTo>
                  <a:pt x="773013" y="8048"/>
                </a:lnTo>
                <a:lnTo>
                  <a:pt x="792460" y="10985"/>
                </a:lnTo>
                <a:lnTo>
                  <a:pt x="809239" y="16112"/>
                </a:lnTo>
                <a:lnTo>
                  <a:pt x="823447" y="23621"/>
                </a:lnTo>
                <a:lnTo>
                  <a:pt x="824929" y="24891"/>
                </a:lnTo>
                <a:lnTo>
                  <a:pt x="750805" y="24891"/>
                </a:lnTo>
                <a:lnTo>
                  <a:pt x="730846" y="25673"/>
                </a:lnTo>
                <a:lnTo>
                  <a:pt x="689592" y="38353"/>
                </a:lnTo>
                <a:lnTo>
                  <a:pt x="676893" y="65276"/>
                </a:lnTo>
                <a:lnTo>
                  <a:pt x="677698" y="73197"/>
                </a:lnTo>
                <a:lnTo>
                  <a:pt x="714007" y="102232"/>
                </a:lnTo>
                <a:lnTo>
                  <a:pt x="750805" y="105407"/>
                </a:lnTo>
                <a:lnTo>
                  <a:pt x="825193" y="105407"/>
                </a:lnTo>
                <a:lnTo>
                  <a:pt x="823447" y="106931"/>
                </a:lnTo>
                <a:lnTo>
                  <a:pt x="809239" y="114440"/>
                </a:lnTo>
                <a:lnTo>
                  <a:pt x="792460" y="119567"/>
                </a:lnTo>
                <a:lnTo>
                  <a:pt x="773013" y="122504"/>
                </a:lnTo>
                <a:lnTo>
                  <a:pt x="750805" y="123440"/>
                </a:lnTo>
                <a:close/>
              </a:path>
              <a:path w="1852930" h="238759">
                <a:moveTo>
                  <a:pt x="825193" y="105407"/>
                </a:moveTo>
                <a:lnTo>
                  <a:pt x="750805" y="105407"/>
                </a:lnTo>
                <a:lnTo>
                  <a:pt x="770652" y="104629"/>
                </a:lnTo>
                <a:lnTo>
                  <a:pt x="787475" y="102232"/>
                </a:lnTo>
                <a:lnTo>
                  <a:pt x="821256" y="80452"/>
                </a:lnTo>
                <a:lnTo>
                  <a:pt x="824463" y="65276"/>
                </a:lnTo>
                <a:lnTo>
                  <a:pt x="823657" y="57247"/>
                </a:lnTo>
                <a:lnTo>
                  <a:pt x="787475" y="28098"/>
                </a:lnTo>
                <a:lnTo>
                  <a:pt x="750805" y="24891"/>
                </a:lnTo>
                <a:lnTo>
                  <a:pt x="824929" y="24891"/>
                </a:lnTo>
                <a:lnTo>
                  <a:pt x="832460" y="31344"/>
                </a:lnTo>
                <a:lnTo>
                  <a:pt x="839163" y="41019"/>
                </a:lnTo>
                <a:lnTo>
                  <a:pt x="843342" y="52410"/>
                </a:lnTo>
                <a:lnTo>
                  <a:pt x="844782" y="65276"/>
                </a:lnTo>
                <a:lnTo>
                  <a:pt x="843342" y="77999"/>
                </a:lnTo>
                <a:lnTo>
                  <a:pt x="839163" y="89342"/>
                </a:lnTo>
                <a:lnTo>
                  <a:pt x="832460" y="99065"/>
                </a:lnTo>
                <a:lnTo>
                  <a:pt x="825193" y="105407"/>
                </a:lnTo>
                <a:close/>
              </a:path>
              <a:path w="1852930" h="238759">
                <a:moveTo>
                  <a:pt x="851640" y="174747"/>
                </a:moveTo>
                <a:lnTo>
                  <a:pt x="649461" y="174747"/>
                </a:lnTo>
                <a:lnTo>
                  <a:pt x="649461" y="156714"/>
                </a:lnTo>
                <a:lnTo>
                  <a:pt x="851640" y="156714"/>
                </a:lnTo>
                <a:lnTo>
                  <a:pt x="851640" y="174747"/>
                </a:lnTo>
                <a:close/>
              </a:path>
              <a:path w="1852930" h="238759">
                <a:moveTo>
                  <a:pt x="760457" y="238246"/>
                </a:moveTo>
                <a:lnTo>
                  <a:pt x="739883" y="238246"/>
                </a:lnTo>
                <a:lnTo>
                  <a:pt x="739883" y="174747"/>
                </a:lnTo>
                <a:lnTo>
                  <a:pt x="760457" y="174747"/>
                </a:lnTo>
                <a:lnTo>
                  <a:pt x="760457" y="238246"/>
                </a:lnTo>
                <a:close/>
              </a:path>
              <a:path w="1852930" h="238759">
                <a:moveTo>
                  <a:pt x="960096" y="37845"/>
                </a:moveTo>
                <a:lnTo>
                  <a:pt x="939776" y="37845"/>
                </a:lnTo>
                <a:lnTo>
                  <a:pt x="939776" y="0"/>
                </a:lnTo>
                <a:lnTo>
                  <a:pt x="960096" y="0"/>
                </a:lnTo>
                <a:lnTo>
                  <a:pt x="960096" y="37845"/>
                </a:lnTo>
                <a:close/>
              </a:path>
              <a:path w="1852930" h="238759">
                <a:moveTo>
                  <a:pt x="1011148" y="55370"/>
                </a:moveTo>
                <a:lnTo>
                  <a:pt x="889231" y="55370"/>
                </a:lnTo>
                <a:lnTo>
                  <a:pt x="889231" y="37845"/>
                </a:lnTo>
                <a:lnTo>
                  <a:pt x="1011148" y="37845"/>
                </a:lnTo>
                <a:lnTo>
                  <a:pt x="1011148" y="55370"/>
                </a:lnTo>
                <a:close/>
              </a:path>
              <a:path w="1852930" h="238759">
                <a:moveTo>
                  <a:pt x="886691" y="218688"/>
                </a:moveTo>
                <a:lnTo>
                  <a:pt x="886691" y="199893"/>
                </a:lnTo>
                <a:lnTo>
                  <a:pt x="906023" y="187304"/>
                </a:lnTo>
                <a:lnTo>
                  <a:pt x="923044" y="167381"/>
                </a:lnTo>
                <a:lnTo>
                  <a:pt x="935160" y="138886"/>
                </a:lnTo>
                <a:lnTo>
                  <a:pt x="939776" y="100581"/>
                </a:lnTo>
                <a:lnTo>
                  <a:pt x="939776" y="55370"/>
                </a:lnTo>
                <a:lnTo>
                  <a:pt x="960096" y="55370"/>
                </a:lnTo>
                <a:lnTo>
                  <a:pt x="960096" y="100581"/>
                </a:lnTo>
                <a:lnTo>
                  <a:pt x="964679" y="138815"/>
                </a:lnTo>
                <a:lnTo>
                  <a:pt x="971545" y="154936"/>
                </a:lnTo>
                <a:lnTo>
                  <a:pt x="950190" y="154936"/>
                </a:lnTo>
                <a:lnTo>
                  <a:pt x="940232" y="174934"/>
                </a:lnTo>
                <a:lnTo>
                  <a:pt x="925584" y="193003"/>
                </a:lnTo>
                <a:lnTo>
                  <a:pt x="907364" y="207977"/>
                </a:lnTo>
                <a:lnTo>
                  <a:pt x="886691" y="218688"/>
                </a:lnTo>
                <a:close/>
              </a:path>
              <a:path w="1852930" h="238759">
                <a:moveTo>
                  <a:pt x="1013434" y="218688"/>
                </a:moveTo>
                <a:lnTo>
                  <a:pt x="992480" y="207762"/>
                </a:lnTo>
                <a:lnTo>
                  <a:pt x="974383" y="192812"/>
                </a:lnTo>
                <a:lnTo>
                  <a:pt x="960000" y="174862"/>
                </a:lnTo>
                <a:lnTo>
                  <a:pt x="950190" y="154936"/>
                </a:lnTo>
                <a:lnTo>
                  <a:pt x="971545" y="154936"/>
                </a:lnTo>
                <a:lnTo>
                  <a:pt x="976764" y="167191"/>
                </a:lnTo>
                <a:lnTo>
                  <a:pt x="993849" y="187090"/>
                </a:lnTo>
                <a:lnTo>
                  <a:pt x="1013434" y="199893"/>
                </a:lnTo>
                <a:lnTo>
                  <a:pt x="1013434" y="218688"/>
                </a:lnTo>
                <a:close/>
              </a:path>
              <a:path w="1852930" h="238759">
                <a:moveTo>
                  <a:pt x="1068805" y="234436"/>
                </a:moveTo>
                <a:lnTo>
                  <a:pt x="1048485" y="234436"/>
                </a:lnTo>
                <a:lnTo>
                  <a:pt x="1048485" y="7111"/>
                </a:lnTo>
                <a:lnTo>
                  <a:pt x="1068805" y="7111"/>
                </a:lnTo>
                <a:lnTo>
                  <a:pt x="1068805" y="102613"/>
                </a:lnTo>
                <a:lnTo>
                  <a:pt x="1105888" y="102613"/>
                </a:lnTo>
                <a:lnTo>
                  <a:pt x="1105888" y="120392"/>
                </a:lnTo>
                <a:lnTo>
                  <a:pt x="1068805" y="120392"/>
                </a:lnTo>
                <a:lnTo>
                  <a:pt x="1068805" y="234436"/>
                </a:lnTo>
                <a:close/>
              </a:path>
              <a:path w="1852930" h="238759">
                <a:moveTo>
                  <a:pt x="1314671" y="156460"/>
                </a:moveTo>
                <a:lnTo>
                  <a:pt x="1134081" y="156460"/>
                </a:lnTo>
                <a:lnTo>
                  <a:pt x="1134081" y="11175"/>
                </a:lnTo>
                <a:lnTo>
                  <a:pt x="1311623" y="11175"/>
                </a:lnTo>
                <a:lnTo>
                  <a:pt x="1311623" y="28955"/>
                </a:lnTo>
                <a:lnTo>
                  <a:pt x="1154401" y="28955"/>
                </a:lnTo>
                <a:lnTo>
                  <a:pt x="1154401" y="74928"/>
                </a:lnTo>
                <a:lnTo>
                  <a:pt x="1308829" y="74928"/>
                </a:lnTo>
                <a:lnTo>
                  <a:pt x="1308829" y="92707"/>
                </a:lnTo>
                <a:lnTo>
                  <a:pt x="1154401" y="92707"/>
                </a:lnTo>
                <a:lnTo>
                  <a:pt x="1154401" y="138934"/>
                </a:lnTo>
                <a:lnTo>
                  <a:pt x="1314671" y="138934"/>
                </a:lnTo>
                <a:lnTo>
                  <a:pt x="1314671" y="156460"/>
                </a:lnTo>
                <a:close/>
              </a:path>
              <a:path w="1852930" h="238759">
                <a:moveTo>
                  <a:pt x="1324068" y="224276"/>
                </a:moveTo>
                <a:lnTo>
                  <a:pt x="1121889" y="224276"/>
                </a:lnTo>
                <a:lnTo>
                  <a:pt x="1121889" y="206496"/>
                </a:lnTo>
                <a:lnTo>
                  <a:pt x="1324068" y="206496"/>
                </a:lnTo>
                <a:lnTo>
                  <a:pt x="1324068" y="224276"/>
                </a:lnTo>
                <a:close/>
              </a:path>
              <a:path w="1852930" h="238759">
                <a:moveTo>
                  <a:pt x="1613875" y="116837"/>
                </a:moveTo>
                <a:lnTo>
                  <a:pt x="1593556" y="116837"/>
                </a:lnTo>
                <a:lnTo>
                  <a:pt x="1593556" y="61212"/>
                </a:lnTo>
                <a:lnTo>
                  <a:pt x="1539963" y="61212"/>
                </a:lnTo>
                <a:lnTo>
                  <a:pt x="1539963" y="43432"/>
                </a:lnTo>
                <a:lnTo>
                  <a:pt x="1593556" y="43432"/>
                </a:lnTo>
                <a:lnTo>
                  <a:pt x="1593556" y="7111"/>
                </a:lnTo>
                <a:lnTo>
                  <a:pt x="1613875" y="7111"/>
                </a:lnTo>
                <a:lnTo>
                  <a:pt x="1613875" y="116837"/>
                </a:lnTo>
                <a:close/>
              </a:path>
              <a:path w="1852930" h="238759">
                <a:moveTo>
                  <a:pt x="1421856" y="115059"/>
                </a:moveTo>
                <a:lnTo>
                  <a:pt x="1421856" y="97025"/>
                </a:lnTo>
                <a:lnTo>
                  <a:pt x="1442632" y="87802"/>
                </a:lnTo>
                <a:lnTo>
                  <a:pt x="1459860" y="73150"/>
                </a:lnTo>
                <a:lnTo>
                  <a:pt x="1471611" y="53164"/>
                </a:lnTo>
                <a:lnTo>
                  <a:pt x="1475957" y="27939"/>
                </a:lnTo>
                <a:lnTo>
                  <a:pt x="1475957" y="8381"/>
                </a:lnTo>
                <a:lnTo>
                  <a:pt x="1496530" y="8381"/>
                </a:lnTo>
                <a:lnTo>
                  <a:pt x="1496530" y="27939"/>
                </a:lnTo>
                <a:lnTo>
                  <a:pt x="1500943" y="53013"/>
                </a:lnTo>
                <a:lnTo>
                  <a:pt x="1509797" y="67308"/>
                </a:lnTo>
                <a:lnTo>
                  <a:pt x="1486116" y="67308"/>
                </a:lnTo>
                <a:lnTo>
                  <a:pt x="1476326" y="82770"/>
                </a:lnTo>
                <a:lnTo>
                  <a:pt x="1461701" y="96517"/>
                </a:lnTo>
                <a:lnTo>
                  <a:pt x="1443219" y="107598"/>
                </a:lnTo>
                <a:lnTo>
                  <a:pt x="1421856" y="115059"/>
                </a:lnTo>
                <a:close/>
              </a:path>
              <a:path w="1852930" h="238759">
                <a:moveTo>
                  <a:pt x="1550377" y="112519"/>
                </a:moveTo>
                <a:lnTo>
                  <a:pt x="1529585" y="105490"/>
                </a:lnTo>
                <a:lnTo>
                  <a:pt x="1511294" y="94961"/>
                </a:lnTo>
                <a:lnTo>
                  <a:pt x="1496479" y="81908"/>
                </a:lnTo>
                <a:lnTo>
                  <a:pt x="1486116" y="67308"/>
                </a:lnTo>
                <a:lnTo>
                  <a:pt x="1509797" y="67308"/>
                </a:lnTo>
                <a:lnTo>
                  <a:pt x="1512786" y="72134"/>
                </a:lnTo>
                <a:lnTo>
                  <a:pt x="1529962" y="85730"/>
                </a:lnTo>
                <a:lnTo>
                  <a:pt x="1550377" y="94231"/>
                </a:lnTo>
                <a:lnTo>
                  <a:pt x="1550377" y="112519"/>
                </a:lnTo>
                <a:close/>
              </a:path>
              <a:path w="1852930" h="238759">
                <a:moveTo>
                  <a:pt x="1616923" y="236976"/>
                </a:moveTo>
                <a:lnTo>
                  <a:pt x="1444969" y="236976"/>
                </a:lnTo>
                <a:lnTo>
                  <a:pt x="1444969" y="177033"/>
                </a:lnTo>
                <a:lnTo>
                  <a:pt x="1593556" y="177033"/>
                </a:lnTo>
                <a:lnTo>
                  <a:pt x="1593556" y="150618"/>
                </a:lnTo>
                <a:lnTo>
                  <a:pt x="1444969" y="150618"/>
                </a:lnTo>
                <a:lnTo>
                  <a:pt x="1444969" y="133854"/>
                </a:lnTo>
                <a:lnTo>
                  <a:pt x="1613875" y="133854"/>
                </a:lnTo>
                <a:lnTo>
                  <a:pt x="1613875" y="193797"/>
                </a:lnTo>
                <a:lnTo>
                  <a:pt x="1465543" y="193797"/>
                </a:lnTo>
                <a:lnTo>
                  <a:pt x="1465543" y="220466"/>
                </a:lnTo>
                <a:lnTo>
                  <a:pt x="1616923" y="220466"/>
                </a:lnTo>
                <a:lnTo>
                  <a:pt x="1616923" y="236976"/>
                </a:lnTo>
                <a:close/>
              </a:path>
              <a:path w="1852930" h="238759">
                <a:moveTo>
                  <a:pt x="1803354" y="62736"/>
                </a:moveTo>
                <a:lnTo>
                  <a:pt x="1783543" y="62736"/>
                </a:lnTo>
                <a:lnTo>
                  <a:pt x="1783543" y="8381"/>
                </a:lnTo>
                <a:lnTo>
                  <a:pt x="1803354" y="8381"/>
                </a:lnTo>
                <a:lnTo>
                  <a:pt x="1803354" y="62736"/>
                </a:lnTo>
                <a:close/>
              </a:path>
              <a:path w="1852930" h="238759">
                <a:moveTo>
                  <a:pt x="1664674" y="220212"/>
                </a:moveTo>
                <a:lnTo>
                  <a:pt x="1664674" y="200400"/>
                </a:lnTo>
                <a:lnTo>
                  <a:pt x="1691419" y="185006"/>
                </a:lnTo>
                <a:lnTo>
                  <a:pt x="1711377" y="159539"/>
                </a:lnTo>
                <a:lnTo>
                  <a:pt x="1723858" y="124214"/>
                </a:lnTo>
                <a:lnTo>
                  <a:pt x="1728172" y="79246"/>
                </a:lnTo>
                <a:lnTo>
                  <a:pt x="1728172" y="28955"/>
                </a:lnTo>
                <a:lnTo>
                  <a:pt x="1667722" y="28955"/>
                </a:lnTo>
                <a:lnTo>
                  <a:pt x="1667722" y="11175"/>
                </a:lnTo>
                <a:lnTo>
                  <a:pt x="1748492" y="11175"/>
                </a:lnTo>
                <a:lnTo>
                  <a:pt x="1748492" y="62736"/>
                </a:lnTo>
                <a:lnTo>
                  <a:pt x="1803354" y="62736"/>
                </a:lnTo>
                <a:lnTo>
                  <a:pt x="1803354" y="80769"/>
                </a:lnTo>
                <a:lnTo>
                  <a:pt x="1748492" y="80769"/>
                </a:lnTo>
                <a:lnTo>
                  <a:pt x="1743146" y="131132"/>
                </a:lnTo>
                <a:lnTo>
                  <a:pt x="1727633" y="171636"/>
                </a:lnTo>
                <a:lnTo>
                  <a:pt x="1701594" y="201567"/>
                </a:lnTo>
                <a:lnTo>
                  <a:pt x="1664674" y="220212"/>
                </a:lnTo>
                <a:close/>
              </a:path>
              <a:path w="1852930" h="238759">
                <a:moveTo>
                  <a:pt x="1803354" y="231896"/>
                </a:moveTo>
                <a:lnTo>
                  <a:pt x="1783543" y="231896"/>
                </a:lnTo>
                <a:lnTo>
                  <a:pt x="1783543" y="158746"/>
                </a:lnTo>
                <a:lnTo>
                  <a:pt x="1743666" y="158746"/>
                </a:lnTo>
                <a:lnTo>
                  <a:pt x="1743666" y="140966"/>
                </a:lnTo>
                <a:lnTo>
                  <a:pt x="1783543" y="140966"/>
                </a:lnTo>
                <a:lnTo>
                  <a:pt x="1783543" y="80769"/>
                </a:lnTo>
                <a:lnTo>
                  <a:pt x="1803354" y="80769"/>
                </a:lnTo>
                <a:lnTo>
                  <a:pt x="1803354" y="231896"/>
                </a:lnTo>
                <a:close/>
              </a:path>
              <a:path w="1852930" h="238759">
                <a:moveTo>
                  <a:pt x="1852629" y="234182"/>
                </a:moveTo>
                <a:lnTo>
                  <a:pt x="1832818" y="234182"/>
                </a:lnTo>
                <a:lnTo>
                  <a:pt x="1832818" y="7111"/>
                </a:lnTo>
                <a:lnTo>
                  <a:pt x="1852629" y="7111"/>
                </a:lnTo>
                <a:lnTo>
                  <a:pt x="1852629" y="23418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1255" y="8404170"/>
            <a:ext cx="3092626" cy="25348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4468412" y="7183426"/>
            <a:ext cx="2956560" cy="234315"/>
          </a:xfrm>
          <a:custGeom>
            <a:avLst/>
            <a:gdLst/>
            <a:ahLst/>
            <a:cxnLst/>
            <a:rect l="l" t="t" r="r" b="b"/>
            <a:pathLst>
              <a:path w="2956559" h="234315">
                <a:moveTo>
                  <a:pt x="83817" y="130298"/>
                </a:moveTo>
                <a:lnTo>
                  <a:pt x="0" y="130298"/>
                </a:lnTo>
                <a:lnTo>
                  <a:pt x="0" y="111503"/>
                </a:lnTo>
                <a:lnTo>
                  <a:pt x="83817" y="111503"/>
                </a:lnTo>
                <a:lnTo>
                  <a:pt x="83817" y="130298"/>
                </a:lnTo>
                <a:close/>
              </a:path>
              <a:path w="2956559" h="234315">
                <a:moveTo>
                  <a:pt x="210306" y="109471"/>
                </a:moveTo>
                <a:lnTo>
                  <a:pt x="184145" y="109471"/>
                </a:lnTo>
                <a:lnTo>
                  <a:pt x="184145" y="91437"/>
                </a:lnTo>
                <a:lnTo>
                  <a:pt x="211068" y="91437"/>
                </a:lnTo>
                <a:lnTo>
                  <a:pt x="220156" y="91267"/>
                </a:lnTo>
                <a:lnTo>
                  <a:pt x="228911" y="90643"/>
                </a:lnTo>
                <a:lnTo>
                  <a:pt x="236999" y="89401"/>
                </a:lnTo>
                <a:lnTo>
                  <a:pt x="244087" y="87373"/>
                </a:lnTo>
                <a:lnTo>
                  <a:pt x="244595" y="77468"/>
                </a:lnTo>
                <a:lnTo>
                  <a:pt x="244595" y="21843"/>
                </a:lnTo>
                <a:lnTo>
                  <a:pt x="184145" y="21843"/>
                </a:lnTo>
                <a:lnTo>
                  <a:pt x="184145" y="4063"/>
                </a:lnTo>
                <a:lnTo>
                  <a:pt x="264915" y="4063"/>
                </a:lnTo>
                <a:lnTo>
                  <a:pt x="264915" y="71118"/>
                </a:lnTo>
                <a:lnTo>
                  <a:pt x="261585" y="105153"/>
                </a:lnTo>
                <a:lnTo>
                  <a:pt x="242563" y="105153"/>
                </a:lnTo>
                <a:lnTo>
                  <a:pt x="235702" y="107113"/>
                </a:lnTo>
                <a:lnTo>
                  <a:pt x="227864" y="108455"/>
                </a:lnTo>
                <a:lnTo>
                  <a:pt x="219311" y="109225"/>
                </a:lnTo>
                <a:lnTo>
                  <a:pt x="210306" y="109471"/>
                </a:lnTo>
                <a:close/>
              </a:path>
              <a:path w="2956559" h="234315">
                <a:moveTo>
                  <a:pt x="181097" y="212592"/>
                </a:moveTo>
                <a:lnTo>
                  <a:pt x="181097" y="193289"/>
                </a:lnTo>
                <a:lnTo>
                  <a:pt x="203702" y="181411"/>
                </a:lnTo>
                <a:lnTo>
                  <a:pt x="221736" y="162841"/>
                </a:lnTo>
                <a:lnTo>
                  <a:pt x="234817" y="137462"/>
                </a:lnTo>
                <a:lnTo>
                  <a:pt x="242563" y="105153"/>
                </a:lnTo>
                <a:lnTo>
                  <a:pt x="261585" y="105153"/>
                </a:lnTo>
                <a:lnTo>
                  <a:pt x="259891" y="122476"/>
                </a:lnTo>
                <a:lnTo>
                  <a:pt x="244532" y="163667"/>
                </a:lnTo>
                <a:lnTo>
                  <a:pt x="218410" y="193951"/>
                </a:lnTo>
                <a:lnTo>
                  <a:pt x="181097" y="212592"/>
                </a:lnTo>
                <a:close/>
              </a:path>
              <a:path w="2956559" h="234315">
                <a:moveTo>
                  <a:pt x="369052" y="93723"/>
                </a:moveTo>
                <a:lnTo>
                  <a:pt x="349241" y="93723"/>
                </a:lnTo>
                <a:lnTo>
                  <a:pt x="349241" y="0"/>
                </a:lnTo>
                <a:lnTo>
                  <a:pt x="369052" y="0"/>
                </a:lnTo>
                <a:lnTo>
                  <a:pt x="369052" y="93723"/>
                </a:lnTo>
                <a:close/>
              </a:path>
              <a:path w="2956559" h="234315">
                <a:moveTo>
                  <a:pt x="315968" y="224784"/>
                </a:moveTo>
                <a:lnTo>
                  <a:pt x="296156" y="224784"/>
                </a:lnTo>
                <a:lnTo>
                  <a:pt x="296156" y="1269"/>
                </a:lnTo>
                <a:lnTo>
                  <a:pt x="315968" y="1269"/>
                </a:lnTo>
                <a:lnTo>
                  <a:pt x="315968" y="93723"/>
                </a:lnTo>
                <a:lnTo>
                  <a:pt x="369052" y="93723"/>
                </a:lnTo>
                <a:lnTo>
                  <a:pt x="369052" y="111503"/>
                </a:lnTo>
                <a:lnTo>
                  <a:pt x="315968" y="111503"/>
                </a:lnTo>
                <a:lnTo>
                  <a:pt x="315968" y="224784"/>
                </a:lnTo>
                <a:close/>
              </a:path>
              <a:path w="2956559" h="234315">
                <a:moveTo>
                  <a:pt x="369052" y="227324"/>
                </a:moveTo>
                <a:lnTo>
                  <a:pt x="349241" y="227324"/>
                </a:lnTo>
                <a:lnTo>
                  <a:pt x="349241" y="111503"/>
                </a:lnTo>
                <a:lnTo>
                  <a:pt x="369052" y="111503"/>
                </a:lnTo>
                <a:lnTo>
                  <a:pt x="369052" y="227324"/>
                </a:lnTo>
                <a:close/>
              </a:path>
              <a:path w="2956559" h="234315">
                <a:moveTo>
                  <a:pt x="602726" y="110233"/>
                </a:moveTo>
                <a:lnTo>
                  <a:pt x="530338" y="110233"/>
                </a:lnTo>
                <a:lnTo>
                  <a:pt x="546475" y="109534"/>
                </a:lnTo>
                <a:lnTo>
                  <a:pt x="560564" y="107312"/>
                </a:lnTo>
                <a:lnTo>
                  <a:pt x="572557" y="103375"/>
                </a:lnTo>
                <a:lnTo>
                  <a:pt x="582407" y="97533"/>
                </a:lnTo>
                <a:lnTo>
                  <a:pt x="582407" y="0"/>
                </a:lnTo>
                <a:lnTo>
                  <a:pt x="602726" y="0"/>
                </a:lnTo>
                <a:lnTo>
                  <a:pt x="602726" y="110233"/>
                </a:lnTo>
                <a:close/>
              </a:path>
              <a:path w="2956559" h="234315">
                <a:moveTo>
                  <a:pt x="525766" y="127250"/>
                </a:moveTo>
                <a:lnTo>
                  <a:pt x="419597" y="127250"/>
                </a:lnTo>
                <a:lnTo>
                  <a:pt x="419597" y="55878"/>
                </a:lnTo>
                <a:lnTo>
                  <a:pt x="507225" y="55878"/>
                </a:lnTo>
                <a:lnTo>
                  <a:pt x="507225" y="19811"/>
                </a:lnTo>
                <a:lnTo>
                  <a:pt x="419597" y="19811"/>
                </a:lnTo>
                <a:lnTo>
                  <a:pt x="419597" y="2539"/>
                </a:lnTo>
                <a:lnTo>
                  <a:pt x="527544" y="2539"/>
                </a:lnTo>
                <a:lnTo>
                  <a:pt x="527544" y="72896"/>
                </a:lnTo>
                <a:lnTo>
                  <a:pt x="439917" y="72896"/>
                </a:lnTo>
                <a:lnTo>
                  <a:pt x="439917" y="110233"/>
                </a:lnTo>
                <a:lnTo>
                  <a:pt x="602726" y="110233"/>
                </a:lnTo>
                <a:lnTo>
                  <a:pt x="602726" y="113789"/>
                </a:lnTo>
                <a:lnTo>
                  <a:pt x="582407" y="113789"/>
                </a:lnTo>
                <a:lnTo>
                  <a:pt x="572450" y="119964"/>
                </a:lnTo>
                <a:lnTo>
                  <a:pt x="559706" y="124139"/>
                </a:lnTo>
                <a:lnTo>
                  <a:pt x="544153" y="126504"/>
                </a:lnTo>
                <a:lnTo>
                  <a:pt x="525766" y="127250"/>
                </a:lnTo>
                <a:close/>
              </a:path>
              <a:path w="2956559" h="234315">
                <a:moveTo>
                  <a:pt x="602726" y="136902"/>
                </a:moveTo>
                <a:lnTo>
                  <a:pt x="582407" y="136902"/>
                </a:lnTo>
                <a:lnTo>
                  <a:pt x="582407" y="113789"/>
                </a:lnTo>
                <a:lnTo>
                  <a:pt x="602726" y="113789"/>
                </a:lnTo>
                <a:lnTo>
                  <a:pt x="602726" y="136902"/>
                </a:lnTo>
                <a:close/>
              </a:path>
              <a:path w="2956559" h="234315">
                <a:moveTo>
                  <a:pt x="602726" y="231134"/>
                </a:moveTo>
                <a:lnTo>
                  <a:pt x="582407" y="231134"/>
                </a:lnTo>
                <a:lnTo>
                  <a:pt x="582407" y="176017"/>
                </a:lnTo>
                <a:lnTo>
                  <a:pt x="431027" y="176017"/>
                </a:lnTo>
                <a:lnTo>
                  <a:pt x="431027" y="158238"/>
                </a:lnTo>
                <a:lnTo>
                  <a:pt x="602726" y="158238"/>
                </a:lnTo>
                <a:lnTo>
                  <a:pt x="602726" y="231134"/>
                </a:lnTo>
                <a:close/>
              </a:path>
              <a:path w="2956559" h="234315">
                <a:moveTo>
                  <a:pt x="838179" y="227324"/>
                </a:moveTo>
                <a:lnTo>
                  <a:pt x="817605" y="227324"/>
                </a:lnTo>
                <a:lnTo>
                  <a:pt x="817605" y="112519"/>
                </a:lnTo>
                <a:lnTo>
                  <a:pt x="769854" y="112519"/>
                </a:lnTo>
                <a:lnTo>
                  <a:pt x="769854" y="94485"/>
                </a:lnTo>
                <a:lnTo>
                  <a:pt x="817605" y="94485"/>
                </a:lnTo>
                <a:lnTo>
                  <a:pt x="817605" y="0"/>
                </a:lnTo>
                <a:lnTo>
                  <a:pt x="838179" y="0"/>
                </a:lnTo>
                <a:lnTo>
                  <a:pt x="838179" y="227324"/>
                </a:lnTo>
                <a:close/>
              </a:path>
              <a:path w="2956559" h="234315">
                <a:moveTo>
                  <a:pt x="739883" y="211322"/>
                </a:moveTo>
                <a:lnTo>
                  <a:pt x="657843" y="211322"/>
                </a:lnTo>
                <a:lnTo>
                  <a:pt x="657843" y="4063"/>
                </a:lnTo>
                <a:lnTo>
                  <a:pt x="764520" y="4063"/>
                </a:lnTo>
                <a:lnTo>
                  <a:pt x="764520" y="21843"/>
                </a:lnTo>
                <a:lnTo>
                  <a:pt x="677909" y="21843"/>
                </a:lnTo>
                <a:lnTo>
                  <a:pt x="677909" y="97787"/>
                </a:lnTo>
                <a:lnTo>
                  <a:pt x="755631" y="97787"/>
                </a:lnTo>
                <a:lnTo>
                  <a:pt x="755631" y="115567"/>
                </a:lnTo>
                <a:lnTo>
                  <a:pt x="677909" y="115567"/>
                </a:lnTo>
                <a:lnTo>
                  <a:pt x="677909" y="193797"/>
                </a:lnTo>
                <a:lnTo>
                  <a:pt x="790682" y="193797"/>
                </a:lnTo>
                <a:lnTo>
                  <a:pt x="790682" y="203194"/>
                </a:lnTo>
                <a:lnTo>
                  <a:pt x="780351" y="207036"/>
                </a:lnTo>
                <a:lnTo>
                  <a:pt x="768045" y="209544"/>
                </a:lnTo>
                <a:lnTo>
                  <a:pt x="754357" y="210909"/>
                </a:lnTo>
                <a:lnTo>
                  <a:pt x="739883" y="211322"/>
                </a:lnTo>
                <a:close/>
              </a:path>
              <a:path w="2956559" h="234315">
                <a:moveTo>
                  <a:pt x="790682" y="193797"/>
                </a:moveTo>
                <a:lnTo>
                  <a:pt x="740645" y="193797"/>
                </a:lnTo>
                <a:lnTo>
                  <a:pt x="754750" y="193392"/>
                </a:lnTo>
                <a:lnTo>
                  <a:pt x="768140" y="192082"/>
                </a:lnTo>
                <a:lnTo>
                  <a:pt x="780292" y="189725"/>
                </a:lnTo>
                <a:lnTo>
                  <a:pt x="790682" y="186177"/>
                </a:lnTo>
                <a:lnTo>
                  <a:pt x="790682" y="193797"/>
                </a:lnTo>
                <a:close/>
              </a:path>
              <a:path w="2956559" h="234315">
                <a:moveTo>
                  <a:pt x="1053311" y="82801"/>
                </a:moveTo>
                <a:lnTo>
                  <a:pt x="1007338" y="79277"/>
                </a:lnTo>
                <a:lnTo>
                  <a:pt x="969763" y="62363"/>
                </a:lnTo>
                <a:lnTo>
                  <a:pt x="961619" y="41146"/>
                </a:lnTo>
                <a:lnTo>
                  <a:pt x="962556" y="33233"/>
                </a:lnTo>
                <a:lnTo>
                  <a:pt x="1007338" y="3365"/>
                </a:lnTo>
                <a:lnTo>
                  <a:pt x="1053311" y="0"/>
                </a:lnTo>
                <a:lnTo>
                  <a:pt x="1077810" y="801"/>
                </a:lnTo>
                <a:lnTo>
                  <a:pt x="1099189" y="3365"/>
                </a:lnTo>
                <a:lnTo>
                  <a:pt x="1116996" y="7929"/>
                </a:lnTo>
                <a:lnTo>
                  <a:pt x="1130779" y="14731"/>
                </a:lnTo>
                <a:lnTo>
                  <a:pt x="1133619" y="17271"/>
                </a:lnTo>
                <a:lnTo>
                  <a:pt x="1053311" y="17271"/>
                </a:lnTo>
                <a:lnTo>
                  <a:pt x="1032250" y="17866"/>
                </a:lnTo>
                <a:lnTo>
                  <a:pt x="990067" y="27939"/>
                </a:lnTo>
                <a:lnTo>
                  <a:pt x="982193" y="35813"/>
                </a:lnTo>
                <a:lnTo>
                  <a:pt x="982193" y="46734"/>
                </a:lnTo>
                <a:lnTo>
                  <a:pt x="1032250" y="64685"/>
                </a:lnTo>
                <a:lnTo>
                  <a:pt x="1053311" y="65276"/>
                </a:lnTo>
                <a:lnTo>
                  <a:pt x="1133405" y="65276"/>
                </a:lnTo>
                <a:lnTo>
                  <a:pt x="1130779" y="67562"/>
                </a:lnTo>
                <a:lnTo>
                  <a:pt x="1116996" y="74551"/>
                </a:lnTo>
                <a:lnTo>
                  <a:pt x="1099189" y="79277"/>
                </a:lnTo>
                <a:lnTo>
                  <a:pt x="1077810" y="81956"/>
                </a:lnTo>
                <a:lnTo>
                  <a:pt x="1053311" y="82801"/>
                </a:lnTo>
                <a:close/>
              </a:path>
              <a:path w="2956559" h="234315">
                <a:moveTo>
                  <a:pt x="1133405" y="65276"/>
                </a:moveTo>
                <a:lnTo>
                  <a:pt x="1053311" y="65276"/>
                </a:lnTo>
                <a:lnTo>
                  <a:pt x="1074405" y="64685"/>
                </a:lnTo>
                <a:lnTo>
                  <a:pt x="1092140" y="62831"/>
                </a:lnTo>
                <a:lnTo>
                  <a:pt x="1106209" y="59597"/>
                </a:lnTo>
                <a:lnTo>
                  <a:pt x="1116302" y="54862"/>
                </a:lnTo>
                <a:lnTo>
                  <a:pt x="1121889" y="51306"/>
                </a:lnTo>
                <a:lnTo>
                  <a:pt x="1124429" y="46734"/>
                </a:lnTo>
                <a:lnTo>
                  <a:pt x="1124429" y="35813"/>
                </a:lnTo>
                <a:lnTo>
                  <a:pt x="1074405" y="17866"/>
                </a:lnTo>
                <a:lnTo>
                  <a:pt x="1053311" y="17271"/>
                </a:lnTo>
                <a:lnTo>
                  <a:pt x="1133619" y="17271"/>
                </a:lnTo>
                <a:lnTo>
                  <a:pt x="1136752" y="20073"/>
                </a:lnTo>
                <a:lnTo>
                  <a:pt x="1141225" y="26224"/>
                </a:lnTo>
                <a:lnTo>
                  <a:pt x="1144031" y="33233"/>
                </a:lnTo>
                <a:lnTo>
                  <a:pt x="1145003" y="41146"/>
                </a:lnTo>
                <a:lnTo>
                  <a:pt x="1144031" y="49203"/>
                </a:lnTo>
                <a:lnTo>
                  <a:pt x="1141225" y="56259"/>
                </a:lnTo>
                <a:lnTo>
                  <a:pt x="1136752" y="62363"/>
                </a:lnTo>
                <a:lnTo>
                  <a:pt x="1133405" y="65276"/>
                </a:lnTo>
                <a:close/>
              </a:path>
              <a:path w="2956559" h="234315">
                <a:moveTo>
                  <a:pt x="1155417" y="123948"/>
                </a:moveTo>
                <a:lnTo>
                  <a:pt x="950698" y="123948"/>
                </a:lnTo>
                <a:lnTo>
                  <a:pt x="950698" y="106169"/>
                </a:lnTo>
                <a:lnTo>
                  <a:pt x="1155417" y="106169"/>
                </a:lnTo>
                <a:lnTo>
                  <a:pt x="1155417" y="123948"/>
                </a:lnTo>
                <a:close/>
              </a:path>
              <a:path w="2956559" h="234315">
                <a:moveTo>
                  <a:pt x="1062963" y="154428"/>
                </a:moveTo>
                <a:lnTo>
                  <a:pt x="1042643" y="154428"/>
                </a:lnTo>
                <a:lnTo>
                  <a:pt x="1042643" y="123948"/>
                </a:lnTo>
                <a:lnTo>
                  <a:pt x="1062963" y="123948"/>
                </a:lnTo>
                <a:lnTo>
                  <a:pt x="1062963" y="154428"/>
                </a:lnTo>
                <a:close/>
              </a:path>
              <a:path w="2956559" h="234315">
                <a:moveTo>
                  <a:pt x="1139923" y="229864"/>
                </a:moveTo>
                <a:lnTo>
                  <a:pt x="966191" y="229864"/>
                </a:lnTo>
                <a:lnTo>
                  <a:pt x="966191" y="154428"/>
                </a:lnTo>
                <a:lnTo>
                  <a:pt x="1139923" y="154428"/>
                </a:lnTo>
                <a:lnTo>
                  <a:pt x="1139923" y="171953"/>
                </a:lnTo>
                <a:lnTo>
                  <a:pt x="986511" y="171953"/>
                </a:lnTo>
                <a:lnTo>
                  <a:pt x="986511" y="212592"/>
                </a:lnTo>
                <a:lnTo>
                  <a:pt x="1139923" y="212592"/>
                </a:lnTo>
                <a:lnTo>
                  <a:pt x="1139923" y="229864"/>
                </a:lnTo>
                <a:close/>
              </a:path>
              <a:path w="2956559" h="234315">
                <a:moveTo>
                  <a:pt x="1139923" y="212592"/>
                </a:moveTo>
                <a:lnTo>
                  <a:pt x="1119604" y="212592"/>
                </a:lnTo>
                <a:lnTo>
                  <a:pt x="1119604" y="171953"/>
                </a:lnTo>
                <a:lnTo>
                  <a:pt x="1139923" y="171953"/>
                </a:lnTo>
                <a:lnTo>
                  <a:pt x="1139923" y="212592"/>
                </a:lnTo>
                <a:close/>
              </a:path>
              <a:path w="2956559" h="234315">
                <a:moveTo>
                  <a:pt x="1309845" y="20319"/>
                </a:moveTo>
                <a:lnTo>
                  <a:pt x="1194532" y="20319"/>
                </a:lnTo>
                <a:lnTo>
                  <a:pt x="1194532" y="2539"/>
                </a:lnTo>
                <a:lnTo>
                  <a:pt x="1309845" y="2539"/>
                </a:lnTo>
                <a:lnTo>
                  <a:pt x="1309845" y="20319"/>
                </a:lnTo>
                <a:close/>
              </a:path>
              <a:path w="2956559" h="234315">
                <a:moveTo>
                  <a:pt x="1190722" y="125472"/>
                </a:moveTo>
                <a:lnTo>
                  <a:pt x="1190722" y="106931"/>
                </a:lnTo>
                <a:lnTo>
                  <a:pt x="1210632" y="99267"/>
                </a:lnTo>
                <a:lnTo>
                  <a:pt x="1226948" y="85437"/>
                </a:lnTo>
                <a:lnTo>
                  <a:pt x="1237976" y="65462"/>
                </a:lnTo>
                <a:lnTo>
                  <a:pt x="1242028" y="39369"/>
                </a:lnTo>
                <a:lnTo>
                  <a:pt x="1242028" y="20319"/>
                </a:lnTo>
                <a:lnTo>
                  <a:pt x="1262348" y="20319"/>
                </a:lnTo>
                <a:lnTo>
                  <a:pt x="1262348" y="39369"/>
                </a:lnTo>
                <a:lnTo>
                  <a:pt x="1266547" y="64772"/>
                </a:lnTo>
                <a:lnTo>
                  <a:pt x="1275022" y="78992"/>
                </a:lnTo>
                <a:lnTo>
                  <a:pt x="1252696" y="78992"/>
                </a:lnTo>
                <a:lnTo>
                  <a:pt x="1242584" y="94719"/>
                </a:lnTo>
                <a:lnTo>
                  <a:pt x="1228376" y="108423"/>
                </a:lnTo>
                <a:lnTo>
                  <a:pt x="1210835" y="119031"/>
                </a:lnTo>
                <a:lnTo>
                  <a:pt x="1190722" y="125472"/>
                </a:lnTo>
                <a:close/>
              </a:path>
              <a:path w="2956559" h="234315">
                <a:moveTo>
                  <a:pt x="1313909" y="122424"/>
                </a:moveTo>
                <a:lnTo>
                  <a:pt x="1294236" y="116138"/>
                </a:lnTo>
                <a:lnTo>
                  <a:pt x="1276921" y="106423"/>
                </a:lnTo>
                <a:lnTo>
                  <a:pt x="1262796" y="93850"/>
                </a:lnTo>
                <a:lnTo>
                  <a:pt x="1252696" y="78992"/>
                </a:lnTo>
                <a:lnTo>
                  <a:pt x="1275022" y="78992"/>
                </a:lnTo>
                <a:lnTo>
                  <a:pt x="1277842" y="83722"/>
                </a:lnTo>
                <a:lnTo>
                  <a:pt x="1294280" y="96624"/>
                </a:lnTo>
                <a:lnTo>
                  <a:pt x="1313909" y="103883"/>
                </a:lnTo>
                <a:lnTo>
                  <a:pt x="1313909" y="122424"/>
                </a:lnTo>
                <a:close/>
              </a:path>
              <a:path w="2956559" h="234315">
                <a:moveTo>
                  <a:pt x="1377661" y="129790"/>
                </a:moveTo>
                <a:lnTo>
                  <a:pt x="1357342" y="129790"/>
                </a:lnTo>
                <a:lnTo>
                  <a:pt x="1357342" y="0"/>
                </a:lnTo>
                <a:lnTo>
                  <a:pt x="1377661" y="0"/>
                </a:lnTo>
                <a:lnTo>
                  <a:pt x="1377661" y="129790"/>
                </a:lnTo>
                <a:close/>
              </a:path>
              <a:path w="2956559" h="234315">
                <a:moveTo>
                  <a:pt x="1377661" y="231134"/>
                </a:moveTo>
                <a:lnTo>
                  <a:pt x="1357342" y="231134"/>
                </a:lnTo>
                <a:lnTo>
                  <a:pt x="1357342" y="167635"/>
                </a:lnTo>
                <a:lnTo>
                  <a:pt x="1205961" y="167635"/>
                </a:lnTo>
                <a:lnTo>
                  <a:pt x="1205961" y="149856"/>
                </a:lnTo>
                <a:lnTo>
                  <a:pt x="1377661" y="149856"/>
                </a:lnTo>
                <a:lnTo>
                  <a:pt x="1377661" y="231134"/>
                </a:lnTo>
                <a:close/>
              </a:path>
              <a:path w="2956559" h="234315">
                <a:moveTo>
                  <a:pt x="1488148" y="214370"/>
                </a:moveTo>
                <a:lnTo>
                  <a:pt x="1450303" y="198877"/>
                </a:lnTo>
                <a:lnTo>
                  <a:pt x="1434429" y="162492"/>
                </a:lnTo>
                <a:lnTo>
                  <a:pt x="1429984" y="107439"/>
                </a:lnTo>
                <a:lnTo>
                  <a:pt x="1431016" y="77579"/>
                </a:lnTo>
                <a:lnTo>
                  <a:pt x="1440699" y="31574"/>
                </a:lnTo>
                <a:lnTo>
                  <a:pt x="1476734" y="1035"/>
                </a:lnTo>
                <a:lnTo>
                  <a:pt x="1488148" y="0"/>
                </a:lnTo>
                <a:lnTo>
                  <a:pt x="1499455" y="1035"/>
                </a:lnTo>
                <a:lnTo>
                  <a:pt x="1509643" y="4095"/>
                </a:lnTo>
                <a:lnTo>
                  <a:pt x="1518544" y="9108"/>
                </a:lnTo>
                <a:lnTo>
                  <a:pt x="1525993" y="16001"/>
                </a:lnTo>
                <a:lnTo>
                  <a:pt x="1527102" y="17779"/>
                </a:lnTo>
                <a:lnTo>
                  <a:pt x="1478751" y="17779"/>
                </a:lnTo>
                <a:lnTo>
                  <a:pt x="1470877" y="21335"/>
                </a:lnTo>
                <a:lnTo>
                  <a:pt x="1453573" y="58164"/>
                </a:lnTo>
                <a:lnTo>
                  <a:pt x="1450303" y="107439"/>
                </a:lnTo>
                <a:lnTo>
                  <a:pt x="1451069" y="134188"/>
                </a:lnTo>
                <a:lnTo>
                  <a:pt x="1458125" y="174446"/>
                </a:lnTo>
                <a:lnTo>
                  <a:pt x="1478751" y="197099"/>
                </a:lnTo>
                <a:lnTo>
                  <a:pt x="1527092" y="197099"/>
                </a:lnTo>
                <a:lnTo>
                  <a:pt x="1525993" y="198877"/>
                </a:lnTo>
                <a:lnTo>
                  <a:pt x="1518544" y="205798"/>
                </a:lnTo>
                <a:lnTo>
                  <a:pt x="1509643" y="210624"/>
                </a:lnTo>
                <a:lnTo>
                  <a:pt x="1499455" y="213449"/>
                </a:lnTo>
                <a:lnTo>
                  <a:pt x="1488148" y="214370"/>
                </a:lnTo>
                <a:close/>
              </a:path>
              <a:path w="2956559" h="234315">
                <a:moveTo>
                  <a:pt x="1527092" y="197099"/>
                </a:moveTo>
                <a:lnTo>
                  <a:pt x="1497800" y="197099"/>
                </a:lnTo>
                <a:lnTo>
                  <a:pt x="1505674" y="193797"/>
                </a:lnTo>
                <a:lnTo>
                  <a:pt x="1511008" y="187193"/>
                </a:lnTo>
                <a:lnTo>
                  <a:pt x="1518171" y="174446"/>
                </a:lnTo>
                <a:lnTo>
                  <a:pt x="1522787" y="156650"/>
                </a:lnTo>
                <a:lnTo>
                  <a:pt x="1525259" y="134188"/>
                </a:lnTo>
                <a:lnTo>
                  <a:pt x="1525993" y="107439"/>
                </a:lnTo>
                <a:lnTo>
                  <a:pt x="1525259" y="80587"/>
                </a:lnTo>
                <a:lnTo>
                  <a:pt x="1518171" y="40504"/>
                </a:lnTo>
                <a:lnTo>
                  <a:pt x="1497800" y="17779"/>
                </a:lnTo>
                <a:lnTo>
                  <a:pt x="1527102" y="17779"/>
                </a:lnTo>
                <a:lnTo>
                  <a:pt x="1535705" y="31574"/>
                </a:lnTo>
                <a:lnTo>
                  <a:pt x="1541963" y="52195"/>
                </a:lnTo>
                <a:lnTo>
                  <a:pt x="1545317" y="77579"/>
                </a:lnTo>
                <a:lnTo>
                  <a:pt x="1546313" y="107439"/>
                </a:lnTo>
                <a:lnTo>
                  <a:pt x="1545317" y="137156"/>
                </a:lnTo>
                <a:lnTo>
                  <a:pt x="1541963" y="162492"/>
                </a:lnTo>
                <a:lnTo>
                  <a:pt x="1535705" y="183161"/>
                </a:lnTo>
                <a:lnTo>
                  <a:pt x="1527092" y="197099"/>
                </a:lnTo>
                <a:close/>
              </a:path>
              <a:path w="2956559" h="234315">
                <a:moveTo>
                  <a:pt x="1613113" y="227070"/>
                </a:moveTo>
                <a:lnTo>
                  <a:pt x="1592540" y="227070"/>
                </a:lnTo>
                <a:lnTo>
                  <a:pt x="1592540" y="0"/>
                </a:lnTo>
                <a:lnTo>
                  <a:pt x="1613113" y="0"/>
                </a:lnTo>
                <a:lnTo>
                  <a:pt x="1613113" y="227070"/>
                </a:lnTo>
                <a:close/>
              </a:path>
              <a:path w="2956559" h="234315">
                <a:moveTo>
                  <a:pt x="1850089" y="77976"/>
                </a:moveTo>
                <a:lnTo>
                  <a:pt x="1674834" y="77976"/>
                </a:lnTo>
                <a:lnTo>
                  <a:pt x="1674834" y="1269"/>
                </a:lnTo>
                <a:lnTo>
                  <a:pt x="1695153" y="1269"/>
                </a:lnTo>
                <a:lnTo>
                  <a:pt x="1695153" y="60196"/>
                </a:lnTo>
                <a:lnTo>
                  <a:pt x="1850089" y="60196"/>
                </a:lnTo>
                <a:lnTo>
                  <a:pt x="1850089" y="77976"/>
                </a:lnTo>
                <a:close/>
              </a:path>
              <a:path w="2956559" h="234315">
                <a:moveTo>
                  <a:pt x="1864059" y="132838"/>
                </a:moveTo>
                <a:lnTo>
                  <a:pt x="1659340" y="132838"/>
                </a:lnTo>
                <a:lnTo>
                  <a:pt x="1659340" y="115059"/>
                </a:lnTo>
                <a:lnTo>
                  <a:pt x="1864059" y="115059"/>
                </a:lnTo>
                <a:lnTo>
                  <a:pt x="1864059" y="132838"/>
                </a:lnTo>
                <a:close/>
              </a:path>
              <a:path w="2956559" h="234315">
                <a:moveTo>
                  <a:pt x="1853137" y="228340"/>
                </a:moveTo>
                <a:lnTo>
                  <a:pt x="1674834" y="228340"/>
                </a:lnTo>
                <a:lnTo>
                  <a:pt x="1674834" y="158238"/>
                </a:lnTo>
                <a:lnTo>
                  <a:pt x="1695153" y="158238"/>
                </a:lnTo>
                <a:lnTo>
                  <a:pt x="1695153" y="210814"/>
                </a:lnTo>
                <a:lnTo>
                  <a:pt x="1853137" y="210814"/>
                </a:lnTo>
                <a:lnTo>
                  <a:pt x="1853137" y="228340"/>
                </a:lnTo>
                <a:close/>
              </a:path>
              <a:path w="2956559" h="234315">
                <a:moveTo>
                  <a:pt x="1969974" y="213100"/>
                </a:moveTo>
                <a:lnTo>
                  <a:pt x="1969974" y="194051"/>
                </a:lnTo>
                <a:lnTo>
                  <a:pt x="2008673" y="174866"/>
                </a:lnTo>
                <a:lnTo>
                  <a:pt x="2036108" y="144395"/>
                </a:lnTo>
                <a:lnTo>
                  <a:pt x="2052447" y="103256"/>
                </a:lnTo>
                <a:lnTo>
                  <a:pt x="2057856" y="52068"/>
                </a:lnTo>
                <a:lnTo>
                  <a:pt x="2057856" y="21843"/>
                </a:lnTo>
                <a:lnTo>
                  <a:pt x="1971498" y="21843"/>
                </a:lnTo>
                <a:lnTo>
                  <a:pt x="1971498" y="4063"/>
                </a:lnTo>
                <a:lnTo>
                  <a:pt x="2078176" y="4063"/>
                </a:lnTo>
                <a:lnTo>
                  <a:pt x="2078176" y="50036"/>
                </a:lnTo>
                <a:lnTo>
                  <a:pt x="2074091" y="98157"/>
                </a:lnTo>
                <a:lnTo>
                  <a:pt x="2061595" y="138926"/>
                </a:lnTo>
                <a:lnTo>
                  <a:pt x="2040320" y="171941"/>
                </a:lnTo>
                <a:lnTo>
                  <a:pt x="2009902" y="196800"/>
                </a:lnTo>
                <a:lnTo>
                  <a:pt x="1969974" y="213100"/>
                </a:lnTo>
                <a:close/>
              </a:path>
              <a:path w="2956559" h="234315">
                <a:moveTo>
                  <a:pt x="2151834" y="227070"/>
                </a:moveTo>
                <a:lnTo>
                  <a:pt x="2131260" y="227070"/>
                </a:lnTo>
                <a:lnTo>
                  <a:pt x="2131260" y="0"/>
                </a:lnTo>
                <a:lnTo>
                  <a:pt x="2151834" y="0"/>
                </a:lnTo>
                <a:lnTo>
                  <a:pt x="2151834" y="227070"/>
                </a:lnTo>
                <a:close/>
              </a:path>
              <a:path w="2956559" h="234315">
                <a:moveTo>
                  <a:pt x="2388810" y="70864"/>
                </a:moveTo>
                <a:lnTo>
                  <a:pt x="2213554" y="70864"/>
                </a:lnTo>
                <a:lnTo>
                  <a:pt x="2213554" y="1269"/>
                </a:lnTo>
                <a:lnTo>
                  <a:pt x="2233874" y="1269"/>
                </a:lnTo>
                <a:lnTo>
                  <a:pt x="2233874" y="53084"/>
                </a:lnTo>
                <a:lnTo>
                  <a:pt x="2388810" y="53084"/>
                </a:lnTo>
                <a:lnTo>
                  <a:pt x="2388810" y="70864"/>
                </a:lnTo>
                <a:close/>
              </a:path>
              <a:path w="2956559" h="234315">
                <a:moveTo>
                  <a:pt x="2402780" y="118615"/>
                </a:moveTo>
                <a:lnTo>
                  <a:pt x="2198061" y="118615"/>
                </a:lnTo>
                <a:lnTo>
                  <a:pt x="2198061" y="101089"/>
                </a:lnTo>
                <a:lnTo>
                  <a:pt x="2402780" y="101089"/>
                </a:lnTo>
                <a:lnTo>
                  <a:pt x="2402780" y="118615"/>
                </a:lnTo>
                <a:close/>
              </a:path>
              <a:path w="2956559" h="234315">
                <a:moveTo>
                  <a:pt x="2300674" y="234182"/>
                </a:moveTo>
                <a:lnTo>
                  <a:pt x="2258289" y="231229"/>
                </a:lnTo>
                <a:lnTo>
                  <a:pt x="2219698" y="215656"/>
                </a:lnTo>
                <a:lnTo>
                  <a:pt x="2208982" y="191511"/>
                </a:lnTo>
                <a:lnTo>
                  <a:pt x="2210236" y="182006"/>
                </a:lnTo>
                <a:lnTo>
                  <a:pt x="2241275" y="155618"/>
                </a:lnTo>
                <a:lnTo>
                  <a:pt x="2300674" y="148332"/>
                </a:lnTo>
                <a:lnTo>
                  <a:pt x="2323033" y="149110"/>
                </a:lnTo>
                <a:lnTo>
                  <a:pt x="2342964" y="151507"/>
                </a:lnTo>
                <a:lnTo>
                  <a:pt x="2360037" y="155618"/>
                </a:lnTo>
                <a:lnTo>
                  <a:pt x="2373824" y="161539"/>
                </a:lnTo>
                <a:lnTo>
                  <a:pt x="2379456" y="165603"/>
                </a:lnTo>
                <a:lnTo>
                  <a:pt x="2300674" y="165603"/>
                </a:lnTo>
                <a:lnTo>
                  <a:pt x="2280422" y="166230"/>
                </a:lnTo>
                <a:lnTo>
                  <a:pt x="2238954" y="176017"/>
                </a:lnTo>
                <a:lnTo>
                  <a:pt x="2229556" y="184907"/>
                </a:lnTo>
                <a:lnTo>
                  <a:pt x="2229556" y="197861"/>
                </a:lnTo>
                <a:lnTo>
                  <a:pt x="2280422" y="216537"/>
                </a:lnTo>
                <a:lnTo>
                  <a:pt x="2300674" y="217164"/>
                </a:lnTo>
                <a:lnTo>
                  <a:pt x="2379532" y="217164"/>
                </a:lnTo>
                <a:lnTo>
                  <a:pt x="2373824" y="221228"/>
                </a:lnTo>
                <a:lnTo>
                  <a:pt x="2360037" y="227217"/>
                </a:lnTo>
                <a:lnTo>
                  <a:pt x="2342964" y="231229"/>
                </a:lnTo>
                <a:lnTo>
                  <a:pt x="2323033" y="233479"/>
                </a:lnTo>
                <a:lnTo>
                  <a:pt x="2300674" y="234182"/>
                </a:lnTo>
                <a:close/>
              </a:path>
              <a:path w="2956559" h="234315">
                <a:moveTo>
                  <a:pt x="2379532" y="217164"/>
                </a:moveTo>
                <a:lnTo>
                  <a:pt x="2300674" y="217164"/>
                </a:lnTo>
                <a:lnTo>
                  <a:pt x="2320779" y="216537"/>
                </a:lnTo>
                <a:lnTo>
                  <a:pt x="2337884" y="214624"/>
                </a:lnTo>
                <a:lnTo>
                  <a:pt x="2351751" y="211378"/>
                </a:lnTo>
                <a:lnTo>
                  <a:pt x="2362141" y="206750"/>
                </a:lnTo>
                <a:lnTo>
                  <a:pt x="2368490" y="202940"/>
                </a:lnTo>
                <a:lnTo>
                  <a:pt x="2371792" y="197861"/>
                </a:lnTo>
                <a:lnTo>
                  <a:pt x="2371792" y="184907"/>
                </a:lnTo>
                <a:lnTo>
                  <a:pt x="2320779" y="166230"/>
                </a:lnTo>
                <a:lnTo>
                  <a:pt x="2300674" y="165603"/>
                </a:lnTo>
                <a:lnTo>
                  <a:pt x="2379456" y="165603"/>
                </a:lnTo>
                <a:lnTo>
                  <a:pt x="2381650" y="167187"/>
                </a:lnTo>
                <a:lnTo>
                  <a:pt x="2387476" y="173953"/>
                </a:lnTo>
                <a:lnTo>
                  <a:pt x="2391112" y="182006"/>
                </a:lnTo>
                <a:lnTo>
                  <a:pt x="2392366" y="191511"/>
                </a:lnTo>
                <a:lnTo>
                  <a:pt x="2391112" y="200797"/>
                </a:lnTo>
                <a:lnTo>
                  <a:pt x="2387476" y="208846"/>
                </a:lnTo>
                <a:lnTo>
                  <a:pt x="2381650" y="215656"/>
                </a:lnTo>
                <a:lnTo>
                  <a:pt x="2379532" y="217164"/>
                </a:lnTo>
                <a:close/>
              </a:path>
              <a:path w="2956559" h="234315">
                <a:moveTo>
                  <a:pt x="2505901" y="213100"/>
                </a:moveTo>
                <a:lnTo>
                  <a:pt x="2505901" y="193289"/>
                </a:lnTo>
                <a:lnTo>
                  <a:pt x="2532646" y="177894"/>
                </a:lnTo>
                <a:lnTo>
                  <a:pt x="2552604" y="152427"/>
                </a:lnTo>
                <a:lnTo>
                  <a:pt x="2565085" y="117102"/>
                </a:lnTo>
                <a:lnTo>
                  <a:pt x="2569399" y="72134"/>
                </a:lnTo>
                <a:lnTo>
                  <a:pt x="2569399" y="21843"/>
                </a:lnTo>
                <a:lnTo>
                  <a:pt x="2508949" y="21843"/>
                </a:lnTo>
                <a:lnTo>
                  <a:pt x="2508949" y="4063"/>
                </a:lnTo>
                <a:lnTo>
                  <a:pt x="2589719" y="4063"/>
                </a:lnTo>
                <a:lnTo>
                  <a:pt x="2589619" y="72134"/>
                </a:lnTo>
                <a:lnTo>
                  <a:pt x="2584695" y="122484"/>
                </a:lnTo>
                <a:lnTo>
                  <a:pt x="2569336" y="163730"/>
                </a:lnTo>
                <a:lnTo>
                  <a:pt x="2543214" y="194166"/>
                </a:lnTo>
                <a:lnTo>
                  <a:pt x="2505901" y="213100"/>
                </a:lnTo>
                <a:close/>
              </a:path>
              <a:path w="2956559" h="234315">
                <a:moveTo>
                  <a:pt x="2693856" y="93723"/>
                </a:moveTo>
                <a:lnTo>
                  <a:pt x="2674045" y="93723"/>
                </a:lnTo>
                <a:lnTo>
                  <a:pt x="2674045" y="0"/>
                </a:lnTo>
                <a:lnTo>
                  <a:pt x="2693856" y="0"/>
                </a:lnTo>
                <a:lnTo>
                  <a:pt x="2693856" y="93723"/>
                </a:lnTo>
                <a:close/>
              </a:path>
              <a:path w="2956559" h="234315">
                <a:moveTo>
                  <a:pt x="2640772" y="224784"/>
                </a:moveTo>
                <a:lnTo>
                  <a:pt x="2620960" y="224784"/>
                </a:lnTo>
                <a:lnTo>
                  <a:pt x="2620960" y="1269"/>
                </a:lnTo>
                <a:lnTo>
                  <a:pt x="2640772" y="1269"/>
                </a:lnTo>
                <a:lnTo>
                  <a:pt x="2640772" y="93723"/>
                </a:lnTo>
                <a:lnTo>
                  <a:pt x="2693856" y="93723"/>
                </a:lnTo>
                <a:lnTo>
                  <a:pt x="2693856" y="111503"/>
                </a:lnTo>
                <a:lnTo>
                  <a:pt x="2640772" y="111503"/>
                </a:lnTo>
                <a:lnTo>
                  <a:pt x="2640772" y="224784"/>
                </a:lnTo>
                <a:close/>
              </a:path>
              <a:path w="2956559" h="234315">
                <a:moveTo>
                  <a:pt x="2693856" y="227324"/>
                </a:moveTo>
                <a:lnTo>
                  <a:pt x="2674045" y="227324"/>
                </a:lnTo>
                <a:lnTo>
                  <a:pt x="2674045" y="111503"/>
                </a:lnTo>
                <a:lnTo>
                  <a:pt x="2693856" y="111503"/>
                </a:lnTo>
                <a:lnTo>
                  <a:pt x="2693856" y="227324"/>
                </a:lnTo>
                <a:close/>
              </a:path>
              <a:path w="2956559" h="234315">
                <a:moveTo>
                  <a:pt x="2850316" y="105661"/>
                </a:moveTo>
                <a:lnTo>
                  <a:pt x="2741353" y="105661"/>
                </a:lnTo>
                <a:lnTo>
                  <a:pt x="2741353" y="2539"/>
                </a:lnTo>
                <a:lnTo>
                  <a:pt x="2761419" y="2539"/>
                </a:lnTo>
                <a:lnTo>
                  <a:pt x="2761419" y="36067"/>
                </a:lnTo>
                <a:lnTo>
                  <a:pt x="2850316" y="36067"/>
                </a:lnTo>
                <a:lnTo>
                  <a:pt x="2850316" y="52830"/>
                </a:lnTo>
                <a:lnTo>
                  <a:pt x="2761419" y="52830"/>
                </a:lnTo>
                <a:lnTo>
                  <a:pt x="2761419" y="88897"/>
                </a:lnTo>
                <a:lnTo>
                  <a:pt x="2850316" y="88897"/>
                </a:lnTo>
                <a:lnTo>
                  <a:pt x="2850316" y="105661"/>
                </a:lnTo>
                <a:close/>
              </a:path>
              <a:path w="2956559" h="234315">
                <a:moveTo>
                  <a:pt x="2850316" y="36067"/>
                </a:moveTo>
                <a:lnTo>
                  <a:pt x="2830251" y="36067"/>
                </a:lnTo>
                <a:lnTo>
                  <a:pt x="2830251" y="2539"/>
                </a:lnTo>
                <a:lnTo>
                  <a:pt x="2850316" y="2539"/>
                </a:lnTo>
                <a:lnTo>
                  <a:pt x="2850316" y="36067"/>
                </a:lnTo>
                <a:close/>
              </a:path>
              <a:path w="2956559" h="234315">
                <a:moveTo>
                  <a:pt x="2850316" y="88897"/>
                </a:moveTo>
                <a:lnTo>
                  <a:pt x="2830251" y="88897"/>
                </a:lnTo>
                <a:lnTo>
                  <a:pt x="2830251" y="52830"/>
                </a:lnTo>
                <a:lnTo>
                  <a:pt x="2850316" y="52830"/>
                </a:lnTo>
                <a:lnTo>
                  <a:pt x="2850316" y="88897"/>
                </a:lnTo>
                <a:close/>
              </a:path>
              <a:path w="2956559" h="234315">
                <a:moveTo>
                  <a:pt x="2921181" y="111757"/>
                </a:moveTo>
                <a:lnTo>
                  <a:pt x="2900861" y="111757"/>
                </a:lnTo>
                <a:lnTo>
                  <a:pt x="2900861" y="0"/>
                </a:lnTo>
                <a:lnTo>
                  <a:pt x="2921181" y="0"/>
                </a:lnTo>
                <a:lnTo>
                  <a:pt x="2921181" y="47242"/>
                </a:lnTo>
                <a:lnTo>
                  <a:pt x="2955978" y="47242"/>
                </a:lnTo>
                <a:lnTo>
                  <a:pt x="2955978" y="65022"/>
                </a:lnTo>
                <a:lnTo>
                  <a:pt x="2921181" y="65022"/>
                </a:lnTo>
                <a:lnTo>
                  <a:pt x="2921181" y="111757"/>
                </a:lnTo>
                <a:close/>
              </a:path>
              <a:path w="2956559" h="234315">
                <a:moveTo>
                  <a:pt x="2924228" y="229864"/>
                </a:moveTo>
                <a:lnTo>
                  <a:pt x="2754561" y="229864"/>
                </a:lnTo>
                <a:lnTo>
                  <a:pt x="2754561" y="171445"/>
                </a:lnTo>
                <a:lnTo>
                  <a:pt x="2900861" y="171445"/>
                </a:lnTo>
                <a:lnTo>
                  <a:pt x="2900861" y="146046"/>
                </a:lnTo>
                <a:lnTo>
                  <a:pt x="2754561" y="146046"/>
                </a:lnTo>
                <a:lnTo>
                  <a:pt x="2754561" y="129536"/>
                </a:lnTo>
                <a:lnTo>
                  <a:pt x="2921181" y="129536"/>
                </a:lnTo>
                <a:lnTo>
                  <a:pt x="2921181" y="187955"/>
                </a:lnTo>
                <a:lnTo>
                  <a:pt x="2774880" y="187955"/>
                </a:lnTo>
                <a:lnTo>
                  <a:pt x="2774880" y="213354"/>
                </a:lnTo>
                <a:lnTo>
                  <a:pt x="2924228" y="213354"/>
                </a:lnTo>
                <a:lnTo>
                  <a:pt x="2924228" y="22986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8412" y="7585599"/>
            <a:ext cx="2720340" cy="238760"/>
          </a:xfrm>
          <a:custGeom>
            <a:avLst/>
            <a:gdLst/>
            <a:ahLst/>
            <a:cxnLst/>
            <a:rect l="l" t="t" r="r" b="b"/>
            <a:pathLst>
              <a:path w="2720340" h="23875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720340" h="238759">
                <a:moveTo>
                  <a:pt x="278377" y="89913"/>
                </a:moveTo>
                <a:lnTo>
                  <a:pt x="232404" y="86389"/>
                </a:lnTo>
                <a:lnTo>
                  <a:pt x="194829" y="69475"/>
                </a:lnTo>
                <a:lnTo>
                  <a:pt x="186685" y="48258"/>
                </a:lnTo>
                <a:lnTo>
                  <a:pt x="187621" y="40345"/>
                </a:lnTo>
                <a:lnTo>
                  <a:pt x="232404" y="10477"/>
                </a:lnTo>
                <a:lnTo>
                  <a:pt x="278377" y="7111"/>
                </a:lnTo>
                <a:lnTo>
                  <a:pt x="302875" y="7913"/>
                </a:lnTo>
                <a:lnTo>
                  <a:pt x="324254" y="10477"/>
                </a:lnTo>
                <a:lnTo>
                  <a:pt x="342061" y="15041"/>
                </a:lnTo>
                <a:lnTo>
                  <a:pt x="355845" y="21843"/>
                </a:lnTo>
                <a:lnTo>
                  <a:pt x="358685" y="24383"/>
                </a:lnTo>
                <a:lnTo>
                  <a:pt x="278377" y="24383"/>
                </a:lnTo>
                <a:lnTo>
                  <a:pt x="257315" y="24978"/>
                </a:lnTo>
                <a:lnTo>
                  <a:pt x="215132" y="35051"/>
                </a:lnTo>
                <a:lnTo>
                  <a:pt x="207258" y="42924"/>
                </a:lnTo>
                <a:lnTo>
                  <a:pt x="207258" y="53846"/>
                </a:lnTo>
                <a:lnTo>
                  <a:pt x="257315" y="71796"/>
                </a:lnTo>
                <a:lnTo>
                  <a:pt x="278377" y="72388"/>
                </a:lnTo>
                <a:lnTo>
                  <a:pt x="358471" y="72388"/>
                </a:lnTo>
                <a:lnTo>
                  <a:pt x="355845" y="74674"/>
                </a:lnTo>
                <a:lnTo>
                  <a:pt x="342061" y="81662"/>
                </a:lnTo>
                <a:lnTo>
                  <a:pt x="324254" y="86389"/>
                </a:lnTo>
                <a:lnTo>
                  <a:pt x="302875" y="89068"/>
                </a:lnTo>
                <a:lnTo>
                  <a:pt x="278377" y="89913"/>
                </a:lnTo>
                <a:close/>
              </a:path>
              <a:path w="2720340" h="238759">
                <a:moveTo>
                  <a:pt x="358471" y="72388"/>
                </a:moveTo>
                <a:lnTo>
                  <a:pt x="278377" y="72388"/>
                </a:lnTo>
                <a:lnTo>
                  <a:pt x="299470" y="71796"/>
                </a:lnTo>
                <a:lnTo>
                  <a:pt x="317206" y="69943"/>
                </a:lnTo>
                <a:lnTo>
                  <a:pt x="331275" y="66709"/>
                </a:lnTo>
                <a:lnTo>
                  <a:pt x="341367" y="61974"/>
                </a:lnTo>
                <a:lnTo>
                  <a:pt x="346955" y="58418"/>
                </a:lnTo>
                <a:lnTo>
                  <a:pt x="349495" y="53846"/>
                </a:lnTo>
                <a:lnTo>
                  <a:pt x="349495" y="42924"/>
                </a:lnTo>
                <a:lnTo>
                  <a:pt x="299470" y="24978"/>
                </a:lnTo>
                <a:lnTo>
                  <a:pt x="278377" y="24383"/>
                </a:lnTo>
                <a:lnTo>
                  <a:pt x="358685" y="24383"/>
                </a:lnTo>
                <a:lnTo>
                  <a:pt x="361817" y="27185"/>
                </a:lnTo>
                <a:lnTo>
                  <a:pt x="366290" y="33336"/>
                </a:lnTo>
                <a:lnTo>
                  <a:pt x="369096" y="40345"/>
                </a:lnTo>
                <a:lnTo>
                  <a:pt x="370068" y="48258"/>
                </a:lnTo>
                <a:lnTo>
                  <a:pt x="369096" y="56315"/>
                </a:lnTo>
                <a:lnTo>
                  <a:pt x="366290" y="63371"/>
                </a:lnTo>
                <a:lnTo>
                  <a:pt x="361817" y="69475"/>
                </a:lnTo>
                <a:lnTo>
                  <a:pt x="358471" y="72388"/>
                </a:lnTo>
                <a:close/>
              </a:path>
              <a:path w="2720340" h="238759">
                <a:moveTo>
                  <a:pt x="380482" y="131822"/>
                </a:moveTo>
                <a:lnTo>
                  <a:pt x="175763" y="131822"/>
                </a:lnTo>
                <a:lnTo>
                  <a:pt x="175763" y="114297"/>
                </a:lnTo>
                <a:lnTo>
                  <a:pt x="380482" y="114297"/>
                </a:lnTo>
                <a:lnTo>
                  <a:pt x="380482" y="131822"/>
                </a:lnTo>
                <a:close/>
              </a:path>
              <a:path w="2720340" h="238759">
                <a:moveTo>
                  <a:pt x="364988" y="236976"/>
                </a:moveTo>
                <a:lnTo>
                  <a:pt x="191257" y="236976"/>
                </a:lnTo>
                <a:lnTo>
                  <a:pt x="191257" y="161539"/>
                </a:lnTo>
                <a:lnTo>
                  <a:pt x="364988" y="161539"/>
                </a:lnTo>
                <a:lnTo>
                  <a:pt x="364988" y="179065"/>
                </a:lnTo>
                <a:lnTo>
                  <a:pt x="211576" y="179065"/>
                </a:lnTo>
                <a:lnTo>
                  <a:pt x="211576" y="219704"/>
                </a:lnTo>
                <a:lnTo>
                  <a:pt x="364988" y="219704"/>
                </a:lnTo>
                <a:lnTo>
                  <a:pt x="364988" y="236976"/>
                </a:lnTo>
                <a:close/>
              </a:path>
              <a:path w="2720340" h="238759">
                <a:moveTo>
                  <a:pt x="364988" y="219704"/>
                </a:moveTo>
                <a:lnTo>
                  <a:pt x="344669" y="219704"/>
                </a:lnTo>
                <a:lnTo>
                  <a:pt x="344669" y="179065"/>
                </a:lnTo>
                <a:lnTo>
                  <a:pt x="364988" y="179065"/>
                </a:lnTo>
                <a:lnTo>
                  <a:pt x="364988" y="219704"/>
                </a:lnTo>
                <a:close/>
              </a:path>
              <a:path w="2720340" h="238759">
                <a:moveTo>
                  <a:pt x="410707" y="133600"/>
                </a:moveTo>
                <a:lnTo>
                  <a:pt x="410707" y="115059"/>
                </a:lnTo>
                <a:lnTo>
                  <a:pt x="431805" y="105097"/>
                </a:lnTo>
                <a:lnTo>
                  <a:pt x="448997" y="89469"/>
                </a:lnTo>
                <a:lnTo>
                  <a:pt x="460569" y="68411"/>
                </a:lnTo>
                <a:lnTo>
                  <a:pt x="464808" y="42162"/>
                </a:lnTo>
                <a:lnTo>
                  <a:pt x="464808" y="8381"/>
                </a:lnTo>
                <a:lnTo>
                  <a:pt x="485381" y="8381"/>
                </a:lnTo>
                <a:lnTo>
                  <a:pt x="485381" y="42162"/>
                </a:lnTo>
                <a:lnTo>
                  <a:pt x="489723" y="68371"/>
                </a:lnTo>
                <a:lnTo>
                  <a:pt x="498536" y="83563"/>
                </a:lnTo>
                <a:lnTo>
                  <a:pt x="474968" y="83563"/>
                </a:lnTo>
                <a:lnTo>
                  <a:pt x="465534" y="99311"/>
                </a:lnTo>
                <a:lnTo>
                  <a:pt x="451124" y="113535"/>
                </a:lnTo>
                <a:lnTo>
                  <a:pt x="432571" y="125282"/>
                </a:lnTo>
                <a:lnTo>
                  <a:pt x="410707" y="133600"/>
                </a:lnTo>
                <a:close/>
              </a:path>
              <a:path w="2720340" h="238759">
                <a:moveTo>
                  <a:pt x="539228" y="131060"/>
                </a:moveTo>
                <a:lnTo>
                  <a:pt x="518258" y="123282"/>
                </a:lnTo>
                <a:lnTo>
                  <a:pt x="500050" y="112265"/>
                </a:lnTo>
                <a:lnTo>
                  <a:pt x="485366" y="98771"/>
                </a:lnTo>
                <a:lnTo>
                  <a:pt x="474968" y="83563"/>
                </a:lnTo>
                <a:lnTo>
                  <a:pt x="498536" y="83563"/>
                </a:lnTo>
                <a:lnTo>
                  <a:pt x="501446" y="88580"/>
                </a:lnTo>
                <a:lnTo>
                  <a:pt x="518599" y="103169"/>
                </a:lnTo>
                <a:lnTo>
                  <a:pt x="539228" y="112519"/>
                </a:lnTo>
                <a:lnTo>
                  <a:pt x="539228" y="131060"/>
                </a:lnTo>
                <a:close/>
              </a:path>
              <a:path w="2720340" h="238759">
                <a:moveTo>
                  <a:pt x="602726" y="136902"/>
                </a:moveTo>
                <a:lnTo>
                  <a:pt x="582407" y="136902"/>
                </a:lnTo>
                <a:lnTo>
                  <a:pt x="582407" y="7111"/>
                </a:lnTo>
                <a:lnTo>
                  <a:pt x="602726" y="7111"/>
                </a:lnTo>
                <a:lnTo>
                  <a:pt x="602726" y="136902"/>
                </a:lnTo>
                <a:close/>
              </a:path>
              <a:path w="2720340" h="238759">
                <a:moveTo>
                  <a:pt x="602726" y="238246"/>
                </a:moveTo>
                <a:lnTo>
                  <a:pt x="582407" y="238246"/>
                </a:lnTo>
                <a:lnTo>
                  <a:pt x="582407" y="174747"/>
                </a:lnTo>
                <a:lnTo>
                  <a:pt x="431027" y="174747"/>
                </a:lnTo>
                <a:lnTo>
                  <a:pt x="431027" y="156968"/>
                </a:lnTo>
                <a:lnTo>
                  <a:pt x="602726" y="156968"/>
                </a:lnTo>
                <a:lnTo>
                  <a:pt x="602726" y="238246"/>
                </a:lnTo>
                <a:close/>
              </a:path>
              <a:path w="2720340" h="238759">
                <a:moveTo>
                  <a:pt x="898883" y="102359"/>
                </a:moveTo>
                <a:lnTo>
                  <a:pt x="827003" y="102359"/>
                </a:lnTo>
                <a:lnTo>
                  <a:pt x="843060" y="101660"/>
                </a:lnTo>
                <a:lnTo>
                  <a:pt x="856974" y="99438"/>
                </a:lnTo>
                <a:lnTo>
                  <a:pt x="868793" y="95501"/>
                </a:lnTo>
                <a:lnTo>
                  <a:pt x="878564" y="89659"/>
                </a:lnTo>
                <a:lnTo>
                  <a:pt x="878564" y="7111"/>
                </a:lnTo>
                <a:lnTo>
                  <a:pt x="898883" y="7111"/>
                </a:lnTo>
                <a:lnTo>
                  <a:pt x="898883" y="62228"/>
                </a:lnTo>
                <a:lnTo>
                  <a:pt x="933680" y="62228"/>
                </a:lnTo>
                <a:lnTo>
                  <a:pt x="933680" y="80008"/>
                </a:lnTo>
                <a:lnTo>
                  <a:pt x="898883" y="80008"/>
                </a:lnTo>
                <a:lnTo>
                  <a:pt x="898883" y="102359"/>
                </a:lnTo>
                <a:close/>
              </a:path>
              <a:path w="2720340" h="238759">
                <a:moveTo>
                  <a:pt x="821923" y="120139"/>
                </a:moveTo>
                <a:lnTo>
                  <a:pt x="719056" y="120139"/>
                </a:lnTo>
                <a:lnTo>
                  <a:pt x="719056" y="8381"/>
                </a:lnTo>
                <a:lnTo>
                  <a:pt x="739375" y="8381"/>
                </a:lnTo>
                <a:lnTo>
                  <a:pt x="739375" y="102359"/>
                </a:lnTo>
                <a:lnTo>
                  <a:pt x="898883" y="102359"/>
                </a:lnTo>
                <a:lnTo>
                  <a:pt x="898883" y="106931"/>
                </a:lnTo>
                <a:lnTo>
                  <a:pt x="878564" y="106931"/>
                </a:lnTo>
                <a:lnTo>
                  <a:pt x="868749" y="112959"/>
                </a:lnTo>
                <a:lnTo>
                  <a:pt x="856053" y="117059"/>
                </a:lnTo>
                <a:lnTo>
                  <a:pt x="840453" y="119396"/>
                </a:lnTo>
                <a:lnTo>
                  <a:pt x="821923" y="120139"/>
                </a:lnTo>
                <a:close/>
              </a:path>
              <a:path w="2720340" h="238759">
                <a:moveTo>
                  <a:pt x="898883" y="137410"/>
                </a:moveTo>
                <a:lnTo>
                  <a:pt x="878564" y="137410"/>
                </a:lnTo>
                <a:lnTo>
                  <a:pt x="878564" y="106931"/>
                </a:lnTo>
                <a:lnTo>
                  <a:pt x="898883" y="106931"/>
                </a:lnTo>
                <a:lnTo>
                  <a:pt x="898883" y="137410"/>
                </a:lnTo>
                <a:close/>
              </a:path>
              <a:path w="2720340" h="238759">
                <a:moveTo>
                  <a:pt x="898883" y="238246"/>
                </a:moveTo>
                <a:lnTo>
                  <a:pt x="878564" y="238246"/>
                </a:lnTo>
                <a:lnTo>
                  <a:pt x="878564" y="174747"/>
                </a:lnTo>
                <a:lnTo>
                  <a:pt x="729215" y="174747"/>
                </a:lnTo>
                <a:lnTo>
                  <a:pt x="729215" y="156968"/>
                </a:lnTo>
                <a:lnTo>
                  <a:pt x="898883" y="156968"/>
                </a:lnTo>
                <a:lnTo>
                  <a:pt x="898883" y="238246"/>
                </a:lnTo>
                <a:close/>
              </a:path>
              <a:path w="2720340" h="238759">
                <a:moveTo>
                  <a:pt x="1023594" y="35051"/>
                </a:moveTo>
                <a:lnTo>
                  <a:pt x="1003274" y="35051"/>
                </a:lnTo>
                <a:lnTo>
                  <a:pt x="1003274" y="0"/>
                </a:lnTo>
                <a:lnTo>
                  <a:pt x="1023594" y="0"/>
                </a:lnTo>
                <a:lnTo>
                  <a:pt x="1023594" y="35051"/>
                </a:lnTo>
                <a:close/>
              </a:path>
              <a:path w="2720340" h="238759">
                <a:moveTo>
                  <a:pt x="1078965" y="52830"/>
                </a:moveTo>
                <a:lnTo>
                  <a:pt x="948412" y="52830"/>
                </a:lnTo>
                <a:lnTo>
                  <a:pt x="948412" y="35051"/>
                </a:lnTo>
                <a:lnTo>
                  <a:pt x="1078965" y="35051"/>
                </a:lnTo>
                <a:lnTo>
                  <a:pt x="1078965" y="52830"/>
                </a:lnTo>
                <a:close/>
              </a:path>
              <a:path w="2720340" h="238759">
                <a:moveTo>
                  <a:pt x="1014196" y="222752"/>
                </a:moveTo>
                <a:lnTo>
                  <a:pt x="970426" y="200460"/>
                </a:lnTo>
                <a:lnTo>
                  <a:pt x="958318" y="149348"/>
                </a:lnTo>
                <a:lnTo>
                  <a:pt x="959719" y="129274"/>
                </a:lnTo>
                <a:lnTo>
                  <a:pt x="979399" y="87627"/>
                </a:lnTo>
                <a:lnTo>
                  <a:pt x="1014196" y="75690"/>
                </a:lnTo>
                <a:lnTo>
                  <a:pt x="1024277" y="76448"/>
                </a:lnTo>
                <a:lnTo>
                  <a:pt x="1033500" y="78706"/>
                </a:lnTo>
                <a:lnTo>
                  <a:pt x="1041770" y="82440"/>
                </a:lnTo>
                <a:lnTo>
                  <a:pt x="1048993" y="87627"/>
                </a:lnTo>
                <a:lnTo>
                  <a:pt x="1053918" y="93469"/>
                </a:lnTo>
                <a:lnTo>
                  <a:pt x="1005306" y="93469"/>
                </a:lnTo>
                <a:lnTo>
                  <a:pt x="997941" y="96517"/>
                </a:lnTo>
                <a:lnTo>
                  <a:pt x="979455" y="133854"/>
                </a:lnTo>
                <a:lnTo>
                  <a:pt x="978637" y="149348"/>
                </a:lnTo>
                <a:lnTo>
                  <a:pt x="979455" y="164953"/>
                </a:lnTo>
                <a:lnTo>
                  <a:pt x="997941" y="202432"/>
                </a:lnTo>
                <a:lnTo>
                  <a:pt x="1005306" y="205480"/>
                </a:lnTo>
                <a:lnTo>
                  <a:pt x="1053720" y="205480"/>
                </a:lnTo>
                <a:lnTo>
                  <a:pt x="1048993" y="211068"/>
                </a:lnTo>
                <a:lnTo>
                  <a:pt x="1041770" y="216216"/>
                </a:lnTo>
                <a:lnTo>
                  <a:pt x="1033500" y="219863"/>
                </a:lnTo>
                <a:lnTo>
                  <a:pt x="1024277" y="222034"/>
                </a:lnTo>
                <a:lnTo>
                  <a:pt x="1014196" y="222752"/>
                </a:lnTo>
                <a:close/>
              </a:path>
              <a:path w="2720340" h="238759">
                <a:moveTo>
                  <a:pt x="1053720" y="205480"/>
                </a:moveTo>
                <a:lnTo>
                  <a:pt x="1023086" y="205480"/>
                </a:lnTo>
                <a:lnTo>
                  <a:pt x="1030452" y="202432"/>
                </a:lnTo>
                <a:lnTo>
                  <a:pt x="1036294" y="197099"/>
                </a:lnTo>
                <a:lnTo>
                  <a:pt x="1042255" y="188923"/>
                </a:lnTo>
                <a:lnTo>
                  <a:pt x="1046453" y="178176"/>
                </a:lnTo>
                <a:lnTo>
                  <a:pt x="1048938" y="164953"/>
                </a:lnTo>
                <a:lnTo>
                  <a:pt x="1049755" y="149348"/>
                </a:lnTo>
                <a:lnTo>
                  <a:pt x="1048938" y="133854"/>
                </a:lnTo>
                <a:lnTo>
                  <a:pt x="1030452" y="96517"/>
                </a:lnTo>
                <a:lnTo>
                  <a:pt x="1023086" y="93469"/>
                </a:lnTo>
                <a:lnTo>
                  <a:pt x="1053918" y="93469"/>
                </a:lnTo>
                <a:lnTo>
                  <a:pt x="1057966" y="98271"/>
                </a:lnTo>
                <a:lnTo>
                  <a:pt x="1064582" y="112201"/>
                </a:lnTo>
                <a:lnTo>
                  <a:pt x="1068674" y="129274"/>
                </a:lnTo>
                <a:lnTo>
                  <a:pt x="1070075" y="149348"/>
                </a:lnTo>
                <a:lnTo>
                  <a:pt x="1068674" y="169528"/>
                </a:lnTo>
                <a:lnTo>
                  <a:pt x="1064582" y="186590"/>
                </a:lnTo>
                <a:lnTo>
                  <a:pt x="1057966" y="200460"/>
                </a:lnTo>
                <a:lnTo>
                  <a:pt x="1053720" y="205480"/>
                </a:lnTo>
                <a:close/>
              </a:path>
              <a:path w="2720340" h="238759">
                <a:moveTo>
                  <a:pt x="1135097" y="234436"/>
                </a:moveTo>
                <a:lnTo>
                  <a:pt x="1114778" y="234436"/>
                </a:lnTo>
                <a:lnTo>
                  <a:pt x="1114778" y="7111"/>
                </a:lnTo>
                <a:lnTo>
                  <a:pt x="1135097" y="7111"/>
                </a:lnTo>
                <a:lnTo>
                  <a:pt x="1135097" y="102613"/>
                </a:lnTo>
                <a:lnTo>
                  <a:pt x="1172180" y="102613"/>
                </a:lnTo>
                <a:lnTo>
                  <a:pt x="1172180" y="120392"/>
                </a:lnTo>
                <a:lnTo>
                  <a:pt x="1135097" y="120392"/>
                </a:lnTo>
                <a:lnTo>
                  <a:pt x="1135097" y="234436"/>
                </a:lnTo>
                <a:close/>
              </a:path>
              <a:path w="2720340" h="238759">
                <a:moveTo>
                  <a:pt x="1193262" y="94485"/>
                </a:moveTo>
                <a:lnTo>
                  <a:pt x="1193262" y="76198"/>
                </a:lnTo>
                <a:lnTo>
                  <a:pt x="1224384" y="69598"/>
                </a:lnTo>
                <a:lnTo>
                  <a:pt x="1251744" y="57878"/>
                </a:lnTo>
                <a:lnTo>
                  <a:pt x="1271198" y="41158"/>
                </a:lnTo>
                <a:lnTo>
                  <a:pt x="1278604" y="19557"/>
                </a:lnTo>
                <a:lnTo>
                  <a:pt x="1278604" y="8381"/>
                </a:lnTo>
                <a:lnTo>
                  <a:pt x="1299177" y="8381"/>
                </a:lnTo>
                <a:lnTo>
                  <a:pt x="1299177" y="19557"/>
                </a:lnTo>
                <a:lnTo>
                  <a:pt x="1306372" y="41123"/>
                </a:lnTo>
                <a:lnTo>
                  <a:pt x="1318354" y="51560"/>
                </a:lnTo>
                <a:lnTo>
                  <a:pt x="1288763" y="51560"/>
                </a:lnTo>
                <a:lnTo>
                  <a:pt x="1273198" y="66804"/>
                </a:lnTo>
                <a:lnTo>
                  <a:pt x="1251109" y="79404"/>
                </a:lnTo>
                <a:lnTo>
                  <a:pt x="1223971" y="88814"/>
                </a:lnTo>
                <a:lnTo>
                  <a:pt x="1193262" y="94485"/>
                </a:lnTo>
                <a:close/>
              </a:path>
              <a:path w="2720340" h="238759">
                <a:moveTo>
                  <a:pt x="1384773" y="94485"/>
                </a:moveTo>
                <a:lnTo>
                  <a:pt x="1353448" y="88778"/>
                </a:lnTo>
                <a:lnTo>
                  <a:pt x="1326196" y="79309"/>
                </a:lnTo>
                <a:lnTo>
                  <a:pt x="1304229" y="66697"/>
                </a:lnTo>
                <a:lnTo>
                  <a:pt x="1288763" y="51560"/>
                </a:lnTo>
                <a:lnTo>
                  <a:pt x="1318354" y="51560"/>
                </a:lnTo>
                <a:lnTo>
                  <a:pt x="1325497" y="57783"/>
                </a:lnTo>
                <a:lnTo>
                  <a:pt x="1352861" y="69491"/>
                </a:lnTo>
                <a:lnTo>
                  <a:pt x="1384773" y="76198"/>
                </a:lnTo>
                <a:lnTo>
                  <a:pt x="1384773" y="94485"/>
                </a:lnTo>
                <a:close/>
              </a:path>
              <a:path w="2720340" h="238759">
                <a:moveTo>
                  <a:pt x="1299177" y="122170"/>
                </a:moveTo>
                <a:lnTo>
                  <a:pt x="1278604" y="122170"/>
                </a:lnTo>
                <a:lnTo>
                  <a:pt x="1278604" y="84579"/>
                </a:lnTo>
                <a:lnTo>
                  <a:pt x="1299177" y="84579"/>
                </a:lnTo>
                <a:lnTo>
                  <a:pt x="1299177" y="122170"/>
                </a:lnTo>
                <a:close/>
              </a:path>
              <a:path w="2720340" h="238759">
                <a:moveTo>
                  <a:pt x="1391631" y="139696"/>
                </a:moveTo>
                <a:lnTo>
                  <a:pt x="1186912" y="139696"/>
                </a:lnTo>
                <a:lnTo>
                  <a:pt x="1186912" y="122170"/>
                </a:lnTo>
                <a:lnTo>
                  <a:pt x="1391631" y="122170"/>
                </a:lnTo>
                <a:lnTo>
                  <a:pt x="1391631" y="139696"/>
                </a:lnTo>
                <a:close/>
              </a:path>
              <a:path w="2720340" h="238759">
                <a:moveTo>
                  <a:pt x="1376137" y="238246"/>
                </a:moveTo>
                <a:lnTo>
                  <a:pt x="1355818" y="238246"/>
                </a:lnTo>
                <a:lnTo>
                  <a:pt x="1355818" y="187701"/>
                </a:lnTo>
                <a:lnTo>
                  <a:pt x="1200628" y="187701"/>
                </a:lnTo>
                <a:lnTo>
                  <a:pt x="1200628" y="170175"/>
                </a:lnTo>
                <a:lnTo>
                  <a:pt x="1376137" y="170175"/>
                </a:lnTo>
                <a:lnTo>
                  <a:pt x="1376137" y="238246"/>
                </a:lnTo>
                <a:close/>
              </a:path>
              <a:path w="2720340" h="238759">
                <a:moveTo>
                  <a:pt x="1616161" y="135378"/>
                </a:moveTo>
                <a:lnTo>
                  <a:pt x="1436588" y="135378"/>
                </a:lnTo>
                <a:lnTo>
                  <a:pt x="1436588" y="11175"/>
                </a:lnTo>
                <a:lnTo>
                  <a:pt x="1614129" y="11175"/>
                </a:lnTo>
                <a:lnTo>
                  <a:pt x="1614129" y="28955"/>
                </a:lnTo>
                <a:lnTo>
                  <a:pt x="1456907" y="28955"/>
                </a:lnTo>
                <a:lnTo>
                  <a:pt x="1456907" y="117345"/>
                </a:lnTo>
                <a:lnTo>
                  <a:pt x="1616161" y="117345"/>
                </a:lnTo>
                <a:lnTo>
                  <a:pt x="1616161" y="135378"/>
                </a:lnTo>
                <a:close/>
              </a:path>
              <a:path w="2720340" h="238759">
                <a:moveTo>
                  <a:pt x="1536153" y="206496"/>
                </a:moveTo>
                <a:lnTo>
                  <a:pt x="1515580" y="206496"/>
                </a:lnTo>
                <a:lnTo>
                  <a:pt x="1515580" y="135378"/>
                </a:lnTo>
                <a:lnTo>
                  <a:pt x="1536153" y="135378"/>
                </a:lnTo>
                <a:lnTo>
                  <a:pt x="1536153" y="206496"/>
                </a:lnTo>
                <a:close/>
              </a:path>
              <a:path w="2720340" h="238759">
                <a:moveTo>
                  <a:pt x="1626575" y="224276"/>
                </a:moveTo>
                <a:lnTo>
                  <a:pt x="1424396" y="224276"/>
                </a:lnTo>
                <a:lnTo>
                  <a:pt x="1424396" y="206496"/>
                </a:lnTo>
                <a:lnTo>
                  <a:pt x="1626575" y="206496"/>
                </a:lnTo>
                <a:lnTo>
                  <a:pt x="1626575" y="224276"/>
                </a:lnTo>
                <a:close/>
              </a:path>
              <a:path w="2720340" h="238759">
                <a:moveTo>
                  <a:pt x="1870409" y="231896"/>
                </a:moveTo>
                <a:lnTo>
                  <a:pt x="1850597" y="231896"/>
                </a:lnTo>
                <a:lnTo>
                  <a:pt x="1850597" y="119885"/>
                </a:lnTo>
                <a:lnTo>
                  <a:pt x="1819864" y="119885"/>
                </a:lnTo>
                <a:lnTo>
                  <a:pt x="1819864" y="101851"/>
                </a:lnTo>
                <a:lnTo>
                  <a:pt x="1850597" y="101851"/>
                </a:lnTo>
                <a:lnTo>
                  <a:pt x="1850597" y="8381"/>
                </a:lnTo>
                <a:lnTo>
                  <a:pt x="1870409" y="8381"/>
                </a:lnTo>
                <a:lnTo>
                  <a:pt x="1870409" y="231896"/>
                </a:lnTo>
                <a:close/>
              </a:path>
              <a:path w="2720340" h="238759">
                <a:moveTo>
                  <a:pt x="1788623" y="218434"/>
                </a:moveTo>
                <a:lnTo>
                  <a:pt x="1734014" y="218434"/>
                </a:lnTo>
                <a:lnTo>
                  <a:pt x="1734014" y="104899"/>
                </a:lnTo>
                <a:lnTo>
                  <a:pt x="1788877" y="104899"/>
                </a:lnTo>
                <a:lnTo>
                  <a:pt x="1788877" y="28955"/>
                </a:lnTo>
                <a:lnTo>
                  <a:pt x="1734014" y="28955"/>
                </a:lnTo>
                <a:lnTo>
                  <a:pt x="1734014" y="11175"/>
                </a:lnTo>
                <a:lnTo>
                  <a:pt x="1808942" y="11175"/>
                </a:lnTo>
                <a:lnTo>
                  <a:pt x="1808942" y="122678"/>
                </a:lnTo>
                <a:lnTo>
                  <a:pt x="1753826" y="122678"/>
                </a:lnTo>
                <a:lnTo>
                  <a:pt x="1753826" y="200908"/>
                </a:lnTo>
                <a:lnTo>
                  <a:pt x="1830532" y="200908"/>
                </a:lnTo>
                <a:lnTo>
                  <a:pt x="1830532" y="211830"/>
                </a:lnTo>
                <a:lnTo>
                  <a:pt x="1821769" y="215005"/>
                </a:lnTo>
                <a:lnTo>
                  <a:pt x="1811673" y="217037"/>
                </a:lnTo>
                <a:lnTo>
                  <a:pt x="1800529" y="218117"/>
                </a:lnTo>
                <a:lnTo>
                  <a:pt x="1788623" y="218434"/>
                </a:lnTo>
                <a:close/>
              </a:path>
              <a:path w="2720340" h="238759">
                <a:moveTo>
                  <a:pt x="1830532" y="200908"/>
                </a:moveTo>
                <a:lnTo>
                  <a:pt x="1789639" y="200908"/>
                </a:lnTo>
                <a:lnTo>
                  <a:pt x="1800922" y="200635"/>
                </a:lnTo>
                <a:lnTo>
                  <a:pt x="1811705" y="199670"/>
                </a:lnTo>
                <a:lnTo>
                  <a:pt x="1821678" y="197801"/>
                </a:lnTo>
                <a:lnTo>
                  <a:pt x="1830532" y="194813"/>
                </a:lnTo>
                <a:lnTo>
                  <a:pt x="1830532" y="200908"/>
                </a:lnTo>
                <a:close/>
              </a:path>
              <a:path w="2720340" h="238759">
                <a:moveTo>
                  <a:pt x="1918922" y="234436"/>
                </a:moveTo>
                <a:lnTo>
                  <a:pt x="1899110" y="234436"/>
                </a:lnTo>
                <a:lnTo>
                  <a:pt x="1899110" y="7111"/>
                </a:lnTo>
                <a:lnTo>
                  <a:pt x="1918922" y="7111"/>
                </a:lnTo>
                <a:lnTo>
                  <a:pt x="1918922" y="234436"/>
                </a:lnTo>
                <a:close/>
              </a:path>
              <a:path w="2720340" h="238759">
                <a:moveTo>
                  <a:pt x="2106369" y="51814"/>
                </a:moveTo>
                <a:lnTo>
                  <a:pt x="2087065" y="51814"/>
                </a:lnTo>
                <a:lnTo>
                  <a:pt x="2087065" y="8381"/>
                </a:lnTo>
                <a:lnTo>
                  <a:pt x="2106369" y="8381"/>
                </a:lnTo>
                <a:lnTo>
                  <a:pt x="2106369" y="51814"/>
                </a:lnTo>
                <a:close/>
              </a:path>
              <a:path w="2720340" h="238759">
                <a:moveTo>
                  <a:pt x="2054808" y="114551"/>
                </a:moveTo>
                <a:lnTo>
                  <a:pt x="1967942" y="114551"/>
                </a:lnTo>
                <a:lnTo>
                  <a:pt x="1967942" y="9651"/>
                </a:lnTo>
                <a:lnTo>
                  <a:pt x="1986992" y="9651"/>
                </a:lnTo>
                <a:lnTo>
                  <a:pt x="1986992" y="44194"/>
                </a:lnTo>
                <a:lnTo>
                  <a:pt x="2054808" y="44194"/>
                </a:lnTo>
                <a:lnTo>
                  <a:pt x="2054808" y="51814"/>
                </a:lnTo>
                <a:lnTo>
                  <a:pt x="2106369" y="51814"/>
                </a:lnTo>
                <a:lnTo>
                  <a:pt x="2106369" y="61212"/>
                </a:lnTo>
                <a:lnTo>
                  <a:pt x="1986992" y="61212"/>
                </a:lnTo>
                <a:lnTo>
                  <a:pt x="1986992" y="97787"/>
                </a:lnTo>
                <a:lnTo>
                  <a:pt x="2054808" y="97787"/>
                </a:lnTo>
                <a:lnTo>
                  <a:pt x="2054808" y="114551"/>
                </a:lnTo>
                <a:close/>
              </a:path>
              <a:path w="2720340" h="238759">
                <a:moveTo>
                  <a:pt x="2054808" y="44194"/>
                </a:moveTo>
                <a:lnTo>
                  <a:pt x="2035759" y="44194"/>
                </a:lnTo>
                <a:lnTo>
                  <a:pt x="2035759" y="9651"/>
                </a:lnTo>
                <a:lnTo>
                  <a:pt x="2054808" y="9651"/>
                </a:lnTo>
                <a:lnTo>
                  <a:pt x="2054808" y="44194"/>
                </a:lnTo>
                <a:close/>
              </a:path>
              <a:path w="2720340" h="238759">
                <a:moveTo>
                  <a:pt x="2054808" y="97787"/>
                </a:moveTo>
                <a:lnTo>
                  <a:pt x="2035759" y="97787"/>
                </a:lnTo>
                <a:lnTo>
                  <a:pt x="2035759" y="61212"/>
                </a:lnTo>
                <a:lnTo>
                  <a:pt x="2106369" y="61212"/>
                </a:lnTo>
                <a:lnTo>
                  <a:pt x="2106369" y="69340"/>
                </a:lnTo>
                <a:lnTo>
                  <a:pt x="2054808" y="69340"/>
                </a:lnTo>
                <a:lnTo>
                  <a:pt x="2054808" y="97787"/>
                </a:lnTo>
                <a:close/>
              </a:path>
              <a:path w="2720340" h="238759">
                <a:moveTo>
                  <a:pt x="2106369" y="118615"/>
                </a:moveTo>
                <a:lnTo>
                  <a:pt x="2087065" y="118615"/>
                </a:lnTo>
                <a:lnTo>
                  <a:pt x="2087065" y="69340"/>
                </a:lnTo>
                <a:lnTo>
                  <a:pt x="2106369" y="69340"/>
                </a:lnTo>
                <a:lnTo>
                  <a:pt x="2106369" y="118615"/>
                </a:lnTo>
                <a:close/>
              </a:path>
              <a:path w="2720340" h="238759">
                <a:moveTo>
                  <a:pt x="2156152" y="120139"/>
                </a:moveTo>
                <a:lnTo>
                  <a:pt x="2136340" y="120139"/>
                </a:lnTo>
                <a:lnTo>
                  <a:pt x="2136340" y="7111"/>
                </a:lnTo>
                <a:lnTo>
                  <a:pt x="2156152" y="7111"/>
                </a:lnTo>
                <a:lnTo>
                  <a:pt x="2156152" y="120139"/>
                </a:lnTo>
                <a:close/>
              </a:path>
              <a:path w="2720340" h="238759">
                <a:moveTo>
                  <a:pt x="2158692" y="236976"/>
                </a:moveTo>
                <a:lnTo>
                  <a:pt x="1985214" y="236976"/>
                </a:lnTo>
                <a:lnTo>
                  <a:pt x="1985214" y="178557"/>
                </a:lnTo>
                <a:lnTo>
                  <a:pt x="2135578" y="178557"/>
                </a:lnTo>
                <a:lnTo>
                  <a:pt x="2135578" y="153158"/>
                </a:lnTo>
                <a:lnTo>
                  <a:pt x="1985214" y="153158"/>
                </a:lnTo>
                <a:lnTo>
                  <a:pt x="1985214" y="136648"/>
                </a:lnTo>
                <a:lnTo>
                  <a:pt x="2156152" y="136648"/>
                </a:lnTo>
                <a:lnTo>
                  <a:pt x="2156152" y="195067"/>
                </a:lnTo>
                <a:lnTo>
                  <a:pt x="2005533" y="195067"/>
                </a:lnTo>
                <a:lnTo>
                  <a:pt x="2005533" y="220466"/>
                </a:lnTo>
                <a:lnTo>
                  <a:pt x="2158692" y="220466"/>
                </a:lnTo>
                <a:lnTo>
                  <a:pt x="2158692" y="236976"/>
                </a:lnTo>
                <a:close/>
              </a:path>
              <a:path w="2720340" h="238759">
                <a:moveTo>
                  <a:pt x="2269687" y="220212"/>
                </a:moveTo>
                <a:lnTo>
                  <a:pt x="2269687" y="200400"/>
                </a:lnTo>
                <a:lnTo>
                  <a:pt x="2296432" y="185006"/>
                </a:lnTo>
                <a:lnTo>
                  <a:pt x="2316390" y="159539"/>
                </a:lnTo>
                <a:lnTo>
                  <a:pt x="2328871" y="124214"/>
                </a:lnTo>
                <a:lnTo>
                  <a:pt x="2333185" y="79246"/>
                </a:lnTo>
                <a:lnTo>
                  <a:pt x="2333185" y="28955"/>
                </a:lnTo>
                <a:lnTo>
                  <a:pt x="2272735" y="28955"/>
                </a:lnTo>
                <a:lnTo>
                  <a:pt x="2272735" y="11175"/>
                </a:lnTo>
                <a:lnTo>
                  <a:pt x="2353505" y="11175"/>
                </a:lnTo>
                <a:lnTo>
                  <a:pt x="2353405" y="79246"/>
                </a:lnTo>
                <a:lnTo>
                  <a:pt x="2348480" y="129596"/>
                </a:lnTo>
                <a:lnTo>
                  <a:pt x="2333122" y="170842"/>
                </a:lnTo>
                <a:lnTo>
                  <a:pt x="2307000" y="201278"/>
                </a:lnTo>
                <a:lnTo>
                  <a:pt x="2269687" y="220212"/>
                </a:lnTo>
                <a:close/>
              </a:path>
              <a:path w="2720340" h="238759">
                <a:moveTo>
                  <a:pt x="2457642" y="100835"/>
                </a:moveTo>
                <a:lnTo>
                  <a:pt x="2437831" y="100835"/>
                </a:lnTo>
                <a:lnTo>
                  <a:pt x="2437831" y="7111"/>
                </a:lnTo>
                <a:lnTo>
                  <a:pt x="2457642" y="7111"/>
                </a:lnTo>
                <a:lnTo>
                  <a:pt x="2457642" y="100835"/>
                </a:lnTo>
                <a:close/>
              </a:path>
              <a:path w="2720340" h="238759">
                <a:moveTo>
                  <a:pt x="2404557" y="231896"/>
                </a:moveTo>
                <a:lnTo>
                  <a:pt x="2384746" y="231896"/>
                </a:lnTo>
                <a:lnTo>
                  <a:pt x="2384746" y="8381"/>
                </a:lnTo>
                <a:lnTo>
                  <a:pt x="2404557" y="8381"/>
                </a:lnTo>
                <a:lnTo>
                  <a:pt x="2404557" y="100835"/>
                </a:lnTo>
                <a:lnTo>
                  <a:pt x="2457642" y="100835"/>
                </a:lnTo>
                <a:lnTo>
                  <a:pt x="2457642" y="118615"/>
                </a:lnTo>
                <a:lnTo>
                  <a:pt x="2404557" y="118615"/>
                </a:lnTo>
                <a:lnTo>
                  <a:pt x="2404557" y="231896"/>
                </a:lnTo>
                <a:close/>
              </a:path>
              <a:path w="2720340" h="238759">
                <a:moveTo>
                  <a:pt x="2457642" y="234436"/>
                </a:moveTo>
                <a:lnTo>
                  <a:pt x="2437831" y="234436"/>
                </a:lnTo>
                <a:lnTo>
                  <a:pt x="2437831" y="118615"/>
                </a:lnTo>
                <a:lnTo>
                  <a:pt x="2457642" y="118615"/>
                </a:lnTo>
                <a:lnTo>
                  <a:pt x="2457642" y="234436"/>
                </a:lnTo>
                <a:close/>
              </a:path>
              <a:path w="2720340" h="238759">
                <a:moveTo>
                  <a:pt x="2614102" y="112773"/>
                </a:moveTo>
                <a:lnTo>
                  <a:pt x="2505139" y="112773"/>
                </a:lnTo>
                <a:lnTo>
                  <a:pt x="2505139" y="9651"/>
                </a:lnTo>
                <a:lnTo>
                  <a:pt x="2525204" y="9651"/>
                </a:lnTo>
                <a:lnTo>
                  <a:pt x="2525204" y="43178"/>
                </a:lnTo>
                <a:lnTo>
                  <a:pt x="2614102" y="43178"/>
                </a:lnTo>
                <a:lnTo>
                  <a:pt x="2614102" y="59942"/>
                </a:lnTo>
                <a:lnTo>
                  <a:pt x="2525204" y="59942"/>
                </a:lnTo>
                <a:lnTo>
                  <a:pt x="2525204" y="96009"/>
                </a:lnTo>
                <a:lnTo>
                  <a:pt x="2614102" y="96009"/>
                </a:lnTo>
                <a:lnTo>
                  <a:pt x="2614102" y="112773"/>
                </a:lnTo>
                <a:close/>
              </a:path>
              <a:path w="2720340" h="238759">
                <a:moveTo>
                  <a:pt x="2614102" y="43178"/>
                </a:moveTo>
                <a:lnTo>
                  <a:pt x="2594037" y="43178"/>
                </a:lnTo>
                <a:lnTo>
                  <a:pt x="2594037" y="9651"/>
                </a:lnTo>
                <a:lnTo>
                  <a:pt x="2614102" y="9651"/>
                </a:lnTo>
                <a:lnTo>
                  <a:pt x="2614102" y="43178"/>
                </a:lnTo>
                <a:close/>
              </a:path>
              <a:path w="2720340" h="238759">
                <a:moveTo>
                  <a:pt x="2614102" y="96009"/>
                </a:moveTo>
                <a:lnTo>
                  <a:pt x="2594037" y="96009"/>
                </a:lnTo>
                <a:lnTo>
                  <a:pt x="2594037" y="59942"/>
                </a:lnTo>
                <a:lnTo>
                  <a:pt x="2614102" y="59942"/>
                </a:lnTo>
                <a:lnTo>
                  <a:pt x="2614102" y="96009"/>
                </a:lnTo>
                <a:close/>
              </a:path>
              <a:path w="2720340" h="238759">
                <a:moveTo>
                  <a:pt x="2684966" y="118869"/>
                </a:moveTo>
                <a:lnTo>
                  <a:pt x="2664647" y="118869"/>
                </a:lnTo>
                <a:lnTo>
                  <a:pt x="2664647" y="7111"/>
                </a:lnTo>
                <a:lnTo>
                  <a:pt x="2684966" y="7111"/>
                </a:lnTo>
                <a:lnTo>
                  <a:pt x="2684966" y="54354"/>
                </a:lnTo>
                <a:lnTo>
                  <a:pt x="2719764" y="54354"/>
                </a:lnTo>
                <a:lnTo>
                  <a:pt x="2719764" y="72134"/>
                </a:lnTo>
                <a:lnTo>
                  <a:pt x="2684966" y="72134"/>
                </a:lnTo>
                <a:lnTo>
                  <a:pt x="2684966" y="118869"/>
                </a:lnTo>
                <a:close/>
              </a:path>
              <a:path w="2720340" h="238759">
                <a:moveTo>
                  <a:pt x="2688014" y="236976"/>
                </a:moveTo>
                <a:lnTo>
                  <a:pt x="2518347" y="236976"/>
                </a:lnTo>
                <a:lnTo>
                  <a:pt x="2518347" y="178557"/>
                </a:lnTo>
                <a:lnTo>
                  <a:pt x="2664647" y="178557"/>
                </a:lnTo>
                <a:lnTo>
                  <a:pt x="2664647" y="153158"/>
                </a:lnTo>
                <a:lnTo>
                  <a:pt x="2518347" y="153158"/>
                </a:lnTo>
                <a:lnTo>
                  <a:pt x="2518347" y="136648"/>
                </a:lnTo>
                <a:lnTo>
                  <a:pt x="2684966" y="136648"/>
                </a:lnTo>
                <a:lnTo>
                  <a:pt x="2684966" y="195067"/>
                </a:lnTo>
                <a:lnTo>
                  <a:pt x="2538666" y="195067"/>
                </a:lnTo>
                <a:lnTo>
                  <a:pt x="2538666" y="220466"/>
                </a:lnTo>
                <a:lnTo>
                  <a:pt x="2688014" y="220466"/>
                </a:lnTo>
                <a:lnTo>
                  <a:pt x="2688014" y="23697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8412" y="7994884"/>
            <a:ext cx="2786380" cy="241300"/>
          </a:xfrm>
          <a:custGeom>
            <a:avLst/>
            <a:gdLst/>
            <a:ahLst/>
            <a:cxnLst/>
            <a:rect l="l" t="t" r="r" b="b"/>
            <a:pathLst>
              <a:path w="2786379" h="241300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786379" h="241300">
                <a:moveTo>
                  <a:pt x="278377" y="89913"/>
                </a:moveTo>
                <a:lnTo>
                  <a:pt x="232404" y="86389"/>
                </a:lnTo>
                <a:lnTo>
                  <a:pt x="194829" y="69475"/>
                </a:lnTo>
                <a:lnTo>
                  <a:pt x="186685" y="48258"/>
                </a:lnTo>
                <a:lnTo>
                  <a:pt x="187621" y="40345"/>
                </a:lnTo>
                <a:lnTo>
                  <a:pt x="232404" y="10477"/>
                </a:lnTo>
                <a:lnTo>
                  <a:pt x="278377" y="7111"/>
                </a:lnTo>
                <a:lnTo>
                  <a:pt x="302875" y="7913"/>
                </a:lnTo>
                <a:lnTo>
                  <a:pt x="324254" y="10477"/>
                </a:lnTo>
                <a:lnTo>
                  <a:pt x="342061" y="15041"/>
                </a:lnTo>
                <a:lnTo>
                  <a:pt x="355845" y="21843"/>
                </a:lnTo>
                <a:lnTo>
                  <a:pt x="358685" y="24383"/>
                </a:lnTo>
                <a:lnTo>
                  <a:pt x="278377" y="24383"/>
                </a:lnTo>
                <a:lnTo>
                  <a:pt x="257315" y="24978"/>
                </a:lnTo>
                <a:lnTo>
                  <a:pt x="215132" y="35051"/>
                </a:lnTo>
                <a:lnTo>
                  <a:pt x="207258" y="42924"/>
                </a:lnTo>
                <a:lnTo>
                  <a:pt x="207258" y="53846"/>
                </a:lnTo>
                <a:lnTo>
                  <a:pt x="257315" y="71796"/>
                </a:lnTo>
                <a:lnTo>
                  <a:pt x="278377" y="72388"/>
                </a:lnTo>
                <a:lnTo>
                  <a:pt x="358471" y="72388"/>
                </a:lnTo>
                <a:lnTo>
                  <a:pt x="355845" y="74674"/>
                </a:lnTo>
                <a:lnTo>
                  <a:pt x="342061" y="81662"/>
                </a:lnTo>
                <a:lnTo>
                  <a:pt x="324254" y="86389"/>
                </a:lnTo>
                <a:lnTo>
                  <a:pt x="302875" y="89068"/>
                </a:lnTo>
                <a:lnTo>
                  <a:pt x="278377" y="89913"/>
                </a:lnTo>
                <a:close/>
              </a:path>
              <a:path w="2786379" h="241300">
                <a:moveTo>
                  <a:pt x="358471" y="72388"/>
                </a:moveTo>
                <a:lnTo>
                  <a:pt x="278377" y="72388"/>
                </a:lnTo>
                <a:lnTo>
                  <a:pt x="299470" y="71796"/>
                </a:lnTo>
                <a:lnTo>
                  <a:pt x="317206" y="69943"/>
                </a:lnTo>
                <a:lnTo>
                  <a:pt x="331275" y="66709"/>
                </a:lnTo>
                <a:lnTo>
                  <a:pt x="341367" y="61974"/>
                </a:lnTo>
                <a:lnTo>
                  <a:pt x="346955" y="58418"/>
                </a:lnTo>
                <a:lnTo>
                  <a:pt x="349495" y="53846"/>
                </a:lnTo>
                <a:lnTo>
                  <a:pt x="349495" y="42924"/>
                </a:lnTo>
                <a:lnTo>
                  <a:pt x="299470" y="24978"/>
                </a:lnTo>
                <a:lnTo>
                  <a:pt x="278377" y="24383"/>
                </a:lnTo>
                <a:lnTo>
                  <a:pt x="358685" y="24383"/>
                </a:lnTo>
                <a:lnTo>
                  <a:pt x="361817" y="27185"/>
                </a:lnTo>
                <a:lnTo>
                  <a:pt x="366290" y="33336"/>
                </a:lnTo>
                <a:lnTo>
                  <a:pt x="369096" y="40345"/>
                </a:lnTo>
                <a:lnTo>
                  <a:pt x="370068" y="48258"/>
                </a:lnTo>
                <a:lnTo>
                  <a:pt x="369096" y="56315"/>
                </a:lnTo>
                <a:lnTo>
                  <a:pt x="366290" y="63371"/>
                </a:lnTo>
                <a:lnTo>
                  <a:pt x="361817" y="69475"/>
                </a:lnTo>
                <a:lnTo>
                  <a:pt x="358471" y="72388"/>
                </a:lnTo>
                <a:close/>
              </a:path>
              <a:path w="2786379" h="241300">
                <a:moveTo>
                  <a:pt x="380482" y="131822"/>
                </a:moveTo>
                <a:lnTo>
                  <a:pt x="175763" y="131822"/>
                </a:lnTo>
                <a:lnTo>
                  <a:pt x="175763" y="114297"/>
                </a:lnTo>
                <a:lnTo>
                  <a:pt x="380482" y="114297"/>
                </a:lnTo>
                <a:lnTo>
                  <a:pt x="380482" y="131822"/>
                </a:lnTo>
                <a:close/>
              </a:path>
              <a:path w="2786379" h="241300">
                <a:moveTo>
                  <a:pt x="364988" y="236976"/>
                </a:moveTo>
                <a:lnTo>
                  <a:pt x="191257" y="236976"/>
                </a:lnTo>
                <a:lnTo>
                  <a:pt x="191257" y="161539"/>
                </a:lnTo>
                <a:lnTo>
                  <a:pt x="364988" y="161539"/>
                </a:lnTo>
                <a:lnTo>
                  <a:pt x="364988" y="179065"/>
                </a:lnTo>
                <a:lnTo>
                  <a:pt x="211576" y="179065"/>
                </a:lnTo>
                <a:lnTo>
                  <a:pt x="211576" y="219704"/>
                </a:lnTo>
                <a:lnTo>
                  <a:pt x="364988" y="219704"/>
                </a:lnTo>
                <a:lnTo>
                  <a:pt x="364988" y="236976"/>
                </a:lnTo>
                <a:close/>
              </a:path>
              <a:path w="2786379" h="241300">
                <a:moveTo>
                  <a:pt x="364988" y="219704"/>
                </a:moveTo>
                <a:lnTo>
                  <a:pt x="344669" y="219704"/>
                </a:lnTo>
                <a:lnTo>
                  <a:pt x="344669" y="179065"/>
                </a:lnTo>
                <a:lnTo>
                  <a:pt x="364988" y="179065"/>
                </a:lnTo>
                <a:lnTo>
                  <a:pt x="364988" y="219704"/>
                </a:lnTo>
                <a:close/>
              </a:path>
              <a:path w="2786379" h="241300">
                <a:moveTo>
                  <a:pt x="410707" y="133600"/>
                </a:moveTo>
                <a:lnTo>
                  <a:pt x="410707" y="115059"/>
                </a:lnTo>
                <a:lnTo>
                  <a:pt x="431805" y="105097"/>
                </a:lnTo>
                <a:lnTo>
                  <a:pt x="448997" y="89469"/>
                </a:lnTo>
                <a:lnTo>
                  <a:pt x="460569" y="68411"/>
                </a:lnTo>
                <a:lnTo>
                  <a:pt x="464808" y="42162"/>
                </a:lnTo>
                <a:lnTo>
                  <a:pt x="464808" y="8381"/>
                </a:lnTo>
                <a:lnTo>
                  <a:pt x="485381" y="8381"/>
                </a:lnTo>
                <a:lnTo>
                  <a:pt x="485381" y="42162"/>
                </a:lnTo>
                <a:lnTo>
                  <a:pt x="489723" y="68371"/>
                </a:lnTo>
                <a:lnTo>
                  <a:pt x="498536" y="83563"/>
                </a:lnTo>
                <a:lnTo>
                  <a:pt x="474968" y="83563"/>
                </a:lnTo>
                <a:lnTo>
                  <a:pt x="465534" y="99311"/>
                </a:lnTo>
                <a:lnTo>
                  <a:pt x="451124" y="113535"/>
                </a:lnTo>
                <a:lnTo>
                  <a:pt x="432571" y="125282"/>
                </a:lnTo>
                <a:lnTo>
                  <a:pt x="410707" y="133600"/>
                </a:lnTo>
                <a:close/>
              </a:path>
              <a:path w="2786379" h="241300">
                <a:moveTo>
                  <a:pt x="539228" y="131060"/>
                </a:moveTo>
                <a:lnTo>
                  <a:pt x="518258" y="123282"/>
                </a:lnTo>
                <a:lnTo>
                  <a:pt x="500050" y="112265"/>
                </a:lnTo>
                <a:lnTo>
                  <a:pt x="485366" y="98771"/>
                </a:lnTo>
                <a:lnTo>
                  <a:pt x="474968" y="83563"/>
                </a:lnTo>
                <a:lnTo>
                  <a:pt x="498536" y="83563"/>
                </a:lnTo>
                <a:lnTo>
                  <a:pt x="501446" y="88580"/>
                </a:lnTo>
                <a:lnTo>
                  <a:pt x="518599" y="103169"/>
                </a:lnTo>
                <a:lnTo>
                  <a:pt x="539228" y="112519"/>
                </a:lnTo>
                <a:lnTo>
                  <a:pt x="539228" y="131060"/>
                </a:lnTo>
                <a:close/>
              </a:path>
              <a:path w="2786379" h="241300">
                <a:moveTo>
                  <a:pt x="602726" y="136902"/>
                </a:moveTo>
                <a:lnTo>
                  <a:pt x="582407" y="136902"/>
                </a:lnTo>
                <a:lnTo>
                  <a:pt x="582407" y="7111"/>
                </a:lnTo>
                <a:lnTo>
                  <a:pt x="602726" y="7111"/>
                </a:lnTo>
                <a:lnTo>
                  <a:pt x="602726" y="136902"/>
                </a:lnTo>
                <a:close/>
              </a:path>
              <a:path w="2786379" h="241300">
                <a:moveTo>
                  <a:pt x="602726" y="238246"/>
                </a:moveTo>
                <a:lnTo>
                  <a:pt x="582407" y="238246"/>
                </a:lnTo>
                <a:lnTo>
                  <a:pt x="582407" y="174747"/>
                </a:lnTo>
                <a:lnTo>
                  <a:pt x="431027" y="174747"/>
                </a:lnTo>
                <a:lnTo>
                  <a:pt x="431027" y="156968"/>
                </a:lnTo>
                <a:lnTo>
                  <a:pt x="602726" y="156968"/>
                </a:lnTo>
                <a:lnTo>
                  <a:pt x="602726" y="238246"/>
                </a:lnTo>
                <a:close/>
              </a:path>
              <a:path w="2786379" h="241300">
                <a:moveTo>
                  <a:pt x="908789" y="69594"/>
                </a:moveTo>
                <a:lnTo>
                  <a:pt x="888977" y="69594"/>
                </a:lnTo>
                <a:lnTo>
                  <a:pt x="888977" y="7111"/>
                </a:lnTo>
                <a:lnTo>
                  <a:pt x="908789" y="7111"/>
                </a:lnTo>
                <a:lnTo>
                  <a:pt x="908789" y="69594"/>
                </a:lnTo>
                <a:close/>
              </a:path>
              <a:path w="2786379" h="241300">
                <a:moveTo>
                  <a:pt x="855450" y="125726"/>
                </a:moveTo>
                <a:lnTo>
                  <a:pt x="792206" y="125726"/>
                </a:lnTo>
                <a:lnTo>
                  <a:pt x="805465" y="125056"/>
                </a:lnTo>
                <a:lnTo>
                  <a:pt x="817129" y="123028"/>
                </a:lnTo>
                <a:lnTo>
                  <a:pt x="827316" y="119619"/>
                </a:lnTo>
                <a:lnTo>
                  <a:pt x="836147" y="114805"/>
                </a:lnTo>
                <a:lnTo>
                  <a:pt x="836147" y="8381"/>
                </a:lnTo>
                <a:lnTo>
                  <a:pt x="855450" y="8381"/>
                </a:lnTo>
                <a:lnTo>
                  <a:pt x="855450" y="69594"/>
                </a:lnTo>
                <a:lnTo>
                  <a:pt x="908789" y="69594"/>
                </a:lnTo>
                <a:lnTo>
                  <a:pt x="908789" y="87373"/>
                </a:lnTo>
                <a:lnTo>
                  <a:pt x="855450" y="87373"/>
                </a:lnTo>
                <a:lnTo>
                  <a:pt x="855450" y="125726"/>
                </a:lnTo>
                <a:close/>
              </a:path>
              <a:path w="2786379" h="241300">
                <a:moveTo>
                  <a:pt x="787380" y="142998"/>
                </a:moveTo>
                <a:lnTo>
                  <a:pt x="720580" y="142998"/>
                </a:lnTo>
                <a:lnTo>
                  <a:pt x="720580" y="67308"/>
                </a:lnTo>
                <a:lnTo>
                  <a:pt x="783062" y="67308"/>
                </a:lnTo>
                <a:lnTo>
                  <a:pt x="783062" y="26923"/>
                </a:lnTo>
                <a:lnTo>
                  <a:pt x="720580" y="26923"/>
                </a:lnTo>
                <a:lnTo>
                  <a:pt x="720580" y="9651"/>
                </a:lnTo>
                <a:lnTo>
                  <a:pt x="802873" y="9651"/>
                </a:lnTo>
                <a:lnTo>
                  <a:pt x="802873" y="84579"/>
                </a:lnTo>
                <a:lnTo>
                  <a:pt x="740391" y="84579"/>
                </a:lnTo>
                <a:lnTo>
                  <a:pt x="740391" y="125726"/>
                </a:lnTo>
                <a:lnTo>
                  <a:pt x="855450" y="125726"/>
                </a:lnTo>
                <a:lnTo>
                  <a:pt x="855450" y="131568"/>
                </a:lnTo>
                <a:lnTo>
                  <a:pt x="836147" y="131568"/>
                </a:lnTo>
                <a:lnTo>
                  <a:pt x="827348" y="136569"/>
                </a:lnTo>
                <a:lnTo>
                  <a:pt x="816430" y="140141"/>
                </a:lnTo>
                <a:lnTo>
                  <a:pt x="803179" y="142284"/>
                </a:lnTo>
                <a:lnTo>
                  <a:pt x="787380" y="142998"/>
                </a:lnTo>
                <a:close/>
              </a:path>
              <a:path w="2786379" h="241300">
                <a:moveTo>
                  <a:pt x="908789" y="171191"/>
                </a:moveTo>
                <a:lnTo>
                  <a:pt x="888977" y="171191"/>
                </a:lnTo>
                <a:lnTo>
                  <a:pt x="888977" y="87373"/>
                </a:lnTo>
                <a:lnTo>
                  <a:pt x="908789" y="87373"/>
                </a:lnTo>
                <a:lnTo>
                  <a:pt x="908789" y="171191"/>
                </a:lnTo>
                <a:close/>
              </a:path>
              <a:path w="2786379" h="241300">
                <a:moveTo>
                  <a:pt x="855450" y="166873"/>
                </a:moveTo>
                <a:lnTo>
                  <a:pt x="836147" y="166873"/>
                </a:lnTo>
                <a:lnTo>
                  <a:pt x="836147" y="131568"/>
                </a:lnTo>
                <a:lnTo>
                  <a:pt x="855450" y="131568"/>
                </a:lnTo>
                <a:lnTo>
                  <a:pt x="855450" y="166873"/>
                </a:lnTo>
                <a:close/>
              </a:path>
              <a:path w="2786379" h="241300">
                <a:moveTo>
                  <a:pt x="913107" y="235452"/>
                </a:moveTo>
                <a:lnTo>
                  <a:pt x="737851" y="235452"/>
                </a:lnTo>
                <a:lnTo>
                  <a:pt x="737851" y="167635"/>
                </a:lnTo>
                <a:lnTo>
                  <a:pt x="758171" y="167635"/>
                </a:lnTo>
                <a:lnTo>
                  <a:pt x="758171" y="217926"/>
                </a:lnTo>
                <a:lnTo>
                  <a:pt x="913107" y="217926"/>
                </a:lnTo>
                <a:lnTo>
                  <a:pt x="913107" y="235452"/>
                </a:lnTo>
                <a:close/>
              </a:path>
              <a:path w="2786379" h="241300">
                <a:moveTo>
                  <a:pt x="1141447" y="134108"/>
                </a:moveTo>
                <a:lnTo>
                  <a:pt x="1121128" y="134108"/>
                </a:lnTo>
                <a:lnTo>
                  <a:pt x="1121128" y="72134"/>
                </a:lnTo>
                <a:lnTo>
                  <a:pt x="1052295" y="72134"/>
                </a:lnTo>
                <a:lnTo>
                  <a:pt x="1052295" y="54354"/>
                </a:lnTo>
                <a:lnTo>
                  <a:pt x="1121128" y="54354"/>
                </a:lnTo>
                <a:lnTo>
                  <a:pt x="1121128" y="7111"/>
                </a:lnTo>
                <a:lnTo>
                  <a:pt x="1141447" y="7111"/>
                </a:lnTo>
                <a:lnTo>
                  <a:pt x="1141447" y="134108"/>
                </a:lnTo>
                <a:close/>
              </a:path>
              <a:path w="2786379" h="241300">
                <a:moveTo>
                  <a:pt x="1046199" y="119631"/>
                </a:moveTo>
                <a:lnTo>
                  <a:pt x="958318" y="119631"/>
                </a:lnTo>
                <a:lnTo>
                  <a:pt x="958318" y="9651"/>
                </a:lnTo>
                <a:lnTo>
                  <a:pt x="1067027" y="9651"/>
                </a:lnTo>
                <a:lnTo>
                  <a:pt x="1067027" y="27685"/>
                </a:lnTo>
                <a:lnTo>
                  <a:pt x="978637" y="27685"/>
                </a:lnTo>
                <a:lnTo>
                  <a:pt x="978637" y="101851"/>
                </a:lnTo>
                <a:lnTo>
                  <a:pt x="1092934" y="101851"/>
                </a:lnTo>
                <a:lnTo>
                  <a:pt x="1092934" y="112519"/>
                </a:lnTo>
                <a:lnTo>
                  <a:pt x="1082917" y="115880"/>
                </a:lnTo>
                <a:lnTo>
                  <a:pt x="1071472" y="118075"/>
                </a:lnTo>
                <a:lnTo>
                  <a:pt x="1059074" y="119269"/>
                </a:lnTo>
                <a:lnTo>
                  <a:pt x="1046199" y="119631"/>
                </a:lnTo>
                <a:close/>
              </a:path>
              <a:path w="2786379" h="241300">
                <a:moveTo>
                  <a:pt x="1092934" y="101851"/>
                </a:moveTo>
                <a:lnTo>
                  <a:pt x="1046961" y="101851"/>
                </a:lnTo>
                <a:lnTo>
                  <a:pt x="1059502" y="101573"/>
                </a:lnTo>
                <a:lnTo>
                  <a:pt x="1071662" y="100581"/>
                </a:lnTo>
                <a:lnTo>
                  <a:pt x="1082965" y="98636"/>
                </a:lnTo>
                <a:lnTo>
                  <a:pt x="1092934" y="95501"/>
                </a:lnTo>
                <a:lnTo>
                  <a:pt x="1092934" y="101851"/>
                </a:lnTo>
                <a:close/>
              </a:path>
              <a:path w="2786379" h="241300">
                <a:moveTo>
                  <a:pt x="1141447" y="236976"/>
                </a:moveTo>
                <a:lnTo>
                  <a:pt x="972541" y="236976"/>
                </a:lnTo>
                <a:lnTo>
                  <a:pt x="972541" y="151888"/>
                </a:lnTo>
                <a:lnTo>
                  <a:pt x="1141447" y="151888"/>
                </a:lnTo>
                <a:lnTo>
                  <a:pt x="1141447" y="169413"/>
                </a:lnTo>
                <a:lnTo>
                  <a:pt x="993115" y="169413"/>
                </a:lnTo>
                <a:lnTo>
                  <a:pt x="993115" y="219450"/>
                </a:lnTo>
                <a:lnTo>
                  <a:pt x="1141447" y="219450"/>
                </a:lnTo>
                <a:lnTo>
                  <a:pt x="1141447" y="236976"/>
                </a:lnTo>
                <a:close/>
              </a:path>
              <a:path w="2786379" h="241300">
                <a:moveTo>
                  <a:pt x="1141447" y="219450"/>
                </a:moveTo>
                <a:lnTo>
                  <a:pt x="1121128" y="219450"/>
                </a:lnTo>
                <a:lnTo>
                  <a:pt x="1121128" y="169413"/>
                </a:lnTo>
                <a:lnTo>
                  <a:pt x="1141447" y="169413"/>
                </a:lnTo>
                <a:lnTo>
                  <a:pt x="1141447" y="219450"/>
                </a:lnTo>
                <a:close/>
              </a:path>
              <a:path w="2786379" h="241300">
                <a:moveTo>
                  <a:pt x="1437604" y="102359"/>
                </a:moveTo>
                <a:lnTo>
                  <a:pt x="1365723" y="102359"/>
                </a:lnTo>
                <a:lnTo>
                  <a:pt x="1381781" y="101660"/>
                </a:lnTo>
                <a:lnTo>
                  <a:pt x="1395695" y="99438"/>
                </a:lnTo>
                <a:lnTo>
                  <a:pt x="1407513" y="95501"/>
                </a:lnTo>
                <a:lnTo>
                  <a:pt x="1417284" y="89659"/>
                </a:lnTo>
                <a:lnTo>
                  <a:pt x="1417284" y="7111"/>
                </a:lnTo>
                <a:lnTo>
                  <a:pt x="1437604" y="7111"/>
                </a:lnTo>
                <a:lnTo>
                  <a:pt x="1437604" y="62228"/>
                </a:lnTo>
                <a:lnTo>
                  <a:pt x="1472401" y="62228"/>
                </a:lnTo>
                <a:lnTo>
                  <a:pt x="1472401" y="80008"/>
                </a:lnTo>
                <a:lnTo>
                  <a:pt x="1437604" y="80008"/>
                </a:lnTo>
                <a:lnTo>
                  <a:pt x="1437604" y="102359"/>
                </a:lnTo>
                <a:close/>
              </a:path>
              <a:path w="2786379" h="241300">
                <a:moveTo>
                  <a:pt x="1360644" y="120139"/>
                </a:moveTo>
                <a:lnTo>
                  <a:pt x="1257776" y="120139"/>
                </a:lnTo>
                <a:lnTo>
                  <a:pt x="1257776" y="8381"/>
                </a:lnTo>
                <a:lnTo>
                  <a:pt x="1278096" y="8381"/>
                </a:lnTo>
                <a:lnTo>
                  <a:pt x="1278096" y="102359"/>
                </a:lnTo>
                <a:lnTo>
                  <a:pt x="1437604" y="102359"/>
                </a:lnTo>
                <a:lnTo>
                  <a:pt x="1437604" y="106931"/>
                </a:lnTo>
                <a:lnTo>
                  <a:pt x="1417284" y="106931"/>
                </a:lnTo>
                <a:lnTo>
                  <a:pt x="1407470" y="112959"/>
                </a:lnTo>
                <a:lnTo>
                  <a:pt x="1394774" y="117059"/>
                </a:lnTo>
                <a:lnTo>
                  <a:pt x="1379173" y="119396"/>
                </a:lnTo>
                <a:lnTo>
                  <a:pt x="1360644" y="120139"/>
                </a:lnTo>
                <a:close/>
              </a:path>
              <a:path w="2786379" h="241300">
                <a:moveTo>
                  <a:pt x="1437604" y="137410"/>
                </a:moveTo>
                <a:lnTo>
                  <a:pt x="1417284" y="137410"/>
                </a:lnTo>
                <a:lnTo>
                  <a:pt x="1417284" y="106931"/>
                </a:lnTo>
                <a:lnTo>
                  <a:pt x="1437604" y="106931"/>
                </a:lnTo>
                <a:lnTo>
                  <a:pt x="1437604" y="137410"/>
                </a:lnTo>
                <a:close/>
              </a:path>
              <a:path w="2786379" h="241300">
                <a:moveTo>
                  <a:pt x="1437604" y="238246"/>
                </a:moveTo>
                <a:lnTo>
                  <a:pt x="1417284" y="238246"/>
                </a:lnTo>
                <a:lnTo>
                  <a:pt x="1417284" y="174747"/>
                </a:lnTo>
                <a:lnTo>
                  <a:pt x="1267936" y="174747"/>
                </a:lnTo>
                <a:lnTo>
                  <a:pt x="1267936" y="156968"/>
                </a:lnTo>
                <a:lnTo>
                  <a:pt x="1437604" y="156968"/>
                </a:lnTo>
                <a:lnTo>
                  <a:pt x="1437604" y="238246"/>
                </a:lnTo>
                <a:close/>
              </a:path>
              <a:path w="2786379" h="241300">
                <a:moveTo>
                  <a:pt x="1562314" y="35051"/>
                </a:moveTo>
                <a:lnTo>
                  <a:pt x="1541995" y="35051"/>
                </a:lnTo>
                <a:lnTo>
                  <a:pt x="1541995" y="0"/>
                </a:lnTo>
                <a:lnTo>
                  <a:pt x="1562314" y="0"/>
                </a:lnTo>
                <a:lnTo>
                  <a:pt x="1562314" y="35051"/>
                </a:lnTo>
                <a:close/>
              </a:path>
              <a:path w="2786379" h="241300">
                <a:moveTo>
                  <a:pt x="1617685" y="52830"/>
                </a:moveTo>
                <a:lnTo>
                  <a:pt x="1487132" y="52830"/>
                </a:lnTo>
                <a:lnTo>
                  <a:pt x="1487132" y="35051"/>
                </a:lnTo>
                <a:lnTo>
                  <a:pt x="1617685" y="35051"/>
                </a:lnTo>
                <a:lnTo>
                  <a:pt x="1617685" y="52830"/>
                </a:lnTo>
                <a:close/>
              </a:path>
              <a:path w="2786379" h="241300">
                <a:moveTo>
                  <a:pt x="1552917" y="222752"/>
                </a:moveTo>
                <a:lnTo>
                  <a:pt x="1509146" y="200460"/>
                </a:lnTo>
                <a:lnTo>
                  <a:pt x="1497038" y="149348"/>
                </a:lnTo>
                <a:lnTo>
                  <a:pt x="1498439" y="129274"/>
                </a:lnTo>
                <a:lnTo>
                  <a:pt x="1518120" y="87627"/>
                </a:lnTo>
                <a:lnTo>
                  <a:pt x="1552917" y="75690"/>
                </a:lnTo>
                <a:lnTo>
                  <a:pt x="1562997" y="76448"/>
                </a:lnTo>
                <a:lnTo>
                  <a:pt x="1572220" y="78706"/>
                </a:lnTo>
                <a:lnTo>
                  <a:pt x="1580491" y="82440"/>
                </a:lnTo>
                <a:lnTo>
                  <a:pt x="1587714" y="87627"/>
                </a:lnTo>
                <a:lnTo>
                  <a:pt x="1592639" y="93469"/>
                </a:lnTo>
                <a:lnTo>
                  <a:pt x="1544027" y="93469"/>
                </a:lnTo>
                <a:lnTo>
                  <a:pt x="1536661" y="96517"/>
                </a:lnTo>
                <a:lnTo>
                  <a:pt x="1518175" y="133854"/>
                </a:lnTo>
                <a:lnTo>
                  <a:pt x="1517358" y="149348"/>
                </a:lnTo>
                <a:lnTo>
                  <a:pt x="1518175" y="164953"/>
                </a:lnTo>
                <a:lnTo>
                  <a:pt x="1536661" y="202432"/>
                </a:lnTo>
                <a:lnTo>
                  <a:pt x="1544027" y="205480"/>
                </a:lnTo>
                <a:lnTo>
                  <a:pt x="1592440" y="205480"/>
                </a:lnTo>
                <a:lnTo>
                  <a:pt x="1587714" y="211068"/>
                </a:lnTo>
                <a:lnTo>
                  <a:pt x="1580491" y="216216"/>
                </a:lnTo>
                <a:lnTo>
                  <a:pt x="1572220" y="219863"/>
                </a:lnTo>
                <a:lnTo>
                  <a:pt x="1562997" y="222034"/>
                </a:lnTo>
                <a:lnTo>
                  <a:pt x="1552917" y="222752"/>
                </a:lnTo>
                <a:close/>
              </a:path>
              <a:path w="2786379" h="241300">
                <a:moveTo>
                  <a:pt x="1592440" y="205480"/>
                </a:moveTo>
                <a:lnTo>
                  <a:pt x="1561807" y="205480"/>
                </a:lnTo>
                <a:lnTo>
                  <a:pt x="1569172" y="202432"/>
                </a:lnTo>
                <a:lnTo>
                  <a:pt x="1575014" y="197099"/>
                </a:lnTo>
                <a:lnTo>
                  <a:pt x="1580975" y="188923"/>
                </a:lnTo>
                <a:lnTo>
                  <a:pt x="1585174" y="178176"/>
                </a:lnTo>
                <a:lnTo>
                  <a:pt x="1587658" y="164953"/>
                </a:lnTo>
                <a:lnTo>
                  <a:pt x="1588476" y="149348"/>
                </a:lnTo>
                <a:lnTo>
                  <a:pt x="1587658" y="133854"/>
                </a:lnTo>
                <a:lnTo>
                  <a:pt x="1569172" y="96517"/>
                </a:lnTo>
                <a:lnTo>
                  <a:pt x="1561807" y="93469"/>
                </a:lnTo>
                <a:lnTo>
                  <a:pt x="1592639" y="93469"/>
                </a:lnTo>
                <a:lnTo>
                  <a:pt x="1596687" y="98271"/>
                </a:lnTo>
                <a:lnTo>
                  <a:pt x="1603303" y="112201"/>
                </a:lnTo>
                <a:lnTo>
                  <a:pt x="1607394" y="129274"/>
                </a:lnTo>
                <a:lnTo>
                  <a:pt x="1608795" y="149348"/>
                </a:lnTo>
                <a:lnTo>
                  <a:pt x="1607394" y="169528"/>
                </a:lnTo>
                <a:lnTo>
                  <a:pt x="1603303" y="186590"/>
                </a:lnTo>
                <a:lnTo>
                  <a:pt x="1596687" y="200460"/>
                </a:lnTo>
                <a:lnTo>
                  <a:pt x="1592440" y="205480"/>
                </a:lnTo>
                <a:close/>
              </a:path>
              <a:path w="2786379" h="241300">
                <a:moveTo>
                  <a:pt x="1673818" y="234436"/>
                </a:moveTo>
                <a:lnTo>
                  <a:pt x="1653498" y="234436"/>
                </a:lnTo>
                <a:lnTo>
                  <a:pt x="1653498" y="7111"/>
                </a:lnTo>
                <a:lnTo>
                  <a:pt x="1673818" y="7111"/>
                </a:lnTo>
                <a:lnTo>
                  <a:pt x="1673818" y="102613"/>
                </a:lnTo>
                <a:lnTo>
                  <a:pt x="1710901" y="102613"/>
                </a:lnTo>
                <a:lnTo>
                  <a:pt x="1710901" y="120392"/>
                </a:lnTo>
                <a:lnTo>
                  <a:pt x="1673818" y="120392"/>
                </a:lnTo>
                <a:lnTo>
                  <a:pt x="1673818" y="234436"/>
                </a:lnTo>
                <a:close/>
              </a:path>
              <a:path w="2786379" h="241300">
                <a:moveTo>
                  <a:pt x="1800053" y="220212"/>
                </a:moveTo>
                <a:lnTo>
                  <a:pt x="1800053" y="201162"/>
                </a:lnTo>
                <a:lnTo>
                  <a:pt x="1838751" y="181978"/>
                </a:lnTo>
                <a:lnTo>
                  <a:pt x="1866186" y="151507"/>
                </a:lnTo>
                <a:lnTo>
                  <a:pt x="1882525" y="110368"/>
                </a:lnTo>
                <a:lnTo>
                  <a:pt x="1887934" y="59180"/>
                </a:lnTo>
                <a:lnTo>
                  <a:pt x="1887934" y="28955"/>
                </a:lnTo>
                <a:lnTo>
                  <a:pt x="1801577" y="28955"/>
                </a:lnTo>
                <a:lnTo>
                  <a:pt x="1801577" y="11175"/>
                </a:lnTo>
                <a:lnTo>
                  <a:pt x="1908254" y="11175"/>
                </a:lnTo>
                <a:lnTo>
                  <a:pt x="1908254" y="57148"/>
                </a:lnTo>
                <a:lnTo>
                  <a:pt x="1904170" y="105269"/>
                </a:lnTo>
                <a:lnTo>
                  <a:pt x="1891673" y="146038"/>
                </a:lnTo>
                <a:lnTo>
                  <a:pt x="1870399" y="179053"/>
                </a:lnTo>
                <a:lnTo>
                  <a:pt x="1839980" y="203912"/>
                </a:lnTo>
                <a:lnTo>
                  <a:pt x="1800053" y="220212"/>
                </a:lnTo>
                <a:close/>
              </a:path>
              <a:path w="2786379" h="241300">
                <a:moveTo>
                  <a:pt x="1981912" y="234182"/>
                </a:moveTo>
                <a:lnTo>
                  <a:pt x="1961339" y="234182"/>
                </a:lnTo>
                <a:lnTo>
                  <a:pt x="1961339" y="7111"/>
                </a:lnTo>
                <a:lnTo>
                  <a:pt x="1981912" y="7111"/>
                </a:lnTo>
                <a:lnTo>
                  <a:pt x="1981912" y="234182"/>
                </a:lnTo>
                <a:close/>
              </a:path>
              <a:path w="2786379" h="241300">
                <a:moveTo>
                  <a:pt x="2218888" y="77976"/>
                </a:moveTo>
                <a:lnTo>
                  <a:pt x="2043632" y="77976"/>
                </a:lnTo>
                <a:lnTo>
                  <a:pt x="2043632" y="8381"/>
                </a:lnTo>
                <a:lnTo>
                  <a:pt x="2063952" y="8381"/>
                </a:lnTo>
                <a:lnTo>
                  <a:pt x="2063952" y="60196"/>
                </a:lnTo>
                <a:lnTo>
                  <a:pt x="2218888" y="60196"/>
                </a:lnTo>
                <a:lnTo>
                  <a:pt x="2218888" y="77976"/>
                </a:lnTo>
                <a:close/>
              </a:path>
              <a:path w="2786379" h="241300">
                <a:moveTo>
                  <a:pt x="2232858" y="125726"/>
                </a:moveTo>
                <a:lnTo>
                  <a:pt x="2028139" y="125726"/>
                </a:lnTo>
                <a:lnTo>
                  <a:pt x="2028139" y="108201"/>
                </a:lnTo>
                <a:lnTo>
                  <a:pt x="2232858" y="108201"/>
                </a:lnTo>
                <a:lnTo>
                  <a:pt x="2232858" y="125726"/>
                </a:lnTo>
                <a:close/>
              </a:path>
              <a:path w="2786379" h="241300">
                <a:moveTo>
                  <a:pt x="2130752" y="241293"/>
                </a:moveTo>
                <a:lnTo>
                  <a:pt x="2088367" y="238341"/>
                </a:lnTo>
                <a:lnTo>
                  <a:pt x="2049776" y="222768"/>
                </a:lnTo>
                <a:lnTo>
                  <a:pt x="2039061" y="198623"/>
                </a:lnTo>
                <a:lnTo>
                  <a:pt x="2040315" y="189118"/>
                </a:lnTo>
                <a:lnTo>
                  <a:pt x="2071353" y="162730"/>
                </a:lnTo>
                <a:lnTo>
                  <a:pt x="2130752" y="155444"/>
                </a:lnTo>
                <a:lnTo>
                  <a:pt x="2153112" y="156221"/>
                </a:lnTo>
                <a:lnTo>
                  <a:pt x="2173042" y="158619"/>
                </a:lnTo>
                <a:lnTo>
                  <a:pt x="2190115" y="162730"/>
                </a:lnTo>
                <a:lnTo>
                  <a:pt x="2203902" y="168651"/>
                </a:lnTo>
                <a:lnTo>
                  <a:pt x="2209534" y="172715"/>
                </a:lnTo>
                <a:lnTo>
                  <a:pt x="2130752" y="172715"/>
                </a:lnTo>
                <a:lnTo>
                  <a:pt x="2110500" y="173342"/>
                </a:lnTo>
                <a:lnTo>
                  <a:pt x="2069032" y="183129"/>
                </a:lnTo>
                <a:lnTo>
                  <a:pt x="2059634" y="192019"/>
                </a:lnTo>
                <a:lnTo>
                  <a:pt x="2059634" y="204972"/>
                </a:lnTo>
                <a:lnTo>
                  <a:pt x="2110500" y="223649"/>
                </a:lnTo>
                <a:lnTo>
                  <a:pt x="2130752" y="224276"/>
                </a:lnTo>
                <a:lnTo>
                  <a:pt x="2209610" y="224276"/>
                </a:lnTo>
                <a:lnTo>
                  <a:pt x="2203902" y="228340"/>
                </a:lnTo>
                <a:lnTo>
                  <a:pt x="2190115" y="234328"/>
                </a:lnTo>
                <a:lnTo>
                  <a:pt x="2173042" y="238341"/>
                </a:lnTo>
                <a:lnTo>
                  <a:pt x="2153112" y="240591"/>
                </a:lnTo>
                <a:lnTo>
                  <a:pt x="2130752" y="241293"/>
                </a:lnTo>
                <a:close/>
              </a:path>
              <a:path w="2786379" h="241300">
                <a:moveTo>
                  <a:pt x="2209610" y="224276"/>
                </a:moveTo>
                <a:lnTo>
                  <a:pt x="2130752" y="224276"/>
                </a:lnTo>
                <a:lnTo>
                  <a:pt x="2150857" y="223649"/>
                </a:lnTo>
                <a:lnTo>
                  <a:pt x="2167962" y="221736"/>
                </a:lnTo>
                <a:lnTo>
                  <a:pt x="2181829" y="218490"/>
                </a:lnTo>
                <a:lnTo>
                  <a:pt x="2192219" y="213862"/>
                </a:lnTo>
                <a:lnTo>
                  <a:pt x="2198569" y="210052"/>
                </a:lnTo>
                <a:lnTo>
                  <a:pt x="2201871" y="204972"/>
                </a:lnTo>
                <a:lnTo>
                  <a:pt x="2201871" y="192019"/>
                </a:lnTo>
                <a:lnTo>
                  <a:pt x="2150857" y="173342"/>
                </a:lnTo>
                <a:lnTo>
                  <a:pt x="2130752" y="172715"/>
                </a:lnTo>
                <a:lnTo>
                  <a:pt x="2209534" y="172715"/>
                </a:lnTo>
                <a:lnTo>
                  <a:pt x="2211729" y="174299"/>
                </a:lnTo>
                <a:lnTo>
                  <a:pt x="2217555" y="181065"/>
                </a:lnTo>
                <a:lnTo>
                  <a:pt x="2221190" y="189118"/>
                </a:lnTo>
                <a:lnTo>
                  <a:pt x="2222444" y="198623"/>
                </a:lnTo>
                <a:lnTo>
                  <a:pt x="2221190" y="207909"/>
                </a:lnTo>
                <a:lnTo>
                  <a:pt x="2217555" y="215958"/>
                </a:lnTo>
                <a:lnTo>
                  <a:pt x="2211729" y="222768"/>
                </a:lnTo>
                <a:lnTo>
                  <a:pt x="2209610" y="224276"/>
                </a:lnTo>
                <a:close/>
              </a:path>
              <a:path w="2786379" h="241300">
                <a:moveTo>
                  <a:pt x="2335979" y="220212"/>
                </a:moveTo>
                <a:lnTo>
                  <a:pt x="2335979" y="200400"/>
                </a:lnTo>
                <a:lnTo>
                  <a:pt x="2362724" y="185006"/>
                </a:lnTo>
                <a:lnTo>
                  <a:pt x="2382682" y="159539"/>
                </a:lnTo>
                <a:lnTo>
                  <a:pt x="2395164" y="124214"/>
                </a:lnTo>
                <a:lnTo>
                  <a:pt x="2399478" y="79246"/>
                </a:lnTo>
                <a:lnTo>
                  <a:pt x="2399478" y="28955"/>
                </a:lnTo>
                <a:lnTo>
                  <a:pt x="2339027" y="28955"/>
                </a:lnTo>
                <a:lnTo>
                  <a:pt x="2339027" y="11175"/>
                </a:lnTo>
                <a:lnTo>
                  <a:pt x="2419797" y="11175"/>
                </a:lnTo>
                <a:lnTo>
                  <a:pt x="2419698" y="79246"/>
                </a:lnTo>
                <a:lnTo>
                  <a:pt x="2414773" y="129596"/>
                </a:lnTo>
                <a:lnTo>
                  <a:pt x="2399414" y="170842"/>
                </a:lnTo>
                <a:lnTo>
                  <a:pt x="2373292" y="201278"/>
                </a:lnTo>
                <a:lnTo>
                  <a:pt x="2335979" y="220212"/>
                </a:lnTo>
                <a:close/>
              </a:path>
              <a:path w="2786379" h="241300">
                <a:moveTo>
                  <a:pt x="2523934" y="100835"/>
                </a:moveTo>
                <a:lnTo>
                  <a:pt x="2504123" y="100835"/>
                </a:lnTo>
                <a:lnTo>
                  <a:pt x="2504123" y="7111"/>
                </a:lnTo>
                <a:lnTo>
                  <a:pt x="2523934" y="7111"/>
                </a:lnTo>
                <a:lnTo>
                  <a:pt x="2523934" y="100835"/>
                </a:lnTo>
                <a:close/>
              </a:path>
              <a:path w="2786379" h="241300">
                <a:moveTo>
                  <a:pt x="2470850" y="231896"/>
                </a:moveTo>
                <a:lnTo>
                  <a:pt x="2451038" y="231896"/>
                </a:lnTo>
                <a:lnTo>
                  <a:pt x="2451038" y="8381"/>
                </a:lnTo>
                <a:lnTo>
                  <a:pt x="2470850" y="8381"/>
                </a:lnTo>
                <a:lnTo>
                  <a:pt x="2470850" y="100835"/>
                </a:lnTo>
                <a:lnTo>
                  <a:pt x="2523934" y="100835"/>
                </a:lnTo>
                <a:lnTo>
                  <a:pt x="2523934" y="118615"/>
                </a:lnTo>
                <a:lnTo>
                  <a:pt x="2470850" y="118615"/>
                </a:lnTo>
                <a:lnTo>
                  <a:pt x="2470850" y="231896"/>
                </a:lnTo>
                <a:close/>
              </a:path>
              <a:path w="2786379" h="241300">
                <a:moveTo>
                  <a:pt x="2523934" y="234436"/>
                </a:moveTo>
                <a:lnTo>
                  <a:pt x="2504123" y="234436"/>
                </a:lnTo>
                <a:lnTo>
                  <a:pt x="2504123" y="118615"/>
                </a:lnTo>
                <a:lnTo>
                  <a:pt x="2523934" y="118615"/>
                </a:lnTo>
                <a:lnTo>
                  <a:pt x="2523934" y="234436"/>
                </a:lnTo>
                <a:close/>
              </a:path>
              <a:path w="2786379" h="241300">
                <a:moveTo>
                  <a:pt x="2680395" y="112773"/>
                </a:moveTo>
                <a:lnTo>
                  <a:pt x="2571431" y="112773"/>
                </a:lnTo>
                <a:lnTo>
                  <a:pt x="2571431" y="9651"/>
                </a:lnTo>
                <a:lnTo>
                  <a:pt x="2591497" y="9651"/>
                </a:lnTo>
                <a:lnTo>
                  <a:pt x="2591497" y="43178"/>
                </a:lnTo>
                <a:lnTo>
                  <a:pt x="2680395" y="43178"/>
                </a:lnTo>
                <a:lnTo>
                  <a:pt x="2680395" y="59942"/>
                </a:lnTo>
                <a:lnTo>
                  <a:pt x="2591497" y="59942"/>
                </a:lnTo>
                <a:lnTo>
                  <a:pt x="2591497" y="96009"/>
                </a:lnTo>
                <a:lnTo>
                  <a:pt x="2680395" y="96009"/>
                </a:lnTo>
                <a:lnTo>
                  <a:pt x="2680395" y="112773"/>
                </a:lnTo>
                <a:close/>
              </a:path>
              <a:path w="2786379" h="241300">
                <a:moveTo>
                  <a:pt x="2680395" y="43178"/>
                </a:moveTo>
                <a:lnTo>
                  <a:pt x="2660329" y="43178"/>
                </a:lnTo>
                <a:lnTo>
                  <a:pt x="2660329" y="9651"/>
                </a:lnTo>
                <a:lnTo>
                  <a:pt x="2680395" y="9651"/>
                </a:lnTo>
                <a:lnTo>
                  <a:pt x="2680395" y="43178"/>
                </a:lnTo>
                <a:close/>
              </a:path>
              <a:path w="2786379" h="241300">
                <a:moveTo>
                  <a:pt x="2680395" y="96009"/>
                </a:moveTo>
                <a:lnTo>
                  <a:pt x="2660329" y="96009"/>
                </a:lnTo>
                <a:lnTo>
                  <a:pt x="2660329" y="59942"/>
                </a:lnTo>
                <a:lnTo>
                  <a:pt x="2680395" y="59942"/>
                </a:lnTo>
                <a:lnTo>
                  <a:pt x="2680395" y="96009"/>
                </a:lnTo>
                <a:close/>
              </a:path>
              <a:path w="2786379" h="241300">
                <a:moveTo>
                  <a:pt x="2751259" y="118869"/>
                </a:moveTo>
                <a:lnTo>
                  <a:pt x="2730939" y="118869"/>
                </a:lnTo>
                <a:lnTo>
                  <a:pt x="2730939" y="7111"/>
                </a:lnTo>
                <a:lnTo>
                  <a:pt x="2751259" y="7111"/>
                </a:lnTo>
                <a:lnTo>
                  <a:pt x="2751259" y="54354"/>
                </a:lnTo>
                <a:lnTo>
                  <a:pt x="2786056" y="54354"/>
                </a:lnTo>
                <a:lnTo>
                  <a:pt x="2786056" y="72134"/>
                </a:lnTo>
                <a:lnTo>
                  <a:pt x="2751259" y="72134"/>
                </a:lnTo>
                <a:lnTo>
                  <a:pt x="2751259" y="118869"/>
                </a:lnTo>
                <a:close/>
              </a:path>
              <a:path w="2786379" h="241300">
                <a:moveTo>
                  <a:pt x="2754307" y="236976"/>
                </a:moveTo>
                <a:lnTo>
                  <a:pt x="2584639" y="236976"/>
                </a:lnTo>
                <a:lnTo>
                  <a:pt x="2584639" y="178557"/>
                </a:lnTo>
                <a:lnTo>
                  <a:pt x="2730939" y="178557"/>
                </a:lnTo>
                <a:lnTo>
                  <a:pt x="2730939" y="153158"/>
                </a:lnTo>
                <a:lnTo>
                  <a:pt x="2584639" y="153158"/>
                </a:lnTo>
                <a:lnTo>
                  <a:pt x="2584639" y="136648"/>
                </a:lnTo>
                <a:lnTo>
                  <a:pt x="2751259" y="136648"/>
                </a:lnTo>
                <a:lnTo>
                  <a:pt x="2751259" y="195067"/>
                </a:lnTo>
                <a:lnTo>
                  <a:pt x="2604958" y="195067"/>
                </a:lnTo>
                <a:lnTo>
                  <a:pt x="2604958" y="220466"/>
                </a:lnTo>
                <a:lnTo>
                  <a:pt x="2754307" y="220466"/>
                </a:lnTo>
                <a:lnTo>
                  <a:pt x="2754307" y="23697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68412" y="8402646"/>
            <a:ext cx="2459166" cy="25500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468412" y="8820567"/>
            <a:ext cx="1945005" cy="234315"/>
          </a:xfrm>
          <a:custGeom>
            <a:avLst/>
            <a:gdLst/>
            <a:ahLst/>
            <a:cxnLst/>
            <a:rect l="l" t="t" r="r" b="b"/>
            <a:pathLst>
              <a:path w="1945004" h="234315">
                <a:moveTo>
                  <a:pt x="83817" y="130298"/>
                </a:moveTo>
                <a:lnTo>
                  <a:pt x="0" y="130298"/>
                </a:lnTo>
                <a:lnTo>
                  <a:pt x="0" y="111503"/>
                </a:lnTo>
                <a:lnTo>
                  <a:pt x="83817" y="111503"/>
                </a:lnTo>
                <a:lnTo>
                  <a:pt x="83817" y="130298"/>
                </a:lnTo>
                <a:close/>
              </a:path>
              <a:path w="1945004" h="234315">
                <a:moveTo>
                  <a:pt x="360670" y="78484"/>
                </a:moveTo>
                <a:lnTo>
                  <a:pt x="340859" y="78484"/>
                </a:lnTo>
                <a:lnTo>
                  <a:pt x="342643" y="69641"/>
                </a:lnTo>
                <a:lnTo>
                  <a:pt x="343812" y="60196"/>
                </a:lnTo>
                <a:lnTo>
                  <a:pt x="344466" y="50481"/>
                </a:lnTo>
                <a:lnTo>
                  <a:pt x="344669" y="41146"/>
                </a:lnTo>
                <a:lnTo>
                  <a:pt x="344669" y="20573"/>
                </a:lnTo>
                <a:lnTo>
                  <a:pt x="189479" y="20573"/>
                </a:lnTo>
                <a:lnTo>
                  <a:pt x="189479" y="2539"/>
                </a:lnTo>
                <a:lnTo>
                  <a:pt x="364988" y="2539"/>
                </a:lnTo>
                <a:lnTo>
                  <a:pt x="364975" y="41146"/>
                </a:lnTo>
                <a:lnTo>
                  <a:pt x="364742" y="50052"/>
                </a:lnTo>
                <a:lnTo>
                  <a:pt x="363972" y="59942"/>
                </a:lnTo>
                <a:lnTo>
                  <a:pt x="362613" y="69721"/>
                </a:lnTo>
                <a:lnTo>
                  <a:pt x="360670" y="78484"/>
                </a:lnTo>
                <a:close/>
              </a:path>
              <a:path w="1945004" h="234315">
                <a:moveTo>
                  <a:pt x="380482" y="110741"/>
                </a:moveTo>
                <a:lnTo>
                  <a:pt x="175763" y="110741"/>
                </a:lnTo>
                <a:lnTo>
                  <a:pt x="175763" y="92961"/>
                </a:lnTo>
                <a:lnTo>
                  <a:pt x="380482" y="92961"/>
                </a:lnTo>
                <a:lnTo>
                  <a:pt x="380482" y="110741"/>
                </a:lnTo>
                <a:close/>
              </a:path>
              <a:path w="1945004" h="234315">
                <a:moveTo>
                  <a:pt x="278377" y="234182"/>
                </a:moveTo>
                <a:lnTo>
                  <a:pt x="235991" y="231229"/>
                </a:lnTo>
                <a:lnTo>
                  <a:pt x="197400" y="215656"/>
                </a:lnTo>
                <a:lnTo>
                  <a:pt x="186685" y="191511"/>
                </a:lnTo>
                <a:lnTo>
                  <a:pt x="187939" y="182006"/>
                </a:lnTo>
                <a:lnTo>
                  <a:pt x="217239" y="156194"/>
                </a:lnTo>
                <a:lnTo>
                  <a:pt x="267709" y="148586"/>
                </a:lnTo>
                <a:lnTo>
                  <a:pt x="267709" y="110741"/>
                </a:lnTo>
                <a:lnTo>
                  <a:pt x="288282" y="110741"/>
                </a:lnTo>
                <a:lnTo>
                  <a:pt x="288282" y="148586"/>
                </a:lnTo>
                <a:lnTo>
                  <a:pt x="307522" y="149788"/>
                </a:lnTo>
                <a:lnTo>
                  <a:pt x="324667" y="152300"/>
                </a:lnTo>
                <a:lnTo>
                  <a:pt x="339430" y="156194"/>
                </a:lnTo>
                <a:lnTo>
                  <a:pt x="351527" y="161539"/>
                </a:lnTo>
                <a:lnTo>
                  <a:pt x="357158" y="165603"/>
                </a:lnTo>
                <a:lnTo>
                  <a:pt x="278377" y="165603"/>
                </a:lnTo>
                <a:lnTo>
                  <a:pt x="258125" y="166230"/>
                </a:lnTo>
                <a:lnTo>
                  <a:pt x="216656" y="176017"/>
                </a:lnTo>
                <a:lnTo>
                  <a:pt x="207258" y="184907"/>
                </a:lnTo>
                <a:lnTo>
                  <a:pt x="207258" y="197861"/>
                </a:lnTo>
                <a:lnTo>
                  <a:pt x="258125" y="216537"/>
                </a:lnTo>
                <a:lnTo>
                  <a:pt x="278377" y="217164"/>
                </a:lnTo>
                <a:lnTo>
                  <a:pt x="357235" y="217164"/>
                </a:lnTo>
                <a:lnTo>
                  <a:pt x="351527" y="221228"/>
                </a:lnTo>
                <a:lnTo>
                  <a:pt x="337740" y="227217"/>
                </a:lnTo>
                <a:lnTo>
                  <a:pt x="320666" y="231229"/>
                </a:lnTo>
                <a:lnTo>
                  <a:pt x="300736" y="233479"/>
                </a:lnTo>
                <a:lnTo>
                  <a:pt x="278377" y="234182"/>
                </a:lnTo>
                <a:close/>
              </a:path>
              <a:path w="1945004" h="234315">
                <a:moveTo>
                  <a:pt x="357235" y="217164"/>
                </a:moveTo>
                <a:lnTo>
                  <a:pt x="278377" y="217164"/>
                </a:lnTo>
                <a:lnTo>
                  <a:pt x="298482" y="216537"/>
                </a:lnTo>
                <a:lnTo>
                  <a:pt x="315587" y="214624"/>
                </a:lnTo>
                <a:lnTo>
                  <a:pt x="329453" y="211378"/>
                </a:lnTo>
                <a:lnTo>
                  <a:pt x="339843" y="206750"/>
                </a:lnTo>
                <a:lnTo>
                  <a:pt x="346193" y="202940"/>
                </a:lnTo>
                <a:lnTo>
                  <a:pt x="349495" y="197861"/>
                </a:lnTo>
                <a:lnTo>
                  <a:pt x="349495" y="184907"/>
                </a:lnTo>
                <a:lnTo>
                  <a:pt x="298482" y="166230"/>
                </a:lnTo>
                <a:lnTo>
                  <a:pt x="278377" y="165603"/>
                </a:lnTo>
                <a:lnTo>
                  <a:pt x="357158" y="165603"/>
                </a:lnTo>
                <a:lnTo>
                  <a:pt x="359353" y="167187"/>
                </a:lnTo>
                <a:lnTo>
                  <a:pt x="365179" y="173953"/>
                </a:lnTo>
                <a:lnTo>
                  <a:pt x="368814" y="182006"/>
                </a:lnTo>
                <a:lnTo>
                  <a:pt x="370068" y="191511"/>
                </a:lnTo>
                <a:lnTo>
                  <a:pt x="368814" y="200797"/>
                </a:lnTo>
                <a:lnTo>
                  <a:pt x="365179" y="208846"/>
                </a:lnTo>
                <a:lnTo>
                  <a:pt x="359353" y="215656"/>
                </a:lnTo>
                <a:lnTo>
                  <a:pt x="357235" y="217164"/>
                </a:lnTo>
                <a:close/>
              </a:path>
              <a:path w="1945004" h="234315">
                <a:moveTo>
                  <a:pt x="595869" y="85849"/>
                </a:moveTo>
                <a:lnTo>
                  <a:pt x="576057" y="85849"/>
                </a:lnTo>
                <a:lnTo>
                  <a:pt x="578204" y="76166"/>
                </a:lnTo>
                <a:lnTo>
                  <a:pt x="579708" y="65530"/>
                </a:lnTo>
                <a:lnTo>
                  <a:pt x="580593" y="54703"/>
                </a:lnTo>
                <a:lnTo>
                  <a:pt x="580883" y="44448"/>
                </a:lnTo>
                <a:lnTo>
                  <a:pt x="580883" y="20573"/>
                </a:lnTo>
                <a:lnTo>
                  <a:pt x="425693" y="20573"/>
                </a:lnTo>
                <a:lnTo>
                  <a:pt x="425693" y="2539"/>
                </a:lnTo>
                <a:lnTo>
                  <a:pt x="601202" y="2539"/>
                </a:lnTo>
                <a:lnTo>
                  <a:pt x="601179" y="44448"/>
                </a:lnTo>
                <a:lnTo>
                  <a:pt x="600869" y="54418"/>
                </a:lnTo>
                <a:lnTo>
                  <a:pt x="599869" y="65530"/>
                </a:lnTo>
                <a:lnTo>
                  <a:pt x="598202" y="76261"/>
                </a:lnTo>
                <a:lnTo>
                  <a:pt x="595869" y="85849"/>
                </a:lnTo>
                <a:close/>
              </a:path>
              <a:path w="1945004" h="234315">
                <a:moveTo>
                  <a:pt x="616696" y="122678"/>
                </a:moveTo>
                <a:lnTo>
                  <a:pt x="411977" y="122678"/>
                </a:lnTo>
                <a:lnTo>
                  <a:pt x="411977" y="105153"/>
                </a:lnTo>
                <a:lnTo>
                  <a:pt x="616696" y="105153"/>
                </a:lnTo>
                <a:lnTo>
                  <a:pt x="616696" y="122678"/>
                </a:lnTo>
                <a:close/>
              </a:path>
              <a:path w="1945004" h="234315">
                <a:moveTo>
                  <a:pt x="601202" y="231134"/>
                </a:moveTo>
                <a:lnTo>
                  <a:pt x="580883" y="231134"/>
                </a:lnTo>
                <a:lnTo>
                  <a:pt x="580883" y="175509"/>
                </a:lnTo>
                <a:lnTo>
                  <a:pt x="425693" y="175509"/>
                </a:lnTo>
                <a:lnTo>
                  <a:pt x="425693" y="157730"/>
                </a:lnTo>
                <a:lnTo>
                  <a:pt x="601202" y="157730"/>
                </a:lnTo>
                <a:lnTo>
                  <a:pt x="601202" y="231134"/>
                </a:lnTo>
                <a:close/>
              </a:path>
              <a:path w="1945004" h="234315">
                <a:moveTo>
                  <a:pt x="656319" y="213100"/>
                </a:moveTo>
                <a:lnTo>
                  <a:pt x="656319" y="194051"/>
                </a:lnTo>
                <a:lnTo>
                  <a:pt x="695017" y="174866"/>
                </a:lnTo>
                <a:lnTo>
                  <a:pt x="722453" y="144395"/>
                </a:lnTo>
                <a:lnTo>
                  <a:pt x="738792" y="103256"/>
                </a:lnTo>
                <a:lnTo>
                  <a:pt x="744201" y="52068"/>
                </a:lnTo>
                <a:lnTo>
                  <a:pt x="744201" y="21843"/>
                </a:lnTo>
                <a:lnTo>
                  <a:pt x="657843" y="21843"/>
                </a:lnTo>
                <a:lnTo>
                  <a:pt x="657843" y="4063"/>
                </a:lnTo>
                <a:lnTo>
                  <a:pt x="764520" y="4063"/>
                </a:lnTo>
                <a:lnTo>
                  <a:pt x="764520" y="50036"/>
                </a:lnTo>
                <a:lnTo>
                  <a:pt x="760436" y="98157"/>
                </a:lnTo>
                <a:lnTo>
                  <a:pt x="747940" y="138926"/>
                </a:lnTo>
                <a:lnTo>
                  <a:pt x="726665" y="171941"/>
                </a:lnTo>
                <a:lnTo>
                  <a:pt x="696247" y="196800"/>
                </a:lnTo>
                <a:lnTo>
                  <a:pt x="656319" y="213100"/>
                </a:lnTo>
                <a:close/>
              </a:path>
              <a:path w="1945004" h="234315">
                <a:moveTo>
                  <a:pt x="838179" y="227070"/>
                </a:moveTo>
                <a:lnTo>
                  <a:pt x="817605" y="227070"/>
                </a:lnTo>
                <a:lnTo>
                  <a:pt x="817605" y="0"/>
                </a:lnTo>
                <a:lnTo>
                  <a:pt x="838179" y="0"/>
                </a:lnTo>
                <a:lnTo>
                  <a:pt x="838179" y="227070"/>
                </a:lnTo>
                <a:close/>
              </a:path>
              <a:path w="1945004" h="234315">
                <a:moveTo>
                  <a:pt x="958826" y="213100"/>
                </a:moveTo>
                <a:lnTo>
                  <a:pt x="958826" y="194051"/>
                </a:lnTo>
                <a:lnTo>
                  <a:pt x="997524" y="174866"/>
                </a:lnTo>
                <a:lnTo>
                  <a:pt x="1024959" y="144395"/>
                </a:lnTo>
                <a:lnTo>
                  <a:pt x="1041298" y="103256"/>
                </a:lnTo>
                <a:lnTo>
                  <a:pt x="1046707" y="52068"/>
                </a:lnTo>
                <a:lnTo>
                  <a:pt x="1046707" y="21843"/>
                </a:lnTo>
                <a:lnTo>
                  <a:pt x="960350" y="21843"/>
                </a:lnTo>
                <a:lnTo>
                  <a:pt x="960350" y="4063"/>
                </a:lnTo>
                <a:lnTo>
                  <a:pt x="1067027" y="4063"/>
                </a:lnTo>
                <a:lnTo>
                  <a:pt x="1067027" y="50036"/>
                </a:lnTo>
                <a:lnTo>
                  <a:pt x="1062943" y="98157"/>
                </a:lnTo>
                <a:lnTo>
                  <a:pt x="1050446" y="138926"/>
                </a:lnTo>
                <a:lnTo>
                  <a:pt x="1029172" y="171941"/>
                </a:lnTo>
                <a:lnTo>
                  <a:pt x="998753" y="196800"/>
                </a:lnTo>
                <a:lnTo>
                  <a:pt x="958826" y="213100"/>
                </a:lnTo>
                <a:close/>
              </a:path>
              <a:path w="1945004" h="234315">
                <a:moveTo>
                  <a:pt x="1140685" y="227070"/>
                </a:moveTo>
                <a:lnTo>
                  <a:pt x="1120112" y="227070"/>
                </a:lnTo>
                <a:lnTo>
                  <a:pt x="1120112" y="0"/>
                </a:lnTo>
                <a:lnTo>
                  <a:pt x="1140685" y="0"/>
                </a:lnTo>
                <a:lnTo>
                  <a:pt x="1140685" y="227070"/>
                </a:lnTo>
                <a:close/>
              </a:path>
              <a:path w="1945004" h="234315">
                <a:moveTo>
                  <a:pt x="1377661" y="70864"/>
                </a:moveTo>
                <a:lnTo>
                  <a:pt x="1202405" y="70864"/>
                </a:lnTo>
                <a:lnTo>
                  <a:pt x="1202405" y="1269"/>
                </a:lnTo>
                <a:lnTo>
                  <a:pt x="1222725" y="1269"/>
                </a:lnTo>
                <a:lnTo>
                  <a:pt x="1222725" y="53084"/>
                </a:lnTo>
                <a:lnTo>
                  <a:pt x="1377661" y="53084"/>
                </a:lnTo>
                <a:lnTo>
                  <a:pt x="1377661" y="70864"/>
                </a:lnTo>
                <a:close/>
              </a:path>
              <a:path w="1945004" h="234315">
                <a:moveTo>
                  <a:pt x="1391631" y="118615"/>
                </a:moveTo>
                <a:lnTo>
                  <a:pt x="1186912" y="118615"/>
                </a:lnTo>
                <a:lnTo>
                  <a:pt x="1186912" y="101089"/>
                </a:lnTo>
                <a:lnTo>
                  <a:pt x="1391631" y="101089"/>
                </a:lnTo>
                <a:lnTo>
                  <a:pt x="1391631" y="118615"/>
                </a:lnTo>
                <a:close/>
              </a:path>
              <a:path w="1945004" h="234315">
                <a:moveTo>
                  <a:pt x="1289525" y="234182"/>
                </a:moveTo>
                <a:lnTo>
                  <a:pt x="1247140" y="231229"/>
                </a:lnTo>
                <a:lnTo>
                  <a:pt x="1208549" y="215656"/>
                </a:lnTo>
                <a:lnTo>
                  <a:pt x="1197834" y="191511"/>
                </a:lnTo>
                <a:lnTo>
                  <a:pt x="1199088" y="182006"/>
                </a:lnTo>
                <a:lnTo>
                  <a:pt x="1230127" y="155618"/>
                </a:lnTo>
                <a:lnTo>
                  <a:pt x="1289525" y="148332"/>
                </a:lnTo>
                <a:lnTo>
                  <a:pt x="1311885" y="149110"/>
                </a:lnTo>
                <a:lnTo>
                  <a:pt x="1331815" y="151507"/>
                </a:lnTo>
                <a:lnTo>
                  <a:pt x="1348888" y="155618"/>
                </a:lnTo>
                <a:lnTo>
                  <a:pt x="1362675" y="161539"/>
                </a:lnTo>
                <a:lnTo>
                  <a:pt x="1368307" y="165603"/>
                </a:lnTo>
                <a:lnTo>
                  <a:pt x="1289525" y="165603"/>
                </a:lnTo>
                <a:lnTo>
                  <a:pt x="1269273" y="166230"/>
                </a:lnTo>
                <a:lnTo>
                  <a:pt x="1227805" y="176017"/>
                </a:lnTo>
                <a:lnTo>
                  <a:pt x="1218407" y="184907"/>
                </a:lnTo>
                <a:lnTo>
                  <a:pt x="1218407" y="197861"/>
                </a:lnTo>
                <a:lnTo>
                  <a:pt x="1269273" y="216537"/>
                </a:lnTo>
                <a:lnTo>
                  <a:pt x="1289525" y="217164"/>
                </a:lnTo>
                <a:lnTo>
                  <a:pt x="1368383" y="217164"/>
                </a:lnTo>
                <a:lnTo>
                  <a:pt x="1362675" y="221228"/>
                </a:lnTo>
                <a:lnTo>
                  <a:pt x="1348888" y="227217"/>
                </a:lnTo>
                <a:lnTo>
                  <a:pt x="1331815" y="231229"/>
                </a:lnTo>
                <a:lnTo>
                  <a:pt x="1311885" y="233479"/>
                </a:lnTo>
                <a:lnTo>
                  <a:pt x="1289525" y="234182"/>
                </a:lnTo>
                <a:close/>
              </a:path>
              <a:path w="1945004" h="234315">
                <a:moveTo>
                  <a:pt x="1368383" y="217164"/>
                </a:moveTo>
                <a:lnTo>
                  <a:pt x="1289525" y="217164"/>
                </a:lnTo>
                <a:lnTo>
                  <a:pt x="1309630" y="216537"/>
                </a:lnTo>
                <a:lnTo>
                  <a:pt x="1326735" y="214624"/>
                </a:lnTo>
                <a:lnTo>
                  <a:pt x="1340602" y="211378"/>
                </a:lnTo>
                <a:lnTo>
                  <a:pt x="1350992" y="206750"/>
                </a:lnTo>
                <a:lnTo>
                  <a:pt x="1357342" y="202940"/>
                </a:lnTo>
                <a:lnTo>
                  <a:pt x="1360644" y="197861"/>
                </a:lnTo>
                <a:lnTo>
                  <a:pt x="1360644" y="184907"/>
                </a:lnTo>
                <a:lnTo>
                  <a:pt x="1309630" y="166230"/>
                </a:lnTo>
                <a:lnTo>
                  <a:pt x="1289525" y="165603"/>
                </a:lnTo>
                <a:lnTo>
                  <a:pt x="1368307" y="165603"/>
                </a:lnTo>
                <a:lnTo>
                  <a:pt x="1370502" y="167187"/>
                </a:lnTo>
                <a:lnTo>
                  <a:pt x="1376328" y="173953"/>
                </a:lnTo>
                <a:lnTo>
                  <a:pt x="1379963" y="182006"/>
                </a:lnTo>
                <a:lnTo>
                  <a:pt x="1381217" y="191511"/>
                </a:lnTo>
                <a:lnTo>
                  <a:pt x="1379963" y="200797"/>
                </a:lnTo>
                <a:lnTo>
                  <a:pt x="1376328" y="208846"/>
                </a:lnTo>
                <a:lnTo>
                  <a:pt x="1370502" y="215656"/>
                </a:lnTo>
                <a:lnTo>
                  <a:pt x="1368383" y="217164"/>
                </a:lnTo>
                <a:close/>
              </a:path>
              <a:path w="1945004" h="234315">
                <a:moveTo>
                  <a:pt x="1494752" y="213100"/>
                </a:moveTo>
                <a:lnTo>
                  <a:pt x="1494752" y="193289"/>
                </a:lnTo>
                <a:lnTo>
                  <a:pt x="1521497" y="177894"/>
                </a:lnTo>
                <a:lnTo>
                  <a:pt x="1541455" y="152427"/>
                </a:lnTo>
                <a:lnTo>
                  <a:pt x="1553937" y="117102"/>
                </a:lnTo>
                <a:lnTo>
                  <a:pt x="1558251" y="72134"/>
                </a:lnTo>
                <a:lnTo>
                  <a:pt x="1558251" y="21843"/>
                </a:lnTo>
                <a:lnTo>
                  <a:pt x="1497800" y="21843"/>
                </a:lnTo>
                <a:lnTo>
                  <a:pt x="1497800" y="4063"/>
                </a:lnTo>
                <a:lnTo>
                  <a:pt x="1578570" y="4063"/>
                </a:lnTo>
                <a:lnTo>
                  <a:pt x="1578471" y="72134"/>
                </a:lnTo>
                <a:lnTo>
                  <a:pt x="1573546" y="122484"/>
                </a:lnTo>
                <a:lnTo>
                  <a:pt x="1558187" y="163730"/>
                </a:lnTo>
                <a:lnTo>
                  <a:pt x="1532065" y="194166"/>
                </a:lnTo>
                <a:lnTo>
                  <a:pt x="1494752" y="213100"/>
                </a:lnTo>
                <a:close/>
              </a:path>
              <a:path w="1945004" h="234315">
                <a:moveTo>
                  <a:pt x="1682707" y="93723"/>
                </a:moveTo>
                <a:lnTo>
                  <a:pt x="1662896" y="93723"/>
                </a:lnTo>
                <a:lnTo>
                  <a:pt x="1662896" y="0"/>
                </a:lnTo>
                <a:lnTo>
                  <a:pt x="1682707" y="0"/>
                </a:lnTo>
                <a:lnTo>
                  <a:pt x="1682707" y="93723"/>
                </a:lnTo>
                <a:close/>
              </a:path>
              <a:path w="1945004" h="234315">
                <a:moveTo>
                  <a:pt x="1629623" y="224784"/>
                </a:moveTo>
                <a:lnTo>
                  <a:pt x="1609811" y="224784"/>
                </a:lnTo>
                <a:lnTo>
                  <a:pt x="1609811" y="1269"/>
                </a:lnTo>
                <a:lnTo>
                  <a:pt x="1629623" y="1269"/>
                </a:lnTo>
                <a:lnTo>
                  <a:pt x="1629623" y="93723"/>
                </a:lnTo>
                <a:lnTo>
                  <a:pt x="1682707" y="93723"/>
                </a:lnTo>
                <a:lnTo>
                  <a:pt x="1682707" y="111503"/>
                </a:lnTo>
                <a:lnTo>
                  <a:pt x="1629623" y="111503"/>
                </a:lnTo>
                <a:lnTo>
                  <a:pt x="1629623" y="224784"/>
                </a:lnTo>
                <a:close/>
              </a:path>
              <a:path w="1945004" h="234315">
                <a:moveTo>
                  <a:pt x="1682707" y="227324"/>
                </a:moveTo>
                <a:lnTo>
                  <a:pt x="1662896" y="227324"/>
                </a:lnTo>
                <a:lnTo>
                  <a:pt x="1662896" y="111503"/>
                </a:lnTo>
                <a:lnTo>
                  <a:pt x="1682707" y="111503"/>
                </a:lnTo>
                <a:lnTo>
                  <a:pt x="1682707" y="227324"/>
                </a:lnTo>
                <a:close/>
              </a:path>
              <a:path w="1945004" h="234315">
                <a:moveTo>
                  <a:pt x="1839168" y="105661"/>
                </a:moveTo>
                <a:lnTo>
                  <a:pt x="1730204" y="105661"/>
                </a:lnTo>
                <a:lnTo>
                  <a:pt x="1730204" y="2539"/>
                </a:lnTo>
                <a:lnTo>
                  <a:pt x="1750270" y="2539"/>
                </a:lnTo>
                <a:lnTo>
                  <a:pt x="1750270" y="36067"/>
                </a:lnTo>
                <a:lnTo>
                  <a:pt x="1839168" y="36067"/>
                </a:lnTo>
                <a:lnTo>
                  <a:pt x="1839168" y="52830"/>
                </a:lnTo>
                <a:lnTo>
                  <a:pt x="1750270" y="52830"/>
                </a:lnTo>
                <a:lnTo>
                  <a:pt x="1750270" y="88897"/>
                </a:lnTo>
                <a:lnTo>
                  <a:pt x="1839168" y="88897"/>
                </a:lnTo>
                <a:lnTo>
                  <a:pt x="1839168" y="105661"/>
                </a:lnTo>
                <a:close/>
              </a:path>
              <a:path w="1945004" h="234315">
                <a:moveTo>
                  <a:pt x="1839168" y="36067"/>
                </a:moveTo>
                <a:lnTo>
                  <a:pt x="1819102" y="36067"/>
                </a:lnTo>
                <a:lnTo>
                  <a:pt x="1819102" y="2539"/>
                </a:lnTo>
                <a:lnTo>
                  <a:pt x="1839168" y="2539"/>
                </a:lnTo>
                <a:lnTo>
                  <a:pt x="1839168" y="36067"/>
                </a:lnTo>
                <a:close/>
              </a:path>
              <a:path w="1945004" h="234315">
                <a:moveTo>
                  <a:pt x="1839168" y="88897"/>
                </a:moveTo>
                <a:lnTo>
                  <a:pt x="1819102" y="88897"/>
                </a:lnTo>
                <a:lnTo>
                  <a:pt x="1819102" y="52830"/>
                </a:lnTo>
                <a:lnTo>
                  <a:pt x="1839168" y="52830"/>
                </a:lnTo>
                <a:lnTo>
                  <a:pt x="1839168" y="88897"/>
                </a:lnTo>
                <a:close/>
              </a:path>
              <a:path w="1945004" h="234315">
                <a:moveTo>
                  <a:pt x="1910032" y="111757"/>
                </a:moveTo>
                <a:lnTo>
                  <a:pt x="1889712" y="111757"/>
                </a:lnTo>
                <a:lnTo>
                  <a:pt x="1889712" y="0"/>
                </a:lnTo>
                <a:lnTo>
                  <a:pt x="1910032" y="0"/>
                </a:lnTo>
                <a:lnTo>
                  <a:pt x="1910032" y="47242"/>
                </a:lnTo>
                <a:lnTo>
                  <a:pt x="1944829" y="47242"/>
                </a:lnTo>
                <a:lnTo>
                  <a:pt x="1944829" y="65022"/>
                </a:lnTo>
                <a:lnTo>
                  <a:pt x="1910032" y="65022"/>
                </a:lnTo>
                <a:lnTo>
                  <a:pt x="1910032" y="111757"/>
                </a:lnTo>
                <a:close/>
              </a:path>
              <a:path w="1945004" h="234315">
                <a:moveTo>
                  <a:pt x="1913080" y="229864"/>
                </a:moveTo>
                <a:lnTo>
                  <a:pt x="1743412" y="229864"/>
                </a:lnTo>
                <a:lnTo>
                  <a:pt x="1743412" y="171445"/>
                </a:lnTo>
                <a:lnTo>
                  <a:pt x="1889712" y="171445"/>
                </a:lnTo>
                <a:lnTo>
                  <a:pt x="1889712" y="146046"/>
                </a:lnTo>
                <a:lnTo>
                  <a:pt x="1743412" y="146046"/>
                </a:lnTo>
                <a:lnTo>
                  <a:pt x="1743412" y="129536"/>
                </a:lnTo>
                <a:lnTo>
                  <a:pt x="1910032" y="129536"/>
                </a:lnTo>
                <a:lnTo>
                  <a:pt x="1910032" y="187955"/>
                </a:lnTo>
                <a:lnTo>
                  <a:pt x="1763731" y="187955"/>
                </a:lnTo>
                <a:lnTo>
                  <a:pt x="1763731" y="213354"/>
                </a:lnTo>
                <a:lnTo>
                  <a:pt x="1913080" y="213354"/>
                </a:lnTo>
                <a:lnTo>
                  <a:pt x="1913080" y="22986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49158" y="7176314"/>
            <a:ext cx="2247900" cy="240029"/>
          </a:xfrm>
          <a:custGeom>
            <a:avLst/>
            <a:gdLst/>
            <a:ahLst/>
            <a:cxnLst/>
            <a:rect l="l" t="t" r="r" b="b"/>
            <a:pathLst>
              <a:path w="2247900" h="24002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247900" h="240029">
                <a:moveTo>
                  <a:pt x="319270" y="99311"/>
                </a:moveTo>
                <a:lnTo>
                  <a:pt x="299204" y="99311"/>
                </a:lnTo>
                <a:lnTo>
                  <a:pt x="299204" y="8381"/>
                </a:lnTo>
                <a:lnTo>
                  <a:pt x="319270" y="8381"/>
                </a:lnTo>
                <a:lnTo>
                  <a:pt x="319270" y="99311"/>
                </a:lnTo>
                <a:close/>
              </a:path>
              <a:path w="2247900" h="240029">
                <a:moveTo>
                  <a:pt x="181097" y="220212"/>
                </a:moveTo>
                <a:lnTo>
                  <a:pt x="181097" y="200400"/>
                </a:lnTo>
                <a:lnTo>
                  <a:pt x="207842" y="185006"/>
                </a:lnTo>
                <a:lnTo>
                  <a:pt x="227800" y="159539"/>
                </a:lnTo>
                <a:lnTo>
                  <a:pt x="240281" y="124214"/>
                </a:lnTo>
                <a:lnTo>
                  <a:pt x="244595" y="79246"/>
                </a:lnTo>
                <a:lnTo>
                  <a:pt x="244595" y="28955"/>
                </a:lnTo>
                <a:lnTo>
                  <a:pt x="184145" y="28955"/>
                </a:lnTo>
                <a:lnTo>
                  <a:pt x="184145" y="11175"/>
                </a:lnTo>
                <a:lnTo>
                  <a:pt x="264915" y="11175"/>
                </a:lnTo>
                <a:lnTo>
                  <a:pt x="264915" y="85595"/>
                </a:lnTo>
                <a:lnTo>
                  <a:pt x="264661" y="92453"/>
                </a:lnTo>
                <a:lnTo>
                  <a:pt x="264153" y="99311"/>
                </a:lnTo>
                <a:lnTo>
                  <a:pt x="319270" y="99311"/>
                </a:lnTo>
                <a:lnTo>
                  <a:pt x="319270" y="117345"/>
                </a:lnTo>
                <a:lnTo>
                  <a:pt x="262121" y="117345"/>
                </a:lnTo>
                <a:lnTo>
                  <a:pt x="252604" y="153955"/>
                </a:lnTo>
                <a:lnTo>
                  <a:pt x="236087" y="183542"/>
                </a:lnTo>
                <a:lnTo>
                  <a:pt x="212330" y="205746"/>
                </a:lnTo>
                <a:lnTo>
                  <a:pt x="181097" y="220212"/>
                </a:lnTo>
                <a:close/>
              </a:path>
              <a:path w="2247900" h="240029">
                <a:moveTo>
                  <a:pt x="319270" y="231896"/>
                </a:moveTo>
                <a:lnTo>
                  <a:pt x="299204" y="231896"/>
                </a:lnTo>
                <a:lnTo>
                  <a:pt x="299204" y="117345"/>
                </a:lnTo>
                <a:lnTo>
                  <a:pt x="319270" y="117345"/>
                </a:lnTo>
                <a:lnTo>
                  <a:pt x="319270" y="231896"/>
                </a:lnTo>
                <a:close/>
              </a:path>
              <a:path w="2247900" h="240029">
                <a:moveTo>
                  <a:pt x="369052" y="234182"/>
                </a:moveTo>
                <a:lnTo>
                  <a:pt x="349241" y="234182"/>
                </a:lnTo>
                <a:lnTo>
                  <a:pt x="349241" y="7111"/>
                </a:lnTo>
                <a:lnTo>
                  <a:pt x="369052" y="7111"/>
                </a:lnTo>
                <a:lnTo>
                  <a:pt x="369052" y="234182"/>
                </a:lnTo>
                <a:close/>
              </a:path>
              <a:path w="2247900" h="240029">
                <a:moveTo>
                  <a:pt x="475476" y="123694"/>
                </a:moveTo>
                <a:lnTo>
                  <a:pt x="434583" y="110233"/>
                </a:lnTo>
                <a:lnTo>
                  <a:pt x="416549" y="64514"/>
                </a:lnTo>
                <a:lnTo>
                  <a:pt x="417724" y="50338"/>
                </a:lnTo>
                <a:lnTo>
                  <a:pt x="442937" y="13195"/>
                </a:lnTo>
                <a:lnTo>
                  <a:pt x="475476" y="5587"/>
                </a:lnTo>
                <a:lnTo>
                  <a:pt x="487358" y="6441"/>
                </a:lnTo>
                <a:lnTo>
                  <a:pt x="498145" y="8985"/>
                </a:lnTo>
                <a:lnTo>
                  <a:pt x="507693" y="13195"/>
                </a:lnTo>
                <a:lnTo>
                  <a:pt x="515861" y="19049"/>
                </a:lnTo>
                <a:lnTo>
                  <a:pt x="519964" y="23367"/>
                </a:lnTo>
                <a:lnTo>
                  <a:pt x="475476" y="23367"/>
                </a:lnTo>
                <a:lnTo>
                  <a:pt x="467332" y="23982"/>
                </a:lnTo>
                <a:lnTo>
                  <a:pt x="437150" y="54914"/>
                </a:lnTo>
                <a:lnTo>
                  <a:pt x="436361" y="64514"/>
                </a:lnTo>
                <a:lnTo>
                  <a:pt x="437150" y="74261"/>
                </a:lnTo>
                <a:lnTo>
                  <a:pt x="467332" y="105264"/>
                </a:lnTo>
                <a:lnTo>
                  <a:pt x="475476" y="105915"/>
                </a:lnTo>
                <a:lnTo>
                  <a:pt x="519945" y="105915"/>
                </a:lnTo>
                <a:lnTo>
                  <a:pt x="515861" y="110233"/>
                </a:lnTo>
                <a:lnTo>
                  <a:pt x="507693" y="115979"/>
                </a:lnTo>
                <a:lnTo>
                  <a:pt x="498145" y="120202"/>
                </a:lnTo>
                <a:lnTo>
                  <a:pt x="487358" y="122805"/>
                </a:lnTo>
                <a:lnTo>
                  <a:pt x="475476" y="123694"/>
                </a:lnTo>
                <a:close/>
              </a:path>
              <a:path w="2247900" h="240029">
                <a:moveTo>
                  <a:pt x="519945" y="105915"/>
                </a:moveTo>
                <a:lnTo>
                  <a:pt x="475476" y="105915"/>
                </a:lnTo>
                <a:lnTo>
                  <a:pt x="483508" y="105264"/>
                </a:lnTo>
                <a:lnTo>
                  <a:pt x="490779" y="103375"/>
                </a:lnTo>
                <a:lnTo>
                  <a:pt x="514337" y="64514"/>
                </a:lnTo>
                <a:lnTo>
                  <a:pt x="513583" y="54914"/>
                </a:lnTo>
                <a:lnTo>
                  <a:pt x="483508" y="23982"/>
                </a:lnTo>
                <a:lnTo>
                  <a:pt x="475476" y="23367"/>
                </a:lnTo>
                <a:lnTo>
                  <a:pt x="519964" y="23367"/>
                </a:lnTo>
                <a:lnTo>
                  <a:pt x="523901" y="27510"/>
                </a:lnTo>
                <a:lnTo>
                  <a:pt x="529703" y="37972"/>
                </a:lnTo>
                <a:lnTo>
                  <a:pt x="533219" y="50338"/>
                </a:lnTo>
                <a:lnTo>
                  <a:pt x="534402" y="64514"/>
                </a:lnTo>
                <a:lnTo>
                  <a:pt x="533219" y="78730"/>
                </a:lnTo>
                <a:lnTo>
                  <a:pt x="529703" y="91183"/>
                </a:lnTo>
                <a:lnTo>
                  <a:pt x="523901" y="101732"/>
                </a:lnTo>
                <a:lnTo>
                  <a:pt x="519945" y="105915"/>
                </a:lnTo>
                <a:close/>
              </a:path>
              <a:path w="2247900" h="240029">
                <a:moveTo>
                  <a:pt x="602726" y="133600"/>
                </a:moveTo>
                <a:lnTo>
                  <a:pt x="582407" y="133600"/>
                </a:lnTo>
                <a:lnTo>
                  <a:pt x="582407" y="7111"/>
                </a:lnTo>
                <a:lnTo>
                  <a:pt x="602726" y="7111"/>
                </a:lnTo>
                <a:lnTo>
                  <a:pt x="602726" y="133600"/>
                </a:lnTo>
                <a:close/>
              </a:path>
              <a:path w="2247900" h="240029">
                <a:moveTo>
                  <a:pt x="602726" y="236976"/>
                </a:moveTo>
                <a:lnTo>
                  <a:pt x="433821" y="236976"/>
                </a:lnTo>
                <a:lnTo>
                  <a:pt x="433821" y="151888"/>
                </a:lnTo>
                <a:lnTo>
                  <a:pt x="602726" y="151888"/>
                </a:lnTo>
                <a:lnTo>
                  <a:pt x="602726" y="169413"/>
                </a:lnTo>
                <a:lnTo>
                  <a:pt x="454394" y="169413"/>
                </a:lnTo>
                <a:lnTo>
                  <a:pt x="454394" y="219450"/>
                </a:lnTo>
                <a:lnTo>
                  <a:pt x="602726" y="219450"/>
                </a:lnTo>
                <a:lnTo>
                  <a:pt x="602726" y="236976"/>
                </a:lnTo>
                <a:close/>
              </a:path>
              <a:path w="2247900" h="240029">
                <a:moveTo>
                  <a:pt x="602726" y="219450"/>
                </a:moveTo>
                <a:lnTo>
                  <a:pt x="582407" y="219450"/>
                </a:lnTo>
                <a:lnTo>
                  <a:pt x="582407" y="169413"/>
                </a:lnTo>
                <a:lnTo>
                  <a:pt x="602726" y="169413"/>
                </a:lnTo>
                <a:lnTo>
                  <a:pt x="602726" y="219450"/>
                </a:lnTo>
                <a:close/>
              </a:path>
              <a:path w="2247900" h="240029">
                <a:moveTo>
                  <a:pt x="806175" y="218434"/>
                </a:moveTo>
                <a:lnTo>
                  <a:pt x="722865" y="218434"/>
                </a:lnTo>
                <a:lnTo>
                  <a:pt x="722865" y="11175"/>
                </a:lnTo>
                <a:lnTo>
                  <a:pt x="742423" y="11175"/>
                </a:lnTo>
                <a:lnTo>
                  <a:pt x="742423" y="93469"/>
                </a:lnTo>
                <a:lnTo>
                  <a:pt x="806175" y="93469"/>
                </a:lnTo>
                <a:lnTo>
                  <a:pt x="806175" y="110995"/>
                </a:lnTo>
                <a:lnTo>
                  <a:pt x="742423" y="110995"/>
                </a:lnTo>
                <a:lnTo>
                  <a:pt x="742423" y="201162"/>
                </a:lnTo>
                <a:lnTo>
                  <a:pt x="806175" y="201162"/>
                </a:lnTo>
                <a:lnTo>
                  <a:pt x="806175" y="218434"/>
                </a:lnTo>
                <a:close/>
              </a:path>
              <a:path w="2247900" h="240029">
                <a:moveTo>
                  <a:pt x="806175" y="93469"/>
                </a:moveTo>
                <a:lnTo>
                  <a:pt x="786364" y="93469"/>
                </a:lnTo>
                <a:lnTo>
                  <a:pt x="786364" y="11175"/>
                </a:lnTo>
                <a:lnTo>
                  <a:pt x="806175" y="11175"/>
                </a:lnTo>
                <a:lnTo>
                  <a:pt x="806175" y="93469"/>
                </a:lnTo>
                <a:close/>
              </a:path>
              <a:path w="2247900" h="240029">
                <a:moveTo>
                  <a:pt x="806175" y="201162"/>
                </a:moveTo>
                <a:lnTo>
                  <a:pt x="786364" y="201162"/>
                </a:lnTo>
                <a:lnTo>
                  <a:pt x="786364" y="110995"/>
                </a:lnTo>
                <a:lnTo>
                  <a:pt x="806175" y="110995"/>
                </a:lnTo>
                <a:lnTo>
                  <a:pt x="806175" y="201162"/>
                </a:lnTo>
                <a:close/>
              </a:path>
              <a:path w="2247900" h="240029">
                <a:moveTo>
                  <a:pt x="907773" y="100835"/>
                </a:moveTo>
                <a:lnTo>
                  <a:pt x="887961" y="100835"/>
                </a:lnTo>
                <a:lnTo>
                  <a:pt x="887961" y="7111"/>
                </a:lnTo>
                <a:lnTo>
                  <a:pt x="907773" y="7111"/>
                </a:lnTo>
                <a:lnTo>
                  <a:pt x="907773" y="100835"/>
                </a:lnTo>
                <a:close/>
              </a:path>
              <a:path w="2247900" h="240029">
                <a:moveTo>
                  <a:pt x="854688" y="231896"/>
                </a:moveTo>
                <a:lnTo>
                  <a:pt x="834877" y="231896"/>
                </a:lnTo>
                <a:lnTo>
                  <a:pt x="834877" y="8381"/>
                </a:lnTo>
                <a:lnTo>
                  <a:pt x="854688" y="8381"/>
                </a:lnTo>
                <a:lnTo>
                  <a:pt x="854688" y="100835"/>
                </a:lnTo>
                <a:lnTo>
                  <a:pt x="907773" y="100835"/>
                </a:lnTo>
                <a:lnTo>
                  <a:pt x="907773" y="118615"/>
                </a:lnTo>
                <a:lnTo>
                  <a:pt x="854688" y="118615"/>
                </a:lnTo>
                <a:lnTo>
                  <a:pt x="854688" y="231896"/>
                </a:lnTo>
                <a:close/>
              </a:path>
              <a:path w="2247900" h="240029">
                <a:moveTo>
                  <a:pt x="907773" y="234436"/>
                </a:moveTo>
                <a:lnTo>
                  <a:pt x="887961" y="234436"/>
                </a:lnTo>
                <a:lnTo>
                  <a:pt x="887961" y="118615"/>
                </a:lnTo>
                <a:lnTo>
                  <a:pt x="907773" y="118615"/>
                </a:lnTo>
                <a:lnTo>
                  <a:pt x="907773" y="234436"/>
                </a:lnTo>
                <a:close/>
              </a:path>
              <a:path w="2247900" h="240029">
                <a:moveTo>
                  <a:pt x="952476" y="131822"/>
                </a:moveTo>
                <a:lnTo>
                  <a:pt x="952476" y="114043"/>
                </a:lnTo>
                <a:lnTo>
                  <a:pt x="990777" y="105403"/>
                </a:lnTo>
                <a:lnTo>
                  <a:pt x="1019816" y="88167"/>
                </a:lnTo>
                <a:lnTo>
                  <a:pt x="1038234" y="62216"/>
                </a:lnTo>
                <a:lnTo>
                  <a:pt x="1044675" y="27431"/>
                </a:lnTo>
                <a:lnTo>
                  <a:pt x="958318" y="27431"/>
                </a:lnTo>
                <a:lnTo>
                  <a:pt x="958318" y="9651"/>
                </a:lnTo>
                <a:lnTo>
                  <a:pt x="1064995" y="9651"/>
                </a:lnTo>
                <a:lnTo>
                  <a:pt x="1064995" y="22605"/>
                </a:lnTo>
                <a:lnTo>
                  <a:pt x="1057093" y="68066"/>
                </a:lnTo>
                <a:lnTo>
                  <a:pt x="1034547" y="100740"/>
                </a:lnTo>
                <a:lnTo>
                  <a:pt x="999095" y="121651"/>
                </a:lnTo>
                <a:lnTo>
                  <a:pt x="952476" y="131822"/>
                </a:lnTo>
                <a:close/>
              </a:path>
              <a:path w="2247900" h="240029">
                <a:moveTo>
                  <a:pt x="1141447" y="137664"/>
                </a:moveTo>
                <a:lnTo>
                  <a:pt x="1121128" y="137664"/>
                </a:lnTo>
                <a:lnTo>
                  <a:pt x="1121128" y="101089"/>
                </a:lnTo>
                <a:lnTo>
                  <a:pt x="1066265" y="101089"/>
                </a:lnTo>
                <a:lnTo>
                  <a:pt x="1066265" y="83309"/>
                </a:lnTo>
                <a:lnTo>
                  <a:pt x="1121128" y="83309"/>
                </a:lnTo>
                <a:lnTo>
                  <a:pt x="1121128" y="52068"/>
                </a:lnTo>
                <a:lnTo>
                  <a:pt x="1069567" y="52068"/>
                </a:lnTo>
                <a:lnTo>
                  <a:pt x="1069567" y="34543"/>
                </a:lnTo>
                <a:lnTo>
                  <a:pt x="1121128" y="34543"/>
                </a:lnTo>
                <a:lnTo>
                  <a:pt x="1121128" y="7111"/>
                </a:lnTo>
                <a:lnTo>
                  <a:pt x="1141447" y="7111"/>
                </a:lnTo>
                <a:lnTo>
                  <a:pt x="1141447" y="137664"/>
                </a:lnTo>
                <a:close/>
              </a:path>
              <a:path w="2247900" h="240029">
                <a:moveTo>
                  <a:pt x="1057629" y="240024"/>
                </a:moveTo>
                <a:lnTo>
                  <a:pt x="1018514" y="236753"/>
                </a:lnTo>
                <a:lnTo>
                  <a:pt x="979915" y="219144"/>
                </a:lnTo>
                <a:lnTo>
                  <a:pt x="968985" y="193035"/>
                </a:lnTo>
                <a:lnTo>
                  <a:pt x="970279" y="183026"/>
                </a:lnTo>
                <a:lnTo>
                  <a:pt x="1001766" y="153682"/>
                </a:lnTo>
                <a:lnTo>
                  <a:pt x="1057629" y="145538"/>
                </a:lnTo>
                <a:lnTo>
                  <a:pt x="1077941" y="146379"/>
                </a:lnTo>
                <a:lnTo>
                  <a:pt x="1096871" y="149030"/>
                </a:lnTo>
                <a:lnTo>
                  <a:pt x="1113706" y="153682"/>
                </a:lnTo>
                <a:lnTo>
                  <a:pt x="1127731" y="160523"/>
                </a:lnTo>
                <a:lnTo>
                  <a:pt x="1131175" y="163317"/>
                </a:lnTo>
                <a:lnTo>
                  <a:pt x="1057629" y="163317"/>
                </a:lnTo>
                <a:lnTo>
                  <a:pt x="1040445" y="163996"/>
                </a:lnTo>
                <a:lnTo>
                  <a:pt x="1000227" y="174747"/>
                </a:lnTo>
                <a:lnTo>
                  <a:pt x="989559" y="185415"/>
                </a:lnTo>
                <a:lnTo>
                  <a:pt x="989559" y="200400"/>
                </a:lnTo>
                <a:lnTo>
                  <a:pt x="1024737" y="219736"/>
                </a:lnTo>
                <a:lnTo>
                  <a:pt x="1057629" y="222498"/>
                </a:lnTo>
                <a:lnTo>
                  <a:pt x="1131258" y="222498"/>
                </a:lnTo>
                <a:lnTo>
                  <a:pt x="1127731" y="225292"/>
                </a:lnTo>
                <a:lnTo>
                  <a:pt x="1113706" y="232201"/>
                </a:lnTo>
                <a:lnTo>
                  <a:pt x="1096871" y="236753"/>
                </a:lnTo>
                <a:lnTo>
                  <a:pt x="1077941" y="239258"/>
                </a:lnTo>
                <a:lnTo>
                  <a:pt x="1057629" y="240024"/>
                </a:lnTo>
                <a:close/>
              </a:path>
              <a:path w="2247900" h="240029">
                <a:moveTo>
                  <a:pt x="1131258" y="222498"/>
                </a:moveTo>
                <a:lnTo>
                  <a:pt x="1057629" y="222498"/>
                </a:lnTo>
                <a:lnTo>
                  <a:pt x="1074849" y="221819"/>
                </a:lnTo>
                <a:lnTo>
                  <a:pt x="1090617" y="219736"/>
                </a:lnTo>
                <a:lnTo>
                  <a:pt x="1104241" y="216176"/>
                </a:lnTo>
                <a:lnTo>
                  <a:pt x="1115032" y="211068"/>
                </a:lnTo>
                <a:lnTo>
                  <a:pt x="1122143" y="206496"/>
                </a:lnTo>
                <a:lnTo>
                  <a:pt x="1126207" y="200400"/>
                </a:lnTo>
                <a:lnTo>
                  <a:pt x="1126207" y="185415"/>
                </a:lnTo>
                <a:lnTo>
                  <a:pt x="1090617" y="166080"/>
                </a:lnTo>
                <a:lnTo>
                  <a:pt x="1057629" y="163317"/>
                </a:lnTo>
                <a:lnTo>
                  <a:pt x="1131175" y="163317"/>
                </a:lnTo>
                <a:lnTo>
                  <a:pt x="1135490" y="166818"/>
                </a:lnTo>
                <a:lnTo>
                  <a:pt x="1141415" y="174303"/>
                </a:lnTo>
                <a:lnTo>
                  <a:pt x="1145197" y="183026"/>
                </a:lnTo>
                <a:lnTo>
                  <a:pt x="1146527" y="193035"/>
                </a:lnTo>
                <a:lnTo>
                  <a:pt x="1145197" y="203040"/>
                </a:lnTo>
                <a:lnTo>
                  <a:pt x="1141415" y="211735"/>
                </a:lnTo>
                <a:lnTo>
                  <a:pt x="1135490" y="219144"/>
                </a:lnTo>
                <a:lnTo>
                  <a:pt x="1131258" y="222498"/>
                </a:lnTo>
                <a:close/>
              </a:path>
              <a:path w="2247900" h="240029">
                <a:moveTo>
                  <a:pt x="1331180" y="28955"/>
                </a:moveTo>
                <a:lnTo>
                  <a:pt x="1310607" y="28955"/>
                </a:lnTo>
                <a:lnTo>
                  <a:pt x="1310607" y="0"/>
                </a:lnTo>
                <a:lnTo>
                  <a:pt x="1331180" y="0"/>
                </a:lnTo>
                <a:lnTo>
                  <a:pt x="1331180" y="28955"/>
                </a:lnTo>
                <a:close/>
              </a:path>
              <a:path w="2247900" h="240029">
                <a:moveTo>
                  <a:pt x="1361659" y="221228"/>
                </a:moveTo>
                <a:lnTo>
                  <a:pt x="1255236" y="221228"/>
                </a:lnTo>
                <a:lnTo>
                  <a:pt x="1255236" y="203448"/>
                </a:lnTo>
                <a:lnTo>
                  <a:pt x="1364707" y="203448"/>
                </a:lnTo>
                <a:lnTo>
                  <a:pt x="1380923" y="202508"/>
                </a:lnTo>
                <a:lnTo>
                  <a:pt x="1395377" y="199734"/>
                </a:lnTo>
                <a:lnTo>
                  <a:pt x="1407640" y="195198"/>
                </a:lnTo>
                <a:lnTo>
                  <a:pt x="1417284" y="188971"/>
                </a:lnTo>
                <a:lnTo>
                  <a:pt x="1417284" y="7111"/>
                </a:lnTo>
                <a:lnTo>
                  <a:pt x="1437604" y="7111"/>
                </a:lnTo>
                <a:lnTo>
                  <a:pt x="1437604" y="102613"/>
                </a:lnTo>
                <a:lnTo>
                  <a:pt x="1474687" y="102613"/>
                </a:lnTo>
                <a:lnTo>
                  <a:pt x="1474687" y="120392"/>
                </a:lnTo>
                <a:lnTo>
                  <a:pt x="1437604" y="120392"/>
                </a:lnTo>
                <a:lnTo>
                  <a:pt x="1437604" y="206242"/>
                </a:lnTo>
                <a:lnTo>
                  <a:pt x="1417284" y="206242"/>
                </a:lnTo>
                <a:lnTo>
                  <a:pt x="1407307" y="212763"/>
                </a:lnTo>
                <a:lnTo>
                  <a:pt x="1394425" y="217450"/>
                </a:lnTo>
                <a:lnTo>
                  <a:pt x="1379066" y="220279"/>
                </a:lnTo>
                <a:lnTo>
                  <a:pt x="1361659" y="221228"/>
                </a:lnTo>
                <a:close/>
              </a:path>
              <a:path w="2247900" h="240029">
                <a:moveTo>
                  <a:pt x="1383503" y="46734"/>
                </a:moveTo>
                <a:lnTo>
                  <a:pt x="1258538" y="46734"/>
                </a:lnTo>
                <a:lnTo>
                  <a:pt x="1258538" y="28955"/>
                </a:lnTo>
                <a:lnTo>
                  <a:pt x="1383503" y="28955"/>
                </a:lnTo>
                <a:lnTo>
                  <a:pt x="1383503" y="46734"/>
                </a:lnTo>
                <a:close/>
              </a:path>
              <a:path w="2247900" h="240029">
                <a:moveTo>
                  <a:pt x="1331434" y="203448"/>
                </a:moveTo>
                <a:lnTo>
                  <a:pt x="1311115" y="203448"/>
                </a:lnTo>
                <a:lnTo>
                  <a:pt x="1311115" y="165603"/>
                </a:lnTo>
                <a:lnTo>
                  <a:pt x="1302134" y="163671"/>
                </a:lnTo>
                <a:lnTo>
                  <a:pt x="1269269" y="136045"/>
                </a:lnTo>
                <a:lnTo>
                  <a:pt x="1265396" y="116075"/>
                </a:lnTo>
                <a:lnTo>
                  <a:pt x="1266380" y="105518"/>
                </a:lnTo>
                <a:lnTo>
                  <a:pt x="1288486" y="74249"/>
                </a:lnTo>
                <a:lnTo>
                  <a:pt x="1321275" y="65784"/>
                </a:lnTo>
                <a:lnTo>
                  <a:pt x="1333490" y="66764"/>
                </a:lnTo>
                <a:lnTo>
                  <a:pt x="1344515" y="69626"/>
                </a:lnTo>
                <a:lnTo>
                  <a:pt x="1354206" y="74249"/>
                </a:lnTo>
                <a:lnTo>
                  <a:pt x="1362421" y="80515"/>
                </a:lnTo>
                <a:lnTo>
                  <a:pt x="1364444" y="82801"/>
                </a:lnTo>
                <a:lnTo>
                  <a:pt x="1321275" y="82801"/>
                </a:lnTo>
                <a:lnTo>
                  <a:pt x="1313432" y="83496"/>
                </a:lnTo>
                <a:lnTo>
                  <a:pt x="1285715" y="106677"/>
                </a:lnTo>
                <a:lnTo>
                  <a:pt x="1285715" y="125218"/>
                </a:lnTo>
                <a:lnTo>
                  <a:pt x="1321275" y="149094"/>
                </a:lnTo>
                <a:lnTo>
                  <a:pt x="1364657" y="149094"/>
                </a:lnTo>
                <a:lnTo>
                  <a:pt x="1362421" y="151634"/>
                </a:lnTo>
                <a:lnTo>
                  <a:pt x="1356008" y="156674"/>
                </a:lnTo>
                <a:lnTo>
                  <a:pt x="1348642" y="160714"/>
                </a:lnTo>
                <a:lnTo>
                  <a:pt x="1340419" y="163706"/>
                </a:lnTo>
                <a:lnTo>
                  <a:pt x="1331434" y="165603"/>
                </a:lnTo>
                <a:lnTo>
                  <a:pt x="1331434" y="203448"/>
                </a:lnTo>
                <a:close/>
              </a:path>
              <a:path w="2247900" h="240029">
                <a:moveTo>
                  <a:pt x="1364657" y="149094"/>
                </a:moveTo>
                <a:lnTo>
                  <a:pt x="1321275" y="149094"/>
                </a:lnTo>
                <a:lnTo>
                  <a:pt x="1329117" y="148403"/>
                </a:lnTo>
                <a:lnTo>
                  <a:pt x="1336197" y="146427"/>
                </a:lnTo>
                <a:lnTo>
                  <a:pt x="1342419" y="143307"/>
                </a:lnTo>
                <a:lnTo>
                  <a:pt x="1347690" y="139188"/>
                </a:lnTo>
                <a:lnTo>
                  <a:pt x="1353786" y="133092"/>
                </a:lnTo>
                <a:lnTo>
                  <a:pt x="1356834" y="125218"/>
                </a:lnTo>
                <a:lnTo>
                  <a:pt x="1356834" y="106677"/>
                </a:lnTo>
                <a:lnTo>
                  <a:pt x="1321275" y="82801"/>
                </a:lnTo>
                <a:lnTo>
                  <a:pt x="1364444" y="82801"/>
                </a:lnTo>
                <a:lnTo>
                  <a:pt x="1368728" y="87643"/>
                </a:lnTo>
                <a:lnTo>
                  <a:pt x="1373438" y="96009"/>
                </a:lnTo>
                <a:lnTo>
                  <a:pt x="1376387" y="105518"/>
                </a:lnTo>
                <a:lnTo>
                  <a:pt x="1377407" y="116075"/>
                </a:lnTo>
                <a:lnTo>
                  <a:pt x="1376387" y="126524"/>
                </a:lnTo>
                <a:lnTo>
                  <a:pt x="1373438" y="136045"/>
                </a:lnTo>
                <a:lnTo>
                  <a:pt x="1368728" y="144470"/>
                </a:lnTo>
                <a:lnTo>
                  <a:pt x="1364657" y="149094"/>
                </a:lnTo>
                <a:close/>
              </a:path>
              <a:path w="2247900" h="240029">
                <a:moveTo>
                  <a:pt x="1437604" y="234182"/>
                </a:moveTo>
                <a:lnTo>
                  <a:pt x="1417284" y="234182"/>
                </a:lnTo>
                <a:lnTo>
                  <a:pt x="1417284" y="206242"/>
                </a:lnTo>
                <a:lnTo>
                  <a:pt x="1437604" y="206242"/>
                </a:lnTo>
                <a:lnTo>
                  <a:pt x="1437604" y="234182"/>
                </a:lnTo>
                <a:close/>
              </a:path>
              <a:path w="2247900" h="240029">
                <a:moveTo>
                  <a:pt x="1680168" y="34289"/>
                </a:moveTo>
                <a:lnTo>
                  <a:pt x="1659848" y="34289"/>
                </a:lnTo>
                <a:lnTo>
                  <a:pt x="1659848" y="7111"/>
                </a:lnTo>
                <a:lnTo>
                  <a:pt x="1680168" y="7111"/>
                </a:lnTo>
                <a:lnTo>
                  <a:pt x="1680168" y="34289"/>
                </a:lnTo>
                <a:close/>
              </a:path>
              <a:path w="2247900" h="240029">
                <a:moveTo>
                  <a:pt x="1604985" y="130298"/>
                </a:moveTo>
                <a:lnTo>
                  <a:pt x="1497038" y="130298"/>
                </a:lnTo>
                <a:lnTo>
                  <a:pt x="1497038" y="9651"/>
                </a:lnTo>
                <a:lnTo>
                  <a:pt x="1604985" y="9651"/>
                </a:lnTo>
                <a:lnTo>
                  <a:pt x="1604985" y="27431"/>
                </a:lnTo>
                <a:lnTo>
                  <a:pt x="1517104" y="27431"/>
                </a:lnTo>
                <a:lnTo>
                  <a:pt x="1517104" y="113027"/>
                </a:lnTo>
                <a:lnTo>
                  <a:pt x="1604985" y="113027"/>
                </a:lnTo>
                <a:lnTo>
                  <a:pt x="1604985" y="130298"/>
                </a:lnTo>
                <a:close/>
              </a:path>
              <a:path w="2247900" h="240029">
                <a:moveTo>
                  <a:pt x="1604985" y="113027"/>
                </a:moveTo>
                <a:lnTo>
                  <a:pt x="1584920" y="113027"/>
                </a:lnTo>
                <a:lnTo>
                  <a:pt x="1584920" y="27431"/>
                </a:lnTo>
                <a:lnTo>
                  <a:pt x="1604985" y="27431"/>
                </a:lnTo>
                <a:lnTo>
                  <a:pt x="1604985" y="34289"/>
                </a:lnTo>
                <a:lnTo>
                  <a:pt x="1680168" y="34289"/>
                </a:lnTo>
                <a:lnTo>
                  <a:pt x="1680168" y="51814"/>
                </a:lnTo>
                <a:lnTo>
                  <a:pt x="1604985" y="51814"/>
                </a:lnTo>
                <a:lnTo>
                  <a:pt x="1604985" y="89405"/>
                </a:lnTo>
                <a:lnTo>
                  <a:pt x="1680168" y="89405"/>
                </a:lnTo>
                <a:lnTo>
                  <a:pt x="1680168" y="106931"/>
                </a:lnTo>
                <a:lnTo>
                  <a:pt x="1604985" y="106931"/>
                </a:lnTo>
                <a:lnTo>
                  <a:pt x="1604985" y="113027"/>
                </a:lnTo>
                <a:close/>
              </a:path>
              <a:path w="2247900" h="240029">
                <a:moveTo>
                  <a:pt x="1680168" y="89405"/>
                </a:moveTo>
                <a:lnTo>
                  <a:pt x="1659848" y="89405"/>
                </a:lnTo>
                <a:lnTo>
                  <a:pt x="1659848" y="51814"/>
                </a:lnTo>
                <a:lnTo>
                  <a:pt x="1680168" y="51814"/>
                </a:lnTo>
                <a:lnTo>
                  <a:pt x="1680168" y="89405"/>
                </a:lnTo>
                <a:close/>
              </a:path>
              <a:path w="2247900" h="240029">
                <a:moveTo>
                  <a:pt x="1680168" y="165349"/>
                </a:moveTo>
                <a:lnTo>
                  <a:pt x="1659848" y="165349"/>
                </a:lnTo>
                <a:lnTo>
                  <a:pt x="1659848" y="106931"/>
                </a:lnTo>
                <a:lnTo>
                  <a:pt x="1680168" y="106931"/>
                </a:lnTo>
                <a:lnTo>
                  <a:pt x="1680168" y="165349"/>
                </a:lnTo>
                <a:close/>
              </a:path>
              <a:path w="2247900" h="240029">
                <a:moveTo>
                  <a:pt x="1684485" y="235452"/>
                </a:moveTo>
                <a:lnTo>
                  <a:pt x="1511262" y="235452"/>
                </a:lnTo>
                <a:lnTo>
                  <a:pt x="1511262" y="161031"/>
                </a:lnTo>
                <a:lnTo>
                  <a:pt x="1531835" y="161031"/>
                </a:lnTo>
                <a:lnTo>
                  <a:pt x="1531835" y="217926"/>
                </a:lnTo>
                <a:lnTo>
                  <a:pt x="1684485" y="217926"/>
                </a:lnTo>
                <a:lnTo>
                  <a:pt x="1684485" y="235452"/>
                </a:lnTo>
                <a:close/>
              </a:path>
              <a:path w="2247900" h="240029">
                <a:moveTo>
                  <a:pt x="1936701" y="231896"/>
                </a:moveTo>
                <a:lnTo>
                  <a:pt x="1916890" y="231896"/>
                </a:lnTo>
                <a:lnTo>
                  <a:pt x="1916890" y="116329"/>
                </a:lnTo>
                <a:lnTo>
                  <a:pt x="1879553" y="116329"/>
                </a:lnTo>
                <a:lnTo>
                  <a:pt x="1879553" y="98295"/>
                </a:lnTo>
                <a:lnTo>
                  <a:pt x="1916890" y="98295"/>
                </a:lnTo>
                <a:lnTo>
                  <a:pt x="1916890" y="8381"/>
                </a:lnTo>
                <a:lnTo>
                  <a:pt x="1936701" y="8381"/>
                </a:lnTo>
                <a:lnTo>
                  <a:pt x="1936701" y="231896"/>
                </a:lnTo>
                <a:close/>
              </a:path>
              <a:path w="2247900" h="240029">
                <a:moveTo>
                  <a:pt x="1890982" y="28955"/>
                </a:moveTo>
                <a:lnTo>
                  <a:pt x="1800307" y="28955"/>
                </a:lnTo>
                <a:lnTo>
                  <a:pt x="1800307" y="11175"/>
                </a:lnTo>
                <a:lnTo>
                  <a:pt x="1890982" y="11175"/>
                </a:lnTo>
                <a:lnTo>
                  <a:pt x="1890982" y="28955"/>
                </a:lnTo>
                <a:close/>
              </a:path>
              <a:path w="2247900" h="240029">
                <a:moveTo>
                  <a:pt x="1797767" y="218434"/>
                </a:moveTo>
                <a:lnTo>
                  <a:pt x="1797767" y="199893"/>
                </a:lnTo>
                <a:lnTo>
                  <a:pt x="1812720" y="189423"/>
                </a:lnTo>
                <a:lnTo>
                  <a:pt x="1824817" y="173477"/>
                </a:lnTo>
                <a:lnTo>
                  <a:pt x="1832916" y="150066"/>
                </a:lnTo>
                <a:lnTo>
                  <a:pt x="1835866" y="117345"/>
                </a:lnTo>
                <a:lnTo>
                  <a:pt x="1835866" y="28955"/>
                </a:lnTo>
                <a:lnTo>
                  <a:pt x="1855677" y="28955"/>
                </a:lnTo>
                <a:lnTo>
                  <a:pt x="1855677" y="117345"/>
                </a:lnTo>
                <a:lnTo>
                  <a:pt x="1858571" y="150102"/>
                </a:lnTo>
                <a:lnTo>
                  <a:pt x="1865038" y="169159"/>
                </a:lnTo>
                <a:lnTo>
                  <a:pt x="1845517" y="169159"/>
                </a:lnTo>
                <a:lnTo>
                  <a:pt x="1838664" y="184466"/>
                </a:lnTo>
                <a:lnTo>
                  <a:pt x="1828176" y="198305"/>
                </a:lnTo>
                <a:lnTo>
                  <a:pt x="1814479" y="209842"/>
                </a:lnTo>
                <a:lnTo>
                  <a:pt x="1797767" y="218434"/>
                </a:lnTo>
                <a:close/>
              </a:path>
              <a:path w="2247900" h="240029">
                <a:moveTo>
                  <a:pt x="1893776" y="218688"/>
                </a:moveTo>
                <a:lnTo>
                  <a:pt x="1876949" y="210021"/>
                </a:lnTo>
                <a:lnTo>
                  <a:pt x="1863146" y="198273"/>
                </a:lnTo>
                <a:lnTo>
                  <a:pt x="1852629" y="184399"/>
                </a:lnTo>
                <a:lnTo>
                  <a:pt x="1845517" y="169159"/>
                </a:lnTo>
                <a:lnTo>
                  <a:pt x="1865038" y="169159"/>
                </a:lnTo>
                <a:lnTo>
                  <a:pt x="1866535" y="173572"/>
                </a:lnTo>
                <a:lnTo>
                  <a:pt x="1878608" y="189602"/>
                </a:lnTo>
                <a:lnTo>
                  <a:pt x="1893776" y="199893"/>
                </a:lnTo>
                <a:lnTo>
                  <a:pt x="1893776" y="218688"/>
                </a:lnTo>
                <a:close/>
              </a:path>
              <a:path w="2247900" h="240029">
                <a:moveTo>
                  <a:pt x="1985214" y="234182"/>
                </a:moveTo>
                <a:lnTo>
                  <a:pt x="1965402" y="234182"/>
                </a:lnTo>
                <a:lnTo>
                  <a:pt x="1965402" y="7111"/>
                </a:lnTo>
                <a:lnTo>
                  <a:pt x="1985214" y="7111"/>
                </a:lnTo>
                <a:lnTo>
                  <a:pt x="1985214" y="234182"/>
                </a:lnTo>
                <a:close/>
              </a:path>
              <a:path w="2247900" h="240029">
                <a:moveTo>
                  <a:pt x="2148278" y="27431"/>
                </a:moveTo>
                <a:lnTo>
                  <a:pt x="2032711" y="27431"/>
                </a:lnTo>
                <a:lnTo>
                  <a:pt x="2032711" y="9651"/>
                </a:lnTo>
                <a:lnTo>
                  <a:pt x="2148278" y="9651"/>
                </a:lnTo>
                <a:lnTo>
                  <a:pt x="2148278" y="27431"/>
                </a:lnTo>
                <a:close/>
              </a:path>
              <a:path w="2247900" h="240029">
                <a:moveTo>
                  <a:pt x="2028901" y="132584"/>
                </a:moveTo>
                <a:lnTo>
                  <a:pt x="2028901" y="114043"/>
                </a:lnTo>
                <a:lnTo>
                  <a:pt x="2048812" y="106379"/>
                </a:lnTo>
                <a:lnTo>
                  <a:pt x="2065127" y="92548"/>
                </a:lnTo>
                <a:lnTo>
                  <a:pt x="2076156" y="72574"/>
                </a:lnTo>
                <a:lnTo>
                  <a:pt x="2080208" y="46480"/>
                </a:lnTo>
                <a:lnTo>
                  <a:pt x="2080208" y="27431"/>
                </a:lnTo>
                <a:lnTo>
                  <a:pt x="2100527" y="27431"/>
                </a:lnTo>
                <a:lnTo>
                  <a:pt x="2100527" y="46480"/>
                </a:lnTo>
                <a:lnTo>
                  <a:pt x="2104766" y="71884"/>
                </a:lnTo>
                <a:lnTo>
                  <a:pt x="2113306" y="86103"/>
                </a:lnTo>
                <a:lnTo>
                  <a:pt x="2090875" y="86103"/>
                </a:lnTo>
                <a:lnTo>
                  <a:pt x="2080763" y="101831"/>
                </a:lnTo>
                <a:lnTo>
                  <a:pt x="2066555" y="115535"/>
                </a:lnTo>
                <a:lnTo>
                  <a:pt x="2049014" y="126143"/>
                </a:lnTo>
                <a:lnTo>
                  <a:pt x="2028901" y="132584"/>
                </a:lnTo>
                <a:close/>
              </a:path>
              <a:path w="2247900" h="240029">
                <a:moveTo>
                  <a:pt x="2152342" y="129536"/>
                </a:moveTo>
                <a:lnTo>
                  <a:pt x="2132665" y="123250"/>
                </a:lnTo>
                <a:lnTo>
                  <a:pt x="2115322" y="113535"/>
                </a:lnTo>
                <a:lnTo>
                  <a:pt x="2101122" y="100962"/>
                </a:lnTo>
                <a:lnTo>
                  <a:pt x="2090875" y="86103"/>
                </a:lnTo>
                <a:lnTo>
                  <a:pt x="2113306" y="86103"/>
                </a:lnTo>
                <a:lnTo>
                  <a:pt x="2116148" y="90834"/>
                </a:lnTo>
                <a:lnTo>
                  <a:pt x="2132673" y="103736"/>
                </a:lnTo>
                <a:lnTo>
                  <a:pt x="2152342" y="110995"/>
                </a:lnTo>
                <a:lnTo>
                  <a:pt x="2152342" y="129536"/>
                </a:lnTo>
                <a:close/>
              </a:path>
              <a:path w="2247900" h="240029">
                <a:moveTo>
                  <a:pt x="2212538" y="137410"/>
                </a:moveTo>
                <a:lnTo>
                  <a:pt x="2192219" y="137410"/>
                </a:lnTo>
                <a:lnTo>
                  <a:pt x="2192219" y="7111"/>
                </a:lnTo>
                <a:lnTo>
                  <a:pt x="2212538" y="7111"/>
                </a:lnTo>
                <a:lnTo>
                  <a:pt x="2212538" y="62228"/>
                </a:lnTo>
                <a:lnTo>
                  <a:pt x="2247335" y="62228"/>
                </a:lnTo>
                <a:lnTo>
                  <a:pt x="2247335" y="80008"/>
                </a:lnTo>
                <a:lnTo>
                  <a:pt x="2212538" y="80008"/>
                </a:lnTo>
                <a:lnTo>
                  <a:pt x="2212538" y="137410"/>
                </a:lnTo>
                <a:close/>
              </a:path>
              <a:path w="2247900" h="240029">
                <a:moveTo>
                  <a:pt x="2212538" y="238246"/>
                </a:moveTo>
                <a:lnTo>
                  <a:pt x="2192219" y="238246"/>
                </a:lnTo>
                <a:lnTo>
                  <a:pt x="2192219" y="174747"/>
                </a:lnTo>
                <a:lnTo>
                  <a:pt x="2042870" y="174747"/>
                </a:lnTo>
                <a:lnTo>
                  <a:pt x="2042870" y="156968"/>
                </a:lnTo>
                <a:lnTo>
                  <a:pt x="2212538" y="156968"/>
                </a:lnTo>
                <a:lnTo>
                  <a:pt x="2212538" y="23824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9158" y="7592711"/>
            <a:ext cx="2484120" cy="234315"/>
          </a:xfrm>
          <a:custGeom>
            <a:avLst/>
            <a:gdLst/>
            <a:ahLst/>
            <a:cxnLst/>
            <a:rect l="l" t="t" r="r" b="b"/>
            <a:pathLst>
              <a:path w="2484119" h="234315">
                <a:moveTo>
                  <a:pt x="83817" y="130298"/>
                </a:moveTo>
                <a:lnTo>
                  <a:pt x="0" y="130298"/>
                </a:lnTo>
                <a:lnTo>
                  <a:pt x="0" y="111503"/>
                </a:lnTo>
                <a:lnTo>
                  <a:pt x="83817" y="111503"/>
                </a:lnTo>
                <a:lnTo>
                  <a:pt x="83817" y="130298"/>
                </a:lnTo>
                <a:close/>
              </a:path>
              <a:path w="2484119" h="234315">
                <a:moveTo>
                  <a:pt x="210306" y="109471"/>
                </a:moveTo>
                <a:lnTo>
                  <a:pt x="184145" y="109471"/>
                </a:lnTo>
                <a:lnTo>
                  <a:pt x="184145" y="91437"/>
                </a:lnTo>
                <a:lnTo>
                  <a:pt x="211068" y="91437"/>
                </a:lnTo>
                <a:lnTo>
                  <a:pt x="220156" y="91267"/>
                </a:lnTo>
                <a:lnTo>
                  <a:pt x="228911" y="90643"/>
                </a:lnTo>
                <a:lnTo>
                  <a:pt x="236999" y="89401"/>
                </a:lnTo>
                <a:lnTo>
                  <a:pt x="244087" y="87373"/>
                </a:lnTo>
                <a:lnTo>
                  <a:pt x="244595" y="77468"/>
                </a:lnTo>
                <a:lnTo>
                  <a:pt x="244595" y="21843"/>
                </a:lnTo>
                <a:lnTo>
                  <a:pt x="184145" y="21843"/>
                </a:lnTo>
                <a:lnTo>
                  <a:pt x="184145" y="4063"/>
                </a:lnTo>
                <a:lnTo>
                  <a:pt x="264915" y="4063"/>
                </a:lnTo>
                <a:lnTo>
                  <a:pt x="264915" y="71118"/>
                </a:lnTo>
                <a:lnTo>
                  <a:pt x="261585" y="105153"/>
                </a:lnTo>
                <a:lnTo>
                  <a:pt x="242563" y="105153"/>
                </a:lnTo>
                <a:lnTo>
                  <a:pt x="235702" y="107113"/>
                </a:lnTo>
                <a:lnTo>
                  <a:pt x="227864" y="108455"/>
                </a:lnTo>
                <a:lnTo>
                  <a:pt x="219311" y="109225"/>
                </a:lnTo>
                <a:lnTo>
                  <a:pt x="210306" y="109471"/>
                </a:lnTo>
                <a:close/>
              </a:path>
              <a:path w="2484119" h="234315">
                <a:moveTo>
                  <a:pt x="181097" y="212592"/>
                </a:moveTo>
                <a:lnTo>
                  <a:pt x="181097" y="193289"/>
                </a:lnTo>
                <a:lnTo>
                  <a:pt x="203702" y="181411"/>
                </a:lnTo>
                <a:lnTo>
                  <a:pt x="221736" y="162841"/>
                </a:lnTo>
                <a:lnTo>
                  <a:pt x="234817" y="137462"/>
                </a:lnTo>
                <a:lnTo>
                  <a:pt x="242563" y="105153"/>
                </a:lnTo>
                <a:lnTo>
                  <a:pt x="261585" y="105153"/>
                </a:lnTo>
                <a:lnTo>
                  <a:pt x="259891" y="122476"/>
                </a:lnTo>
                <a:lnTo>
                  <a:pt x="244532" y="163667"/>
                </a:lnTo>
                <a:lnTo>
                  <a:pt x="218410" y="193951"/>
                </a:lnTo>
                <a:lnTo>
                  <a:pt x="181097" y="212592"/>
                </a:lnTo>
                <a:close/>
              </a:path>
              <a:path w="2484119" h="234315">
                <a:moveTo>
                  <a:pt x="369052" y="93723"/>
                </a:moveTo>
                <a:lnTo>
                  <a:pt x="349241" y="93723"/>
                </a:lnTo>
                <a:lnTo>
                  <a:pt x="349241" y="0"/>
                </a:lnTo>
                <a:lnTo>
                  <a:pt x="369052" y="0"/>
                </a:lnTo>
                <a:lnTo>
                  <a:pt x="369052" y="93723"/>
                </a:lnTo>
                <a:close/>
              </a:path>
              <a:path w="2484119" h="234315">
                <a:moveTo>
                  <a:pt x="315968" y="224784"/>
                </a:moveTo>
                <a:lnTo>
                  <a:pt x="296156" y="224784"/>
                </a:lnTo>
                <a:lnTo>
                  <a:pt x="296156" y="1269"/>
                </a:lnTo>
                <a:lnTo>
                  <a:pt x="315968" y="1269"/>
                </a:lnTo>
                <a:lnTo>
                  <a:pt x="315968" y="93723"/>
                </a:lnTo>
                <a:lnTo>
                  <a:pt x="369052" y="93723"/>
                </a:lnTo>
                <a:lnTo>
                  <a:pt x="369052" y="111503"/>
                </a:lnTo>
                <a:lnTo>
                  <a:pt x="315968" y="111503"/>
                </a:lnTo>
                <a:lnTo>
                  <a:pt x="315968" y="224784"/>
                </a:lnTo>
                <a:close/>
              </a:path>
              <a:path w="2484119" h="234315">
                <a:moveTo>
                  <a:pt x="369052" y="227324"/>
                </a:moveTo>
                <a:lnTo>
                  <a:pt x="349241" y="227324"/>
                </a:lnTo>
                <a:lnTo>
                  <a:pt x="349241" y="111503"/>
                </a:lnTo>
                <a:lnTo>
                  <a:pt x="369052" y="111503"/>
                </a:lnTo>
                <a:lnTo>
                  <a:pt x="369052" y="227324"/>
                </a:lnTo>
                <a:close/>
              </a:path>
              <a:path w="2484119" h="234315">
                <a:moveTo>
                  <a:pt x="602726" y="110233"/>
                </a:moveTo>
                <a:lnTo>
                  <a:pt x="530338" y="110233"/>
                </a:lnTo>
                <a:lnTo>
                  <a:pt x="546475" y="109534"/>
                </a:lnTo>
                <a:lnTo>
                  <a:pt x="560564" y="107312"/>
                </a:lnTo>
                <a:lnTo>
                  <a:pt x="572557" y="103375"/>
                </a:lnTo>
                <a:lnTo>
                  <a:pt x="582407" y="97533"/>
                </a:lnTo>
                <a:lnTo>
                  <a:pt x="582407" y="0"/>
                </a:lnTo>
                <a:lnTo>
                  <a:pt x="602726" y="0"/>
                </a:lnTo>
                <a:lnTo>
                  <a:pt x="602726" y="110233"/>
                </a:lnTo>
                <a:close/>
              </a:path>
              <a:path w="2484119" h="234315">
                <a:moveTo>
                  <a:pt x="525766" y="127250"/>
                </a:moveTo>
                <a:lnTo>
                  <a:pt x="419597" y="127250"/>
                </a:lnTo>
                <a:lnTo>
                  <a:pt x="419597" y="55878"/>
                </a:lnTo>
                <a:lnTo>
                  <a:pt x="507225" y="55878"/>
                </a:lnTo>
                <a:lnTo>
                  <a:pt x="507225" y="19811"/>
                </a:lnTo>
                <a:lnTo>
                  <a:pt x="419597" y="19811"/>
                </a:lnTo>
                <a:lnTo>
                  <a:pt x="419597" y="2539"/>
                </a:lnTo>
                <a:lnTo>
                  <a:pt x="527544" y="2539"/>
                </a:lnTo>
                <a:lnTo>
                  <a:pt x="527544" y="72896"/>
                </a:lnTo>
                <a:lnTo>
                  <a:pt x="439917" y="72896"/>
                </a:lnTo>
                <a:lnTo>
                  <a:pt x="439917" y="110233"/>
                </a:lnTo>
                <a:lnTo>
                  <a:pt x="602726" y="110233"/>
                </a:lnTo>
                <a:lnTo>
                  <a:pt x="602726" y="113789"/>
                </a:lnTo>
                <a:lnTo>
                  <a:pt x="582407" y="113789"/>
                </a:lnTo>
                <a:lnTo>
                  <a:pt x="572450" y="119964"/>
                </a:lnTo>
                <a:lnTo>
                  <a:pt x="559706" y="124139"/>
                </a:lnTo>
                <a:lnTo>
                  <a:pt x="544153" y="126504"/>
                </a:lnTo>
                <a:lnTo>
                  <a:pt x="525766" y="127250"/>
                </a:lnTo>
                <a:close/>
              </a:path>
              <a:path w="2484119" h="234315">
                <a:moveTo>
                  <a:pt x="602726" y="136902"/>
                </a:moveTo>
                <a:lnTo>
                  <a:pt x="582407" y="136902"/>
                </a:lnTo>
                <a:lnTo>
                  <a:pt x="582407" y="113789"/>
                </a:lnTo>
                <a:lnTo>
                  <a:pt x="602726" y="113789"/>
                </a:lnTo>
                <a:lnTo>
                  <a:pt x="602726" y="136902"/>
                </a:lnTo>
                <a:close/>
              </a:path>
              <a:path w="2484119" h="234315">
                <a:moveTo>
                  <a:pt x="602726" y="231134"/>
                </a:moveTo>
                <a:lnTo>
                  <a:pt x="582407" y="231134"/>
                </a:lnTo>
                <a:lnTo>
                  <a:pt x="582407" y="176017"/>
                </a:lnTo>
                <a:lnTo>
                  <a:pt x="431027" y="176017"/>
                </a:lnTo>
                <a:lnTo>
                  <a:pt x="431027" y="158238"/>
                </a:lnTo>
                <a:lnTo>
                  <a:pt x="602726" y="158238"/>
                </a:lnTo>
                <a:lnTo>
                  <a:pt x="602726" y="231134"/>
                </a:lnTo>
                <a:close/>
              </a:path>
              <a:path w="2484119" h="234315">
                <a:moveTo>
                  <a:pt x="838179" y="227324"/>
                </a:moveTo>
                <a:lnTo>
                  <a:pt x="817605" y="227324"/>
                </a:lnTo>
                <a:lnTo>
                  <a:pt x="817605" y="112519"/>
                </a:lnTo>
                <a:lnTo>
                  <a:pt x="769854" y="112519"/>
                </a:lnTo>
                <a:lnTo>
                  <a:pt x="769854" y="94485"/>
                </a:lnTo>
                <a:lnTo>
                  <a:pt x="817605" y="94485"/>
                </a:lnTo>
                <a:lnTo>
                  <a:pt x="817605" y="0"/>
                </a:lnTo>
                <a:lnTo>
                  <a:pt x="838179" y="0"/>
                </a:lnTo>
                <a:lnTo>
                  <a:pt x="838179" y="227324"/>
                </a:lnTo>
                <a:close/>
              </a:path>
              <a:path w="2484119" h="234315">
                <a:moveTo>
                  <a:pt x="739883" y="211322"/>
                </a:moveTo>
                <a:lnTo>
                  <a:pt x="657843" y="211322"/>
                </a:lnTo>
                <a:lnTo>
                  <a:pt x="657843" y="4063"/>
                </a:lnTo>
                <a:lnTo>
                  <a:pt x="764520" y="4063"/>
                </a:lnTo>
                <a:lnTo>
                  <a:pt x="764520" y="21843"/>
                </a:lnTo>
                <a:lnTo>
                  <a:pt x="677909" y="21843"/>
                </a:lnTo>
                <a:lnTo>
                  <a:pt x="677909" y="97787"/>
                </a:lnTo>
                <a:lnTo>
                  <a:pt x="755631" y="97787"/>
                </a:lnTo>
                <a:lnTo>
                  <a:pt x="755631" y="115567"/>
                </a:lnTo>
                <a:lnTo>
                  <a:pt x="677909" y="115567"/>
                </a:lnTo>
                <a:lnTo>
                  <a:pt x="677909" y="193797"/>
                </a:lnTo>
                <a:lnTo>
                  <a:pt x="790682" y="193797"/>
                </a:lnTo>
                <a:lnTo>
                  <a:pt x="790682" y="203194"/>
                </a:lnTo>
                <a:lnTo>
                  <a:pt x="780351" y="207036"/>
                </a:lnTo>
                <a:lnTo>
                  <a:pt x="768045" y="209544"/>
                </a:lnTo>
                <a:lnTo>
                  <a:pt x="754357" y="210909"/>
                </a:lnTo>
                <a:lnTo>
                  <a:pt x="739883" y="211322"/>
                </a:lnTo>
                <a:close/>
              </a:path>
              <a:path w="2484119" h="234315">
                <a:moveTo>
                  <a:pt x="790682" y="193797"/>
                </a:moveTo>
                <a:lnTo>
                  <a:pt x="740645" y="193797"/>
                </a:lnTo>
                <a:lnTo>
                  <a:pt x="754750" y="193392"/>
                </a:lnTo>
                <a:lnTo>
                  <a:pt x="768140" y="192082"/>
                </a:lnTo>
                <a:lnTo>
                  <a:pt x="780292" y="189725"/>
                </a:lnTo>
                <a:lnTo>
                  <a:pt x="790682" y="186177"/>
                </a:lnTo>
                <a:lnTo>
                  <a:pt x="790682" y="193797"/>
                </a:lnTo>
                <a:close/>
              </a:path>
              <a:path w="2484119" h="234315">
                <a:moveTo>
                  <a:pt x="1141447" y="158238"/>
                </a:moveTo>
                <a:lnTo>
                  <a:pt x="1121128" y="158238"/>
                </a:lnTo>
                <a:lnTo>
                  <a:pt x="1121128" y="62736"/>
                </a:lnTo>
                <a:lnTo>
                  <a:pt x="1067535" y="62736"/>
                </a:lnTo>
                <a:lnTo>
                  <a:pt x="1067535" y="44956"/>
                </a:lnTo>
                <a:lnTo>
                  <a:pt x="1121128" y="44956"/>
                </a:lnTo>
                <a:lnTo>
                  <a:pt x="1121128" y="0"/>
                </a:lnTo>
                <a:lnTo>
                  <a:pt x="1141447" y="0"/>
                </a:lnTo>
                <a:lnTo>
                  <a:pt x="1141447" y="158238"/>
                </a:lnTo>
                <a:close/>
              </a:path>
              <a:path w="2484119" h="234315">
                <a:moveTo>
                  <a:pt x="949428" y="133346"/>
                </a:moveTo>
                <a:lnTo>
                  <a:pt x="949428" y="114805"/>
                </a:lnTo>
                <a:lnTo>
                  <a:pt x="970525" y="104804"/>
                </a:lnTo>
                <a:lnTo>
                  <a:pt x="987717" y="89088"/>
                </a:lnTo>
                <a:lnTo>
                  <a:pt x="999290" y="67943"/>
                </a:lnTo>
                <a:lnTo>
                  <a:pt x="1003528" y="41654"/>
                </a:lnTo>
                <a:lnTo>
                  <a:pt x="1003528" y="1269"/>
                </a:lnTo>
                <a:lnTo>
                  <a:pt x="1024102" y="1269"/>
                </a:lnTo>
                <a:lnTo>
                  <a:pt x="1024102" y="41654"/>
                </a:lnTo>
                <a:lnTo>
                  <a:pt x="1028444" y="67903"/>
                </a:lnTo>
                <a:lnTo>
                  <a:pt x="1037343" y="83309"/>
                </a:lnTo>
                <a:lnTo>
                  <a:pt x="1013688" y="83309"/>
                </a:lnTo>
                <a:lnTo>
                  <a:pt x="1004255" y="99057"/>
                </a:lnTo>
                <a:lnTo>
                  <a:pt x="989845" y="113281"/>
                </a:lnTo>
                <a:lnTo>
                  <a:pt x="971291" y="125028"/>
                </a:lnTo>
                <a:lnTo>
                  <a:pt x="949428" y="133346"/>
                </a:lnTo>
                <a:close/>
              </a:path>
              <a:path w="2484119" h="234315">
                <a:moveTo>
                  <a:pt x="1077949" y="130552"/>
                </a:moveTo>
                <a:lnTo>
                  <a:pt x="1056978" y="122813"/>
                </a:lnTo>
                <a:lnTo>
                  <a:pt x="1038770" y="111884"/>
                </a:lnTo>
                <a:lnTo>
                  <a:pt x="1024086" y="98478"/>
                </a:lnTo>
                <a:lnTo>
                  <a:pt x="1013688" y="83309"/>
                </a:lnTo>
                <a:lnTo>
                  <a:pt x="1037343" y="83309"/>
                </a:lnTo>
                <a:lnTo>
                  <a:pt x="1040167" y="88199"/>
                </a:lnTo>
                <a:lnTo>
                  <a:pt x="1057320" y="102875"/>
                </a:lnTo>
                <a:lnTo>
                  <a:pt x="1077949" y="112265"/>
                </a:lnTo>
                <a:lnTo>
                  <a:pt x="1077949" y="130552"/>
                </a:lnTo>
                <a:close/>
              </a:path>
              <a:path w="2484119" h="234315">
                <a:moveTo>
                  <a:pt x="1145765" y="228340"/>
                </a:moveTo>
                <a:lnTo>
                  <a:pt x="972541" y="228340"/>
                </a:lnTo>
                <a:lnTo>
                  <a:pt x="972541" y="153920"/>
                </a:lnTo>
                <a:lnTo>
                  <a:pt x="993115" y="153920"/>
                </a:lnTo>
                <a:lnTo>
                  <a:pt x="993115" y="210814"/>
                </a:lnTo>
                <a:lnTo>
                  <a:pt x="1145765" y="210814"/>
                </a:lnTo>
                <a:lnTo>
                  <a:pt x="1145765" y="228340"/>
                </a:lnTo>
                <a:close/>
              </a:path>
              <a:path w="2484119" h="234315">
                <a:moveTo>
                  <a:pt x="1381217" y="56640"/>
                </a:moveTo>
                <a:lnTo>
                  <a:pt x="1361406" y="56640"/>
                </a:lnTo>
                <a:lnTo>
                  <a:pt x="1361406" y="0"/>
                </a:lnTo>
                <a:lnTo>
                  <a:pt x="1381217" y="0"/>
                </a:lnTo>
                <a:lnTo>
                  <a:pt x="1381217" y="56640"/>
                </a:lnTo>
                <a:close/>
              </a:path>
              <a:path w="2484119" h="234315">
                <a:moveTo>
                  <a:pt x="1327878" y="113535"/>
                </a:moveTo>
                <a:lnTo>
                  <a:pt x="1257522" y="113535"/>
                </a:lnTo>
                <a:lnTo>
                  <a:pt x="1273714" y="112935"/>
                </a:lnTo>
                <a:lnTo>
                  <a:pt x="1287430" y="111026"/>
                </a:lnTo>
                <a:lnTo>
                  <a:pt x="1298955" y="107641"/>
                </a:lnTo>
                <a:lnTo>
                  <a:pt x="1308575" y="102613"/>
                </a:lnTo>
                <a:lnTo>
                  <a:pt x="1308575" y="1269"/>
                </a:lnTo>
                <a:lnTo>
                  <a:pt x="1327878" y="1269"/>
                </a:lnTo>
                <a:lnTo>
                  <a:pt x="1327878" y="56640"/>
                </a:lnTo>
                <a:lnTo>
                  <a:pt x="1381217" y="56640"/>
                </a:lnTo>
                <a:lnTo>
                  <a:pt x="1381217" y="74674"/>
                </a:lnTo>
                <a:lnTo>
                  <a:pt x="1327878" y="74674"/>
                </a:lnTo>
                <a:lnTo>
                  <a:pt x="1327878" y="113535"/>
                </a:lnTo>
                <a:close/>
              </a:path>
              <a:path w="2484119" h="234315">
                <a:moveTo>
                  <a:pt x="1259808" y="130298"/>
                </a:moveTo>
                <a:lnTo>
                  <a:pt x="1193008" y="130298"/>
                </a:lnTo>
                <a:lnTo>
                  <a:pt x="1193008" y="2539"/>
                </a:lnTo>
                <a:lnTo>
                  <a:pt x="1275302" y="2539"/>
                </a:lnTo>
                <a:lnTo>
                  <a:pt x="1275302" y="19557"/>
                </a:lnTo>
                <a:lnTo>
                  <a:pt x="1212819" y="19557"/>
                </a:lnTo>
                <a:lnTo>
                  <a:pt x="1212819" y="57402"/>
                </a:lnTo>
                <a:lnTo>
                  <a:pt x="1272762" y="57402"/>
                </a:lnTo>
                <a:lnTo>
                  <a:pt x="1272762" y="74420"/>
                </a:lnTo>
                <a:lnTo>
                  <a:pt x="1212819" y="74420"/>
                </a:lnTo>
                <a:lnTo>
                  <a:pt x="1212819" y="113535"/>
                </a:lnTo>
                <a:lnTo>
                  <a:pt x="1327878" y="113535"/>
                </a:lnTo>
                <a:lnTo>
                  <a:pt x="1327878" y="118869"/>
                </a:lnTo>
                <a:lnTo>
                  <a:pt x="1308575" y="118869"/>
                </a:lnTo>
                <a:lnTo>
                  <a:pt x="1299776" y="123869"/>
                </a:lnTo>
                <a:lnTo>
                  <a:pt x="1288859" y="127441"/>
                </a:lnTo>
                <a:lnTo>
                  <a:pt x="1275607" y="129584"/>
                </a:lnTo>
                <a:lnTo>
                  <a:pt x="1259808" y="130298"/>
                </a:lnTo>
                <a:close/>
              </a:path>
              <a:path w="2484119" h="234315">
                <a:moveTo>
                  <a:pt x="1381217" y="137410"/>
                </a:moveTo>
                <a:lnTo>
                  <a:pt x="1361406" y="137410"/>
                </a:lnTo>
                <a:lnTo>
                  <a:pt x="1361406" y="74674"/>
                </a:lnTo>
                <a:lnTo>
                  <a:pt x="1381217" y="74674"/>
                </a:lnTo>
                <a:lnTo>
                  <a:pt x="1381217" y="137410"/>
                </a:lnTo>
                <a:close/>
              </a:path>
              <a:path w="2484119" h="234315">
                <a:moveTo>
                  <a:pt x="1327878" y="136140"/>
                </a:moveTo>
                <a:lnTo>
                  <a:pt x="1308575" y="136140"/>
                </a:lnTo>
                <a:lnTo>
                  <a:pt x="1308575" y="118869"/>
                </a:lnTo>
                <a:lnTo>
                  <a:pt x="1327878" y="118869"/>
                </a:lnTo>
                <a:lnTo>
                  <a:pt x="1327878" y="136140"/>
                </a:lnTo>
                <a:close/>
              </a:path>
              <a:path w="2484119" h="234315">
                <a:moveTo>
                  <a:pt x="1381217" y="231134"/>
                </a:moveTo>
                <a:lnTo>
                  <a:pt x="1360644" y="231134"/>
                </a:lnTo>
                <a:lnTo>
                  <a:pt x="1360644" y="176017"/>
                </a:lnTo>
                <a:lnTo>
                  <a:pt x="1207485" y="176017"/>
                </a:lnTo>
                <a:lnTo>
                  <a:pt x="1207485" y="158238"/>
                </a:lnTo>
                <a:lnTo>
                  <a:pt x="1381217" y="158238"/>
                </a:lnTo>
                <a:lnTo>
                  <a:pt x="1381217" y="231134"/>
                </a:lnTo>
                <a:close/>
              </a:path>
              <a:path w="2484119" h="234315">
                <a:moveTo>
                  <a:pt x="1497546" y="213100"/>
                </a:moveTo>
                <a:lnTo>
                  <a:pt x="1497546" y="194051"/>
                </a:lnTo>
                <a:lnTo>
                  <a:pt x="1536244" y="174866"/>
                </a:lnTo>
                <a:lnTo>
                  <a:pt x="1563680" y="144395"/>
                </a:lnTo>
                <a:lnTo>
                  <a:pt x="1580019" y="103256"/>
                </a:lnTo>
                <a:lnTo>
                  <a:pt x="1585428" y="52068"/>
                </a:lnTo>
                <a:lnTo>
                  <a:pt x="1585428" y="21843"/>
                </a:lnTo>
                <a:lnTo>
                  <a:pt x="1499070" y="21843"/>
                </a:lnTo>
                <a:lnTo>
                  <a:pt x="1499070" y="4063"/>
                </a:lnTo>
                <a:lnTo>
                  <a:pt x="1605747" y="4063"/>
                </a:lnTo>
                <a:lnTo>
                  <a:pt x="1605747" y="50036"/>
                </a:lnTo>
                <a:lnTo>
                  <a:pt x="1601663" y="98157"/>
                </a:lnTo>
                <a:lnTo>
                  <a:pt x="1589167" y="138926"/>
                </a:lnTo>
                <a:lnTo>
                  <a:pt x="1567892" y="171941"/>
                </a:lnTo>
                <a:lnTo>
                  <a:pt x="1537474" y="196800"/>
                </a:lnTo>
                <a:lnTo>
                  <a:pt x="1497546" y="213100"/>
                </a:lnTo>
                <a:close/>
              </a:path>
              <a:path w="2484119" h="234315">
                <a:moveTo>
                  <a:pt x="1679406" y="227070"/>
                </a:moveTo>
                <a:lnTo>
                  <a:pt x="1658832" y="227070"/>
                </a:lnTo>
                <a:lnTo>
                  <a:pt x="1658832" y="0"/>
                </a:lnTo>
                <a:lnTo>
                  <a:pt x="1679406" y="0"/>
                </a:lnTo>
                <a:lnTo>
                  <a:pt x="1679406" y="227070"/>
                </a:lnTo>
                <a:close/>
              </a:path>
              <a:path w="2484119" h="234315">
                <a:moveTo>
                  <a:pt x="1916382" y="70864"/>
                </a:moveTo>
                <a:lnTo>
                  <a:pt x="1741126" y="70864"/>
                </a:lnTo>
                <a:lnTo>
                  <a:pt x="1741126" y="1269"/>
                </a:lnTo>
                <a:lnTo>
                  <a:pt x="1761446" y="1269"/>
                </a:lnTo>
                <a:lnTo>
                  <a:pt x="1761446" y="53084"/>
                </a:lnTo>
                <a:lnTo>
                  <a:pt x="1916382" y="53084"/>
                </a:lnTo>
                <a:lnTo>
                  <a:pt x="1916382" y="70864"/>
                </a:lnTo>
                <a:close/>
              </a:path>
              <a:path w="2484119" h="234315">
                <a:moveTo>
                  <a:pt x="1930351" y="118615"/>
                </a:moveTo>
                <a:lnTo>
                  <a:pt x="1725632" y="118615"/>
                </a:lnTo>
                <a:lnTo>
                  <a:pt x="1725632" y="101089"/>
                </a:lnTo>
                <a:lnTo>
                  <a:pt x="1930351" y="101089"/>
                </a:lnTo>
                <a:lnTo>
                  <a:pt x="1930351" y="118615"/>
                </a:lnTo>
                <a:close/>
              </a:path>
              <a:path w="2484119" h="234315">
                <a:moveTo>
                  <a:pt x="1828246" y="234182"/>
                </a:moveTo>
                <a:lnTo>
                  <a:pt x="1785861" y="231229"/>
                </a:lnTo>
                <a:lnTo>
                  <a:pt x="1747269" y="215656"/>
                </a:lnTo>
                <a:lnTo>
                  <a:pt x="1736554" y="191511"/>
                </a:lnTo>
                <a:lnTo>
                  <a:pt x="1737808" y="182006"/>
                </a:lnTo>
                <a:lnTo>
                  <a:pt x="1768847" y="155618"/>
                </a:lnTo>
                <a:lnTo>
                  <a:pt x="1828246" y="148332"/>
                </a:lnTo>
                <a:lnTo>
                  <a:pt x="1850605" y="149110"/>
                </a:lnTo>
                <a:lnTo>
                  <a:pt x="1870536" y="151507"/>
                </a:lnTo>
                <a:lnTo>
                  <a:pt x="1887609" y="155618"/>
                </a:lnTo>
                <a:lnTo>
                  <a:pt x="1901396" y="161539"/>
                </a:lnTo>
                <a:lnTo>
                  <a:pt x="1907028" y="165603"/>
                </a:lnTo>
                <a:lnTo>
                  <a:pt x="1828246" y="165603"/>
                </a:lnTo>
                <a:lnTo>
                  <a:pt x="1807994" y="166230"/>
                </a:lnTo>
                <a:lnTo>
                  <a:pt x="1766525" y="176017"/>
                </a:lnTo>
                <a:lnTo>
                  <a:pt x="1757128" y="184907"/>
                </a:lnTo>
                <a:lnTo>
                  <a:pt x="1757128" y="197861"/>
                </a:lnTo>
                <a:lnTo>
                  <a:pt x="1807994" y="216537"/>
                </a:lnTo>
                <a:lnTo>
                  <a:pt x="1828246" y="217164"/>
                </a:lnTo>
                <a:lnTo>
                  <a:pt x="1907104" y="217164"/>
                </a:lnTo>
                <a:lnTo>
                  <a:pt x="1901396" y="221228"/>
                </a:lnTo>
                <a:lnTo>
                  <a:pt x="1887609" y="227217"/>
                </a:lnTo>
                <a:lnTo>
                  <a:pt x="1870536" y="231229"/>
                </a:lnTo>
                <a:lnTo>
                  <a:pt x="1850605" y="233479"/>
                </a:lnTo>
                <a:lnTo>
                  <a:pt x="1828246" y="234182"/>
                </a:lnTo>
                <a:close/>
              </a:path>
              <a:path w="2484119" h="234315">
                <a:moveTo>
                  <a:pt x="1907104" y="217164"/>
                </a:moveTo>
                <a:lnTo>
                  <a:pt x="1828246" y="217164"/>
                </a:lnTo>
                <a:lnTo>
                  <a:pt x="1848351" y="216537"/>
                </a:lnTo>
                <a:lnTo>
                  <a:pt x="1865456" y="214624"/>
                </a:lnTo>
                <a:lnTo>
                  <a:pt x="1879322" y="211378"/>
                </a:lnTo>
                <a:lnTo>
                  <a:pt x="1889712" y="206750"/>
                </a:lnTo>
                <a:lnTo>
                  <a:pt x="1896062" y="202940"/>
                </a:lnTo>
                <a:lnTo>
                  <a:pt x="1899364" y="197861"/>
                </a:lnTo>
                <a:lnTo>
                  <a:pt x="1899364" y="184907"/>
                </a:lnTo>
                <a:lnTo>
                  <a:pt x="1848351" y="166230"/>
                </a:lnTo>
                <a:lnTo>
                  <a:pt x="1828246" y="165603"/>
                </a:lnTo>
                <a:lnTo>
                  <a:pt x="1907028" y="165603"/>
                </a:lnTo>
                <a:lnTo>
                  <a:pt x="1909222" y="167187"/>
                </a:lnTo>
                <a:lnTo>
                  <a:pt x="1915048" y="173953"/>
                </a:lnTo>
                <a:lnTo>
                  <a:pt x="1918683" y="182006"/>
                </a:lnTo>
                <a:lnTo>
                  <a:pt x="1919938" y="191511"/>
                </a:lnTo>
                <a:lnTo>
                  <a:pt x="1918683" y="200797"/>
                </a:lnTo>
                <a:lnTo>
                  <a:pt x="1915048" y="208846"/>
                </a:lnTo>
                <a:lnTo>
                  <a:pt x="1909222" y="215656"/>
                </a:lnTo>
                <a:lnTo>
                  <a:pt x="1907104" y="217164"/>
                </a:lnTo>
                <a:close/>
              </a:path>
              <a:path w="2484119" h="234315">
                <a:moveTo>
                  <a:pt x="2033473" y="213100"/>
                </a:moveTo>
                <a:lnTo>
                  <a:pt x="2033473" y="193289"/>
                </a:lnTo>
                <a:lnTo>
                  <a:pt x="2060217" y="177894"/>
                </a:lnTo>
                <a:lnTo>
                  <a:pt x="2080176" y="152427"/>
                </a:lnTo>
                <a:lnTo>
                  <a:pt x="2092657" y="117102"/>
                </a:lnTo>
                <a:lnTo>
                  <a:pt x="2096971" y="72134"/>
                </a:lnTo>
                <a:lnTo>
                  <a:pt x="2096971" y="21843"/>
                </a:lnTo>
                <a:lnTo>
                  <a:pt x="2036521" y="21843"/>
                </a:lnTo>
                <a:lnTo>
                  <a:pt x="2036521" y="4063"/>
                </a:lnTo>
                <a:lnTo>
                  <a:pt x="2117291" y="4063"/>
                </a:lnTo>
                <a:lnTo>
                  <a:pt x="2117191" y="72134"/>
                </a:lnTo>
                <a:lnTo>
                  <a:pt x="2112266" y="122484"/>
                </a:lnTo>
                <a:lnTo>
                  <a:pt x="2096908" y="163730"/>
                </a:lnTo>
                <a:lnTo>
                  <a:pt x="2070786" y="194166"/>
                </a:lnTo>
                <a:lnTo>
                  <a:pt x="2033473" y="213100"/>
                </a:lnTo>
                <a:close/>
              </a:path>
              <a:path w="2484119" h="234315">
                <a:moveTo>
                  <a:pt x="2221428" y="93723"/>
                </a:moveTo>
                <a:lnTo>
                  <a:pt x="2201617" y="93723"/>
                </a:lnTo>
                <a:lnTo>
                  <a:pt x="2201617" y="0"/>
                </a:lnTo>
                <a:lnTo>
                  <a:pt x="2221428" y="0"/>
                </a:lnTo>
                <a:lnTo>
                  <a:pt x="2221428" y="93723"/>
                </a:lnTo>
                <a:close/>
              </a:path>
              <a:path w="2484119" h="234315">
                <a:moveTo>
                  <a:pt x="2168343" y="224784"/>
                </a:moveTo>
                <a:lnTo>
                  <a:pt x="2148532" y="224784"/>
                </a:lnTo>
                <a:lnTo>
                  <a:pt x="2148532" y="1269"/>
                </a:lnTo>
                <a:lnTo>
                  <a:pt x="2168343" y="1269"/>
                </a:lnTo>
                <a:lnTo>
                  <a:pt x="2168343" y="93723"/>
                </a:lnTo>
                <a:lnTo>
                  <a:pt x="2221428" y="93723"/>
                </a:lnTo>
                <a:lnTo>
                  <a:pt x="2221428" y="111503"/>
                </a:lnTo>
                <a:lnTo>
                  <a:pt x="2168343" y="111503"/>
                </a:lnTo>
                <a:lnTo>
                  <a:pt x="2168343" y="224784"/>
                </a:lnTo>
                <a:close/>
              </a:path>
              <a:path w="2484119" h="234315">
                <a:moveTo>
                  <a:pt x="2221428" y="227324"/>
                </a:moveTo>
                <a:lnTo>
                  <a:pt x="2201617" y="227324"/>
                </a:lnTo>
                <a:lnTo>
                  <a:pt x="2201617" y="111503"/>
                </a:lnTo>
                <a:lnTo>
                  <a:pt x="2221428" y="111503"/>
                </a:lnTo>
                <a:lnTo>
                  <a:pt x="2221428" y="227324"/>
                </a:lnTo>
                <a:close/>
              </a:path>
              <a:path w="2484119" h="234315">
                <a:moveTo>
                  <a:pt x="2377888" y="105661"/>
                </a:moveTo>
                <a:lnTo>
                  <a:pt x="2268925" y="105661"/>
                </a:lnTo>
                <a:lnTo>
                  <a:pt x="2268925" y="2539"/>
                </a:lnTo>
                <a:lnTo>
                  <a:pt x="2288990" y="2539"/>
                </a:lnTo>
                <a:lnTo>
                  <a:pt x="2288990" y="36067"/>
                </a:lnTo>
                <a:lnTo>
                  <a:pt x="2377888" y="36067"/>
                </a:lnTo>
                <a:lnTo>
                  <a:pt x="2377888" y="52830"/>
                </a:lnTo>
                <a:lnTo>
                  <a:pt x="2288990" y="52830"/>
                </a:lnTo>
                <a:lnTo>
                  <a:pt x="2288990" y="88897"/>
                </a:lnTo>
                <a:lnTo>
                  <a:pt x="2377888" y="88897"/>
                </a:lnTo>
                <a:lnTo>
                  <a:pt x="2377888" y="105661"/>
                </a:lnTo>
                <a:close/>
              </a:path>
              <a:path w="2484119" h="234315">
                <a:moveTo>
                  <a:pt x="2377888" y="36067"/>
                </a:moveTo>
                <a:lnTo>
                  <a:pt x="2357823" y="36067"/>
                </a:lnTo>
                <a:lnTo>
                  <a:pt x="2357823" y="2539"/>
                </a:lnTo>
                <a:lnTo>
                  <a:pt x="2377888" y="2539"/>
                </a:lnTo>
                <a:lnTo>
                  <a:pt x="2377888" y="36067"/>
                </a:lnTo>
                <a:close/>
              </a:path>
              <a:path w="2484119" h="234315">
                <a:moveTo>
                  <a:pt x="2377888" y="88897"/>
                </a:moveTo>
                <a:lnTo>
                  <a:pt x="2357823" y="88897"/>
                </a:lnTo>
                <a:lnTo>
                  <a:pt x="2357823" y="52830"/>
                </a:lnTo>
                <a:lnTo>
                  <a:pt x="2377888" y="52830"/>
                </a:lnTo>
                <a:lnTo>
                  <a:pt x="2377888" y="88897"/>
                </a:lnTo>
                <a:close/>
              </a:path>
              <a:path w="2484119" h="234315">
                <a:moveTo>
                  <a:pt x="2448752" y="111757"/>
                </a:moveTo>
                <a:lnTo>
                  <a:pt x="2428433" y="111757"/>
                </a:lnTo>
                <a:lnTo>
                  <a:pt x="2428433" y="0"/>
                </a:lnTo>
                <a:lnTo>
                  <a:pt x="2448752" y="0"/>
                </a:lnTo>
                <a:lnTo>
                  <a:pt x="2448752" y="47242"/>
                </a:lnTo>
                <a:lnTo>
                  <a:pt x="2483549" y="47242"/>
                </a:lnTo>
                <a:lnTo>
                  <a:pt x="2483549" y="65022"/>
                </a:lnTo>
                <a:lnTo>
                  <a:pt x="2448752" y="65022"/>
                </a:lnTo>
                <a:lnTo>
                  <a:pt x="2448752" y="111757"/>
                </a:lnTo>
                <a:close/>
              </a:path>
              <a:path w="2484119" h="234315">
                <a:moveTo>
                  <a:pt x="2451800" y="229864"/>
                </a:moveTo>
                <a:lnTo>
                  <a:pt x="2282133" y="229864"/>
                </a:lnTo>
                <a:lnTo>
                  <a:pt x="2282133" y="171445"/>
                </a:lnTo>
                <a:lnTo>
                  <a:pt x="2428433" y="171445"/>
                </a:lnTo>
                <a:lnTo>
                  <a:pt x="2428433" y="146046"/>
                </a:lnTo>
                <a:lnTo>
                  <a:pt x="2282133" y="146046"/>
                </a:lnTo>
                <a:lnTo>
                  <a:pt x="2282133" y="129536"/>
                </a:lnTo>
                <a:lnTo>
                  <a:pt x="2448752" y="129536"/>
                </a:lnTo>
                <a:lnTo>
                  <a:pt x="2448752" y="187955"/>
                </a:lnTo>
                <a:lnTo>
                  <a:pt x="2302452" y="187955"/>
                </a:lnTo>
                <a:lnTo>
                  <a:pt x="2302452" y="213354"/>
                </a:lnTo>
                <a:lnTo>
                  <a:pt x="2451800" y="213354"/>
                </a:lnTo>
                <a:lnTo>
                  <a:pt x="2451800" y="22986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49158" y="7994884"/>
            <a:ext cx="2720340" cy="240029"/>
          </a:xfrm>
          <a:custGeom>
            <a:avLst/>
            <a:gdLst/>
            <a:ahLst/>
            <a:cxnLst/>
            <a:rect l="l" t="t" r="r" b="b"/>
            <a:pathLst>
              <a:path w="2720340" h="24002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720340" h="240029">
                <a:moveTo>
                  <a:pt x="210306" y="116583"/>
                </a:moveTo>
                <a:lnTo>
                  <a:pt x="184145" y="116583"/>
                </a:lnTo>
                <a:lnTo>
                  <a:pt x="184145" y="98549"/>
                </a:lnTo>
                <a:lnTo>
                  <a:pt x="211068" y="98549"/>
                </a:lnTo>
                <a:lnTo>
                  <a:pt x="220156" y="98378"/>
                </a:lnTo>
                <a:lnTo>
                  <a:pt x="228911" y="97755"/>
                </a:lnTo>
                <a:lnTo>
                  <a:pt x="236999" y="96513"/>
                </a:lnTo>
                <a:lnTo>
                  <a:pt x="244087" y="94485"/>
                </a:lnTo>
                <a:lnTo>
                  <a:pt x="244595" y="84579"/>
                </a:lnTo>
                <a:lnTo>
                  <a:pt x="244595" y="28955"/>
                </a:lnTo>
                <a:lnTo>
                  <a:pt x="184145" y="28955"/>
                </a:lnTo>
                <a:lnTo>
                  <a:pt x="184145" y="11175"/>
                </a:lnTo>
                <a:lnTo>
                  <a:pt x="264915" y="11175"/>
                </a:lnTo>
                <a:lnTo>
                  <a:pt x="264915" y="78230"/>
                </a:lnTo>
                <a:lnTo>
                  <a:pt x="261585" y="112265"/>
                </a:lnTo>
                <a:lnTo>
                  <a:pt x="242563" y="112265"/>
                </a:lnTo>
                <a:lnTo>
                  <a:pt x="235702" y="114225"/>
                </a:lnTo>
                <a:lnTo>
                  <a:pt x="227864" y="115567"/>
                </a:lnTo>
                <a:lnTo>
                  <a:pt x="219311" y="116337"/>
                </a:lnTo>
                <a:lnTo>
                  <a:pt x="210306" y="116583"/>
                </a:lnTo>
                <a:close/>
              </a:path>
              <a:path w="2720340" h="240029">
                <a:moveTo>
                  <a:pt x="181097" y="219704"/>
                </a:moveTo>
                <a:lnTo>
                  <a:pt x="181097" y="200400"/>
                </a:lnTo>
                <a:lnTo>
                  <a:pt x="203702" y="188522"/>
                </a:lnTo>
                <a:lnTo>
                  <a:pt x="221736" y="169953"/>
                </a:lnTo>
                <a:lnTo>
                  <a:pt x="234817" y="144573"/>
                </a:lnTo>
                <a:lnTo>
                  <a:pt x="242563" y="112265"/>
                </a:lnTo>
                <a:lnTo>
                  <a:pt x="261585" y="112265"/>
                </a:lnTo>
                <a:lnTo>
                  <a:pt x="259891" y="129588"/>
                </a:lnTo>
                <a:lnTo>
                  <a:pt x="244532" y="170778"/>
                </a:lnTo>
                <a:lnTo>
                  <a:pt x="218410" y="201063"/>
                </a:lnTo>
                <a:lnTo>
                  <a:pt x="181097" y="219704"/>
                </a:lnTo>
                <a:close/>
              </a:path>
              <a:path w="2720340" h="240029">
                <a:moveTo>
                  <a:pt x="369052" y="100835"/>
                </a:moveTo>
                <a:lnTo>
                  <a:pt x="349241" y="100835"/>
                </a:lnTo>
                <a:lnTo>
                  <a:pt x="349241" y="7111"/>
                </a:lnTo>
                <a:lnTo>
                  <a:pt x="369052" y="7111"/>
                </a:lnTo>
                <a:lnTo>
                  <a:pt x="369052" y="100835"/>
                </a:lnTo>
                <a:close/>
              </a:path>
              <a:path w="2720340" h="240029">
                <a:moveTo>
                  <a:pt x="315968" y="231896"/>
                </a:moveTo>
                <a:lnTo>
                  <a:pt x="296156" y="231896"/>
                </a:lnTo>
                <a:lnTo>
                  <a:pt x="296156" y="8381"/>
                </a:lnTo>
                <a:lnTo>
                  <a:pt x="315968" y="8381"/>
                </a:lnTo>
                <a:lnTo>
                  <a:pt x="315968" y="100835"/>
                </a:lnTo>
                <a:lnTo>
                  <a:pt x="369052" y="100835"/>
                </a:lnTo>
                <a:lnTo>
                  <a:pt x="369052" y="118615"/>
                </a:lnTo>
                <a:lnTo>
                  <a:pt x="315968" y="118615"/>
                </a:lnTo>
                <a:lnTo>
                  <a:pt x="315968" y="231896"/>
                </a:lnTo>
                <a:close/>
              </a:path>
              <a:path w="2720340" h="240029">
                <a:moveTo>
                  <a:pt x="369052" y="234436"/>
                </a:moveTo>
                <a:lnTo>
                  <a:pt x="349241" y="234436"/>
                </a:lnTo>
                <a:lnTo>
                  <a:pt x="349241" y="118615"/>
                </a:lnTo>
                <a:lnTo>
                  <a:pt x="369052" y="118615"/>
                </a:lnTo>
                <a:lnTo>
                  <a:pt x="369052" y="234436"/>
                </a:lnTo>
                <a:close/>
              </a:path>
              <a:path w="2720340" h="240029">
                <a:moveTo>
                  <a:pt x="602726" y="117345"/>
                </a:moveTo>
                <a:lnTo>
                  <a:pt x="530338" y="117345"/>
                </a:lnTo>
                <a:lnTo>
                  <a:pt x="546475" y="116646"/>
                </a:lnTo>
                <a:lnTo>
                  <a:pt x="560564" y="114424"/>
                </a:lnTo>
                <a:lnTo>
                  <a:pt x="572557" y="110487"/>
                </a:lnTo>
                <a:lnTo>
                  <a:pt x="582407" y="104645"/>
                </a:lnTo>
                <a:lnTo>
                  <a:pt x="582407" y="7111"/>
                </a:lnTo>
                <a:lnTo>
                  <a:pt x="602726" y="7111"/>
                </a:lnTo>
                <a:lnTo>
                  <a:pt x="602726" y="117345"/>
                </a:lnTo>
                <a:close/>
              </a:path>
              <a:path w="2720340" h="240029">
                <a:moveTo>
                  <a:pt x="525766" y="134362"/>
                </a:moveTo>
                <a:lnTo>
                  <a:pt x="419597" y="134362"/>
                </a:lnTo>
                <a:lnTo>
                  <a:pt x="419597" y="62990"/>
                </a:lnTo>
                <a:lnTo>
                  <a:pt x="507225" y="62990"/>
                </a:lnTo>
                <a:lnTo>
                  <a:pt x="507225" y="26923"/>
                </a:lnTo>
                <a:lnTo>
                  <a:pt x="419597" y="26923"/>
                </a:lnTo>
                <a:lnTo>
                  <a:pt x="419597" y="9651"/>
                </a:lnTo>
                <a:lnTo>
                  <a:pt x="527544" y="9651"/>
                </a:lnTo>
                <a:lnTo>
                  <a:pt x="527544" y="80008"/>
                </a:lnTo>
                <a:lnTo>
                  <a:pt x="439917" y="80008"/>
                </a:lnTo>
                <a:lnTo>
                  <a:pt x="439917" y="117345"/>
                </a:lnTo>
                <a:lnTo>
                  <a:pt x="602726" y="117345"/>
                </a:lnTo>
                <a:lnTo>
                  <a:pt x="602726" y="120900"/>
                </a:lnTo>
                <a:lnTo>
                  <a:pt x="582407" y="120900"/>
                </a:lnTo>
                <a:lnTo>
                  <a:pt x="572450" y="127076"/>
                </a:lnTo>
                <a:lnTo>
                  <a:pt x="559706" y="131251"/>
                </a:lnTo>
                <a:lnTo>
                  <a:pt x="544153" y="133616"/>
                </a:lnTo>
                <a:lnTo>
                  <a:pt x="525766" y="134362"/>
                </a:lnTo>
                <a:close/>
              </a:path>
              <a:path w="2720340" h="240029">
                <a:moveTo>
                  <a:pt x="602726" y="144014"/>
                </a:moveTo>
                <a:lnTo>
                  <a:pt x="582407" y="144014"/>
                </a:lnTo>
                <a:lnTo>
                  <a:pt x="582407" y="120900"/>
                </a:lnTo>
                <a:lnTo>
                  <a:pt x="602726" y="120900"/>
                </a:lnTo>
                <a:lnTo>
                  <a:pt x="602726" y="144014"/>
                </a:lnTo>
                <a:close/>
              </a:path>
              <a:path w="2720340" h="240029">
                <a:moveTo>
                  <a:pt x="602726" y="238246"/>
                </a:moveTo>
                <a:lnTo>
                  <a:pt x="582407" y="238246"/>
                </a:lnTo>
                <a:lnTo>
                  <a:pt x="582407" y="183129"/>
                </a:lnTo>
                <a:lnTo>
                  <a:pt x="431027" y="183129"/>
                </a:lnTo>
                <a:lnTo>
                  <a:pt x="431027" y="165349"/>
                </a:lnTo>
                <a:lnTo>
                  <a:pt x="602726" y="165349"/>
                </a:lnTo>
                <a:lnTo>
                  <a:pt x="602726" y="238246"/>
                </a:lnTo>
                <a:close/>
              </a:path>
              <a:path w="2720340" h="240029">
                <a:moveTo>
                  <a:pt x="838179" y="234436"/>
                </a:moveTo>
                <a:lnTo>
                  <a:pt x="817605" y="234436"/>
                </a:lnTo>
                <a:lnTo>
                  <a:pt x="817605" y="119631"/>
                </a:lnTo>
                <a:lnTo>
                  <a:pt x="769854" y="119631"/>
                </a:lnTo>
                <a:lnTo>
                  <a:pt x="769854" y="101597"/>
                </a:lnTo>
                <a:lnTo>
                  <a:pt x="817605" y="101597"/>
                </a:lnTo>
                <a:lnTo>
                  <a:pt x="817605" y="7111"/>
                </a:lnTo>
                <a:lnTo>
                  <a:pt x="838179" y="7111"/>
                </a:lnTo>
                <a:lnTo>
                  <a:pt x="838179" y="234436"/>
                </a:lnTo>
                <a:close/>
              </a:path>
              <a:path w="2720340" h="240029">
                <a:moveTo>
                  <a:pt x="739883" y="218434"/>
                </a:moveTo>
                <a:lnTo>
                  <a:pt x="657843" y="218434"/>
                </a:lnTo>
                <a:lnTo>
                  <a:pt x="657843" y="11175"/>
                </a:lnTo>
                <a:lnTo>
                  <a:pt x="764520" y="11175"/>
                </a:lnTo>
                <a:lnTo>
                  <a:pt x="764520" y="28955"/>
                </a:lnTo>
                <a:lnTo>
                  <a:pt x="677909" y="28955"/>
                </a:lnTo>
                <a:lnTo>
                  <a:pt x="677909" y="104899"/>
                </a:lnTo>
                <a:lnTo>
                  <a:pt x="755631" y="104899"/>
                </a:lnTo>
                <a:lnTo>
                  <a:pt x="755631" y="122678"/>
                </a:lnTo>
                <a:lnTo>
                  <a:pt x="677909" y="122678"/>
                </a:lnTo>
                <a:lnTo>
                  <a:pt x="677909" y="200908"/>
                </a:lnTo>
                <a:lnTo>
                  <a:pt x="790682" y="200908"/>
                </a:lnTo>
                <a:lnTo>
                  <a:pt x="790682" y="210306"/>
                </a:lnTo>
                <a:lnTo>
                  <a:pt x="780351" y="214148"/>
                </a:lnTo>
                <a:lnTo>
                  <a:pt x="768045" y="216656"/>
                </a:lnTo>
                <a:lnTo>
                  <a:pt x="754357" y="218021"/>
                </a:lnTo>
                <a:lnTo>
                  <a:pt x="739883" y="218434"/>
                </a:lnTo>
                <a:close/>
              </a:path>
              <a:path w="2720340" h="240029">
                <a:moveTo>
                  <a:pt x="790682" y="200908"/>
                </a:moveTo>
                <a:lnTo>
                  <a:pt x="740645" y="200908"/>
                </a:lnTo>
                <a:lnTo>
                  <a:pt x="754750" y="200504"/>
                </a:lnTo>
                <a:lnTo>
                  <a:pt x="768140" y="199194"/>
                </a:lnTo>
                <a:lnTo>
                  <a:pt x="780292" y="196837"/>
                </a:lnTo>
                <a:lnTo>
                  <a:pt x="790682" y="193289"/>
                </a:lnTo>
                <a:lnTo>
                  <a:pt x="790682" y="200908"/>
                </a:lnTo>
                <a:close/>
              </a:path>
              <a:path w="2720340" h="240029">
                <a:moveTo>
                  <a:pt x="946888" y="129536"/>
                </a:moveTo>
                <a:lnTo>
                  <a:pt x="946888" y="110995"/>
                </a:lnTo>
                <a:lnTo>
                  <a:pt x="967878" y="100998"/>
                </a:lnTo>
                <a:lnTo>
                  <a:pt x="985082" y="85310"/>
                </a:lnTo>
                <a:lnTo>
                  <a:pt x="996714" y="64240"/>
                </a:lnTo>
                <a:lnTo>
                  <a:pt x="1000989" y="38099"/>
                </a:lnTo>
                <a:lnTo>
                  <a:pt x="1000989" y="8381"/>
                </a:lnTo>
                <a:lnTo>
                  <a:pt x="1021308" y="8381"/>
                </a:lnTo>
                <a:lnTo>
                  <a:pt x="1021308" y="38099"/>
                </a:lnTo>
                <a:lnTo>
                  <a:pt x="1025654" y="64308"/>
                </a:lnTo>
                <a:lnTo>
                  <a:pt x="1034488" y="79500"/>
                </a:lnTo>
                <a:lnTo>
                  <a:pt x="1010894" y="79500"/>
                </a:lnTo>
                <a:lnTo>
                  <a:pt x="1001500" y="95247"/>
                </a:lnTo>
                <a:lnTo>
                  <a:pt x="987178" y="109471"/>
                </a:lnTo>
                <a:lnTo>
                  <a:pt x="968711" y="121218"/>
                </a:lnTo>
                <a:lnTo>
                  <a:pt x="946888" y="129536"/>
                </a:lnTo>
                <a:close/>
              </a:path>
              <a:path w="2720340" h="240029">
                <a:moveTo>
                  <a:pt x="1075409" y="126742"/>
                </a:moveTo>
                <a:lnTo>
                  <a:pt x="1054291" y="119003"/>
                </a:lnTo>
                <a:lnTo>
                  <a:pt x="1036008" y="108074"/>
                </a:lnTo>
                <a:lnTo>
                  <a:pt x="1021296" y="94668"/>
                </a:lnTo>
                <a:lnTo>
                  <a:pt x="1010894" y="79500"/>
                </a:lnTo>
                <a:lnTo>
                  <a:pt x="1034488" y="79500"/>
                </a:lnTo>
                <a:lnTo>
                  <a:pt x="1037405" y="84516"/>
                </a:lnTo>
                <a:lnTo>
                  <a:pt x="1054633" y="99105"/>
                </a:lnTo>
                <a:lnTo>
                  <a:pt x="1075409" y="108455"/>
                </a:lnTo>
                <a:lnTo>
                  <a:pt x="1075409" y="126742"/>
                </a:lnTo>
                <a:close/>
              </a:path>
              <a:path w="2720340" h="240029">
                <a:moveTo>
                  <a:pt x="1135097" y="136394"/>
                </a:moveTo>
                <a:lnTo>
                  <a:pt x="1114778" y="136394"/>
                </a:lnTo>
                <a:lnTo>
                  <a:pt x="1114778" y="7111"/>
                </a:lnTo>
                <a:lnTo>
                  <a:pt x="1135097" y="7111"/>
                </a:lnTo>
                <a:lnTo>
                  <a:pt x="1135097" y="59942"/>
                </a:lnTo>
                <a:lnTo>
                  <a:pt x="1169894" y="59942"/>
                </a:lnTo>
                <a:lnTo>
                  <a:pt x="1169894" y="77976"/>
                </a:lnTo>
                <a:lnTo>
                  <a:pt x="1135097" y="77976"/>
                </a:lnTo>
                <a:lnTo>
                  <a:pt x="1135097" y="136394"/>
                </a:lnTo>
                <a:close/>
              </a:path>
              <a:path w="2720340" h="240029">
                <a:moveTo>
                  <a:pt x="1053311" y="240024"/>
                </a:moveTo>
                <a:lnTo>
                  <a:pt x="1012545" y="236245"/>
                </a:lnTo>
                <a:lnTo>
                  <a:pt x="975288" y="218037"/>
                </a:lnTo>
                <a:lnTo>
                  <a:pt x="965429" y="193035"/>
                </a:lnTo>
                <a:lnTo>
                  <a:pt x="966588" y="183657"/>
                </a:lnTo>
                <a:lnTo>
                  <a:pt x="995948" y="154753"/>
                </a:lnTo>
                <a:lnTo>
                  <a:pt x="1053311" y="145538"/>
                </a:lnTo>
                <a:lnTo>
                  <a:pt x="1074809" y="146546"/>
                </a:lnTo>
                <a:lnTo>
                  <a:pt x="1094045" y="149602"/>
                </a:lnTo>
                <a:lnTo>
                  <a:pt x="1110567" y="154753"/>
                </a:lnTo>
                <a:lnTo>
                  <a:pt x="1123921" y="162047"/>
                </a:lnTo>
                <a:lnTo>
                  <a:pt x="1125414" y="163317"/>
                </a:lnTo>
                <a:lnTo>
                  <a:pt x="1053311" y="163317"/>
                </a:lnTo>
                <a:lnTo>
                  <a:pt x="1035214" y="164032"/>
                </a:lnTo>
                <a:lnTo>
                  <a:pt x="996925" y="174747"/>
                </a:lnTo>
                <a:lnTo>
                  <a:pt x="986003" y="185669"/>
                </a:lnTo>
                <a:lnTo>
                  <a:pt x="986003" y="200147"/>
                </a:lnTo>
                <a:lnTo>
                  <a:pt x="1019594" y="219768"/>
                </a:lnTo>
                <a:lnTo>
                  <a:pt x="1053311" y="222498"/>
                </a:lnTo>
                <a:lnTo>
                  <a:pt x="1125962" y="222498"/>
                </a:lnTo>
                <a:lnTo>
                  <a:pt x="1123921" y="224276"/>
                </a:lnTo>
                <a:lnTo>
                  <a:pt x="1110567" y="231344"/>
                </a:lnTo>
                <a:lnTo>
                  <a:pt x="1094045" y="236245"/>
                </a:lnTo>
                <a:lnTo>
                  <a:pt x="1074809" y="239099"/>
                </a:lnTo>
                <a:lnTo>
                  <a:pt x="1053311" y="240024"/>
                </a:lnTo>
                <a:close/>
              </a:path>
              <a:path w="2720340" h="240029">
                <a:moveTo>
                  <a:pt x="1125962" y="222498"/>
                </a:moveTo>
                <a:lnTo>
                  <a:pt x="1053311" y="222498"/>
                </a:lnTo>
                <a:lnTo>
                  <a:pt x="1071269" y="221823"/>
                </a:lnTo>
                <a:lnTo>
                  <a:pt x="1086870" y="219768"/>
                </a:lnTo>
                <a:lnTo>
                  <a:pt x="1099852" y="216283"/>
                </a:lnTo>
                <a:lnTo>
                  <a:pt x="1109952" y="211322"/>
                </a:lnTo>
                <a:lnTo>
                  <a:pt x="1116810" y="206496"/>
                </a:lnTo>
                <a:lnTo>
                  <a:pt x="1120366" y="200147"/>
                </a:lnTo>
                <a:lnTo>
                  <a:pt x="1120366" y="185669"/>
                </a:lnTo>
                <a:lnTo>
                  <a:pt x="1086870" y="166175"/>
                </a:lnTo>
                <a:lnTo>
                  <a:pt x="1053311" y="163317"/>
                </a:lnTo>
                <a:lnTo>
                  <a:pt x="1125414" y="163317"/>
                </a:lnTo>
                <a:lnTo>
                  <a:pt x="1131081" y="168139"/>
                </a:lnTo>
                <a:lnTo>
                  <a:pt x="1136431" y="175350"/>
                </a:lnTo>
                <a:lnTo>
                  <a:pt x="1139780" y="183657"/>
                </a:lnTo>
                <a:lnTo>
                  <a:pt x="1140939" y="193035"/>
                </a:lnTo>
                <a:lnTo>
                  <a:pt x="1139780" y="202417"/>
                </a:lnTo>
                <a:lnTo>
                  <a:pt x="1136431" y="210751"/>
                </a:lnTo>
                <a:lnTo>
                  <a:pt x="1131081" y="218037"/>
                </a:lnTo>
                <a:lnTo>
                  <a:pt x="1125962" y="222498"/>
                </a:lnTo>
                <a:close/>
              </a:path>
              <a:path w="2720340" h="240029">
                <a:moveTo>
                  <a:pt x="1259808" y="35051"/>
                </a:moveTo>
                <a:lnTo>
                  <a:pt x="1239489" y="35051"/>
                </a:lnTo>
                <a:lnTo>
                  <a:pt x="1239489" y="0"/>
                </a:lnTo>
                <a:lnTo>
                  <a:pt x="1259808" y="0"/>
                </a:lnTo>
                <a:lnTo>
                  <a:pt x="1259808" y="35051"/>
                </a:lnTo>
                <a:close/>
              </a:path>
              <a:path w="2720340" h="240029">
                <a:moveTo>
                  <a:pt x="1315179" y="52830"/>
                </a:moveTo>
                <a:lnTo>
                  <a:pt x="1184626" y="52830"/>
                </a:lnTo>
                <a:lnTo>
                  <a:pt x="1184626" y="35051"/>
                </a:lnTo>
                <a:lnTo>
                  <a:pt x="1315179" y="35051"/>
                </a:lnTo>
                <a:lnTo>
                  <a:pt x="1315179" y="52830"/>
                </a:lnTo>
                <a:close/>
              </a:path>
              <a:path w="2720340" h="240029">
                <a:moveTo>
                  <a:pt x="1250410" y="222752"/>
                </a:moveTo>
                <a:lnTo>
                  <a:pt x="1206640" y="200460"/>
                </a:lnTo>
                <a:lnTo>
                  <a:pt x="1194532" y="149348"/>
                </a:lnTo>
                <a:lnTo>
                  <a:pt x="1195933" y="129274"/>
                </a:lnTo>
                <a:lnTo>
                  <a:pt x="1215613" y="87627"/>
                </a:lnTo>
                <a:lnTo>
                  <a:pt x="1250410" y="75690"/>
                </a:lnTo>
                <a:lnTo>
                  <a:pt x="1260491" y="76448"/>
                </a:lnTo>
                <a:lnTo>
                  <a:pt x="1269714" y="78706"/>
                </a:lnTo>
                <a:lnTo>
                  <a:pt x="1277984" y="82440"/>
                </a:lnTo>
                <a:lnTo>
                  <a:pt x="1285207" y="87627"/>
                </a:lnTo>
                <a:lnTo>
                  <a:pt x="1290132" y="93469"/>
                </a:lnTo>
                <a:lnTo>
                  <a:pt x="1241520" y="93469"/>
                </a:lnTo>
                <a:lnTo>
                  <a:pt x="1234155" y="96517"/>
                </a:lnTo>
                <a:lnTo>
                  <a:pt x="1215669" y="133854"/>
                </a:lnTo>
                <a:lnTo>
                  <a:pt x="1214851" y="149348"/>
                </a:lnTo>
                <a:lnTo>
                  <a:pt x="1215669" y="164953"/>
                </a:lnTo>
                <a:lnTo>
                  <a:pt x="1234155" y="202432"/>
                </a:lnTo>
                <a:lnTo>
                  <a:pt x="1241520" y="205480"/>
                </a:lnTo>
                <a:lnTo>
                  <a:pt x="1289934" y="205480"/>
                </a:lnTo>
                <a:lnTo>
                  <a:pt x="1285207" y="211068"/>
                </a:lnTo>
                <a:lnTo>
                  <a:pt x="1277984" y="216216"/>
                </a:lnTo>
                <a:lnTo>
                  <a:pt x="1269714" y="219863"/>
                </a:lnTo>
                <a:lnTo>
                  <a:pt x="1260491" y="222034"/>
                </a:lnTo>
                <a:lnTo>
                  <a:pt x="1250410" y="222752"/>
                </a:lnTo>
                <a:close/>
              </a:path>
              <a:path w="2720340" h="240029">
                <a:moveTo>
                  <a:pt x="1289934" y="205480"/>
                </a:moveTo>
                <a:lnTo>
                  <a:pt x="1259300" y="205480"/>
                </a:lnTo>
                <a:lnTo>
                  <a:pt x="1266666" y="202432"/>
                </a:lnTo>
                <a:lnTo>
                  <a:pt x="1272508" y="197099"/>
                </a:lnTo>
                <a:lnTo>
                  <a:pt x="1278469" y="188923"/>
                </a:lnTo>
                <a:lnTo>
                  <a:pt x="1282667" y="178176"/>
                </a:lnTo>
                <a:lnTo>
                  <a:pt x="1285152" y="164953"/>
                </a:lnTo>
                <a:lnTo>
                  <a:pt x="1285969" y="149348"/>
                </a:lnTo>
                <a:lnTo>
                  <a:pt x="1285152" y="133854"/>
                </a:lnTo>
                <a:lnTo>
                  <a:pt x="1266666" y="96517"/>
                </a:lnTo>
                <a:lnTo>
                  <a:pt x="1259300" y="93469"/>
                </a:lnTo>
                <a:lnTo>
                  <a:pt x="1290132" y="93469"/>
                </a:lnTo>
                <a:lnTo>
                  <a:pt x="1294181" y="98271"/>
                </a:lnTo>
                <a:lnTo>
                  <a:pt x="1300796" y="112201"/>
                </a:lnTo>
                <a:lnTo>
                  <a:pt x="1304888" y="129274"/>
                </a:lnTo>
                <a:lnTo>
                  <a:pt x="1306289" y="149348"/>
                </a:lnTo>
                <a:lnTo>
                  <a:pt x="1304888" y="169528"/>
                </a:lnTo>
                <a:lnTo>
                  <a:pt x="1300796" y="186590"/>
                </a:lnTo>
                <a:lnTo>
                  <a:pt x="1294181" y="200460"/>
                </a:lnTo>
                <a:lnTo>
                  <a:pt x="1289934" y="205480"/>
                </a:lnTo>
                <a:close/>
              </a:path>
              <a:path w="2720340" h="240029">
                <a:moveTo>
                  <a:pt x="1371311" y="234436"/>
                </a:moveTo>
                <a:lnTo>
                  <a:pt x="1350992" y="234436"/>
                </a:lnTo>
                <a:lnTo>
                  <a:pt x="1350992" y="7111"/>
                </a:lnTo>
                <a:lnTo>
                  <a:pt x="1371311" y="7111"/>
                </a:lnTo>
                <a:lnTo>
                  <a:pt x="1371311" y="102613"/>
                </a:lnTo>
                <a:lnTo>
                  <a:pt x="1408394" y="102613"/>
                </a:lnTo>
                <a:lnTo>
                  <a:pt x="1408394" y="120392"/>
                </a:lnTo>
                <a:lnTo>
                  <a:pt x="1371311" y="120392"/>
                </a:lnTo>
                <a:lnTo>
                  <a:pt x="1371311" y="234436"/>
                </a:lnTo>
                <a:close/>
              </a:path>
              <a:path w="2720340" h="240029">
                <a:moveTo>
                  <a:pt x="1592032" y="89913"/>
                </a:moveTo>
                <a:lnTo>
                  <a:pt x="1546059" y="86389"/>
                </a:lnTo>
                <a:lnTo>
                  <a:pt x="1508484" y="69475"/>
                </a:lnTo>
                <a:lnTo>
                  <a:pt x="1500340" y="48258"/>
                </a:lnTo>
                <a:lnTo>
                  <a:pt x="1501277" y="40345"/>
                </a:lnTo>
                <a:lnTo>
                  <a:pt x="1546059" y="10477"/>
                </a:lnTo>
                <a:lnTo>
                  <a:pt x="1592032" y="7111"/>
                </a:lnTo>
                <a:lnTo>
                  <a:pt x="1616530" y="7913"/>
                </a:lnTo>
                <a:lnTo>
                  <a:pt x="1637909" y="10477"/>
                </a:lnTo>
                <a:lnTo>
                  <a:pt x="1655717" y="15041"/>
                </a:lnTo>
                <a:lnTo>
                  <a:pt x="1669500" y="21843"/>
                </a:lnTo>
                <a:lnTo>
                  <a:pt x="1672340" y="24383"/>
                </a:lnTo>
                <a:lnTo>
                  <a:pt x="1592032" y="24383"/>
                </a:lnTo>
                <a:lnTo>
                  <a:pt x="1570970" y="24978"/>
                </a:lnTo>
                <a:lnTo>
                  <a:pt x="1528787" y="35051"/>
                </a:lnTo>
                <a:lnTo>
                  <a:pt x="1520914" y="42924"/>
                </a:lnTo>
                <a:lnTo>
                  <a:pt x="1520914" y="53846"/>
                </a:lnTo>
                <a:lnTo>
                  <a:pt x="1570970" y="71796"/>
                </a:lnTo>
                <a:lnTo>
                  <a:pt x="1592032" y="72388"/>
                </a:lnTo>
                <a:lnTo>
                  <a:pt x="1672126" y="72388"/>
                </a:lnTo>
                <a:lnTo>
                  <a:pt x="1669500" y="74674"/>
                </a:lnTo>
                <a:lnTo>
                  <a:pt x="1655717" y="81662"/>
                </a:lnTo>
                <a:lnTo>
                  <a:pt x="1637909" y="86389"/>
                </a:lnTo>
                <a:lnTo>
                  <a:pt x="1616530" y="89068"/>
                </a:lnTo>
                <a:lnTo>
                  <a:pt x="1592032" y="89913"/>
                </a:lnTo>
                <a:close/>
              </a:path>
              <a:path w="2720340" h="240029">
                <a:moveTo>
                  <a:pt x="1672126" y="72388"/>
                </a:moveTo>
                <a:lnTo>
                  <a:pt x="1592032" y="72388"/>
                </a:lnTo>
                <a:lnTo>
                  <a:pt x="1613125" y="71796"/>
                </a:lnTo>
                <a:lnTo>
                  <a:pt x="1630861" y="69943"/>
                </a:lnTo>
                <a:lnTo>
                  <a:pt x="1644930" y="66709"/>
                </a:lnTo>
                <a:lnTo>
                  <a:pt x="1655022" y="61974"/>
                </a:lnTo>
                <a:lnTo>
                  <a:pt x="1660610" y="58418"/>
                </a:lnTo>
                <a:lnTo>
                  <a:pt x="1663150" y="53846"/>
                </a:lnTo>
                <a:lnTo>
                  <a:pt x="1663150" y="42924"/>
                </a:lnTo>
                <a:lnTo>
                  <a:pt x="1613125" y="24978"/>
                </a:lnTo>
                <a:lnTo>
                  <a:pt x="1592032" y="24383"/>
                </a:lnTo>
                <a:lnTo>
                  <a:pt x="1672340" y="24383"/>
                </a:lnTo>
                <a:lnTo>
                  <a:pt x="1675473" y="27185"/>
                </a:lnTo>
                <a:lnTo>
                  <a:pt x="1679945" y="33336"/>
                </a:lnTo>
                <a:lnTo>
                  <a:pt x="1682751" y="40345"/>
                </a:lnTo>
                <a:lnTo>
                  <a:pt x="1683723" y="48258"/>
                </a:lnTo>
                <a:lnTo>
                  <a:pt x="1682751" y="56315"/>
                </a:lnTo>
                <a:lnTo>
                  <a:pt x="1679945" y="63371"/>
                </a:lnTo>
                <a:lnTo>
                  <a:pt x="1675473" y="69475"/>
                </a:lnTo>
                <a:lnTo>
                  <a:pt x="1672126" y="72388"/>
                </a:lnTo>
                <a:close/>
              </a:path>
              <a:path w="2720340" h="240029">
                <a:moveTo>
                  <a:pt x="1694137" y="131060"/>
                </a:moveTo>
                <a:lnTo>
                  <a:pt x="1489418" y="131060"/>
                </a:lnTo>
                <a:lnTo>
                  <a:pt x="1489418" y="113281"/>
                </a:lnTo>
                <a:lnTo>
                  <a:pt x="1694137" y="113281"/>
                </a:lnTo>
                <a:lnTo>
                  <a:pt x="1694137" y="131060"/>
                </a:lnTo>
                <a:close/>
              </a:path>
              <a:path w="2720340" h="240029">
                <a:moveTo>
                  <a:pt x="1601684" y="161539"/>
                </a:moveTo>
                <a:lnTo>
                  <a:pt x="1581364" y="161539"/>
                </a:lnTo>
                <a:lnTo>
                  <a:pt x="1581364" y="131060"/>
                </a:lnTo>
                <a:lnTo>
                  <a:pt x="1601684" y="131060"/>
                </a:lnTo>
                <a:lnTo>
                  <a:pt x="1601684" y="161539"/>
                </a:lnTo>
                <a:close/>
              </a:path>
              <a:path w="2720340" h="240029">
                <a:moveTo>
                  <a:pt x="1678644" y="236976"/>
                </a:moveTo>
                <a:lnTo>
                  <a:pt x="1504912" y="236976"/>
                </a:lnTo>
                <a:lnTo>
                  <a:pt x="1504912" y="161539"/>
                </a:lnTo>
                <a:lnTo>
                  <a:pt x="1678644" y="161539"/>
                </a:lnTo>
                <a:lnTo>
                  <a:pt x="1678644" y="179065"/>
                </a:lnTo>
                <a:lnTo>
                  <a:pt x="1525231" y="179065"/>
                </a:lnTo>
                <a:lnTo>
                  <a:pt x="1525231" y="219704"/>
                </a:lnTo>
                <a:lnTo>
                  <a:pt x="1678644" y="219704"/>
                </a:lnTo>
                <a:lnTo>
                  <a:pt x="1678644" y="236976"/>
                </a:lnTo>
                <a:close/>
              </a:path>
              <a:path w="2720340" h="240029">
                <a:moveTo>
                  <a:pt x="1678644" y="219704"/>
                </a:moveTo>
                <a:lnTo>
                  <a:pt x="1658324" y="219704"/>
                </a:lnTo>
                <a:lnTo>
                  <a:pt x="1658324" y="179065"/>
                </a:lnTo>
                <a:lnTo>
                  <a:pt x="1678644" y="179065"/>
                </a:lnTo>
                <a:lnTo>
                  <a:pt x="1678644" y="219704"/>
                </a:lnTo>
                <a:close/>
              </a:path>
              <a:path w="2720340" h="240029">
                <a:moveTo>
                  <a:pt x="1848565" y="27431"/>
                </a:moveTo>
                <a:lnTo>
                  <a:pt x="1733252" y="27431"/>
                </a:lnTo>
                <a:lnTo>
                  <a:pt x="1733252" y="9651"/>
                </a:lnTo>
                <a:lnTo>
                  <a:pt x="1848565" y="9651"/>
                </a:lnTo>
                <a:lnTo>
                  <a:pt x="1848565" y="27431"/>
                </a:lnTo>
                <a:close/>
              </a:path>
              <a:path w="2720340" h="240029">
                <a:moveTo>
                  <a:pt x="1729442" y="132584"/>
                </a:moveTo>
                <a:lnTo>
                  <a:pt x="1729442" y="114043"/>
                </a:lnTo>
                <a:lnTo>
                  <a:pt x="1749353" y="106379"/>
                </a:lnTo>
                <a:lnTo>
                  <a:pt x="1765668" y="92548"/>
                </a:lnTo>
                <a:lnTo>
                  <a:pt x="1776697" y="72574"/>
                </a:lnTo>
                <a:lnTo>
                  <a:pt x="1780749" y="46480"/>
                </a:lnTo>
                <a:lnTo>
                  <a:pt x="1780749" y="27431"/>
                </a:lnTo>
                <a:lnTo>
                  <a:pt x="1801069" y="27431"/>
                </a:lnTo>
                <a:lnTo>
                  <a:pt x="1801069" y="46480"/>
                </a:lnTo>
                <a:lnTo>
                  <a:pt x="1805267" y="71884"/>
                </a:lnTo>
                <a:lnTo>
                  <a:pt x="1813743" y="86103"/>
                </a:lnTo>
                <a:lnTo>
                  <a:pt x="1791417" y="86103"/>
                </a:lnTo>
                <a:lnTo>
                  <a:pt x="1781305" y="101831"/>
                </a:lnTo>
                <a:lnTo>
                  <a:pt x="1767097" y="115535"/>
                </a:lnTo>
                <a:lnTo>
                  <a:pt x="1749555" y="126143"/>
                </a:lnTo>
                <a:lnTo>
                  <a:pt x="1729442" y="132584"/>
                </a:lnTo>
                <a:close/>
              </a:path>
              <a:path w="2720340" h="240029">
                <a:moveTo>
                  <a:pt x="1852629" y="129536"/>
                </a:moveTo>
                <a:lnTo>
                  <a:pt x="1832957" y="123250"/>
                </a:lnTo>
                <a:lnTo>
                  <a:pt x="1815641" y="113535"/>
                </a:lnTo>
                <a:lnTo>
                  <a:pt x="1801517" y="100962"/>
                </a:lnTo>
                <a:lnTo>
                  <a:pt x="1791417" y="86103"/>
                </a:lnTo>
                <a:lnTo>
                  <a:pt x="1813743" y="86103"/>
                </a:lnTo>
                <a:lnTo>
                  <a:pt x="1816562" y="90834"/>
                </a:lnTo>
                <a:lnTo>
                  <a:pt x="1833000" y="103736"/>
                </a:lnTo>
                <a:lnTo>
                  <a:pt x="1852629" y="110995"/>
                </a:lnTo>
                <a:lnTo>
                  <a:pt x="1852629" y="129536"/>
                </a:lnTo>
                <a:close/>
              </a:path>
              <a:path w="2720340" h="240029">
                <a:moveTo>
                  <a:pt x="1916382" y="136902"/>
                </a:moveTo>
                <a:lnTo>
                  <a:pt x="1896062" y="136902"/>
                </a:lnTo>
                <a:lnTo>
                  <a:pt x="1896062" y="7111"/>
                </a:lnTo>
                <a:lnTo>
                  <a:pt x="1916382" y="7111"/>
                </a:lnTo>
                <a:lnTo>
                  <a:pt x="1916382" y="136902"/>
                </a:lnTo>
                <a:close/>
              </a:path>
              <a:path w="2720340" h="240029">
                <a:moveTo>
                  <a:pt x="1916382" y="238246"/>
                </a:moveTo>
                <a:lnTo>
                  <a:pt x="1896062" y="238246"/>
                </a:lnTo>
                <a:lnTo>
                  <a:pt x="1896062" y="174747"/>
                </a:lnTo>
                <a:lnTo>
                  <a:pt x="1744682" y="174747"/>
                </a:lnTo>
                <a:lnTo>
                  <a:pt x="1744682" y="156968"/>
                </a:lnTo>
                <a:lnTo>
                  <a:pt x="1916382" y="156968"/>
                </a:lnTo>
                <a:lnTo>
                  <a:pt x="1916382" y="238246"/>
                </a:lnTo>
                <a:close/>
              </a:path>
              <a:path w="2720340" h="240029">
                <a:moveTo>
                  <a:pt x="2025345" y="123694"/>
                </a:moveTo>
                <a:lnTo>
                  <a:pt x="1984452" y="110233"/>
                </a:lnTo>
                <a:lnTo>
                  <a:pt x="1966418" y="64514"/>
                </a:lnTo>
                <a:lnTo>
                  <a:pt x="1967593" y="50338"/>
                </a:lnTo>
                <a:lnTo>
                  <a:pt x="1992806" y="13195"/>
                </a:lnTo>
                <a:lnTo>
                  <a:pt x="2025345" y="5587"/>
                </a:lnTo>
                <a:lnTo>
                  <a:pt x="2037227" y="6441"/>
                </a:lnTo>
                <a:lnTo>
                  <a:pt x="2048014" y="8985"/>
                </a:lnTo>
                <a:lnTo>
                  <a:pt x="2057562" y="13195"/>
                </a:lnTo>
                <a:lnTo>
                  <a:pt x="2065730" y="19049"/>
                </a:lnTo>
                <a:lnTo>
                  <a:pt x="2069833" y="23367"/>
                </a:lnTo>
                <a:lnTo>
                  <a:pt x="2025345" y="23367"/>
                </a:lnTo>
                <a:lnTo>
                  <a:pt x="2017201" y="23982"/>
                </a:lnTo>
                <a:lnTo>
                  <a:pt x="1987020" y="54914"/>
                </a:lnTo>
                <a:lnTo>
                  <a:pt x="1986230" y="64514"/>
                </a:lnTo>
                <a:lnTo>
                  <a:pt x="1987020" y="74261"/>
                </a:lnTo>
                <a:lnTo>
                  <a:pt x="2017201" y="105264"/>
                </a:lnTo>
                <a:lnTo>
                  <a:pt x="2025345" y="105915"/>
                </a:lnTo>
                <a:lnTo>
                  <a:pt x="2069814" y="105915"/>
                </a:lnTo>
                <a:lnTo>
                  <a:pt x="2065730" y="110233"/>
                </a:lnTo>
                <a:lnTo>
                  <a:pt x="2057562" y="115979"/>
                </a:lnTo>
                <a:lnTo>
                  <a:pt x="2048014" y="120202"/>
                </a:lnTo>
                <a:lnTo>
                  <a:pt x="2037227" y="122805"/>
                </a:lnTo>
                <a:lnTo>
                  <a:pt x="2025345" y="123694"/>
                </a:lnTo>
                <a:close/>
              </a:path>
              <a:path w="2720340" h="240029">
                <a:moveTo>
                  <a:pt x="2069814" y="105915"/>
                </a:moveTo>
                <a:lnTo>
                  <a:pt x="2025345" y="105915"/>
                </a:lnTo>
                <a:lnTo>
                  <a:pt x="2033377" y="105264"/>
                </a:lnTo>
                <a:lnTo>
                  <a:pt x="2040648" y="103375"/>
                </a:lnTo>
                <a:lnTo>
                  <a:pt x="2064206" y="64514"/>
                </a:lnTo>
                <a:lnTo>
                  <a:pt x="2063452" y="54914"/>
                </a:lnTo>
                <a:lnTo>
                  <a:pt x="2033377" y="23982"/>
                </a:lnTo>
                <a:lnTo>
                  <a:pt x="2025345" y="23367"/>
                </a:lnTo>
                <a:lnTo>
                  <a:pt x="2069833" y="23367"/>
                </a:lnTo>
                <a:lnTo>
                  <a:pt x="2073770" y="27510"/>
                </a:lnTo>
                <a:lnTo>
                  <a:pt x="2079573" y="37972"/>
                </a:lnTo>
                <a:lnTo>
                  <a:pt x="2083089" y="50338"/>
                </a:lnTo>
                <a:lnTo>
                  <a:pt x="2084271" y="64514"/>
                </a:lnTo>
                <a:lnTo>
                  <a:pt x="2083089" y="78730"/>
                </a:lnTo>
                <a:lnTo>
                  <a:pt x="2079573" y="91183"/>
                </a:lnTo>
                <a:lnTo>
                  <a:pt x="2073770" y="101732"/>
                </a:lnTo>
                <a:lnTo>
                  <a:pt x="2069814" y="105915"/>
                </a:lnTo>
                <a:close/>
              </a:path>
              <a:path w="2720340" h="240029">
                <a:moveTo>
                  <a:pt x="2152596" y="133600"/>
                </a:moveTo>
                <a:lnTo>
                  <a:pt x="2132276" y="133600"/>
                </a:lnTo>
                <a:lnTo>
                  <a:pt x="2132276" y="7111"/>
                </a:lnTo>
                <a:lnTo>
                  <a:pt x="2152596" y="7111"/>
                </a:lnTo>
                <a:lnTo>
                  <a:pt x="2152596" y="133600"/>
                </a:lnTo>
                <a:close/>
              </a:path>
              <a:path w="2720340" h="240029">
                <a:moveTo>
                  <a:pt x="2152596" y="236976"/>
                </a:moveTo>
                <a:lnTo>
                  <a:pt x="1983690" y="236976"/>
                </a:lnTo>
                <a:lnTo>
                  <a:pt x="1983690" y="151888"/>
                </a:lnTo>
                <a:lnTo>
                  <a:pt x="2152596" y="151888"/>
                </a:lnTo>
                <a:lnTo>
                  <a:pt x="2152596" y="169413"/>
                </a:lnTo>
                <a:lnTo>
                  <a:pt x="2004263" y="169413"/>
                </a:lnTo>
                <a:lnTo>
                  <a:pt x="2004263" y="219450"/>
                </a:lnTo>
                <a:lnTo>
                  <a:pt x="2152596" y="219450"/>
                </a:lnTo>
                <a:lnTo>
                  <a:pt x="2152596" y="236976"/>
                </a:lnTo>
                <a:close/>
              </a:path>
              <a:path w="2720340" h="240029">
                <a:moveTo>
                  <a:pt x="2152596" y="219450"/>
                </a:moveTo>
                <a:lnTo>
                  <a:pt x="2132276" y="219450"/>
                </a:lnTo>
                <a:lnTo>
                  <a:pt x="2132276" y="169413"/>
                </a:lnTo>
                <a:lnTo>
                  <a:pt x="2152596" y="169413"/>
                </a:lnTo>
                <a:lnTo>
                  <a:pt x="2152596" y="219450"/>
                </a:lnTo>
                <a:close/>
              </a:path>
              <a:path w="2720340" h="240029">
                <a:moveTo>
                  <a:pt x="2269687" y="220212"/>
                </a:moveTo>
                <a:lnTo>
                  <a:pt x="2269687" y="200400"/>
                </a:lnTo>
                <a:lnTo>
                  <a:pt x="2296432" y="185006"/>
                </a:lnTo>
                <a:lnTo>
                  <a:pt x="2316390" y="159539"/>
                </a:lnTo>
                <a:lnTo>
                  <a:pt x="2328871" y="124214"/>
                </a:lnTo>
                <a:lnTo>
                  <a:pt x="2333185" y="79246"/>
                </a:lnTo>
                <a:lnTo>
                  <a:pt x="2333185" y="28955"/>
                </a:lnTo>
                <a:lnTo>
                  <a:pt x="2272735" y="28955"/>
                </a:lnTo>
                <a:lnTo>
                  <a:pt x="2272735" y="11175"/>
                </a:lnTo>
                <a:lnTo>
                  <a:pt x="2353505" y="11175"/>
                </a:lnTo>
                <a:lnTo>
                  <a:pt x="2353405" y="79246"/>
                </a:lnTo>
                <a:lnTo>
                  <a:pt x="2348480" y="129596"/>
                </a:lnTo>
                <a:lnTo>
                  <a:pt x="2333122" y="170842"/>
                </a:lnTo>
                <a:lnTo>
                  <a:pt x="2307000" y="201278"/>
                </a:lnTo>
                <a:lnTo>
                  <a:pt x="2269687" y="220212"/>
                </a:lnTo>
                <a:close/>
              </a:path>
              <a:path w="2720340" h="240029">
                <a:moveTo>
                  <a:pt x="2457642" y="100835"/>
                </a:moveTo>
                <a:lnTo>
                  <a:pt x="2437831" y="100835"/>
                </a:lnTo>
                <a:lnTo>
                  <a:pt x="2437831" y="7111"/>
                </a:lnTo>
                <a:lnTo>
                  <a:pt x="2457642" y="7111"/>
                </a:lnTo>
                <a:lnTo>
                  <a:pt x="2457642" y="100835"/>
                </a:lnTo>
                <a:close/>
              </a:path>
              <a:path w="2720340" h="240029">
                <a:moveTo>
                  <a:pt x="2404557" y="231896"/>
                </a:moveTo>
                <a:lnTo>
                  <a:pt x="2384746" y="231896"/>
                </a:lnTo>
                <a:lnTo>
                  <a:pt x="2384746" y="8381"/>
                </a:lnTo>
                <a:lnTo>
                  <a:pt x="2404557" y="8381"/>
                </a:lnTo>
                <a:lnTo>
                  <a:pt x="2404557" y="100835"/>
                </a:lnTo>
                <a:lnTo>
                  <a:pt x="2457642" y="100835"/>
                </a:lnTo>
                <a:lnTo>
                  <a:pt x="2457642" y="118615"/>
                </a:lnTo>
                <a:lnTo>
                  <a:pt x="2404557" y="118615"/>
                </a:lnTo>
                <a:lnTo>
                  <a:pt x="2404557" y="231896"/>
                </a:lnTo>
                <a:close/>
              </a:path>
              <a:path w="2720340" h="240029">
                <a:moveTo>
                  <a:pt x="2457642" y="234436"/>
                </a:moveTo>
                <a:lnTo>
                  <a:pt x="2437831" y="234436"/>
                </a:lnTo>
                <a:lnTo>
                  <a:pt x="2437831" y="118615"/>
                </a:lnTo>
                <a:lnTo>
                  <a:pt x="2457642" y="118615"/>
                </a:lnTo>
                <a:lnTo>
                  <a:pt x="2457642" y="234436"/>
                </a:lnTo>
                <a:close/>
              </a:path>
              <a:path w="2720340" h="240029">
                <a:moveTo>
                  <a:pt x="2614102" y="112773"/>
                </a:moveTo>
                <a:lnTo>
                  <a:pt x="2505139" y="112773"/>
                </a:lnTo>
                <a:lnTo>
                  <a:pt x="2505139" y="9651"/>
                </a:lnTo>
                <a:lnTo>
                  <a:pt x="2525204" y="9651"/>
                </a:lnTo>
                <a:lnTo>
                  <a:pt x="2525204" y="43178"/>
                </a:lnTo>
                <a:lnTo>
                  <a:pt x="2614102" y="43178"/>
                </a:lnTo>
                <a:lnTo>
                  <a:pt x="2614102" y="59942"/>
                </a:lnTo>
                <a:lnTo>
                  <a:pt x="2525204" y="59942"/>
                </a:lnTo>
                <a:lnTo>
                  <a:pt x="2525204" y="96009"/>
                </a:lnTo>
                <a:lnTo>
                  <a:pt x="2614102" y="96009"/>
                </a:lnTo>
                <a:lnTo>
                  <a:pt x="2614102" y="112773"/>
                </a:lnTo>
                <a:close/>
              </a:path>
              <a:path w="2720340" h="240029">
                <a:moveTo>
                  <a:pt x="2614102" y="43178"/>
                </a:moveTo>
                <a:lnTo>
                  <a:pt x="2594037" y="43178"/>
                </a:lnTo>
                <a:lnTo>
                  <a:pt x="2594037" y="9651"/>
                </a:lnTo>
                <a:lnTo>
                  <a:pt x="2614102" y="9651"/>
                </a:lnTo>
                <a:lnTo>
                  <a:pt x="2614102" y="43178"/>
                </a:lnTo>
                <a:close/>
              </a:path>
              <a:path w="2720340" h="240029">
                <a:moveTo>
                  <a:pt x="2614102" y="96009"/>
                </a:moveTo>
                <a:lnTo>
                  <a:pt x="2594037" y="96009"/>
                </a:lnTo>
                <a:lnTo>
                  <a:pt x="2594037" y="59942"/>
                </a:lnTo>
                <a:lnTo>
                  <a:pt x="2614102" y="59942"/>
                </a:lnTo>
                <a:lnTo>
                  <a:pt x="2614102" y="96009"/>
                </a:lnTo>
                <a:close/>
              </a:path>
              <a:path w="2720340" h="240029">
                <a:moveTo>
                  <a:pt x="2684966" y="118869"/>
                </a:moveTo>
                <a:lnTo>
                  <a:pt x="2664647" y="118869"/>
                </a:lnTo>
                <a:lnTo>
                  <a:pt x="2664647" y="7111"/>
                </a:lnTo>
                <a:lnTo>
                  <a:pt x="2684966" y="7111"/>
                </a:lnTo>
                <a:lnTo>
                  <a:pt x="2684966" y="54354"/>
                </a:lnTo>
                <a:lnTo>
                  <a:pt x="2719764" y="54354"/>
                </a:lnTo>
                <a:lnTo>
                  <a:pt x="2719764" y="72134"/>
                </a:lnTo>
                <a:lnTo>
                  <a:pt x="2684966" y="72134"/>
                </a:lnTo>
                <a:lnTo>
                  <a:pt x="2684966" y="118869"/>
                </a:lnTo>
                <a:close/>
              </a:path>
              <a:path w="2720340" h="240029">
                <a:moveTo>
                  <a:pt x="2688014" y="236976"/>
                </a:moveTo>
                <a:lnTo>
                  <a:pt x="2518347" y="236976"/>
                </a:lnTo>
                <a:lnTo>
                  <a:pt x="2518347" y="178557"/>
                </a:lnTo>
                <a:lnTo>
                  <a:pt x="2664647" y="178557"/>
                </a:lnTo>
                <a:lnTo>
                  <a:pt x="2664647" y="153158"/>
                </a:lnTo>
                <a:lnTo>
                  <a:pt x="2518347" y="153158"/>
                </a:lnTo>
                <a:lnTo>
                  <a:pt x="2518347" y="136648"/>
                </a:lnTo>
                <a:lnTo>
                  <a:pt x="2684966" y="136648"/>
                </a:lnTo>
                <a:lnTo>
                  <a:pt x="2684966" y="195067"/>
                </a:lnTo>
                <a:lnTo>
                  <a:pt x="2538666" y="195067"/>
                </a:lnTo>
                <a:lnTo>
                  <a:pt x="2538666" y="220466"/>
                </a:lnTo>
                <a:lnTo>
                  <a:pt x="2688014" y="220466"/>
                </a:lnTo>
                <a:lnTo>
                  <a:pt x="2688014" y="23697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49158" y="8409758"/>
            <a:ext cx="2933065" cy="236220"/>
          </a:xfrm>
          <a:custGeom>
            <a:avLst/>
            <a:gdLst/>
            <a:ahLst/>
            <a:cxnLst/>
            <a:rect l="l" t="t" r="r" b="b"/>
            <a:pathLst>
              <a:path w="2933065" h="236220">
                <a:moveTo>
                  <a:pt x="83817" y="131822"/>
                </a:moveTo>
                <a:lnTo>
                  <a:pt x="0" y="131822"/>
                </a:lnTo>
                <a:lnTo>
                  <a:pt x="0" y="113027"/>
                </a:lnTo>
                <a:lnTo>
                  <a:pt x="83817" y="113027"/>
                </a:lnTo>
                <a:lnTo>
                  <a:pt x="83817" y="131822"/>
                </a:lnTo>
                <a:close/>
              </a:path>
              <a:path w="2933065" h="236220">
                <a:moveTo>
                  <a:pt x="293362" y="212846"/>
                </a:moveTo>
                <a:lnTo>
                  <a:pt x="185415" y="212846"/>
                </a:lnTo>
                <a:lnTo>
                  <a:pt x="185415" y="5587"/>
                </a:lnTo>
                <a:lnTo>
                  <a:pt x="293362" y="5587"/>
                </a:lnTo>
                <a:lnTo>
                  <a:pt x="293362" y="23367"/>
                </a:lnTo>
                <a:lnTo>
                  <a:pt x="205480" y="23367"/>
                </a:lnTo>
                <a:lnTo>
                  <a:pt x="205480" y="195321"/>
                </a:lnTo>
                <a:lnTo>
                  <a:pt x="293362" y="195321"/>
                </a:lnTo>
                <a:lnTo>
                  <a:pt x="293362" y="212846"/>
                </a:lnTo>
                <a:close/>
              </a:path>
              <a:path w="2933065" h="236220">
                <a:moveTo>
                  <a:pt x="293362" y="195321"/>
                </a:moveTo>
                <a:lnTo>
                  <a:pt x="273297" y="195321"/>
                </a:lnTo>
                <a:lnTo>
                  <a:pt x="273297" y="23367"/>
                </a:lnTo>
                <a:lnTo>
                  <a:pt x="293362" y="23367"/>
                </a:lnTo>
                <a:lnTo>
                  <a:pt x="293362" y="195321"/>
                </a:lnTo>
                <a:close/>
              </a:path>
              <a:path w="2933065" h="236220">
                <a:moveTo>
                  <a:pt x="365750" y="228594"/>
                </a:moveTo>
                <a:lnTo>
                  <a:pt x="345177" y="228594"/>
                </a:lnTo>
                <a:lnTo>
                  <a:pt x="345177" y="1523"/>
                </a:lnTo>
                <a:lnTo>
                  <a:pt x="365750" y="1523"/>
                </a:lnTo>
                <a:lnTo>
                  <a:pt x="365750" y="228594"/>
                </a:lnTo>
                <a:close/>
              </a:path>
              <a:path w="2933065" h="236220">
                <a:moveTo>
                  <a:pt x="409437" y="213100"/>
                </a:moveTo>
                <a:lnTo>
                  <a:pt x="409437" y="194305"/>
                </a:lnTo>
                <a:lnTo>
                  <a:pt x="430090" y="181827"/>
                </a:lnTo>
                <a:lnTo>
                  <a:pt x="447790" y="162301"/>
                </a:lnTo>
                <a:lnTo>
                  <a:pt x="460157" y="133441"/>
                </a:lnTo>
                <a:lnTo>
                  <a:pt x="464808" y="92961"/>
                </a:lnTo>
                <a:lnTo>
                  <a:pt x="464808" y="4063"/>
                </a:lnTo>
                <a:lnTo>
                  <a:pt x="485381" y="4063"/>
                </a:lnTo>
                <a:lnTo>
                  <a:pt x="485381" y="92961"/>
                </a:lnTo>
                <a:lnTo>
                  <a:pt x="490068" y="133334"/>
                </a:lnTo>
                <a:lnTo>
                  <a:pt x="496236" y="147570"/>
                </a:lnTo>
                <a:lnTo>
                  <a:pt x="475222" y="147570"/>
                </a:lnTo>
                <a:lnTo>
                  <a:pt x="465729" y="168881"/>
                </a:lnTo>
                <a:lnTo>
                  <a:pt x="450711" y="187383"/>
                </a:lnTo>
                <a:lnTo>
                  <a:pt x="431503" y="202361"/>
                </a:lnTo>
                <a:lnTo>
                  <a:pt x="409437" y="213100"/>
                </a:lnTo>
                <a:close/>
              </a:path>
              <a:path w="2933065" h="236220">
                <a:moveTo>
                  <a:pt x="540752" y="213100"/>
                </a:moveTo>
                <a:lnTo>
                  <a:pt x="518976" y="202111"/>
                </a:lnTo>
                <a:lnTo>
                  <a:pt x="499891" y="187098"/>
                </a:lnTo>
                <a:lnTo>
                  <a:pt x="484854" y="168703"/>
                </a:lnTo>
                <a:lnTo>
                  <a:pt x="475222" y="147570"/>
                </a:lnTo>
                <a:lnTo>
                  <a:pt x="496236" y="147570"/>
                </a:lnTo>
                <a:lnTo>
                  <a:pt x="502494" y="162016"/>
                </a:lnTo>
                <a:lnTo>
                  <a:pt x="520206" y="181506"/>
                </a:lnTo>
                <a:lnTo>
                  <a:pt x="540752" y="194305"/>
                </a:lnTo>
                <a:lnTo>
                  <a:pt x="540752" y="213100"/>
                </a:lnTo>
                <a:close/>
              </a:path>
              <a:path w="2933065" h="236220">
                <a:moveTo>
                  <a:pt x="596377" y="228848"/>
                </a:moveTo>
                <a:lnTo>
                  <a:pt x="576057" y="228848"/>
                </a:lnTo>
                <a:lnTo>
                  <a:pt x="576057" y="1523"/>
                </a:lnTo>
                <a:lnTo>
                  <a:pt x="596377" y="1523"/>
                </a:lnTo>
                <a:lnTo>
                  <a:pt x="596377" y="97025"/>
                </a:lnTo>
                <a:lnTo>
                  <a:pt x="633460" y="97025"/>
                </a:lnTo>
                <a:lnTo>
                  <a:pt x="633460" y="114805"/>
                </a:lnTo>
                <a:lnTo>
                  <a:pt x="596377" y="114805"/>
                </a:lnTo>
                <a:lnTo>
                  <a:pt x="596377" y="228848"/>
                </a:lnTo>
                <a:close/>
              </a:path>
              <a:path w="2933065" h="236220">
                <a:moveTo>
                  <a:pt x="711690" y="107185"/>
                </a:moveTo>
                <a:lnTo>
                  <a:pt x="671813" y="94739"/>
                </a:lnTo>
                <a:lnTo>
                  <a:pt x="652763" y="53592"/>
                </a:lnTo>
                <a:lnTo>
                  <a:pt x="654097" y="40877"/>
                </a:lnTo>
                <a:lnTo>
                  <a:pt x="680115" y="7072"/>
                </a:lnTo>
                <a:lnTo>
                  <a:pt x="711690" y="0"/>
                </a:lnTo>
                <a:lnTo>
                  <a:pt x="723135" y="801"/>
                </a:lnTo>
                <a:lnTo>
                  <a:pt x="733724" y="3174"/>
                </a:lnTo>
                <a:lnTo>
                  <a:pt x="743264" y="7072"/>
                </a:lnTo>
                <a:lnTo>
                  <a:pt x="751567" y="12445"/>
                </a:lnTo>
                <a:lnTo>
                  <a:pt x="756422" y="17271"/>
                </a:lnTo>
                <a:lnTo>
                  <a:pt x="711690" y="17271"/>
                </a:lnTo>
                <a:lnTo>
                  <a:pt x="703653" y="17878"/>
                </a:lnTo>
                <a:lnTo>
                  <a:pt x="673364" y="45310"/>
                </a:lnTo>
                <a:lnTo>
                  <a:pt x="672575" y="53592"/>
                </a:lnTo>
                <a:lnTo>
                  <a:pt x="673364" y="61875"/>
                </a:lnTo>
                <a:lnTo>
                  <a:pt x="703653" y="89342"/>
                </a:lnTo>
                <a:lnTo>
                  <a:pt x="711690" y="89913"/>
                </a:lnTo>
                <a:lnTo>
                  <a:pt x="756400" y="89913"/>
                </a:lnTo>
                <a:lnTo>
                  <a:pt x="751567" y="94739"/>
                </a:lnTo>
                <a:lnTo>
                  <a:pt x="743264" y="100113"/>
                </a:lnTo>
                <a:lnTo>
                  <a:pt x="733724" y="104010"/>
                </a:lnTo>
                <a:lnTo>
                  <a:pt x="723135" y="106383"/>
                </a:lnTo>
                <a:lnTo>
                  <a:pt x="711690" y="107185"/>
                </a:lnTo>
                <a:close/>
              </a:path>
              <a:path w="2933065" h="236220">
                <a:moveTo>
                  <a:pt x="756400" y="89913"/>
                </a:moveTo>
                <a:lnTo>
                  <a:pt x="711690" y="89913"/>
                </a:lnTo>
                <a:lnTo>
                  <a:pt x="719619" y="89342"/>
                </a:lnTo>
                <a:lnTo>
                  <a:pt x="726929" y="87627"/>
                </a:lnTo>
                <a:lnTo>
                  <a:pt x="750551" y="53592"/>
                </a:lnTo>
                <a:lnTo>
                  <a:pt x="749765" y="45310"/>
                </a:lnTo>
                <a:lnTo>
                  <a:pt x="719619" y="17878"/>
                </a:lnTo>
                <a:lnTo>
                  <a:pt x="711690" y="17271"/>
                </a:lnTo>
                <a:lnTo>
                  <a:pt x="756422" y="17271"/>
                </a:lnTo>
                <a:lnTo>
                  <a:pt x="759472" y="20303"/>
                </a:lnTo>
                <a:lnTo>
                  <a:pt x="765473" y="29780"/>
                </a:lnTo>
                <a:lnTo>
                  <a:pt x="769283" y="40877"/>
                </a:lnTo>
                <a:lnTo>
                  <a:pt x="770616" y="53592"/>
                </a:lnTo>
                <a:lnTo>
                  <a:pt x="769283" y="66201"/>
                </a:lnTo>
                <a:lnTo>
                  <a:pt x="765473" y="77309"/>
                </a:lnTo>
                <a:lnTo>
                  <a:pt x="759472" y="86845"/>
                </a:lnTo>
                <a:lnTo>
                  <a:pt x="756400" y="89913"/>
                </a:lnTo>
                <a:close/>
              </a:path>
              <a:path w="2933065" h="236220">
                <a:moveTo>
                  <a:pt x="838941" y="109979"/>
                </a:moveTo>
                <a:lnTo>
                  <a:pt x="818621" y="109979"/>
                </a:lnTo>
                <a:lnTo>
                  <a:pt x="818621" y="1523"/>
                </a:lnTo>
                <a:lnTo>
                  <a:pt x="838941" y="1523"/>
                </a:lnTo>
                <a:lnTo>
                  <a:pt x="838941" y="109979"/>
                </a:lnTo>
                <a:close/>
              </a:path>
              <a:path w="2933065" h="236220">
                <a:moveTo>
                  <a:pt x="841988" y="231388"/>
                </a:moveTo>
                <a:lnTo>
                  <a:pt x="670035" y="231388"/>
                </a:lnTo>
                <a:lnTo>
                  <a:pt x="670035" y="171445"/>
                </a:lnTo>
                <a:lnTo>
                  <a:pt x="818621" y="171445"/>
                </a:lnTo>
                <a:lnTo>
                  <a:pt x="818621" y="145030"/>
                </a:lnTo>
                <a:lnTo>
                  <a:pt x="670035" y="145030"/>
                </a:lnTo>
                <a:lnTo>
                  <a:pt x="670035" y="128266"/>
                </a:lnTo>
                <a:lnTo>
                  <a:pt x="838941" y="128266"/>
                </a:lnTo>
                <a:lnTo>
                  <a:pt x="838941" y="188209"/>
                </a:lnTo>
                <a:lnTo>
                  <a:pt x="690608" y="188209"/>
                </a:lnTo>
                <a:lnTo>
                  <a:pt x="690608" y="214878"/>
                </a:lnTo>
                <a:lnTo>
                  <a:pt x="841988" y="214878"/>
                </a:lnTo>
                <a:lnTo>
                  <a:pt x="841988" y="231388"/>
                </a:lnTo>
                <a:close/>
              </a:path>
              <a:path w="2933065" h="236220">
                <a:moveTo>
                  <a:pt x="958826" y="214624"/>
                </a:moveTo>
                <a:lnTo>
                  <a:pt x="958826" y="195575"/>
                </a:lnTo>
                <a:lnTo>
                  <a:pt x="997524" y="176390"/>
                </a:lnTo>
                <a:lnTo>
                  <a:pt x="1024959" y="145919"/>
                </a:lnTo>
                <a:lnTo>
                  <a:pt x="1041298" y="104780"/>
                </a:lnTo>
                <a:lnTo>
                  <a:pt x="1046707" y="53592"/>
                </a:lnTo>
                <a:lnTo>
                  <a:pt x="1046707" y="23367"/>
                </a:lnTo>
                <a:lnTo>
                  <a:pt x="960350" y="23367"/>
                </a:lnTo>
                <a:lnTo>
                  <a:pt x="960350" y="5587"/>
                </a:lnTo>
                <a:lnTo>
                  <a:pt x="1067027" y="5587"/>
                </a:lnTo>
                <a:lnTo>
                  <a:pt x="1067027" y="51560"/>
                </a:lnTo>
                <a:lnTo>
                  <a:pt x="1062943" y="99681"/>
                </a:lnTo>
                <a:lnTo>
                  <a:pt x="1050446" y="140450"/>
                </a:lnTo>
                <a:lnTo>
                  <a:pt x="1029172" y="173465"/>
                </a:lnTo>
                <a:lnTo>
                  <a:pt x="998753" y="198324"/>
                </a:lnTo>
                <a:lnTo>
                  <a:pt x="958826" y="214624"/>
                </a:lnTo>
                <a:close/>
              </a:path>
              <a:path w="2933065" h="236220">
                <a:moveTo>
                  <a:pt x="1140685" y="228594"/>
                </a:moveTo>
                <a:lnTo>
                  <a:pt x="1120112" y="228594"/>
                </a:lnTo>
                <a:lnTo>
                  <a:pt x="1120112" y="1523"/>
                </a:lnTo>
                <a:lnTo>
                  <a:pt x="1140685" y="1523"/>
                </a:lnTo>
                <a:lnTo>
                  <a:pt x="1140685" y="228594"/>
                </a:lnTo>
                <a:close/>
              </a:path>
              <a:path w="2933065" h="236220">
                <a:moveTo>
                  <a:pt x="1377661" y="72388"/>
                </a:moveTo>
                <a:lnTo>
                  <a:pt x="1202405" y="72388"/>
                </a:lnTo>
                <a:lnTo>
                  <a:pt x="1202405" y="2793"/>
                </a:lnTo>
                <a:lnTo>
                  <a:pt x="1222725" y="2793"/>
                </a:lnTo>
                <a:lnTo>
                  <a:pt x="1222725" y="54608"/>
                </a:lnTo>
                <a:lnTo>
                  <a:pt x="1377661" y="54608"/>
                </a:lnTo>
                <a:lnTo>
                  <a:pt x="1377661" y="72388"/>
                </a:lnTo>
                <a:close/>
              </a:path>
              <a:path w="2933065" h="236220">
                <a:moveTo>
                  <a:pt x="1391631" y="120139"/>
                </a:moveTo>
                <a:lnTo>
                  <a:pt x="1186912" y="120139"/>
                </a:lnTo>
                <a:lnTo>
                  <a:pt x="1186912" y="102613"/>
                </a:lnTo>
                <a:lnTo>
                  <a:pt x="1391631" y="102613"/>
                </a:lnTo>
                <a:lnTo>
                  <a:pt x="1391631" y="120139"/>
                </a:lnTo>
                <a:close/>
              </a:path>
              <a:path w="2933065" h="236220">
                <a:moveTo>
                  <a:pt x="1289525" y="235706"/>
                </a:moveTo>
                <a:lnTo>
                  <a:pt x="1247140" y="232753"/>
                </a:lnTo>
                <a:lnTo>
                  <a:pt x="1208549" y="217180"/>
                </a:lnTo>
                <a:lnTo>
                  <a:pt x="1197834" y="193035"/>
                </a:lnTo>
                <a:lnTo>
                  <a:pt x="1199088" y="183530"/>
                </a:lnTo>
                <a:lnTo>
                  <a:pt x="1230127" y="157142"/>
                </a:lnTo>
                <a:lnTo>
                  <a:pt x="1289525" y="149856"/>
                </a:lnTo>
                <a:lnTo>
                  <a:pt x="1311885" y="150634"/>
                </a:lnTo>
                <a:lnTo>
                  <a:pt x="1331815" y="153031"/>
                </a:lnTo>
                <a:lnTo>
                  <a:pt x="1348888" y="157142"/>
                </a:lnTo>
                <a:lnTo>
                  <a:pt x="1362675" y="163063"/>
                </a:lnTo>
                <a:lnTo>
                  <a:pt x="1368307" y="167127"/>
                </a:lnTo>
                <a:lnTo>
                  <a:pt x="1289525" y="167127"/>
                </a:lnTo>
                <a:lnTo>
                  <a:pt x="1269273" y="167754"/>
                </a:lnTo>
                <a:lnTo>
                  <a:pt x="1227805" y="177541"/>
                </a:lnTo>
                <a:lnTo>
                  <a:pt x="1218407" y="186431"/>
                </a:lnTo>
                <a:lnTo>
                  <a:pt x="1218407" y="199385"/>
                </a:lnTo>
                <a:lnTo>
                  <a:pt x="1269273" y="218061"/>
                </a:lnTo>
                <a:lnTo>
                  <a:pt x="1289525" y="218688"/>
                </a:lnTo>
                <a:lnTo>
                  <a:pt x="1368383" y="218688"/>
                </a:lnTo>
                <a:lnTo>
                  <a:pt x="1362675" y="222752"/>
                </a:lnTo>
                <a:lnTo>
                  <a:pt x="1348888" y="228741"/>
                </a:lnTo>
                <a:lnTo>
                  <a:pt x="1331815" y="232753"/>
                </a:lnTo>
                <a:lnTo>
                  <a:pt x="1311885" y="235003"/>
                </a:lnTo>
                <a:lnTo>
                  <a:pt x="1289525" y="235706"/>
                </a:lnTo>
                <a:close/>
              </a:path>
              <a:path w="2933065" h="236220">
                <a:moveTo>
                  <a:pt x="1368383" y="218688"/>
                </a:moveTo>
                <a:lnTo>
                  <a:pt x="1289525" y="218688"/>
                </a:lnTo>
                <a:lnTo>
                  <a:pt x="1309630" y="218061"/>
                </a:lnTo>
                <a:lnTo>
                  <a:pt x="1326735" y="216148"/>
                </a:lnTo>
                <a:lnTo>
                  <a:pt x="1340602" y="212902"/>
                </a:lnTo>
                <a:lnTo>
                  <a:pt x="1350992" y="208274"/>
                </a:lnTo>
                <a:lnTo>
                  <a:pt x="1357342" y="204464"/>
                </a:lnTo>
                <a:lnTo>
                  <a:pt x="1360644" y="199385"/>
                </a:lnTo>
                <a:lnTo>
                  <a:pt x="1360644" y="186431"/>
                </a:lnTo>
                <a:lnTo>
                  <a:pt x="1309630" y="167754"/>
                </a:lnTo>
                <a:lnTo>
                  <a:pt x="1289525" y="167127"/>
                </a:lnTo>
                <a:lnTo>
                  <a:pt x="1368307" y="167127"/>
                </a:lnTo>
                <a:lnTo>
                  <a:pt x="1370502" y="168711"/>
                </a:lnTo>
                <a:lnTo>
                  <a:pt x="1376328" y="175477"/>
                </a:lnTo>
                <a:lnTo>
                  <a:pt x="1379963" y="183530"/>
                </a:lnTo>
                <a:lnTo>
                  <a:pt x="1381217" y="193035"/>
                </a:lnTo>
                <a:lnTo>
                  <a:pt x="1379963" y="202321"/>
                </a:lnTo>
                <a:lnTo>
                  <a:pt x="1376328" y="210370"/>
                </a:lnTo>
                <a:lnTo>
                  <a:pt x="1370502" y="217180"/>
                </a:lnTo>
                <a:lnTo>
                  <a:pt x="1368383" y="218688"/>
                </a:lnTo>
                <a:close/>
              </a:path>
              <a:path w="2933065" h="236220">
                <a:moveTo>
                  <a:pt x="1586444" y="64768"/>
                </a:moveTo>
                <a:lnTo>
                  <a:pt x="1504912" y="64768"/>
                </a:lnTo>
                <a:lnTo>
                  <a:pt x="1504912" y="48004"/>
                </a:lnTo>
                <a:lnTo>
                  <a:pt x="1586698" y="48004"/>
                </a:lnTo>
                <a:lnTo>
                  <a:pt x="1605890" y="47790"/>
                </a:lnTo>
                <a:lnTo>
                  <a:pt x="1624987" y="47052"/>
                </a:lnTo>
                <a:lnTo>
                  <a:pt x="1642846" y="45647"/>
                </a:lnTo>
                <a:lnTo>
                  <a:pt x="1658324" y="43432"/>
                </a:lnTo>
                <a:lnTo>
                  <a:pt x="1658324" y="21335"/>
                </a:lnTo>
                <a:lnTo>
                  <a:pt x="1504912" y="21335"/>
                </a:lnTo>
                <a:lnTo>
                  <a:pt x="1504912" y="4063"/>
                </a:lnTo>
                <a:lnTo>
                  <a:pt x="1678644" y="4063"/>
                </a:lnTo>
                <a:lnTo>
                  <a:pt x="1678541" y="43432"/>
                </a:lnTo>
                <a:lnTo>
                  <a:pt x="1678469" y="48405"/>
                </a:lnTo>
                <a:lnTo>
                  <a:pt x="1677881" y="59434"/>
                </a:lnTo>
                <a:lnTo>
                  <a:pt x="1657816" y="59434"/>
                </a:lnTo>
                <a:lnTo>
                  <a:pt x="1642521" y="62089"/>
                </a:lnTo>
                <a:lnTo>
                  <a:pt x="1624987" y="63720"/>
                </a:lnTo>
                <a:lnTo>
                  <a:pt x="1606025" y="64542"/>
                </a:lnTo>
                <a:lnTo>
                  <a:pt x="1586444" y="64768"/>
                </a:lnTo>
                <a:close/>
              </a:path>
              <a:path w="2933065" h="236220">
                <a:moveTo>
                  <a:pt x="1674326" y="82801"/>
                </a:moveTo>
                <a:lnTo>
                  <a:pt x="1654260" y="82801"/>
                </a:lnTo>
                <a:lnTo>
                  <a:pt x="1656038" y="75944"/>
                </a:lnTo>
                <a:lnTo>
                  <a:pt x="1657054" y="67816"/>
                </a:lnTo>
                <a:lnTo>
                  <a:pt x="1657816" y="59434"/>
                </a:lnTo>
                <a:lnTo>
                  <a:pt x="1677881" y="59434"/>
                </a:lnTo>
                <a:lnTo>
                  <a:pt x="1677818" y="60609"/>
                </a:lnTo>
                <a:lnTo>
                  <a:pt x="1676501" y="72288"/>
                </a:lnTo>
                <a:lnTo>
                  <a:pt x="1674326" y="82801"/>
                </a:lnTo>
                <a:close/>
              </a:path>
              <a:path w="2933065" h="236220">
                <a:moveTo>
                  <a:pt x="1694137" y="111249"/>
                </a:moveTo>
                <a:lnTo>
                  <a:pt x="1489418" y="111249"/>
                </a:lnTo>
                <a:lnTo>
                  <a:pt x="1489418" y="93977"/>
                </a:lnTo>
                <a:lnTo>
                  <a:pt x="1694137" y="93977"/>
                </a:lnTo>
                <a:lnTo>
                  <a:pt x="1694137" y="111249"/>
                </a:lnTo>
                <a:close/>
              </a:path>
              <a:path w="2933065" h="236220">
                <a:moveTo>
                  <a:pt x="1684231" y="231388"/>
                </a:moveTo>
                <a:lnTo>
                  <a:pt x="1504912" y="231388"/>
                </a:lnTo>
                <a:lnTo>
                  <a:pt x="1504912" y="175255"/>
                </a:lnTo>
                <a:lnTo>
                  <a:pt x="1658324" y="175255"/>
                </a:lnTo>
                <a:lnTo>
                  <a:pt x="1658324" y="152142"/>
                </a:lnTo>
                <a:lnTo>
                  <a:pt x="1504912" y="152142"/>
                </a:lnTo>
                <a:lnTo>
                  <a:pt x="1504912" y="135632"/>
                </a:lnTo>
                <a:lnTo>
                  <a:pt x="1678644" y="135632"/>
                </a:lnTo>
                <a:lnTo>
                  <a:pt x="1678644" y="192019"/>
                </a:lnTo>
                <a:lnTo>
                  <a:pt x="1525231" y="192019"/>
                </a:lnTo>
                <a:lnTo>
                  <a:pt x="1525231" y="214878"/>
                </a:lnTo>
                <a:lnTo>
                  <a:pt x="1684231" y="214878"/>
                </a:lnTo>
                <a:lnTo>
                  <a:pt x="1684231" y="231388"/>
                </a:lnTo>
                <a:close/>
              </a:path>
              <a:path w="2933065" h="236220">
                <a:moveTo>
                  <a:pt x="1918922" y="95247"/>
                </a:moveTo>
                <a:lnTo>
                  <a:pt x="1899110" y="95247"/>
                </a:lnTo>
                <a:lnTo>
                  <a:pt x="1899110" y="1523"/>
                </a:lnTo>
                <a:lnTo>
                  <a:pt x="1918922" y="1523"/>
                </a:lnTo>
                <a:lnTo>
                  <a:pt x="1918922" y="95247"/>
                </a:lnTo>
                <a:close/>
              </a:path>
              <a:path w="2933065" h="236220">
                <a:moveTo>
                  <a:pt x="1865837" y="195321"/>
                </a:moveTo>
                <a:lnTo>
                  <a:pt x="1799037" y="195321"/>
                </a:lnTo>
                <a:lnTo>
                  <a:pt x="1813594" y="194463"/>
                </a:lnTo>
                <a:lnTo>
                  <a:pt x="1826341" y="191892"/>
                </a:lnTo>
                <a:lnTo>
                  <a:pt x="1837183" y="187606"/>
                </a:lnTo>
                <a:lnTo>
                  <a:pt x="1846025" y="181605"/>
                </a:lnTo>
                <a:lnTo>
                  <a:pt x="1846025" y="2793"/>
                </a:lnTo>
                <a:lnTo>
                  <a:pt x="1865837" y="2793"/>
                </a:lnTo>
                <a:lnTo>
                  <a:pt x="1865837" y="95247"/>
                </a:lnTo>
                <a:lnTo>
                  <a:pt x="1918922" y="95247"/>
                </a:lnTo>
                <a:lnTo>
                  <a:pt x="1918922" y="113027"/>
                </a:lnTo>
                <a:lnTo>
                  <a:pt x="1865837" y="113027"/>
                </a:lnTo>
                <a:lnTo>
                  <a:pt x="1865837" y="195321"/>
                </a:lnTo>
                <a:close/>
              </a:path>
              <a:path w="2933065" h="236220">
                <a:moveTo>
                  <a:pt x="1795481" y="212846"/>
                </a:moveTo>
                <a:lnTo>
                  <a:pt x="1734014" y="212846"/>
                </a:lnTo>
                <a:lnTo>
                  <a:pt x="1734014" y="99311"/>
                </a:lnTo>
                <a:lnTo>
                  <a:pt x="1792941" y="99311"/>
                </a:lnTo>
                <a:lnTo>
                  <a:pt x="1792941" y="23367"/>
                </a:lnTo>
                <a:lnTo>
                  <a:pt x="1734014" y="23367"/>
                </a:lnTo>
                <a:lnTo>
                  <a:pt x="1734014" y="5587"/>
                </a:lnTo>
                <a:lnTo>
                  <a:pt x="1813006" y="5587"/>
                </a:lnTo>
                <a:lnTo>
                  <a:pt x="1813006" y="117091"/>
                </a:lnTo>
                <a:lnTo>
                  <a:pt x="1753826" y="117091"/>
                </a:lnTo>
                <a:lnTo>
                  <a:pt x="1753826" y="195321"/>
                </a:lnTo>
                <a:lnTo>
                  <a:pt x="1865837" y="195321"/>
                </a:lnTo>
                <a:lnTo>
                  <a:pt x="1865837" y="198369"/>
                </a:lnTo>
                <a:lnTo>
                  <a:pt x="1846025" y="198369"/>
                </a:lnTo>
                <a:lnTo>
                  <a:pt x="1837092" y="204810"/>
                </a:lnTo>
                <a:lnTo>
                  <a:pt x="1825611" y="209322"/>
                </a:lnTo>
                <a:lnTo>
                  <a:pt x="1811701" y="211977"/>
                </a:lnTo>
                <a:lnTo>
                  <a:pt x="1795481" y="212846"/>
                </a:lnTo>
                <a:close/>
              </a:path>
              <a:path w="2933065" h="236220">
                <a:moveTo>
                  <a:pt x="1918922" y="228848"/>
                </a:moveTo>
                <a:lnTo>
                  <a:pt x="1899110" y="228848"/>
                </a:lnTo>
                <a:lnTo>
                  <a:pt x="1899110" y="113027"/>
                </a:lnTo>
                <a:lnTo>
                  <a:pt x="1918922" y="113027"/>
                </a:lnTo>
                <a:lnTo>
                  <a:pt x="1918922" y="228848"/>
                </a:lnTo>
                <a:close/>
              </a:path>
              <a:path w="2933065" h="236220">
                <a:moveTo>
                  <a:pt x="1865837" y="226308"/>
                </a:moveTo>
                <a:lnTo>
                  <a:pt x="1846025" y="226308"/>
                </a:lnTo>
                <a:lnTo>
                  <a:pt x="1846025" y="198369"/>
                </a:lnTo>
                <a:lnTo>
                  <a:pt x="1865837" y="198369"/>
                </a:lnTo>
                <a:lnTo>
                  <a:pt x="1865837" y="226308"/>
                </a:lnTo>
                <a:close/>
              </a:path>
              <a:path w="2933065" h="236220">
                <a:moveTo>
                  <a:pt x="1966926" y="139188"/>
                </a:moveTo>
                <a:lnTo>
                  <a:pt x="1966926" y="120900"/>
                </a:lnTo>
                <a:lnTo>
                  <a:pt x="2002533" y="108050"/>
                </a:lnTo>
                <a:lnTo>
                  <a:pt x="2029853" y="87437"/>
                </a:lnTo>
                <a:lnTo>
                  <a:pt x="2047363" y="59680"/>
                </a:lnTo>
                <a:lnTo>
                  <a:pt x="2053538" y="25399"/>
                </a:lnTo>
                <a:lnTo>
                  <a:pt x="2053538" y="4063"/>
                </a:lnTo>
                <a:lnTo>
                  <a:pt x="2074112" y="4063"/>
                </a:lnTo>
                <a:lnTo>
                  <a:pt x="2074112" y="25399"/>
                </a:lnTo>
                <a:lnTo>
                  <a:pt x="2080469" y="59680"/>
                </a:lnTo>
                <a:lnTo>
                  <a:pt x="2088472" y="72134"/>
                </a:lnTo>
                <a:lnTo>
                  <a:pt x="2063952" y="72134"/>
                </a:lnTo>
                <a:lnTo>
                  <a:pt x="2050006" y="93862"/>
                </a:lnTo>
                <a:lnTo>
                  <a:pt x="2029345" y="113185"/>
                </a:lnTo>
                <a:lnTo>
                  <a:pt x="2001731" y="128747"/>
                </a:lnTo>
                <a:lnTo>
                  <a:pt x="1966926" y="139188"/>
                </a:lnTo>
                <a:close/>
              </a:path>
              <a:path w="2933065" h="236220">
                <a:moveTo>
                  <a:pt x="2160978" y="139188"/>
                </a:moveTo>
                <a:lnTo>
                  <a:pt x="2126387" y="128532"/>
                </a:lnTo>
                <a:lnTo>
                  <a:pt x="2098749" y="112995"/>
                </a:lnTo>
                <a:lnTo>
                  <a:pt x="2077969" y="93791"/>
                </a:lnTo>
                <a:lnTo>
                  <a:pt x="2063952" y="72134"/>
                </a:lnTo>
                <a:lnTo>
                  <a:pt x="2088472" y="72134"/>
                </a:lnTo>
                <a:lnTo>
                  <a:pt x="2098305" y="87437"/>
                </a:lnTo>
                <a:lnTo>
                  <a:pt x="2125760" y="108050"/>
                </a:lnTo>
                <a:lnTo>
                  <a:pt x="2160978" y="120900"/>
                </a:lnTo>
                <a:lnTo>
                  <a:pt x="2160978" y="139188"/>
                </a:lnTo>
                <a:close/>
              </a:path>
              <a:path w="2933065" h="236220">
                <a:moveTo>
                  <a:pt x="2165295" y="218688"/>
                </a:moveTo>
                <a:lnTo>
                  <a:pt x="1963116" y="218688"/>
                </a:lnTo>
                <a:lnTo>
                  <a:pt x="1963116" y="200908"/>
                </a:lnTo>
                <a:lnTo>
                  <a:pt x="2165295" y="200908"/>
                </a:lnTo>
                <a:lnTo>
                  <a:pt x="2165295" y="218688"/>
                </a:lnTo>
                <a:close/>
              </a:path>
              <a:path w="2933065" h="236220">
                <a:moveTo>
                  <a:pt x="2392112" y="147570"/>
                </a:moveTo>
                <a:lnTo>
                  <a:pt x="2211522" y="147570"/>
                </a:lnTo>
                <a:lnTo>
                  <a:pt x="2211522" y="67816"/>
                </a:lnTo>
                <a:lnTo>
                  <a:pt x="2368744" y="67816"/>
                </a:lnTo>
                <a:lnTo>
                  <a:pt x="2368744" y="23367"/>
                </a:lnTo>
                <a:lnTo>
                  <a:pt x="2211522" y="23367"/>
                </a:lnTo>
                <a:lnTo>
                  <a:pt x="2211522" y="5587"/>
                </a:lnTo>
                <a:lnTo>
                  <a:pt x="2389064" y="5587"/>
                </a:lnTo>
                <a:lnTo>
                  <a:pt x="2389064" y="85341"/>
                </a:lnTo>
                <a:lnTo>
                  <a:pt x="2231842" y="85341"/>
                </a:lnTo>
                <a:lnTo>
                  <a:pt x="2231842" y="130044"/>
                </a:lnTo>
                <a:lnTo>
                  <a:pt x="2392112" y="130044"/>
                </a:lnTo>
                <a:lnTo>
                  <a:pt x="2392112" y="147570"/>
                </a:lnTo>
                <a:close/>
              </a:path>
              <a:path w="2933065" h="236220">
                <a:moveTo>
                  <a:pt x="2311088" y="200908"/>
                </a:moveTo>
                <a:lnTo>
                  <a:pt x="2290514" y="200908"/>
                </a:lnTo>
                <a:lnTo>
                  <a:pt x="2290514" y="147570"/>
                </a:lnTo>
                <a:lnTo>
                  <a:pt x="2311088" y="147570"/>
                </a:lnTo>
                <a:lnTo>
                  <a:pt x="2311088" y="200908"/>
                </a:lnTo>
                <a:close/>
              </a:path>
              <a:path w="2933065" h="236220">
                <a:moveTo>
                  <a:pt x="2401510" y="218688"/>
                </a:moveTo>
                <a:lnTo>
                  <a:pt x="2199331" y="218688"/>
                </a:lnTo>
                <a:lnTo>
                  <a:pt x="2199331" y="200908"/>
                </a:lnTo>
                <a:lnTo>
                  <a:pt x="2401510" y="200908"/>
                </a:lnTo>
                <a:lnTo>
                  <a:pt x="2401510" y="218688"/>
                </a:lnTo>
                <a:close/>
              </a:path>
              <a:path w="2933065" h="236220">
                <a:moveTo>
                  <a:pt x="2691316" y="31241"/>
                </a:moveTo>
                <a:lnTo>
                  <a:pt x="2670997" y="31241"/>
                </a:lnTo>
                <a:lnTo>
                  <a:pt x="2670997" y="1523"/>
                </a:lnTo>
                <a:lnTo>
                  <a:pt x="2691316" y="1523"/>
                </a:lnTo>
                <a:lnTo>
                  <a:pt x="2691316" y="31241"/>
                </a:lnTo>
                <a:close/>
              </a:path>
              <a:path w="2933065" h="236220">
                <a:moveTo>
                  <a:pt x="2616134" y="130806"/>
                </a:moveTo>
                <a:lnTo>
                  <a:pt x="2508187" y="130806"/>
                </a:lnTo>
                <a:lnTo>
                  <a:pt x="2508187" y="4063"/>
                </a:lnTo>
                <a:lnTo>
                  <a:pt x="2528252" y="4063"/>
                </a:lnTo>
                <a:lnTo>
                  <a:pt x="2528252" y="49782"/>
                </a:lnTo>
                <a:lnTo>
                  <a:pt x="2616134" y="49782"/>
                </a:lnTo>
                <a:lnTo>
                  <a:pt x="2616134" y="67308"/>
                </a:lnTo>
                <a:lnTo>
                  <a:pt x="2528252" y="67308"/>
                </a:lnTo>
                <a:lnTo>
                  <a:pt x="2528252" y="113281"/>
                </a:lnTo>
                <a:lnTo>
                  <a:pt x="2616134" y="113281"/>
                </a:lnTo>
                <a:lnTo>
                  <a:pt x="2616134" y="130806"/>
                </a:lnTo>
                <a:close/>
              </a:path>
              <a:path w="2933065" h="236220">
                <a:moveTo>
                  <a:pt x="2616134" y="49782"/>
                </a:moveTo>
                <a:lnTo>
                  <a:pt x="2596069" y="49782"/>
                </a:lnTo>
                <a:lnTo>
                  <a:pt x="2596069" y="4063"/>
                </a:lnTo>
                <a:lnTo>
                  <a:pt x="2616134" y="4063"/>
                </a:lnTo>
                <a:lnTo>
                  <a:pt x="2616134" y="31241"/>
                </a:lnTo>
                <a:lnTo>
                  <a:pt x="2691316" y="31241"/>
                </a:lnTo>
                <a:lnTo>
                  <a:pt x="2691316" y="49020"/>
                </a:lnTo>
                <a:lnTo>
                  <a:pt x="2616134" y="49020"/>
                </a:lnTo>
                <a:lnTo>
                  <a:pt x="2616134" y="49782"/>
                </a:lnTo>
                <a:close/>
              </a:path>
              <a:path w="2933065" h="236220">
                <a:moveTo>
                  <a:pt x="2691316" y="85087"/>
                </a:moveTo>
                <a:lnTo>
                  <a:pt x="2670997" y="85087"/>
                </a:lnTo>
                <a:lnTo>
                  <a:pt x="2670997" y="49020"/>
                </a:lnTo>
                <a:lnTo>
                  <a:pt x="2691316" y="49020"/>
                </a:lnTo>
                <a:lnTo>
                  <a:pt x="2691316" y="85087"/>
                </a:lnTo>
                <a:close/>
              </a:path>
              <a:path w="2933065" h="236220">
                <a:moveTo>
                  <a:pt x="2616134" y="113281"/>
                </a:moveTo>
                <a:lnTo>
                  <a:pt x="2596069" y="113281"/>
                </a:lnTo>
                <a:lnTo>
                  <a:pt x="2596069" y="67308"/>
                </a:lnTo>
                <a:lnTo>
                  <a:pt x="2616134" y="67308"/>
                </a:lnTo>
                <a:lnTo>
                  <a:pt x="2616134" y="85087"/>
                </a:lnTo>
                <a:lnTo>
                  <a:pt x="2691316" y="85087"/>
                </a:lnTo>
                <a:lnTo>
                  <a:pt x="2691316" y="102867"/>
                </a:lnTo>
                <a:lnTo>
                  <a:pt x="2616134" y="102867"/>
                </a:lnTo>
                <a:lnTo>
                  <a:pt x="2616134" y="113281"/>
                </a:lnTo>
                <a:close/>
              </a:path>
              <a:path w="2933065" h="236220">
                <a:moveTo>
                  <a:pt x="2691316" y="162555"/>
                </a:moveTo>
                <a:lnTo>
                  <a:pt x="2670997" y="162555"/>
                </a:lnTo>
                <a:lnTo>
                  <a:pt x="2670997" y="102867"/>
                </a:lnTo>
                <a:lnTo>
                  <a:pt x="2691316" y="102867"/>
                </a:lnTo>
                <a:lnTo>
                  <a:pt x="2691316" y="162555"/>
                </a:lnTo>
                <a:close/>
              </a:path>
              <a:path w="2933065" h="236220">
                <a:moveTo>
                  <a:pt x="2695634" y="229864"/>
                </a:moveTo>
                <a:lnTo>
                  <a:pt x="2522411" y="229864"/>
                </a:lnTo>
                <a:lnTo>
                  <a:pt x="2522411" y="158492"/>
                </a:lnTo>
                <a:lnTo>
                  <a:pt x="2542984" y="158492"/>
                </a:lnTo>
                <a:lnTo>
                  <a:pt x="2542984" y="212338"/>
                </a:lnTo>
                <a:lnTo>
                  <a:pt x="2695634" y="212338"/>
                </a:lnTo>
                <a:lnTo>
                  <a:pt x="2695634" y="229864"/>
                </a:lnTo>
                <a:close/>
              </a:path>
              <a:path w="2933065" h="236220">
                <a:moveTo>
                  <a:pt x="2738559" y="126234"/>
                </a:moveTo>
                <a:lnTo>
                  <a:pt x="2738559" y="108455"/>
                </a:lnTo>
                <a:lnTo>
                  <a:pt x="2776861" y="99815"/>
                </a:lnTo>
                <a:lnTo>
                  <a:pt x="2805899" y="82579"/>
                </a:lnTo>
                <a:lnTo>
                  <a:pt x="2824318" y="56628"/>
                </a:lnTo>
                <a:lnTo>
                  <a:pt x="2830759" y="21843"/>
                </a:lnTo>
                <a:lnTo>
                  <a:pt x="2744401" y="21843"/>
                </a:lnTo>
                <a:lnTo>
                  <a:pt x="2744401" y="4063"/>
                </a:lnTo>
                <a:lnTo>
                  <a:pt x="2851078" y="4063"/>
                </a:lnTo>
                <a:lnTo>
                  <a:pt x="2851078" y="17017"/>
                </a:lnTo>
                <a:lnTo>
                  <a:pt x="2843177" y="62478"/>
                </a:lnTo>
                <a:lnTo>
                  <a:pt x="2820631" y="95152"/>
                </a:lnTo>
                <a:lnTo>
                  <a:pt x="2785179" y="116063"/>
                </a:lnTo>
                <a:lnTo>
                  <a:pt x="2738559" y="126234"/>
                </a:lnTo>
                <a:close/>
              </a:path>
              <a:path w="2933065" h="236220">
                <a:moveTo>
                  <a:pt x="2927530" y="132076"/>
                </a:moveTo>
                <a:lnTo>
                  <a:pt x="2907211" y="132076"/>
                </a:lnTo>
                <a:lnTo>
                  <a:pt x="2907211" y="95501"/>
                </a:lnTo>
                <a:lnTo>
                  <a:pt x="2852348" y="95501"/>
                </a:lnTo>
                <a:lnTo>
                  <a:pt x="2852348" y="77722"/>
                </a:lnTo>
                <a:lnTo>
                  <a:pt x="2907211" y="77722"/>
                </a:lnTo>
                <a:lnTo>
                  <a:pt x="2907211" y="46480"/>
                </a:lnTo>
                <a:lnTo>
                  <a:pt x="2855650" y="46480"/>
                </a:lnTo>
                <a:lnTo>
                  <a:pt x="2855650" y="28955"/>
                </a:lnTo>
                <a:lnTo>
                  <a:pt x="2907211" y="28955"/>
                </a:lnTo>
                <a:lnTo>
                  <a:pt x="2907211" y="1523"/>
                </a:lnTo>
                <a:lnTo>
                  <a:pt x="2927530" y="1523"/>
                </a:lnTo>
                <a:lnTo>
                  <a:pt x="2927530" y="132076"/>
                </a:lnTo>
                <a:close/>
              </a:path>
              <a:path w="2933065" h="236220">
                <a:moveTo>
                  <a:pt x="2843712" y="234436"/>
                </a:moveTo>
                <a:lnTo>
                  <a:pt x="2804597" y="231165"/>
                </a:lnTo>
                <a:lnTo>
                  <a:pt x="2765998" y="213557"/>
                </a:lnTo>
                <a:lnTo>
                  <a:pt x="2755069" y="187447"/>
                </a:lnTo>
                <a:lnTo>
                  <a:pt x="2756362" y="177438"/>
                </a:lnTo>
                <a:lnTo>
                  <a:pt x="2787850" y="148094"/>
                </a:lnTo>
                <a:lnTo>
                  <a:pt x="2843712" y="139950"/>
                </a:lnTo>
                <a:lnTo>
                  <a:pt x="2864024" y="140791"/>
                </a:lnTo>
                <a:lnTo>
                  <a:pt x="2882955" y="143442"/>
                </a:lnTo>
                <a:lnTo>
                  <a:pt x="2899790" y="148094"/>
                </a:lnTo>
                <a:lnTo>
                  <a:pt x="2913815" y="154936"/>
                </a:lnTo>
                <a:lnTo>
                  <a:pt x="2917259" y="157730"/>
                </a:lnTo>
                <a:lnTo>
                  <a:pt x="2843712" y="157730"/>
                </a:lnTo>
                <a:lnTo>
                  <a:pt x="2826528" y="158408"/>
                </a:lnTo>
                <a:lnTo>
                  <a:pt x="2786310" y="169159"/>
                </a:lnTo>
                <a:lnTo>
                  <a:pt x="2775642" y="179827"/>
                </a:lnTo>
                <a:lnTo>
                  <a:pt x="2775642" y="194813"/>
                </a:lnTo>
                <a:lnTo>
                  <a:pt x="2810820" y="214148"/>
                </a:lnTo>
                <a:lnTo>
                  <a:pt x="2843712" y="216910"/>
                </a:lnTo>
                <a:lnTo>
                  <a:pt x="2917341" y="216910"/>
                </a:lnTo>
                <a:lnTo>
                  <a:pt x="2913815" y="219704"/>
                </a:lnTo>
                <a:lnTo>
                  <a:pt x="2899790" y="226613"/>
                </a:lnTo>
                <a:lnTo>
                  <a:pt x="2882955" y="231165"/>
                </a:lnTo>
                <a:lnTo>
                  <a:pt x="2864024" y="233670"/>
                </a:lnTo>
                <a:lnTo>
                  <a:pt x="2843712" y="234436"/>
                </a:lnTo>
                <a:close/>
              </a:path>
              <a:path w="2933065" h="236220">
                <a:moveTo>
                  <a:pt x="2917341" y="216910"/>
                </a:moveTo>
                <a:lnTo>
                  <a:pt x="2843712" y="216910"/>
                </a:lnTo>
                <a:lnTo>
                  <a:pt x="2860932" y="216231"/>
                </a:lnTo>
                <a:lnTo>
                  <a:pt x="2876700" y="214148"/>
                </a:lnTo>
                <a:lnTo>
                  <a:pt x="2890324" y="210588"/>
                </a:lnTo>
                <a:lnTo>
                  <a:pt x="2901115" y="205480"/>
                </a:lnTo>
                <a:lnTo>
                  <a:pt x="2908227" y="200908"/>
                </a:lnTo>
                <a:lnTo>
                  <a:pt x="2912291" y="194813"/>
                </a:lnTo>
                <a:lnTo>
                  <a:pt x="2912291" y="179827"/>
                </a:lnTo>
                <a:lnTo>
                  <a:pt x="2876700" y="160492"/>
                </a:lnTo>
                <a:lnTo>
                  <a:pt x="2843712" y="157730"/>
                </a:lnTo>
                <a:lnTo>
                  <a:pt x="2917259" y="157730"/>
                </a:lnTo>
                <a:lnTo>
                  <a:pt x="2921573" y="161230"/>
                </a:lnTo>
                <a:lnTo>
                  <a:pt x="2927499" y="168715"/>
                </a:lnTo>
                <a:lnTo>
                  <a:pt x="2931281" y="177438"/>
                </a:lnTo>
                <a:lnTo>
                  <a:pt x="2932610" y="187447"/>
                </a:lnTo>
                <a:lnTo>
                  <a:pt x="2931281" y="197452"/>
                </a:lnTo>
                <a:lnTo>
                  <a:pt x="2927499" y="206147"/>
                </a:lnTo>
                <a:lnTo>
                  <a:pt x="2921573" y="213557"/>
                </a:lnTo>
                <a:lnTo>
                  <a:pt x="2917341" y="21691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49158" y="8811931"/>
            <a:ext cx="3327400" cy="241935"/>
          </a:xfrm>
          <a:custGeom>
            <a:avLst/>
            <a:gdLst/>
            <a:ahLst/>
            <a:cxnLst/>
            <a:rect l="l" t="t" r="r" b="b"/>
            <a:pathLst>
              <a:path w="3327400" h="241934">
                <a:moveTo>
                  <a:pt x="83817" y="138934"/>
                </a:moveTo>
                <a:lnTo>
                  <a:pt x="0" y="138934"/>
                </a:lnTo>
                <a:lnTo>
                  <a:pt x="0" y="120139"/>
                </a:lnTo>
                <a:lnTo>
                  <a:pt x="83817" y="120139"/>
                </a:lnTo>
                <a:lnTo>
                  <a:pt x="83817" y="138934"/>
                </a:lnTo>
                <a:close/>
              </a:path>
              <a:path w="3327400" h="241934">
                <a:moveTo>
                  <a:pt x="364988" y="28701"/>
                </a:moveTo>
                <a:lnTo>
                  <a:pt x="191257" y="28701"/>
                </a:lnTo>
                <a:lnTo>
                  <a:pt x="191257" y="11175"/>
                </a:lnTo>
                <a:lnTo>
                  <a:pt x="364988" y="11175"/>
                </a:lnTo>
                <a:lnTo>
                  <a:pt x="364988" y="28701"/>
                </a:lnTo>
                <a:close/>
              </a:path>
              <a:path w="3327400" h="241934">
                <a:moveTo>
                  <a:pt x="242309" y="79246"/>
                </a:moveTo>
                <a:lnTo>
                  <a:pt x="221990" y="79246"/>
                </a:lnTo>
                <a:lnTo>
                  <a:pt x="221990" y="28701"/>
                </a:lnTo>
                <a:lnTo>
                  <a:pt x="242309" y="28701"/>
                </a:lnTo>
                <a:lnTo>
                  <a:pt x="242309" y="79246"/>
                </a:lnTo>
                <a:close/>
              </a:path>
              <a:path w="3327400" h="241934">
                <a:moveTo>
                  <a:pt x="329683" y="79246"/>
                </a:moveTo>
                <a:lnTo>
                  <a:pt x="309872" y="79246"/>
                </a:lnTo>
                <a:lnTo>
                  <a:pt x="312920" y="73150"/>
                </a:lnTo>
                <a:lnTo>
                  <a:pt x="313936" y="64006"/>
                </a:lnTo>
                <a:lnTo>
                  <a:pt x="313936" y="28701"/>
                </a:lnTo>
                <a:lnTo>
                  <a:pt x="334255" y="28701"/>
                </a:lnTo>
                <a:lnTo>
                  <a:pt x="334157" y="64006"/>
                </a:lnTo>
                <a:lnTo>
                  <a:pt x="332985" y="73150"/>
                </a:lnTo>
                <a:lnTo>
                  <a:pt x="329683" y="79246"/>
                </a:lnTo>
                <a:close/>
              </a:path>
              <a:path w="3327400" h="241934">
                <a:moveTo>
                  <a:pt x="369560" y="96517"/>
                </a:moveTo>
                <a:lnTo>
                  <a:pt x="186685" y="96517"/>
                </a:lnTo>
                <a:lnTo>
                  <a:pt x="186685" y="79246"/>
                </a:lnTo>
                <a:lnTo>
                  <a:pt x="369560" y="79246"/>
                </a:lnTo>
                <a:lnTo>
                  <a:pt x="369560" y="96517"/>
                </a:lnTo>
                <a:close/>
              </a:path>
              <a:path w="3327400" h="241934">
                <a:moveTo>
                  <a:pt x="288028" y="131314"/>
                </a:moveTo>
                <a:lnTo>
                  <a:pt x="267455" y="131314"/>
                </a:lnTo>
                <a:lnTo>
                  <a:pt x="267455" y="96517"/>
                </a:lnTo>
                <a:lnTo>
                  <a:pt x="288028" y="96517"/>
                </a:lnTo>
                <a:lnTo>
                  <a:pt x="288028" y="131314"/>
                </a:lnTo>
                <a:close/>
              </a:path>
              <a:path w="3327400" h="241934">
                <a:moveTo>
                  <a:pt x="380482" y="149094"/>
                </a:moveTo>
                <a:lnTo>
                  <a:pt x="175763" y="149094"/>
                </a:lnTo>
                <a:lnTo>
                  <a:pt x="175763" y="131314"/>
                </a:lnTo>
                <a:lnTo>
                  <a:pt x="380482" y="131314"/>
                </a:lnTo>
                <a:lnTo>
                  <a:pt x="380482" y="149094"/>
                </a:lnTo>
                <a:close/>
              </a:path>
              <a:path w="3327400" h="241934">
                <a:moveTo>
                  <a:pt x="369560" y="236976"/>
                </a:moveTo>
                <a:lnTo>
                  <a:pt x="191257" y="236976"/>
                </a:lnTo>
                <a:lnTo>
                  <a:pt x="191257" y="172715"/>
                </a:lnTo>
                <a:lnTo>
                  <a:pt x="211576" y="172715"/>
                </a:lnTo>
                <a:lnTo>
                  <a:pt x="211576" y="219450"/>
                </a:lnTo>
                <a:lnTo>
                  <a:pt x="369560" y="219450"/>
                </a:lnTo>
                <a:lnTo>
                  <a:pt x="369560" y="236976"/>
                </a:lnTo>
                <a:close/>
              </a:path>
              <a:path w="3327400" h="241934">
                <a:moveTo>
                  <a:pt x="606028" y="157984"/>
                </a:moveTo>
                <a:lnTo>
                  <a:pt x="425439" y="157984"/>
                </a:lnTo>
                <a:lnTo>
                  <a:pt x="425439" y="12699"/>
                </a:lnTo>
                <a:lnTo>
                  <a:pt x="602980" y="12699"/>
                </a:lnTo>
                <a:lnTo>
                  <a:pt x="602980" y="30479"/>
                </a:lnTo>
                <a:lnTo>
                  <a:pt x="445758" y="30479"/>
                </a:lnTo>
                <a:lnTo>
                  <a:pt x="445758" y="76452"/>
                </a:lnTo>
                <a:lnTo>
                  <a:pt x="600187" y="76452"/>
                </a:lnTo>
                <a:lnTo>
                  <a:pt x="600187" y="94231"/>
                </a:lnTo>
                <a:lnTo>
                  <a:pt x="445758" y="94231"/>
                </a:lnTo>
                <a:lnTo>
                  <a:pt x="445758" y="140458"/>
                </a:lnTo>
                <a:lnTo>
                  <a:pt x="606028" y="140458"/>
                </a:lnTo>
                <a:lnTo>
                  <a:pt x="606028" y="157984"/>
                </a:lnTo>
                <a:close/>
              </a:path>
              <a:path w="3327400" h="241934">
                <a:moveTo>
                  <a:pt x="615426" y="225800"/>
                </a:moveTo>
                <a:lnTo>
                  <a:pt x="413247" y="225800"/>
                </a:lnTo>
                <a:lnTo>
                  <a:pt x="413247" y="208020"/>
                </a:lnTo>
                <a:lnTo>
                  <a:pt x="615426" y="208020"/>
                </a:lnTo>
                <a:lnTo>
                  <a:pt x="615426" y="225800"/>
                </a:lnTo>
                <a:close/>
              </a:path>
              <a:path w="3327400" h="241934">
                <a:moveTo>
                  <a:pt x="905233" y="38353"/>
                </a:moveTo>
                <a:lnTo>
                  <a:pt x="884913" y="38353"/>
                </a:lnTo>
                <a:lnTo>
                  <a:pt x="884913" y="8635"/>
                </a:lnTo>
                <a:lnTo>
                  <a:pt x="905233" y="8635"/>
                </a:lnTo>
                <a:lnTo>
                  <a:pt x="905233" y="38353"/>
                </a:lnTo>
                <a:close/>
              </a:path>
              <a:path w="3327400" h="241934">
                <a:moveTo>
                  <a:pt x="830051" y="137918"/>
                </a:moveTo>
                <a:lnTo>
                  <a:pt x="722103" y="137918"/>
                </a:lnTo>
                <a:lnTo>
                  <a:pt x="722103" y="11175"/>
                </a:lnTo>
                <a:lnTo>
                  <a:pt x="742169" y="11175"/>
                </a:lnTo>
                <a:lnTo>
                  <a:pt x="742169" y="56894"/>
                </a:lnTo>
                <a:lnTo>
                  <a:pt x="830051" y="56894"/>
                </a:lnTo>
                <a:lnTo>
                  <a:pt x="830051" y="74420"/>
                </a:lnTo>
                <a:lnTo>
                  <a:pt x="742169" y="74420"/>
                </a:lnTo>
                <a:lnTo>
                  <a:pt x="742169" y="120392"/>
                </a:lnTo>
                <a:lnTo>
                  <a:pt x="830051" y="120392"/>
                </a:lnTo>
                <a:lnTo>
                  <a:pt x="830051" y="137918"/>
                </a:lnTo>
                <a:close/>
              </a:path>
              <a:path w="3327400" h="241934">
                <a:moveTo>
                  <a:pt x="830051" y="56894"/>
                </a:moveTo>
                <a:lnTo>
                  <a:pt x="809985" y="56894"/>
                </a:lnTo>
                <a:lnTo>
                  <a:pt x="809985" y="11175"/>
                </a:lnTo>
                <a:lnTo>
                  <a:pt x="830051" y="11175"/>
                </a:lnTo>
                <a:lnTo>
                  <a:pt x="830051" y="38353"/>
                </a:lnTo>
                <a:lnTo>
                  <a:pt x="905233" y="38353"/>
                </a:lnTo>
                <a:lnTo>
                  <a:pt x="905233" y="56132"/>
                </a:lnTo>
                <a:lnTo>
                  <a:pt x="830051" y="56132"/>
                </a:lnTo>
                <a:lnTo>
                  <a:pt x="830051" y="56894"/>
                </a:lnTo>
                <a:close/>
              </a:path>
              <a:path w="3327400" h="241934">
                <a:moveTo>
                  <a:pt x="905233" y="92199"/>
                </a:moveTo>
                <a:lnTo>
                  <a:pt x="884913" y="92199"/>
                </a:lnTo>
                <a:lnTo>
                  <a:pt x="884913" y="56132"/>
                </a:lnTo>
                <a:lnTo>
                  <a:pt x="905233" y="56132"/>
                </a:lnTo>
                <a:lnTo>
                  <a:pt x="905233" y="92199"/>
                </a:lnTo>
                <a:close/>
              </a:path>
              <a:path w="3327400" h="241934">
                <a:moveTo>
                  <a:pt x="830051" y="120392"/>
                </a:moveTo>
                <a:lnTo>
                  <a:pt x="809985" y="120392"/>
                </a:lnTo>
                <a:lnTo>
                  <a:pt x="809985" y="74420"/>
                </a:lnTo>
                <a:lnTo>
                  <a:pt x="830051" y="74420"/>
                </a:lnTo>
                <a:lnTo>
                  <a:pt x="830051" y="92199"/>
                </a:lnTo>
                <a:lnTo>
                  <a:pt x="905233" y="92199"/>
                </a:lnTo>
                <a:lnTo>
                  <a:pt x="905233" y="109979"/>
                </a:lnTo>
                <a:lnTo>
                  <a:pt x="830051" y="109979"/>
                </a:lnTo>
                <a:lnTo>
                  <a:pt x="830051" y="120392"/>
                </a:lnTo>
                <a:close/>
              </a:path>
              <a:path w="3327400" h="241934">
                <a:moveTo>
                  <a:pt x="905233" y="169667"/>
                </a:moveTo>
                <a:lnTo>
                  <a:pt x="884913" y="169667"/>
                </a:lnTo>
                <a:lnTo>
                  <a:pt x="884913" y="109979"/>
                </a:lnTo>
                <a:lnTo>
                  <a:pt x="905233" y="109979"/>
                </a:lnTo>
                <a:lnTo>
                  <a:pt x="905233" y="169667"/>
                </a:lnTo>
                <a:close/>
              </a:path>
              <a:path w="3327400" h="241934">
                <a:moveTo>
                  <a:pt x="909551" y="236976"/>
                </a:moveTo>
                <a:lnTo>
                  <a:pt x="736327" y="236976"/>
                </a:lnTo>
                <a:lnTo>
                  <a:pt x="736327" y="165603"/>
                </a:lnTo>
                <a:lnTo>
                  <a:pt x="756901" y="165603"/>
                </a:lnTo>
                <a:lnTo>
                  <a:pt x="756901" y="219450"/>
                </a:lnTo>
                <a:lnTo>
                  <a:pt x="909551" y="219450"/>
                </a:lnTo>
                <a:lnTo>
                  <a:pt x="909551" y="236976"/>
                </a:lnTo>
                <a:close/>
              </a:path>
              <a:path w="3327400" h="241934">
                <a:moveTo>
                  <a:pt x="952476" y="133346"/>
                </a:moveTo>
                <a:lnTo>
                  <a:pt x="952476" y="115567"/>
                </a:lnTo>
                <a:lnTo>
                  <a:pt x="990777" y="106927"/>
                </a:lnTo>
                <a:lnTo>
                  <a:pt x="1019816" y="89691"/>
                </a:lnTo>
                <a:lnTo>
                  <a:pt x="1038234" y="63740"/>
                </a:lnTo>
                <a:lnTo>
                  <a:pt x="1044675" y="28955"/>
                </a:lnTo>
                <a:lnTo>
                  <a:pt x="958318" y="28955"/>
                </a:lnTo>
                <a:lnTo>
                  <a:pt x="958318" y="11175"/>
                </a:lnTo>
                <a:lnTo>
                  <a:pt x="1064995" y="11175"/>
                </a:lnTo>
                <a:lnTo>
                  <a:pt x="1064995" y="24129"/>
                </a:lnTo>
                <a:lnTo>
                  <a:pt x="1057093" y="69590"/>
                </a:lnTo>
                <a:lnTo>
                  <a:pt x="1034547" y="102264"/>
                </a:lnTo>
                <a:lnTo>
                  <a:pt x="999095" y="123175"/>
                </a:lnTo>
                <a:lnTo>
                  <a:pt x="952476" y="133346"/>
                </a:lnTo>
                <a:close/>
              </a:path>
              <a:path w="3327400" h="241934">
                <a:moveTo>
                  <a:pt x="1141447" y="139188"/>
                </a:moveTo>
                <a:lnTo>
                  <a:pt x="1121128" y="139188"/>
                </a:lnTo>
                <a:lnTo>
                  <a:pt x="1121128" y="102613"/>
                </a:lnTo>
                <a:lnTo>
                  <a:pt x="1066265" y="102613"/>
                </a:lnTo>
                <a:lnTo>
                  <a:pt x="1066265" y="84833"/>
                </a:lnTo>
                <a:lnTo>
                  <a:pt x="1121128" y="84833"/>
                </a:lnTo>
                <a:lnTo>
                  <a:pt x="1121128" y="53592"/>
                </a:lnTo>
                <a:lnTo>
                  <a:pt x="1069567" y="53592"/>
                </a:lnTo>
                <a:lnTo>
                  <a:pt x="1069567" y="36067"/>
                </a:lnTo>
                <a:lnTo>
                  <a:pt x="1121128" y="36067"/>
                </a:lnTo>
                <a:lnTo>
                  <a:pt x="1121128" y="8635"/>
                </a:lnTo>
                <a:lnTo>
                  <a:pt x="1141447" y="8635"/>
                </a:lnTo>
                <a:lnTo>
                  <a:pt x="1141447" y="139188"/>
                </a:lnTo>
                <a:close/>
              </a:path>
              <a:path w="3327400" h="241934">
                <a:moveTo>
                  <a:pt x="1057629" y="241547"/>
                </a:moveTo>
                <a:lnTo>
                  <a:pt x="1018514" y="238277"/>
                </a:lnTo>
                <a:lnTo>
                  <a:pt x="979915" y="220668"/>
                </a:lnTo>
                <a:lnTo>
                  <a:pt x="968985" y="194559"/>
                </a:lnTo>
                <a:lnTo>
                  <a:pt x="970279" y="184550"/>
                </a:lnTo>
                <a:lnTo>
                  <a:pt x="1001766" y="155205"/>
                </a:lnTo>
                <a:lnTo>
                  <a:pt x="1057629" y="147062"/>
                </a:lnTo>
                <a:lnTo>
                  <a:pt x="1077941" y="147903"/>
                </a:lnTo>
                <a:lnTo>
                  <a:pt x="1096871" y="150554"/>
                </a:lnTo>
                <a:lnTo>
                  <a:pt x="1113706" y="155205"/>
                </a:lnTo>
                <a:lnTo>
                  <a:pt x="1127731" y="162047"/>
                </a:lnTo>
                <a:lnTo>
                  <a:pt x="1131175" y="164841"/>
                </a:lnTo>
                <a:lnTo>
                  <a:pt x="1057629" y="164841"/>
                </a:lnTo>
                <a:lnTo>
                  <a:pt x="1040445" y="165520"/>
                </a:lnTo>
                <a:lnTo>
                  <a:pt x="1000227" y="176271"/>
                </a:lnTo>
                <a:lnTo>
                  <a:pt x="989559" y="186939"/>
                </a:lnTo>
                <a:lnTo>
                  <a:pt x="989559" y="201924"/>
                </a:lnTo>
                <a:lnTo>
                  <a:pt x="1024737" y="221260"/>
                </a:lnTo>
                <a:lnTo>
                  <a:pt x="1057629" y="224022"/>
                </a:lnTo>
                <a:lnTo>
                  <a:pt x="1131258" y="224022"/>
                </a:lnTo>
                <a:lnTo>
                  <a:pt x="1127731" y="226816"/>
                </a:lnTo>
                <a:lnTo>
                  <a:pt x="1113706" y="233725"/>
                </a:lnTo>
                <a:lnTo>
                  <a:pt x="1096871" y="238277"/>
                </a:lnTo>
                <a:lnTo>
                  <a:pt x="1077941" y="240782"/>
                </a:lnTo>
                <a:lnTo>
                  <a:pt x="1057629" y="241547"/>
                </a:lnTo>
                <a:close/>
              </a:path>
              <a:path w="3327400" h="241934">
                <a:moveTo>
                  <a:pt x="1131258" y="224022"/>
                </a:moveTo>
                <a:lnTo>
                  <a:pt x="1057629" y="224022"/>
                </a:lnTo>
                <a:lnTo>
                  <a:pt x="1074849" y="223343"/>
                </a:lnTo>
                <a:lnTo>
                  <a:pt x="1090617" y="221260"/>
                </a:lnTo>
                <a:lnTo>
                  <a:pt x="1104241" y="217700"/>
                </a:lnTo>
                <a:lnTo>
                  <a:pt x="1115032" y="212592"/>
                </a:lnTo>
                <a:lnTo>
                  <a:pt x="1122143" y="208020"/>
                </a:lnTo>
                <a:lnTo>
                  <a:pt x="1126207" y="201924"/>
                </a:lnTo>
                <a:lnTo>
                  <a:pt x="1126207" y="186939"/>
                </a:lnTo>
                <a:lnTo>
                  <a:pt x="1090617" y="167604"/>
                </a:lnTo>
                <a:lnTo>
                  <a:pt x="1057629" y="164841"/>
                </a:lnTo>
                <a:lnTo>
                  <a:pt x="1131175" y="164841"/>
                </a:lnTo>
                <a:lnTo>
                  <a:pt x="1135490" y="168342"/>
                </a:lnTo>
                <a:lnTo>
                  <a:pt x="1141415" y="175827"/>
                </a:lnTo>
                <a:lnTo>
                  <a:pt x="1145197" y="184550"/>
                </a:lnTo>
                <a:lnTo>
                  <a:pt x="1146527" y="194559"/>
                </a:lnTo>
                <a:lnTo>
                  <a:pt x="1145197" y="204564"/>
                </a:lnTo>
                <a:lnTo>
                  <a:pt x="1141415" y="213259"/>
                </a:lnTo>
                <a:lnTo>
                  <a:pt x="1135490" y="220668"/>
                </a:lnTo>
                <a:lnTo>
                  <a:pt x="1131258" y="224022"/>
                </a:lnTo>
                <a:close/>
              </a:path>
              <a:path w="3327400" h="241934">
                <a:moveTo>
                  <a:pt x="1369533" y="118361"/>
                </a:moveTo>
                <a:lnTo>
                  <a:pt x="1260824" y="118361"/>
                </a:lnTo>
                <a:lnTo>
                  <a:pt x="1260824" y="11175"/>
                </a:lnTo>
                <a:lnTo>
                  <a:pt x="1369533" y="11175"/>
                </a:lnTo>
                <a:lnTo>
                  <a:pt x="1369533" y="28955"/>
                </a:lnTo>
                <a:lnTo>
                  <a:pt x="1280890" y="28955"/>
                </a:lnTo>
                <a:lnTo>
                  <a:pt x="1280890" y="100835"/>
                </a:lnTo>
                <a:lnTo>
                  <a:pt x="1369533" y="100835"/>
                </a:lnTo>
                <a:lnTo>
                  <a:pt x="1369533" y="118361"/>
                </a:lnTo>
                <a:close/>
              </a:path>
              <a:path w="3327400" h="241934">
                <a:moveTo>
                  <a:pt x="1369533" y="100835"/>
                </a:moveTo>
                <a:lnTo>
                  <a:pt x="1349468" y="100835"/>
                </a:lnTo>
                <a:lnTo>
                  <a:pt x="1349468" y="28955"/>
                </a:lnTo>
                <a:lnTo>
                  <a:pt x="1369533" y="28955"/>
                </a:lnTo>
                <a:lnTo>
                  <a:pt x="1369533" y="100835"/>
                </a:lnTo>
                <a:close/>
              </a:path>
              <a:path w="3327400" h="241934">
                <a:moveTo>
                  <a:pt x="1443953" y="135632"/>
                </a:moveTo>
                <a:lnTo>
                  <a:pt x="1423634" y="135632"/>
                </a:lnTo>
                <a:lnTo>
                  <a:pt x="1423634" y="8635"/>
                </a:lnTo>
                <a:lnTo>
                  <a:pt x="1443953" y="8635"/>
                </a:lnTo>
                <a:lnTo>
                  <a:pt x="1443953" y="135632"/>
                </a:lnTo>
                <a:close/>
              </a:path>
              <a:path w="3327400" h="241934">
                <a:moveTo>
                  <a:pt x="1368771" y="161285"/>
                </a:moveTo>
                <a:lnTo>
                  <a:pt x="1348452" y="161285"/>
                </a:lnTo>
                <a:lnTo>
                  <a:pt x="1348452" y="135886"/>
                </a:lnTo>
                <a:lnTo>
                  <a:pt x="1368771" y="135886"/>
                </a:lnTo>
                <a:lnTo>
                  <a:pt x="1368771" y="161285"/>
                </a:lnTo>
                <a:close/>
              </a:path>
              <a:path w="3327400" h="241934">
                <a:moveTo>
                  <a:pt x="1443953" y="179065"/>
                </a:moveTo>
                <a:lnTo>
                  <a:pt x="1274794" y="179065"/>
                </a:lnTo>
                <a:lnTo>
                  <a:pt x="1274794" y="161285"/>
                </a:lnTo>
                <a:lnTo>
                  <a:pt x="1443953" y="161285"/>
                </a:lnTo>
                <a:lnTo>
                  <a:pt x="1443953" y="179065"/>
                </a:lnTo>
                <a:close/>
              </a:path>
              <a:path w="3327400" h="241934">
                <a:moveTo>
                  <a:pt x="1267936" y="238500"/>
                </a:moveTo>
                <a:lnTo>
                  <a:pt x="1267936" y="220974"/>
                </a:lnTo>
                <a:lnTo>
                  <a:pt x="1298197" y="217906"/>
                </a:lnTo>
                <a:lnTo>
                  <a:pt x="1323910" y="209767"/>
                </a:lnTo>
                <a:lnTo>
                  <a:pt x="1341765" y="197007"/>
                </a:lnTo>
                <a:lnTo>
                  <a:pt x="1348452" y="180081"/>
                </a:lnTo>
                <a:lnTo>
                  <a:pt x="1348452" y="179065"/>
                </a:lnTo>
                <a:lnTo>
                  <a:pt x="1368771" y="179065"/>
                </a:lnTo>
                <a:lnTo>
                  <a:pt x="1368771" y="180081"/>
                </a:lnTo>
                <a:lnTo>
                  <a:pt x="1375582" y="196972"/>
                </a:lnTo>
                <a:lnTo>
                  <a:pt x="1388827" y="206242"/>
                </a:lnTo>
                <a:lnTo>
                  <a:pt x="1358866" y="206242"/>
                </a:lnTo>
                <a:lnTo>
                  <a:pt x="1344944" y="219176"/>
                </a:lnTo>
                <a:lnTo>
                  <a:pt x="1324449" y="229134"/>
                </a:lnTo>
                <a:lnTo>
                  <a:pt x="1298431" y="235710"/>
                </a:lnTo>
                <a:lnTo>
                  <a:pt x="1267936" y="238500"/>
                </a:lnTo>
                <a:close/>
              </a:path>
              <a:path w="3327400" h="241934">
                <a:moveTo>
                  <a:pt x="1450303" y="238500"/>
                </a:moveTo>
                <a:lnTo>
                  <a:pt x="1419622" y="235710"/>
                </a:lnTo>
                <a:lnTo>
                  <a:pt x="1393440" y="229134"/>
                </a:lnTo>
                <a:lnTo>
                  <a:pt x="1372831" y="219176"/>
                </a:lnTo>
                <a:lnTo>
                  <a:pt x="1358866" y="206242"/>
                </a:lnTo>
                <a:lnTo>
                  <a:pt x="1388827" y="206242"/>
                </a:lnTo>
                <a:lnTo>
                  <a:pt x="1393726" y="209671"/>
                </a:lnTo>
                <a:lnTo>
                  <a:pt x="1419776" y="217799"/>
                </a:lnTo>
                <a:lnTo>
                  <a:pt x="1450303" y="220974"/>
                </a:lnTo>
                <a:lnTo>
                  <a:pt x="1450303" y="238500"/>
                </a:lnTo>
                <a:close/>
              </a:path>
              <a:path w="3327400" h="241934">
                <a:moveTo>
                  <a:pt x="1652736" y="71880"/>
                </a:moveTo>
                <a:lnTo>
                  <a:pt x="1571204" y="71880"/>
                </a:lnTo>
                <a:lnTo>
                  <a:pt x="1571204" y="55116"/>
                </a:lnTo>
                <a:lnTo>
                  <a:pt x="1652990" y="55116"/>
                </a:lnTo>
                <a:lnTo>
                  <a:pt x="1672183" y="54902"/>
                </a:lnTo>
                <a:lnTo>
                  <a:pt x="1691280" y="54164"/>
                </a:lnTo>
                <a:lnTo>
                  <a:pt x="1709139" y="52759"/>
                </a:lnTo>
                <a:lnTo>
                  <a:pt x="1724616" y="50544"/>
                </a:lnTo>
                <a:lnTo>
                  <a:pt x="1724616" y="28447"/>
                </a:lnTo>
                <a:lnTo>
                  <a:pt x="1571204" y="28447"/>
                </a:lnTo>
                <a:lnTo>
                  <a:pt x="1571204" y="11175"/>
                </a:lnTo>
                <a:lnTo>
                  <a:pt x="1744936" y="11175"/>
                </a:lnTo>
                <a:lnTo>
                  <a:pt x="1744833" y="50544"/>
                </a:lnTo>
                <a:lnTo>
                  <a:pt x="1744761" y="55517"/>
                </a:lnTo>
                <a:lnTo>
                  <a:pt x="1744173" y="66546"/>
                </a:lnTo>
                <a:lnTo>
                  <a:pt x="1724108" y="66546"/>
                </a:lnTo>
                <a:lnTo>
                  <a:pt x="1708813" y="69201"/>
                </a:lnTo>
                <a:lnTo>
                  <a:pt x="1691280" y="70832"/>
                </a:lnTo>
                <a:lnTo>
                  <a:pt x="1672318" y="71653"/>
                </a:lnTo>
                <a:lnTo>
                  <a:pt x="1652736" y="71880"/>
                </a:lnTo>
                <a:close/>
              </a:path>
              <a:path w="3327400" h="241934">
                <a:moveTo>
                  <a:pt x="1740618" y="89913"/>
                </a:moveTo>
                <a:lnTo>
                  <a:pt x="1720553" y="89913"/>
                </a:lnTo>
                <a:lnTo>
                  <a:pt x="1722330" y="83055"/>
                </a:lnTo>
                <a:lnTo>
                  <a:pt x="1723346" y="74928"/>
                </a:lnTo>
                <a:lnTo>
                  <a:pt x="1724108" y="66546"/>
                </a:lnTo>
                <a:lnTo>
                  <a:pt x="1744173" y="66546"/>
                </a:lnTo>
                <a:lnTo>
                  <a:pt x="1744110" y="67721"/>
                </a:lnTo>
                <a:lnTo>
                  <a:pt x="1742793" y="79400"/>
                </a:lnTo>
                <a:lnTo>
                  <a:pt x="1740618" y="89913"/>
                </a:lnTo>
                <a:close/>
              </a:path>
              <a:path w="3327400" h="241934">
                <a:moveTo>
                  <a:pt x="1760430" y="118361"/>
                </a:moveTo>
                <a:lnTo>
                  <a:pt x="1555711" y="118361"/>
                </a:lnTo>
                <a:lnTo>
                  <a:pt x="1555711" y="101089"/>
                </a:lnTo>
                <a:lnTo>
                  <a:pt x="1760430" y="101089"/>
                </a:lnTo>
                <a:lnTo>
                  <a:pt x="1760430" y="118361"/>
                </a:lnTo>
                <a:close/>
              </a:path>
              <a:path w="3327400" h="241934">
                <a:moveTo>
                  <a:pt x="1750524" y="238500"/>
                </a:moveTo>
                <a:lnTo>
                  <a:pt x="1571204" y="238500"/>
                </a:lnTo>
                <a:lnTo>
                  <a:pt x="1571204" y="182367"/>
                </a:lnTo>
                <a:lnTo>
                  <a:pt x="1724616" y="182367"/>
                </a:lnTo>
                <a:lnTo>
                  <a:pt x="1724616" y="159254"/>
                </a:lnTo>
                <a:lnTo>
                  <a:pt x="1571204" y="159254"/>
                </a:lnTo>
                <a:lnTo>
                  <a:pt x="1571204" y="142744"/>
                </a:lnTo>
                <a:lnTo>
                  <a:pt x="1744936" y="142744"/>
                </a:lnTo>
                <a:lnTo>
                  <a:pt x="1744936" y="199131"/>
                </a:lnTo>
                <a:lnTo>
                  <a:pt x="1591524" y="199131"/>
                </a:lnTo>
                <a:lnTo>
                  <a:pt x="1591524" y="221990"/>
                </a:lnTo>
                <a:lnTo>
                  <a:pt x="1750524" y="221990"/>
                </a:lnTo>
                <a:lnTo>
                  <a:pt x="1750524" y="238500"/>
                </a:lnTo>
                <a:close/>
              </a:path>
              <a:path w="3327400" h="241934">
                <a:moveTo>
                  <a:pt x="1982674" y="118869"/>
                </a:moveTo>
                <a:lnTo>
                  <a:pt x="1910286" y="118869"/>
                </a:lnTo>
                <a:lnTo>
                  <a:pt x="1926422" y="118170"/>
                </a:lnTo>
                <a:lnTo>
                  <a:pt x="1940511" y="115948"/>
                </a:lnTo>
                <a:lnTo>
                  <a:pt x="1952504" y="112011"/>
                </a:lnTo>
                <a:lnTo>
                  <a:pt x="1962354" y="106169"/>
                </a:lnTo>
                <a:lnTo>
                  <a:pt x="1962354" y="8635"/>
                </a:lnTo>
                <a:lnTo>
                  <a:pt x="1982674" y="8635"/>
                </a:lnTo>
                <a:lnTo>
                  <a:pt x="1982674" y="118869"/>
                </a:lnTo>
                <a:close/>
              </a:path>
              <a:path w="3327400" h="241934">
                <a:moveTo>
                  <a:pt x="1905714" y="135886"/>
                </a:moveTo>
                <a:lnTo>
                  <a:pt x="1799545" y="135886"/>
                </a:lnTo>
                <a:lnTo>
                  <a:pt x="1799545" y="64514"/>
                </a:lnTo>
                <a:lnTo>
                  <a:pt x="1887172" y="64514"/>
                </a:lnTo>
                <a:lnTo>
                  <a:pt x="1887172" y="28447"/>
                </a:lnTo>
                <a:lnTo>
                  <a:pt x="1799545" y="28447"/>
                </a:lnTo>
                <a:lnTo>
                  <a:pt x="1799545" y="11175"/>
                </a:lnTo>
                <a:lnTo>
                  <a:pt x="1907492" y="11175"/>
                </a:lnTo>
                <a:lnTo>
                  <a:pt x="1907492" y="81531"/>
                </a:lnTo>
                <a:lnTo>
                  <a:pt x="1819864" y="81531"/>
                </a:lnTo>
                <a:lnTo>
                  <a:pt x="1819864" y="118869"/>
                </a:lnTo>
                <a:lnTo>
                  <a:pt x="1982674" y="118869"/>
                </a:lnTo>
                <a:lnTo>
                  <a:pt x="1982674" y="122424"/>
                </a:lnTo>
                <a:lnTo>
                  <a:pt x="1962354" y="122424"/>
                </a:lnTo>
                <a:lnTo>
                  <a:pt x="1952397" y="128600"/>
                </a:lnTo>
                <a:lnTo>
                  <a:pt x="1939654" y="132775"/>
                </a:lnTo>
                <a:lnTo>
                  <a:pt x="1924101" y="135140"/>
                </a:lnTo>
                <a:lnTo>
                  <a:pt x="1905714" y="135886"/>
                </a:lnTo>
                <a:close/>
              </a:path>
              <a:path w="3327400" h="241934">
                <a:moveTo>
                  <a:pt x="1982674" y="145538"/>
                </a:moveTo>
                <a:lnTo>
                  <a:pt x="1962354" y="145538"/>
                </a:lnTo>
                <a:lnTo>
                  <a:pt x="1962354" y="122424"/>
                </a:lnTo>
                <a:lnTo>
                  <a:pt x="1982674" y="122424"/>
                </a:lnTo>
                <a:lnTo>
                  <a:pt x="1982674" y="145538"/>
                </a:lnTo>
                <a:close/>
              </a:path>
              <a:path w="3327400" h="241934">
                <a:moveTo>
                  <a:pt x="1982674" y="239770"/>
                </a:moveTo>
                <a:lnTo>
                  <a:pt x="1962354" y="239770"/>
                </a:lnTo>
                <a:lnTo>
                  <a:pt x="1962354" y="184653"/>
                </a:lnTo>
                <a:lnTo>
                  <a:pt x="1810974" y="184653"/>
                </a:lnTo>
                <a:lnTo>
                  <a:pt x="1810974" y="166873"/>
                </a:lnTo>
                <a:lnTo>
                  <a:pt x="1982674" y="166873"/>
                </a:lnTo>
                <a:lnTo>
                  <a:pt x="1982674" y="239770"/>
                </a:lnTo>
                <a:close/>
              </a:path>
              <a:path w="3327400" h="241934">
                <a:moveTo>
                  <a:pt x="2207204" y="30225"/>
                </a:moveTo>
                <a:lnTo>
                  <a:pt x="2186377" y="30225"/>
                </a:lnTo>
                <a:lnTo>
                  <a:pt x="2186377" y="0"/>
                </a:lnTo>
                <a:lnTo>
                  <a:pt x="2207204" y="0"/>
                </a:lnTo>
                <a:lnTo>
                  <a:pt x="2207204" y="30225"/>
                </a:lnTo>
                <a:close/>
              </a:path>
              <a:path w="3327400" h="241934">
                <a:moveTo>
                  <a:pt x="2291022" y="48004"/>
                </a:moveTo>
                <a:lnTo>
                  <a:pt x="2102305" y="48004"/>
                </a:lnTo>
                <a:lnTo>
                  <a:pt x="2102305" y="30225"/>
                </a:lnTo>
                <a:lnTo>
                  <a:pt x="2291022" y="30225"/>
                </a:lnTo>
                <a:lnTo>
                  <a:pt x="2291022" y="48004"/>
                </a:lnTo>
                <a:close/>
              </a:path>
              <a:path w="3327400" h="241934">
                <a:moveTo>
                  <a:pt x="2163263" y="208020"/>
                </a:moveTo>
                <a:lnTo>
                  <a:pt x="2143198" y="208020"/>
                </a:lnTo>
                <a:lnTo>
                  <a:pt x="2143198" y="158492"/>
                </a:lnTo>
                <a:lnTo>
                  <a:pt x="2135832" y="155952"/>
                </a:lnTo>
                <a:lnTo>
                  <a:pt x="2108964" y="127088"/>
                </a:lnTo>
                <a:lnTo>
                  <a:pt x="2107893" y="117853"/>
                </a:lnTo>
                <a:lnTo>
                  <a:pt x="2108964" y="108510"/>
                </a:lnTo>
                <a:lnTo>
                  <a:pt x="2137531" y="79238"/>
                </a:lnTo>
                <a:lnTo>
                  <a:pt x="2196537" y="69594"/>
                </a:lnTo>
                <a:lnTo>
                  <a:pt x="2218745" y="70649"/>
                </a:lnTo>
                <a:lnTo>
                  <a:pt x="2238573" y="73848"/>
                </a:lnTo>
                <a:lnTo>
                  <a:pt x="2255543" y="79238"/>
                </a:lnTo>
                <a:lnTo>
                  <a:pt x="2269179" y="86865"/>
                </a:lnTo>
                <a:lnTo>
                  <a:pt x="2269457" y="87119"/>
                </a:lnTo>
                <a:lnTo>
                  <a:pt x="2196537" y="87119"/>
                </a:lnTo>
                <a:lnTo>
                  <a:pt x="2177428" y="87937"/>
                </a:lnTo>
                <a:lnTo>
                  <a:pt x="2137102" y="100581"/>
                </a:lnTo>
                <a:lnTo>
                  <a:pt x="2128212" y="110995"/>
                </a:lnTo>
                <a:lnTo>
                  <a:pt x="2128212" y="124710"/>
                </a:lnTo>
                <a:lnTo>
                  <a:pt x="2160819" y="145252"/>
                </a:lnTo>
                <a:lnTo>
                  <a:pt x="2196537" y="148586"/>
                </a:lnTo>
                <a:lnTo>
                  <a:pt x="2269455" y="148586"/>
                </a:lnTo>
                <a:lnTo>
                  <a:pt x="2269179" y="148840"/>
                </a:lnTo>
                <a:lnTo>
                  <a:pt x="2264353" y="152396"/>
                </a:lnTo>
                <a:lnTo>
                  <a:pt x="2258257" y="155444"/>
                </a:lnTo>
                <a:lnTo>
                  <a:pt x="2251653" y="157984"/>
                </a:lnTo>
                <a:lnTo>
                  <a:pt x="2251653" y="163063"/>
                </a:lnTo>
                <a:lnTo>
                  <a:pt x="2231334" y="163063"/>
                </a:lnTo>
                <a:lnTo>
                  <a:pt x="2229726" y="163317"/>
                </a:lnTo>
                <a:lnTo>
                  <a:pt x="2163263" y="163317"/>
                </a:lnTo>
                <a:lnTo>
                  <a:pt x="2163263" y="208020"/>
                </a:lnTo>
                <a:close/>
              </a:path>
              <a:path w="3327400" h="241934">
                <a:moveTo>
                  <a:pt x="2269455" y="148586"/>
                </a:moveTo>
                <a:lnTo>
                  <a:pt x="2196537" y="148586"/>
                </a:lnTo>
                <a:lnTo>
                  <a:pt x="2215610" y="147764"/>
                </a:lnTo>
                <a:lnTo>
                  <a:pt x="2232159" y="145252"/>
                </a:lnTo>
                <a:lnTo>
                  <a:pt x="2245756" y="140978"/>
                </a:lnTo>
                <a:lnTo>
                  <a:pt x="2255971" y="134870"/>
                </a:lnTo>
                <a:lnTo>
                  <a:pt x="2261813" y="130298"/>
                </a:lnTo>
                <a:lnTo>
                  <a:pt x="2264861" y="124710"/>
                </a:lnTo>
                <a:lnTo>
                  <a:pt x="2264861" y="110995"/>
                </a:lnTo>
                <a:lnTo>
                  <a:pt x="2232159" y="90421"/>
                </a:lnTo>
                <a:lnTo>
                  <a:pt x="2196537" y="87119"/>
                </a:lnTo>
                <a:lnTo>
                  <a:pt x="2269457" y="87119"/>
                </a:lnTo>
                <a:lnTo>
                  <a:pt x="2275965" y="93064"/>
                </a:lnTo>
                <a:lnTo>
                  <a:pt x="2280990" y="100263"/>
                </a:lnTo>
                <a:lnTo>
                  <a:pt x="2284109" y="108510"/>
                </a:lnTo>
                <a:lnTo>
                  <a:pt x="2285180" y="117853"/>
                </a:lnTo>
                <a:lnTo>
                  <a:pt x="2284109" y="127088"/>
                </a:lnTo>
                <a:lnTo>
                  <a:pt x="2280990" y="135346"/>
                </a:lnTo>
                <a:lnTo>
                  <a:pt x="2275965" y="142605"/>
                </a:lnTo>
                <a:lnTo>
                  <a:pt x="2269455" y="148586"/>
                </a:lnTo>
                <a:close/>
              </a:path>
              <a:path w="3327400" h="241934">
                <a:moveTo>
                  <a:pt x="2251653" y="208020"/>
                </a:moveTo>
                <a:lnTo>
                  <a:pt x="2231334" y="208020"/>
                </a:lnTo>
                <a:lnTo>
                  <a:pt x="2231334" y="163063"/>
                </a:lnTo>
                <a:lnTo>
                  <a:pt x="2251653" y="163063"/>
                </a:lnTo>
                <a:lnTo>
                  <a:pt x="2251653" y="208020"/>
                </a:lnTo>
                <a:close/>
              </a:path>
              <a:path w="3327400" h="241934">
                <a:moveTo>
                  <a:pt x="2196537" y="165857"/>
                </a:moveTo>
                <a:lnTo>
                  <a:pt x="2187656" y="165707"/>
                </a:lnTo>
                <a:lnTo>
                  <a:pt x="2179233" y="165254"/>
                </a:lnTo>
                <a:lnTo>
                  <a:pt x="2171070" y="164464"/>
                </a:lnTo>
                <a:lnTo>
                  <a:pt x="2163263" y="163317"/>
                </a:lnTo>
                <a:lnTo>
                  <a:pt x="2229726" y="163317"/>
                </a:lnTo>
                <a:lnTo>
                  <a:pt x="2223146" y="164357"/>
                </a:lnTo>
                <a:lnTo>
                  <a:pt x="2214602" y="165222"/>
                </a:lnTo>
                <a:lnTo>
                  <a:pt x="2205724" y="165707"/>
                </a:lnTo>
                <a:lnTo>
                  <a:pt x="2196537" y="165857"/>
                </a:lnTo>
                <a:close/>
              </a:path>
              <a:path w="3327400" h="241934">
                <a:moveTo>
                  <a:pt x="2297880" y="225800"/>
                </a:moveTo>
                <a:lnTo>
                  <a:pt x="2095701" y="225800"/>
                </a:lnTo>
                <a:lnTo>
                  <a:pt x="2095701" y="208020"/>
                </a:lnTo>
                <a:lnTo>
                  <a:pt x="2297880" y="208020"/>
                </a:lnTo>
                <a:lnTo>
                  <a:pt x="2297880" y="225800"/>
                </a:lnTo>
                <a:close/>
              </a:path>
              <a:path w="3327400" h="241934">
                <a:moveTo>
                  <a:pt x="2439101" y="222752"/>
                </a:moveTo>
                <a:lnTo>
                  <a:pt x="2332677" y="222752"/>
                </a:lnTo>
                <a:lnTo>
                  <a:pt x="2332677" y="204972"/>
                </a:lnTo>
                <a:lnTo>
                  <a:pt x="2442149" y="204972"/>
                </a:lnTo>
                <a:lnTo>
                  <a:pt x="2458364" y="204032"/>
                </a:lnTo>
                <a:lnTo>
                  <a:pt x="2472818" y="201258"/>
                </a:lnTo>
                <a:lnTo>
                  <a:pt x="2485081" y="196722"/>
                </a:lnTo>
                <a:lnTo>
                  <a:pt x="2494725" y="190495"/>
                </a:lnTo>
                <a:lnTo>
                  <a:pt x="2494725" y="8635"/>
                </a:lnTo>
                <a:lnTo>
                  <a:pt x="2515045" y="8635"/>
                </a:lnTo>
                <a:lnTo>
                  <a:pt x="2515045" y="104137"/>
                </a:lnTo>
                <a:lnTo>
                  <a:pt x="2552128" y="104137"/>
                </a:lnTo>
                <a:lnTo>
                  <a:pt x="2552128" y="121916"/>
                </a:lnTo>
                <a:lnTo>
                  <a:pt x="2515045" y="121916"/>
                </a:lnTo>
                <a:lnTo>
                  <a:pt x="2515045" y="207766"/>
                </a:lnTo>
                <a:lnTo>
                  <a:pt x="2494725" y="207766"/>
                </a:lnTo>
                <a:lnTo>
                  <a:pt x="2484748" y="214287"/>
                </a:lnTo>
                <a:lnTo>
                  <a:pt x="2471866" y="218974"/>
                </a:lnTo>
                <a:lnTo>
                  <a:pt x="2456507" y="221803"/>
                </a:lnTo>
                <a:lnTo>
                  <a:pt x="2439101" y="222752"/>
                </a:lnTo>
                <a:close/>
              </a:path>
              <a:path w="3327400" h="241934">
                <a:moveTo>
                  <a:pt x="2447482" y="160269"/>
                </a:moveTo>
                <a:lnTo>
                  <a:pt x="2427417" y="160269"/>
                </a:lnTo>
                <a:lnTo>
                  <a:pt x="2429643" y="147074"/>
                </a:lnTo>
                <a:lnTo>
                  <a:pt x="2431322" y="131854"/>
                </a:lnTo>
                <a:lnTo>
                  <a:pt x="2432382" y="115729"/>
                </a:lnTo>
                <a:lnTo>
                  <a:pt x="2432651" y="104137"/>
                </a:lnTo>
                <a:lnTo>
                  <a:pt x="2432751" y="30479"/>
                </a:lnTo>
                <a:lnTo>
                  <a:pt x="2340805" y="30479"/>
                </a:lnTo>
                <a:lnTo>
                  <a:pt x="2340805" y="12699"/>
                </a:lnTo>
                <a:lnTo>
                  <a:pt x="2453070" y="12699"/>
                </a:lnTo>
                <a:lnTo>
                  <a:pt x="2453004" y="99819"/>
                </a:lnTo>
                <a:lnTo>
                  <a:pt x="2452697" y="113908"/>
                </a:lnTo>
                <a:lnTo>
                  <a:pt x="2451610" y="130997"/>
                </a:lnTo>
                <a:lnTo>
                  <a:pt x="2449856" y="146848"/>
                </a:lnTo>
                <a:lnTo>
                  <a:pt x="2447482" y="160269"/>
                </a:lnTo>
                <a:close/>
              </a:path>
              <a:path w="3327400" h="241934">
                <a:moveTo>
                  <a:pt x="2389064" y="204972"/>
                </a:moveTo>
                <a:lnTo>
                  <a:pt x="2368490" y="204972"/>
                </a:lnTo>
                <a:lnTo>
                  <a:pt x="2368490" y="97025"/>
                </a:lnTo>
                <a:lnTo>
                  <a:pt x="2389064" y="97025"/>
                </a:lnTo>
                <a:lnTo>
                  <a:pt x="2389064" y="204972"/>
                </a:lnTo>
                <a:close/>
              </a:path>
              <a:path w="3327400" h="241934">
                <a:moveTo>
                  <a:pt x="2515045" y="235706"/>
                </a:moveTo>
                <a:lnTo>
                  <a:pt x="2494725" y="235706"/>
                </a:lnTo>
                <a:lnTo>
                  <a:pt x="2494725" y="207766"/>
                </a:lnTo>
                <a:lnTo>
                  <a:pt x="2515045" y="207766"/>
                </a:lnTo>
                <a:lnTo>
                  <a:pt x="2515045" y="235706"/>
                </a:lnTo>
                <a:close/>
              </a:path>
              <a:path w="3327400" h="241934">
                <a:moveTo>
                  <a:pt x="2669473" y="91437"/>
                </a:moveTo>
                <a:lnTo>
                  <a:pt x="2623500" y="87913"/>
                </a:lnTo>
                <a:lnTo>
                  <a:pt x="2585925" y="70999"/>
                </a:lnTo>
                <a:lnTo>
                  <a:pt x="2577781" y="49782"/>
                </a:lnTo>
                <a:lnTo>
                  <a:pt x="2578718" y="41869"/>
                </a:lnTo>
                <a:lnTo>
                  <a:pt x="2623500" y="12001"/>
                </a:lnTo>
                <a:lnTo>
                  <a:pt x="2669473" y="8635"/>
                </a:lnTo>
                <a:lnTo>
                  <a:pt x="2693971" y="9437"/>
                </a:lnTo>
                <a:lnTo>
                  <a:pt x="2715350" y="12001"/>
                </a:lnTo>
                <a:lnTo>
                  <a:pt x="2733158" y="16565"/>
                </a:lnTo>
                <a:lnTo>
                  <a:pt x="2746941" y="23367"/>
                </a:lnTo>
                <a:lnTo>
                  <a:pt x="2749781" y="25907"/>
                </a:lnTo>
                <a:lnTo>
                  <a:pt x="2669473" y="25907"/>
                </a:lnTo>
                <a:lnTo>
                  <a:pt x="2648411" y="26502"/>
                </a:lnTo>
                <a:lnTo>
                  <a:pt x="2606228" y="36575"/>
                </a:lnTo>
                <a:lnTo>
                  <a:pt x="2598355" y="44448"/>
                </a:lnTo>
                <a:lnTo>
                  <a:pt x="2598355" y="55370"/>
                </a:lnTo>
                <a:lnTo>
                  <a:pt x="2648411" y="73320"/>
                </a:lnTo>
                <a:lnTo>
                  <a:pt x="2669473" y="73912"/>
                </a:lnTo>
                <a:lnTo>
                  <a:pt x="2749567" y="73912"/>
                </a:lnTo>
                <a:lnTo>
                  <a:pt x="2746941" y="76198"/>
                </a:lnTo>
                <a:lnTo>
                  <a:pt x="2733158" y="83186"/>
                </a:lnTo>
                <a:lnTo>
                  <a:pt x="2715350" y="87913"/>
                </a:lnTo>
                <a:lnTo>
                  <a:pt x="2693971" y="90592"/>
                </a:lnTo>
                <a:lnTo>
                  <a:pt x="2669473" y="91437"/>
                </a:lnTo>
                <a:close/>
              </a:path>
              <a:path w="3327400" h="241934">
                <a:moveTo>
                  <a:pt x="2749567" y="73912"/>
                </a:moveTo>
                <a:lnTo>
                  <a:pt x="2669473" y="73912"/>
                </a:lnTo>
                <a:lnTo>
                  <a:pt x="2690566" y="73320"/>
                </a:lnTo>
                <a:lnTo>
                  <a:pt x="2708302" y="71467"/>
                </a:lnTo>
                <a:lnTo>
                  <a:pt x="2722371" y="68233"/>
                </a:lnTo>
                <a:lnTo>
                  <a:pt x="2732463" y="63498"/>
                </a:lnTo>
                <a:lnTo>
                  <a:pt x="2738051" y="59942"/>
                </a:lnTo>
                <a:lnTo>
                  <a:pt x="2740591" y="55370"/>
                </a:lnTo>
                <a:lnTo>
                  <a:pt x="2740591" y="44448"/>
                </a:lnTo>
                <a:lnTo>
                  <a:pt x="2690566" y="26502"/>
                </a:lnTo>
                <a:lnTo>
                  <a:pt x="2669473" y="25907"/>
                </a:lnTo>
                <a:lnTo>
                  <a:pt x="2749781" y="25907"/>
                </a:lnTo>
                <a:lnTo>
                  <a:pt x="2752914" y="28709"/>
                </a:lnTo>
                <a:lnTo>
                  <a:pt x="2757386" y="34860"/>
                </a:lnTo>
                <a:lnTo>
                  <a:pt x="2760192" y="41869"/>
                </a:lnTo>
                <a:lnTo>
                  <a:pt x="2761165" y="49782"/>
                </a:lnTo>
                <a:lnTo>
                  <a:pt x="2760192" y="57839"/>
                </a:lnTo>
                <a:lnTo>
                  <a:pt x="2757386" y="64895"/>
                </a:lnTo>
                <a:lnTo>
                  <a:pt x="2752914" y="70999"/>
                </a:lnTo>
                <a:lnTo>
                  <a:pt x="2749567" y="73912"/>
                </a:lnTo>
                <a:close/>
              </a:path>
              <a:path w="3327400" h="241934">
                <a:moveTo>
                  <a:pt x="2771578" y="133346"/>
                </a:moveTo>
                <a:lnTo>
                  <a:pt x="2566859" y="133346"/>
                </a:lnTo>
                <a:lnTo>
                  <a:pt x="2566859" y="115821"/>
                </a:lnTo>
                <a:lnTo>
                  <a:pt x="2771578" y="115821"/>
                </a:lnTo>
                <a:lnTo>
                  <a:pt x="2771578" y="133346"/>
                </a:lnTo>
                <a:close/>
              </a:path>
              <a:path w="3327400" h="241934">
                <a:moveTo>
                  <a:pt x="2756085" y="238500"/>
                </a:moveTo>
                <a:lnTo>
                  <a:pt x="2582353" y="238500"/>
                </a:lnTo>
                <a:lnTo>
                  <a:pt x="2582353" y="163063"/>
                </a:lnTo>
                <a:lnTo>
                  <a:pt x="2756085" y="163063"/>
                </a:lnTo>
                <a:lnTo>
                  <a:pt x="2756085" y="180589"/>
                </a:lnTo>
                <a:lnTo>
                  <a:pt x="2602673" y="180589"/>
                </a:lnTo>
                <a:lnTo>
                  <a:pt x="2602673" y="221228"/>
                </a:lnTo>
                <a:lnTo>
                  <a:pt x="2756085" y="221228"/>
                </a:lnTo>
                <a:lnTo>
                  <a:pt x="2756085" y="238500"/>
                </a:lnTo>
                <a:close/>
              </a:path>
              <a:path w="3327400" h="241934">
                <a:moveTo>
                  <a:pt x="2756085" y="221228"/>
                </a:moveTo>
                <a:lnTo>
                  <a:pt x="2735765" y="221228"/>
                </a:lnTo>
                <a:lnTo>
                  <a:pt x="2735765" y="180589"/>
                </a:lnTo>
                <a:lnTo>
                  <a:pt x="2756085" y="180589"/>
                </a:lnTo>
                <a:lnTo>
                  <a:pt x="2756085" y="221228"/>
                </a:lnTo>
                <a:close/>
              </a:path>
              <a:path w="3327400" h="241934">
                <a:moveTo>
                  <a:pt x="2981631" y="28955"/>
                </a:moveTo>
                <a:lnTo>
                  <a:pt x="2961058" y="28955"/>
                </a:lnTo>
                <a:lnTo>
                  <a:pt x="2961058" y="0"/>
                </a:lnTo>
                <a:lnTo>
                  <a:pt x="2981631" y="0"/>
                </a:lnTo>
                <a:lnTo>
                  <a:pt x="2981631" y="28955"/>
                </a:lnTo>
                <a:close/>
              </a:path>
              <a:path w="3327400" h="241934">
                <a:moveTo>
                  <a:pt x="3060369" y="46734"/>
                </a:moveTo>
                <a:lnTo>
                  <a:pt x="2882828" y="46734"/>
                </a:lnTo>
                <a:lnTo>
                  <a:pt x="2882828" y="28955"/>
                </a:lnTo>
                <a:lnTo>
                  <a:pt x="3060369" y="28955"/>
                </a:lnTo>
                <a:lnTo>
                  <a:pt x="3060369" y="46734"/>
                </a:lnTo>
                <a:close/>
              </a:path>
              <a:path w="3327400" h="241934">
                <a:moveTo>
                  <a:pt x="2880034" y="132838"/>
                </a:moveTo>
                <a:lnTo>
                  <a:pt x="2880034" y="114551"/>
                </a:lnTo>
                <a:lnTo>
                  <a:pt x="2908909" y="106669"/>
                </a:lnTo>
                <a:lnTo>
                  <a:pt x="2934452" y="92644"/>
                </a:lnTo>
                <a:lnTo>
                  <a:pt x="2953041" y="72618"/>
                </a:lnTo>
                <a:lnTo>
                  <a:pt x="2961058" y="46734"/>
                </a:lnTo>
                <a:lnTo>
                  <a:pt x="2981631" y="46734"/>
                </a:lnTo>
                <a:lnTo>
                  <a:pt x="2989394" y="72582"/>
                </a:lnTo>
                <a:lnTo>
                  <a:pt x="2996679" y="80515"/>
                </a:lnTo>
                <a:lnTo>
                  <a:pt x="2971471" y="80515"/>
                </a:lnTo>
                <a:lnTo>
                  <a:pt x="2956255" y="99299"/>
                </a:lnTo>
                <a:lnTo>
                  <a:pt x="2935087" y="114392"/>
                </a:lnTo>
                <a:lnTo>
                  <a:pt x="2909251" y="125627"/>
                </a:lnTo>
                <a:lnTo>
                  <a:pt x="2880034" y="132838"/>
                </a:lnTo>
                <a:close/>
              </a:path>
              <a:path w="3327400" h="241934">
                <a:moveTo>
                  <a:pt x="3062401" y="132838"/>
                </a:moveTo>
                <a:lnTo>
                  <a:pt x="3033085" y="125627"/>
                </a:lnTo>
                <a:lnTo>
                  <a:pt x="3007507" y="114392"/>
                </a:lnTo>
                <a:lnTo>
                  <a:pt x="2986643" y="99299"/>
                </a:lnTo>
                <a:lnTo>
                  <a:pt x="2971471" y="80515"/>
                </a:lnTo>
                <a:lnTo>
                  <a:pt x="2996679" y="80515"/>
                </a:lnTo>
                <a:lnTo>
                  <a:pt x="3007729" y="92548"/>
                </a:lnTo>
                <a:lnTo>
                  <a:pt x="3033208" y="106562"/>
                </a:lnTo>
                <a:lnTo>
                  <a:pt x="3062401" y="114551"/>
                </a:lnTo>
                <a:lnTo>
                  <a:pt x="3062401" y="132838"/>
                </a:lnTo>
                <a:close/>
              </a:path>
              <a:path w="3327400" h="241934">
                <a:moveTo>
                  <a:pt x="3072815" y="177541"/>
                </a:moveTo>
                <a:lnTo>
                  <a:pt x="2870636" y="177541"/>
                </a:lnTo>
                <a:lnTo>
                  <a:pt x="2870636" y="159762"/>
                </a:lnTo>
                <a:lnTo>
                  <a:pt x="3072815" y="159762"/>
                </a:lnTo>
                <a:lnTo>
                  <a:pt x="3072815" y="177541"/>
                </a:lnTo>
                <a:close/>
              </a:path>
              <a:path w="3327400" h="241934">
                <a:moveTo>
                  <a:pt x="2981631" y="239770"/>
                </a:moveTo>
                <a:lnTo>
                  <a:pt x="2961058" y="239770"/>
                </a:lnTo>
                <a:lnTo>
                  <a:pt x="2961058" y="177541"/>
                </a:lnTo>
                <a:lnTo>
                  <a:pt x="2981631" y="177541"/>
                </a:lnTo>
                <a:lnTo>
                  <a:pt x="2981631" y="239770"/>
                </a:lnTo>
                <a:close/>
              </a:path>
              <a:path w="3327400" h="241934">
                <a:moveTo>
                  <a:pt x="3111676" y="221736"/>
                </a:moveTo>
                <a:lnTo>
                  <a:pt x="3111676" y="202686"/>
                </a:lnTo>
                <a:lnTo>
                  <a:pt x="3151335" y="183573"/>
                </a:lnTo>
                <a:lnTo>
                  <a:pt x="3179397" y="153221"/>
                </a:lnTo>
                <a:lnTo>
                  <a:pt x="3196077" y="112106"/>
                </a:lnTo>
                <a:lnTo>
                  <a:pt x="3201590" y="60704"/>
                </a:lnTo>
                <a:lnTo>
                  <a:pt x="3201590" y="30479"/>
                </a:lnTo>
                <a:lnTo>
                  <a:pt x="3113200" y="30479"/>
                </a:lnTo>
                <a:lnTo>
                  <a:pt x="3113200" y="12699"/>
                </a:lnTo>
                <a:lnTo>
                  <a:pt x="3221909" y="12699"/>
                </a:lnTo>
                <a:lnTo>
                  <a:pt x="3221909" y="58672"/>
                </a:lnTo>
                <a:lnTo>
                  <a:pt x="3217711" y="107061"/>
                </a:lnTo>
                <a:lnTo>
                  <a:pt x="3204906" y="147818"/>
                </a:lnTo>
                <a:lnTo>
                  <a:pt x="3183176" y="180687"/>
                </a:lnTo>
                <a:lnTo>
                  <a:pt x="3152205" y="205411"/>
                </a:lnTo>
                <a:lnTo>
                  <a:pt x="3111676" y="221736"/>
                </a:lnTo>
                <a:close/>
              </a:path>
              <a:path w="3327400" h="241934">
                <a:moveTo>
                  <a:pt x="3289979" y="235960"/>
                </a:moveTo>
                <a:lnTo>
                  <a:pt x="3269660" y="235960"/>
                </a:lnTo>
                <a:lnTo>
                  <a:pt x="3269660" y="8635"/>
                </a:lnTo>
                <a:lnTo>
                  <a:pt x="3289979" y="8635"/>
                </a:lnTo>
                <a:lnTo>
                  <a:pt x="3289979" y="104137"/>
                </a:lnTo>
                <a:lnTo>
                  <a:pt x="3327062" y="104137"/>
                </a:lnTo>
                <a:lnTo>
                  <a:pt x="3327062" y="121916"/>
                </a:lnTo>
                <a:lnTo>
                  <a:pt x="3289979" y="121916"/>
                </a:lnTo>
                <a:lnTo>
                  <a:pt x="3289979" y="23596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49158" y="9222741"/>
            <a:ext cx="3560991" cy="24129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49158" y="9632026"/>
            <a:ext cx="4335925" cy="241293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4234222" y="7176314"/>
            <a:ext cx="2225040" cy="283210"/>
          </a:xfrm>
          <a:custGeom>
            <a:avLst/>
            <a:gdLst/>
            <a:ahLst/>
            <a:cxnLst/>
            <a:rect l="l" t="t" r="r" b="b"/>
            <a:pathLst>
              <a:path w="2225040" h="283209">
                <a:moveTo>
                  <a:pt x="83817" y="137410"/>
                </a:moveTo>
                <a:lnTo>
                  <a:pt x="0" y="137410"/>
                </a:lnTo>
                <a:lnTo>
                  <a:pt x="0" y="118615"/>
                </a:lnTo>
                <a:lnTo>
                  <a:pt x="83817" y="118615"/>
                </a:lnTo>
                <a:lnTo>
                  <a:pt x="83817" y="137410"/>
                </a:lnTo>
                <a:close/>
              </a:path>
              <a:path w="2225040" h="283209">
                <a:moveTo>
                  <a:pt x="174493" y="218688"/>
                </a:moveTo>
                <a:lnTo>
                  <a:pt x="174493" y="199893"/>
                </a:lnTo>
                <a:lnTo>
                  <a:pt x="195293" y="187415"/>
                </a:lnTo>
                <a:lnTo>
                  <a:pt x="213068" y="167889"/>
                </a:lnTo>
                <a:lnTo>
                  <a:pt x="225463" y="139029"/>
                </a:lnTo>
                <a:lnTo>
                  <a:pt x="230118" y="98549"/>
                </a:lnTo>
                <a:lnTo>
                  <a:pt x="230118" y="9651"/>
                </a:lnTo>
                <a:lnTo>
                  <a:pt x="250437" y="9651"/>
                </a:lnTo>
                <a:lnTo>
                  <a:pt x="250437" y="98549"/>
                </a:lnTo>
                <a:lnTo>
                  <a:pt x="255124" y="138922"/>
                </a:lnTo>
                <a:lnTo>
                  <a:pt x="261292" y="153158"/>
                </a:lnTo>
                <a:lnTo>
                  <a:pt x="240278" y="153158"/>
                </a:lnTo>
                <a:lnTo>
                  <a:pt x="230784" y="174469"/>
                </a:lnTo>
                <a:lnTo>
                  <a:pt x="215767" y="192971"/>
                </a:lnTo>
                <a:lnTo>
                  <a:pt x="196559" y="207949"/>
                </a:lnTo>
                <a:lnTo>
                  <a:pt x="174493" y="218688"/>
                </a:lnTo>
                <a:close/>
              </a:path>
              <a:path w="2225040" h="283209">
                <a:moveTo>
                  <a:pt x="305808" y="218688"/>
                </a:moveTo>
                <a:lnTo>
                  <a:pt x="284068" y="207699"/>
                </a:lnTo>
                <a:lnTo>
                  <a:pt x="265042" y="192685"/>
                </a:lnTo>
                <a:lnTo>
                  <a:pt x="250017" y="174291"/>
                </a:lnTo>
                <a:lnTo>
                  <a:pt x="240278" y="153158"/>
                </a:lnTo>
                <a:lnTo>
                  <a:pt x="261292" y="153158"/>
                </a:lnTo>
                <a:lnTo>
                  <a:pt x="267550" y="167604"/>
                </a:lnTo>
                <a:lnTo>
                  <a:pt x="285262" y="187094"/>
                </a:lnTo>
                <a:lnTo>
                  <a:pt x="305808" y="199893"/>
                </a:lnTo>
                <a:lnTo>
                  <a:pt x="305808" y="218688"/>
                </a:lnTo>
                <a:close/>
              </a:path>
              <a:path w="2225040" h="283209">
                <a:moveTo>
                  <a:pt x="365750" y="234182"/>
                </a:moveTo>
                <a:lnTo>
                  <a:pt x="345177" y="234182"/>
                </a:lnTo>
                <a:lnTo>
                  <a:pt x="345177" y="7111"/>
                </a:lnTo>
                <a:lnTo>
                  <a:pt x="365750" y="7111"/>
                </a:lnTo>
                <a:lnTo>
                  <a:pt x="365750" y="234182"/>
                </a:lnTo>
                <a:close/>
              </a:path>
              <a:path w="2225040" h="283209">
                <a:moveTo>
                  <a:pt x="532116" y="27431"/>
                </a:moveTo>
                <a:lnTo>
                  <a:pt x="416549" y="27431"/>
                </a:lnTo>
                <a:lnTo>
                  <a:pt x="416549" y="9651"/>
                </a:lnTo>
                <a:lnTo>
                  <a:pt x="532116" y="9651"/>
                </a:lnTo>
                <a:lnTo>
                  <a:pt x="532116" y="27431"/>
                </a:lnTo>
                <a:close/>
              </a:path>
              <a:path w="2225040" h="283209">
                <a:moveTo>
                  <a:pt x="412739" y="132584"/>
                </a:moveTo>
                <a:lnTo>
                  <a:pt x="412739" y="114043"/>
                </a:lnTo>
                <a:lnTo>
                  <a:pt x="432650" y="106379"/>
                </a:lnTo>
                <a:lnTo>
                  <a:pt x="448965" y="92548"/>
                </a:lnTo>
                <a:lnTo>
                  <a:pt x="459994" y="72574"/>
                </a:lnTo>
                <a:lnTo>
                  <a:pt x="464046" y="46480"/>
                </a:lnTo>
                <a:lnTo>
                  <a:pt x="464046" y="27431"/>
                </a:lnTo>
                <a:lnTo>
                  <a:pt x="484365" y="27431"/>
                </a:lnTo>
                <a:lnTo>
                  <a:pt x="484365" y="46480"/>
                </a:lnTo>
                <a:lnTo>
                  <a:pt x="488604" y="71884"/>
                </a:lnTo>
                <a:lnTo>
                  <a:pt x="497145" y="86103"/>
                </a:lnTo>
                <a:lnTo>
                  <a:pt x="474714" y="86103"/>
                </a:lnTo>
                <a:lnTo>
                  <a:pt x="464602" y="101831"/>
                </a:lnTo>
                <a:lnTo>
                  <a:pt x="450394" y="115535"/>
                </a:lnTo>
                <a:lnTo>
                  <a:pt x="432852" y="126143"/>
                </a:lnTo>
                <a:lnTo>
                  <a:pt x="412739" y="132584"/>
                </a:lnTo>
                <a:close/>
              </a:path>
              <a:path w="2225040" h="283209">
                <a:moveTo>
                  <a:pt x="536180" y="129536"/>
                </a:moveTo>
                <a:lnTo>
                  <a:pt x="516504" y="123250"/>
                </a:lnTo>
                <a:lnTo>
                  <a:pt x="499161" y="113535"/>
                </a:lnTo>
                <a:lnTo>
                  <a:pt x="484961" y="100962"/>
                </a:lnTo>
                <a:lnTo>
                  <a:pt x="474714" y="86103"/>
                </a:lnTo>
                <a:lnTo>
                  <a:pt x="497145" y="86103"/>
                </a:lnTo>
                <a:lnTo>
                  <a:pt x="499986" y="90834"/>
                </a:lnTo>
                <a:lnTo>
                  <a:pt x="516511" y="103736"/>
                </a:lnTo>
                <a:lnTo>
                  <a:pt x="536180" y="110995"/>
                </a:lnTo>
                <a:lnTo>
                  <a:pt x="536180" y="129536"/>
                </a:lnTo>
                <a:close/>
              </a:path>
              <a:path w="2225040" h="283209">
                <a:moveTo>
                  <a:pt x="596377" y="137410"/>
                </a:moveTo>
                <a:lnTo>
                  <a:pt x="576057" y="137410"/>
                </a:lnTo>
                <a:lnTo>
                  <a:pt x="576057" y="7111"/>
                </a:lnTo>
                <a:lnTo>
                  <a:pt x="596377" y="7111"/>
                </a:lnTo>
                <a:lnTo>
                  <a:pt x="596377" y="62228"/>
                </a:lnTo>
                <a:lnTo>
                  <a:pt x="631174" y="62228"/>
                </a:lnTo>
                <a:lnTo>
                  <a:pt x="631174" y="80008"/>
                </a:lnTo>
                <a:lnTo>
                  <a:pt x="596377" y="80008"/>
                </a:lnTo>
                <a:lnTo>
                  <a:pt x="596377" y="137410"/>
                </a:lnTo>
                <a:close/>
              </a:path>
              <a:path w="2225040" h="283209">
                <a:moveTo>
                  <a:pt x="596377" y="238246"/>
                </a:moveTo>
                <a:lnTo>
                  <a:pt x="576057" y="238246"/>
                </a:lnTo>
                <a:lnTo>
                  <a:pt x="576057" y="174747"/>
                </a:lnTo>
                <a:lnTo>
                  <a:pt x="426709" y="174747"/>
                </a:lnTo>
                <a:lnTo>
                  <a:pt x="426709" y="156968"/>
                </a:lnTo>
                <a:lnTo>
                  <a:pt x="596377" y="156968"/>
                </a:lnTo>
                <a:lnTo>
                  <a:pt x="596377" y="238246"/>
                </a:lnTo>
                <a:close/>
              </a:path>
              <a:path w="2225040" h="283209">
                <a:moveTo>
                  <a:pt x="726167" y="28955"/>
                </a:moveTo>
                <a:lnTo>
                  <a:pt x="705594" y="28955"/>
                </a:lnTo>
                <a:lnTo>
                  <a:pt x="705594" y="0"/>
                </a:lnTo>
                <a:lnTo>
                  <a:pt x="726167" y="0"/>
                </a:lnTo>
                <a:lnTo>
                  <a:pt x="726167" y="28955"/>
                </a:lnTo>
                <a:close/>
              </a:path>
              <a:path w="2225040" h="283209">
                <a:moveTo>
                  <a:pt x="756647" y="221228"/>
                </a:moveTo>
                <a:lnTo>
                  <a:pt x="650223" y="221228"/>
                </a:lnTo>
                <a:lnTo>
                  <a:pt x="650223" y="203448"/>
                </a:lnTo>
                <a:lnTo>
                  <a:pt x="759695" y="203448"/>
                </a:lnTo>
                <a:lnTo>
                  <a:pt x="775910" y="202508"/>
                </a:lnTo>
                <a:lnTo>
                  <a:pt x="790364" y="199734"/>
                </a:lnTo>
                <a:lnTo>
                  <a:pt x="802627" y="195198"/>
                </a:lnTo>
                <a:lnTo>
                  <a:pt x="812271" y="188971"/>
                </a:lnTo>
                <a:lnTo>
                  <a:pt x="812271" y="7111"/>
                </a:lnTo>
                <a:lnTo>
                  <a:pt x="832591" y="7111"/>
                </a:lnTo>
                <a:lnTo>
                  <a:pt x="832591" y="102613"/>
                </a:lnTo>
                <a:lnTo>
                  <a:pt x="869674" y="102613"/>
                </a:lnTo>
                <a:lnTo>
                  <a:pt x="869674" y="120392"/>
                </a:lnTo>
                <a:lnTo>
                  <a:pt x="832591" y="120392"/>
                </a:lnTo>
                <a:lnTo>
                  <a:pt x="832591" y="206242"/>
                </a:lnTo>
                <a:lnTo>
                  <a:pt x="812271" y="206242"/>
                </a:lnTo>
                <a:lnTo>
                  <a:pt x="802294" y="212763"/>
                </a:lnTo>
                <a:lnTo>
                  <a:pt x="789412" y="217450"/>
                </a:lnTo>
                <a:lnTo>
                  <a:pt x="774053" y="220279"/>
                </a:lnTo>
                <a:lnTo>
                  <a:pt x="756647" y="221228"/>
                </a:lnTo>
                <a:close/>
              </a:path>
              <a:path w="2225040" h="283209">
                <a:moveTo>
                  <a:pt x="778490" y="46734"/>
                </a:moveTo>
                <a:lnTo>
                  <a:pt x="653525" y="46734"/>
                </a:lnTo>
                <a:lnTo>
                  <a:pt x="653525" y="28955"/>
                </a:lnTo>
                <a:lnTo>
                  <a:pt x="778490" y="28955"/>
                </a:lnTo>
                <a:lnTo>
                  <a:pt x="778490" y="46734"/>
                </a:lnTo>
                <a:close/>
              </a:path>
              <a:path w="2225040" h="283209">
                <a:moveTo>
                  <a:pt x="726421" y="203448"/>
                </a:moveTo>
                <a:lnTo>
                  <a:pt x="706102" y="203448"/>
                </a:lnTo>
                <a:lnTo>
                  <a:pt x="706102" y="165603"/>
                </a:lnTo>
                <a:lnTo>
                  <a:pt x="697121" y="163671"/>
                </a:lnTo>
                <a:lnTo>
                  <a:pt x="664256" y="136045"/>
                </a:lnTo>
                <a:lnTo>
                  <a:pt x="660383" y="116075"/>
                </a:lnTo>
                <a:lnTo>
                  <a:pt x="661367" y="105518"/>
                </a:lnTo>
                <a:lnTo>
                  <a:pt x="683473" y="74249"/>
                </a:lnTo>
                <a:lnTo>
                  <a:pt x="716262" y="65784"/>
                </a:lnTo>
                <a:lnTo>
                  <a:pt x="728477" y="66764"/>
                </a:lnTo>
                <a:lnTo>
                  <a:pt x="739502" y="69626"/>
                </a:lnTo>
                <a:lnTo>
                  <a:pt x="749193" y="74249"/>
                </a:lnTo>
                <a:lnTo>
                  <a:pt x="757409" y="80515"/>
                </a:lnTo>
                <a:lnTo>
                  <a:pt x="759431" y="82801"/>
                </a:lnTo>
                <a:lnTo>
                  <a:pt x="716262" y="82801"/>
                </a:lnTo>
                <a:lnTo>
                  <a:pt x="708420" y="83496"/>
                </a:lnTo>
                <a:lnTo>
                  <a:pt x="680703" y="106677"/>
                </a:lnTo>
                <a:lnTo>
                  <a:pt x="680703" y="125218"/>
                </a:lnTo>
                <a:lnTo>
                  <a:pt x="716262" y="149094"/>
                </a:lnTo>
                <a:lnTo>
                  <a:pt x="759645" y="149094"/>
                </a:lnTo>
                <a:lnTo>
                  <a:pt x="757409" y="151634"/>
                </a:lnTo>
                <a:lnTo>
                  <a:pt x="750995" y="156674"/>
                </a:lnTo>
                <a:lnTo>
                  <a:pt x="743629" y="160714"/>
                </a:lnTo>
                <a:lnTo>
                  <a:pt x="735406" y="163706"/>
                </a:lnTo>
                <a:lnTo>
                  <a:pt x="726421" y="165603"/>
                </a:lnTo>
                <a:lnTo>
                  <a:pt x="726421" y="203448"/>
                </a:lnTo>
                <a:close/>
              </a:path>
              <a:path w="2225040" h="283209">
                <a:moveTo>
                  <a:pt x="759645" y="149094"/>
                </a:moveTo>
                <a:lnTo>
                  <a:pt x="716262" y="149094"/>
                </a:lnTo>
                <a:lnTo>
                  <a:pt x="724104" y="148403"/>
                </a:lnTo>
                <a:lnTo>
                  <a:pt x="731184" y="146427"/>
                </a:lnTo>
                <a:lnTo>
                  <a:pt x="737407" y="143307"/>
                </a:lnTo>
                <a:lnTo>
                  <a:pt x="742677" y="139188"/>
                </a:lnTo>
                <a:lnTo>
                  <a:pt x="748773" y="133092"/>
                </a:lnTo>
                <a:lnTo>
                  <a:pt x="751821" y="125218"/>
                </a:lnTo>
                <a:lnTo>
                  <a:pt x="751821" y="106677"/>
                </a:lnTo>
                <a:lnTo>
                  <a:pt x="716262" y="82801"/>
                </a:lnTo>
                <a:lnTo>
                  <a:pt x="759431" y="82801"/>
                </a:lnTo>
                <a:lnTo>
                  <a:pt x="763715" y="87643"/>
                </a:lnTo>
                <a:lnTo>
                  <a:pt x="768426" y="96009"/>
                </a:lnTo>
                <a:lnTo>
                  <a:pt x="771374" y="105518"/>
                </a:lnTo>
                <a:lnTo>
                  <a:pt x="772394" y="116075"/>
                </a:lnTo>
                <a:lnTo>
                  <a:pt x="771374" y="126524"/>
                </a:lnTo>
                <a:lnTo>
                  <a:pt x="768426" y="136045"/>
                </a:lnTo>
                <a:lnTo>
                  <a:pt x="763715" y="144470"/>
                </a:lnTo>
                <a:lnTo>
                  <a:pt x="759645" y="149094"/>
                </a:lnTo>
                <a:close/>
              </a:path>
              <a:path w="2225040" h="283209">
                <a:moveTo>
                  <a:pt x="832591" y="234182"/>
                </a:moveTo>
                <a:lnTo>
                  <a:pt x="812271" y="234182"/>
                </a:lnTo>
                <a:lnTo>
                  <a:pt x="812271" y="206242"/>
                </a:lnTo>
                <a:lnTo>
                  <a:pt x="832591" y="206242"/>
                </a:lnTo>
                <a:lnTo>
                  <a:pt x="832591" y="234182"/>
                </a:lnTo>
                <a:close/>
              </a:path>
              <a:path w="2225040" h="283209">
                <a:moveTo>
                  <a:pt x="1075155" y="34289"/>
                </a:moveTo>
                <a:lnTo>
                  <a:pt x="1054835" y="34289"/>
                </a:lnTo>
                <a:lnTo>
                  <a:pt x="1054835" y="7111"/>
                </a:lnTo>
                <a:lnTo>
                  <a:pt x="1075155" y="7111"/>
                </a:lnTo>
                <a:lnTo>
                  <a:pt x="1075155" y="34289"/>
                </a:lnTo>
                <a:close/>
              </a:path>
              <a:path w="2225040" h="283209">
                <a:moveTo>
                  <a:pt x="999973" y="130298"/>
                </a:moveTo>
                <a:lnTo>
                  <a:pt x="892025" y="130298"/>
                </a:lnTo>
                <a:lnTo>
                  <a:pt x="892025" y="9651"/>
                </a:lnTo>
                <a:lnTo>
                  <a:pt x="999973" y="9651"/>
                </a:lnTo>
                <a:lnTo>
                  <a:pt x="999973" y="27431"/>
                </a:lnTo>
                <a:lnTo>
                  <a:pt x="912091" y="27431"/>
                </a:lnTo>
                <a:lnTo>
                  <a:pt x="912091" y="113027"/>
                </a:lnTo>
                <a:lnTo>
                  <a:pt x="999973" y="113027"/>
                </a:lnTo>
                <a:lnTo>
                  <a:pt x="999973" y="130298"/>
                </a:lnTo>
                <a:close/>
              </a:path>
              <a:path w="2225040" h="283209">
                <a:moveTo>
                  <a:pt x="999973" y="113027"/>
                </a:moveTo>
                <a:lnTo>
                  <a:pt x="979907" y="113027"/>
                </a:lnTo>
                <a:lnTo>
                  <a:pt x="979907" y="27431"/>
                </a:lnTo>
                <a:lnTo>
                  <a:pt x="999973" y="27431"/>
                </a:lnTo>
                <a:lnTo>
                  <a:pt x="999973" y="34289"/>
                </a:lnTo>
                <a:lnTo>
                  <a:pt x="1075155" y="34289"/>
                </a:lnTo>
                <a:lnTo>
                  <a:pt x="1075155" y="51814"/>
                </a:lnTo>
                <a:lnTo>
                  <a:pt x="999973" y="51814"/>
                </a:lnTo>
                <a:lnTo>
                  <a:pt x="999973" y="89405"/>
                </a:lnTo>
                <a:lnTo>
                  <a:pt x="1075155" y="89405"/>
                </a:lnTo>
                <a:lnTo>
                  <a:pt x="1075155" y="106931"/>
                </a:lnTo>
                <a:lnTo>
                  <a:pt x="999973" y="106931"/>
                </a:lnTo>
                <a:lnTo>
                  <a:pt x="999973" y="113027"/>
                </a:lnTo>
                <a:close/>
              </a:path>
              <a:path w="2225040" h="283209">
                <a:moveTo>
                  <a:pt x="1075155" y="89405"/>
                </a:moveTo>
                <a:lnTo>
                  <a:pt x="1054835" y="89405"/>
                </a:lnTo>
                <a:lnTo>
                  <a:pt x="1054835" y="51814"/>
                </a:lnTo>
                <a:lnTo>
                  <a:pt x="1075155" y="51814"/>
                </a:lnTo>
                <a:lnTo>
                  <a:pt x="1075155" y="89405"/>
                </a:lnTo>
                <a:close/>
              </a:path>
              <a:path w="2225040" h="283209">
                <a:moveTo>
                  <a:pt x="1075155" y="165349"/>
                </a:moveTo>
                <a:lnTo>
                  <a:pt x="1054835" y="165349"/>
                </a:lnTo>
                <a:lnTo>
                  <a:pt x="1054835" y="106931"/>
                </a:lnTo>
                <a:lnTo>
                  <a:pt x="1075155" y="106931"/>
                </a:lnTo>
                <a:lnTo>
                  <a:pt x="1075155" y="165349"/>
                </a:lnTo>
                <a:close/>
              </a:path>
              <a:path w="2225040" h="283209">
                <a:moveTo>
                  <a:pt x="1079473" y="235452"/>
                </a:moveTo>
                <a:lnTo>
                  <a:pt x="906249" y="235452"/>
                </a:lnTo>
                <a:lnTo>
                  <a:pt x="906249" y="161031"/>
                </a:lnTo>
                <a:lnTo>
                  <a:pt x="926822" y="161031"/>
                </a:lnTo>
                <a:lnTo>
                  <a:pt x="926822" y="217926"/>
                </a:lnTo>
                <a:lnTo>
                  <a:pt x="1079473" y="217926"/>
                </a:lnTo>
                <a:lnTo>
                  <a:pt x="1079473" y="235452"/>
                </a:lnTo>
                <a:close/>
              </a:path>
              <a:path w="2225040" h="283209">
                <a:moveTo>
                  <a:pt x="1221934" y="100835"/>
                </a:moveTo>
                <a:lnTo>
                  <a:pt x="1204945" y="100835"/>
                </a:lnTo>
                <a:lnTo>
                  <a:pt x="1211267" y="90290"/>
                </a:lnTo>
                <a:lnTo>
                  <a:pt x="1220661" y="82198"/>
                </a:lnTo>
                <a:lnTo>
                  <a:pt x="1233055" y="77011"/>
                </a:lnTo>
                <a:lnTo>
                  <a:pt x="1248378" y="75182"/>
                </a:lnTo>
                <a:lnTo>
                  <a:pt x="1273111" y="79845"/>
                </a:lnTo>
                <a:lnTo>
                  <a:pt x="1289915" y="92707"/>
                </a:lnTo>
                <a:lnTo>
                  <a:pt x="1245330" y="92707"/>
                </a:lnTo>
                <a:lnTo>
                  <a:pt x="1226590" y="96632"/>
                </a:lnTo>
                <a:lnTo>
                  <a:pt x="1221934" y="100835"/>
                </a:lnTo>
                <a:close/>
              </a:path>
              <a:path w="2225040" h="283209">
                <a:moveTo>
                  <a:pt x="1204945" y="282694"/>
                </a:moveTo>
                <a:lnTo>
                  <a:pt x="1184118" y="282694"/>
                </a:lnTo>
                <a:lnTo>
                  <a:pt x="1184118" y="78484"/>
                </a:lnTo>
                <a:lnTo>
                  <a:pt x="1204945" y="78484"/>
                </a:lnTo>
                <a:lnTo>
                  <a:pt x="1204945" y="100835"/>
                </a:lnTo>
                <a:lnTo>
                  <a:pt x="1221934" y="100835"/>
                </a:lnTo>
                <a:lnTo>
                  <a:pt x="1214089" y="107915"/>
                </a:lnTo>
                <a:lnTo>
                  <a:pt x="1207112" y="125818"/>
                </a:lnTo>
                <a:lnTo>
                  <a:pt x="1204945" y="149602"/>
                </a:lnTo>
                <a:lnTo>
                  <a:pt x="1207112" y="173493"/>
                </a:lnTo>
                <a:lnTo>
                  <a:pt x="1214089" y="191384"/>
                </a:lnTo>
                <a:lnTo>
                  <a:pt x="1222152" y="198623"/>
                </a:lnTo>
                <a:lnTo>
                  <a:pt x="1204945" y="198623"/>
                </a:lnTo>
                <a:lnTo>
                  <a:pt x="1204945" y="282694"/>
                </a:lnTo>
                <a:close/>
              </a:path>
              <a:path w="2225040" h="283209">
                <a:moveTo>
                  <a:pt x="1289915" y="206496"/>
                </a:moveTo>
                <a:lnTo>
                  <a:pt x="1245330" y="206496"/>
                </a:lnTo>
                <a:lnTo>
                  <a:pt x="1263924" y="202607"/>
                </a:lnTo>
                <a:lnTo>
                  <a:pt x="1276349" y="191384"/>
                </a:lnTo>
                <a:lnTo>
                  <a:pt x="1283298" y="173493"/>
                </a:lnTo>
                <a:lnTo>
                  <a:pt x="1285461" y="149602"/>
                </a:lnTo>
                <a:lnTo>
                  <a:pt x="1283298" y="125818"/>
                </a:lnTo>
                <a:lnTo>
                  <a:pt x="1276349" y="107915"/>
                </a:lnTo>
                <a:lnTo>
                  <a:pt x="1263924" y="96632"/>
                </a:lnTo>
                <a:lnTo>
                  <a:pt x="1245330" y="92707"/>
                </a:lnTo>
                <a:lnTo>
                  <a:pt x="1289915" y="92707"/>
                </a:lnTo>
                <a:lnTo>
                  <a:pt x="1291367" y="93818"/>
                </a:lnTo>
                <a:lnTo>
                  <a:pt x="1302669" y="117079"/>
                </a:lnTo>
                <a:lnTo>
                  <a:pt x="1306543" y="149602"/>
                </a:lnTo>
                <a:lnTo>
                  <a:pt x="1302669" y="182125"/>
                </a:lnTo>
                <a:lnTo>
                  <a:pt x="1291367" y="205385"/>
                </a:lnTo>
                <a:lnTo>
                  <a:pt x="1289915" y="206496"/>
                </a:lnTo>
                <a:close/>
              </a:path>
              <a:path w="2225040" h="283209">
                <a:moveTo>
                  <a:pt x="1248378" y="224022"/>
                </a:moveTo>
                <a:lnTo>
                  <a:pt x="1233055" y="222196"/>
                </a:lnTo>
                <a:lnTo>
                  <a:pt x="1220661" y="217037"/>
                </a:lnTo>
                <a:lnTo>
                  <a:pt x="1211267" y="209020"/>
                </a:lnTo>
                <a:lnTo>
                  <a:pt x="1204945" y="198623"/>
                </a:lnTo>
                <a:lnTo>
                  <a:pt x="1222152" y="198623"/>
                </a:lnTo>
                <a:lnTo>
                  <a:pt x="1226590" y="202607"/>
                </a:lnTo>
                <a:lnTo>
                  <a:pt x="1245330" y="206496"/>
                </a:lnTo>
                <a:lnTo>
                  <a:pt x="1289915" y="206496"/>
                </a:lnTo>
                <a:lnTo>
                  <a:pt x="1273111" y="219359"/>
                </a:lnTo>
                <a:lnTo>
                  <a:pt x="1248378" y="224022"/>
                </a:lnTo>
                <a:close/>
              </a:path>
              <a:path w="2225040" h="283209">
                <a:moveTo>
                  <a:pt x="1349976" y="220720"/>
                </a:moveTo>
                <a:lnTo>
                  <a:pt x="1328894" y="220720"/>
                </a:lnTo>
                <a:lnTo>
                  <a:pt x="1328894" y="21589"/>
                </a:lnTo>
                <a:lnTo>
                  <a:pt x="1349976" y="21589"/>
                </a:lnTo>
                <a:lnTo>
                  <a:pt x="1349976" y="220720"/>
                </a:lnTo>
                <a:close/>
              </a:path>
              <a:path w="2225040" h="283209">
                <a:moveTo>
                  <a:pt x="1398235" y="119631"/>
                </a:moveTo>
                <a:lnTo>
                  <a:pt x="1376645" y="119631"/>
                </a:lnTo>
                <a:lnTo>
                  <a:pt x="1381495" y="101327"/>
                </a:lnTo>
                <a:lnTo>
                  <a:pt x="1392583" y="87310"/>
                </a:lnTo>
                <a:lnTo>
                  <a:pt x="1409863" y="78341"/>
                </a:lnTo>
                <a:lnTo>
                  <a:pt x="1433286" y="75182"/>
                </a:lnTo>
                <a:lnTo>
                  <a:pt x="1458141" y="78900"/>
                </a:lnTo>
                <a:lnTo>
                  <a:pt x="1475925" y="89501"/>
                </a:lnTo>
                <a:lnTo>
                  <a:pt x="1477983" y="92707"/>
                </a:lnTo>
                <a:lnTo>
                  <a:pt x="1433286" y="92707"/>
                </a:lnTo>
                <a:lnTo>
                  <a:pt x="1418629" y="94628"/>
                </a:lnTo>
                <a:lnTo>
                  <a:pt x="1408045" y="100073"/>
                </a:lnTo>
                <a:lnTo>
                  <a:pt x="1401318" y="108566"/>
                </a:lnTo>
                <a:lnTo>
                  <a:pt x="1398235" y="119631"/>
                </a:lnTo>
                <a:close/>
              </a:path>
              <a:path w="2225040" h="283209">
                <a:moveTo>
                  <a:pt x="1490180" y="151888"/>
                </a:moveTo>
                <a:lnTo>
                  <a:pt x="1469353" y="151888"/>
                </a:lnTo>
                <a:lnTo>
                  <a:pt x="1469353" y="127758"/>
                </a:lnTo>
                <a:lnTo>
                  <a:pt x="1467075" y="113281"/>
                </a:lnTo>
                <a:lnTo>
                  <a:pt x="1460273" y="102232"/>
                </a:lnTo>
                <a:lnTo>
                  <a:pt x="1448994" y="95184"/>
                </a:lnTo>
                <a:lnTo>
                  <a:pt x="1433286" y="92707"/>
                </a:lnTo>
                <a:lnTo>
                  <a:pt x="1477983" y="92707"/>
                </a:lnTo>
                <a:lnTo>
                  <a:pt x="1486612" y="106149"/>
                </a:lnTo>
                <a:lnTo>
                  <a:pt x="1490139" y="127758"/>
                </a:lnTo>
                <a:lnTo>
                  <a:pt x="1490180" y="151888"/>
                </a:lnTo>
                <a:close/>
              </a:path>
              <a:path w="2225040" h="283209">
                <a:moveTo>
                  <a:pt x="1425920" y="224022"/>
                </a:moveTo>
                <a:lnTo>
                  <a:pt x="1403096" y="220958"/>
                </a:lnTo>
                <a:lnTo>
                  <a:pt x="1385821" y="212084"/>
                </a:lnTo>
                <a:lnTo>
                  <a:pt x="1374879" y="197876"/>
                </a:lnTo>
                <a:lnTo>
                  <a:pt x="1371057" y="178811"/>
                </a:lnTo>
                <a:lnTo>
                  <a:pt x="1374879" y="159853"/>
                </a:lnTo>
                <a:lnTo>
                  <a:pt x="1385821" y="145633"/>
                </a:lnTo>
                <a:lnTo>
                  <a:pt x="1403096" y="136700"/>
                </a:lnTo>
                <a:lnTo>
                  <a:pt x="1425920" y="133600"/>
                </a:lnTo>
                <a:lnTo>
                  <a:pt x="1441171" y="134815"/>
                </a:lnTo>
                <a:lnTo>
                  <a:pt x="1453637" y="138363"/>
                </a:lnTo>
                <a:lnTo>
                  <a:pt x="1463102" y="144101"/>
                </a:lnTo>
                <a:lnTo>
                  <a:pt x="1468741" y="151126"/>
                </a:lnTo>
                <a:lnTo>
                  <a:pt x="1430746" y="151126"/>
                </a:lnTo>
                <a:lnTo>
                  <a:pt x="1413891" y="153058"/>
                </a:lnTo>
                <a:lnTo>
                  <a:pt x="1401822" y="158587"/>
                </a:lnTo>
                <a:lnTo>
                  <a:pt x="1394564" y="167306"/>
                </a:lnTo>
                <a:lnTo>
                  <a:pt x="1392139" y="178811"/>
                </a:lnTo>
                <a:lnTo>
                  <a:pt x="1394564" y="190423"/>
                </a:lnTo>
                <a:lnTo>
                  <a:pt x="1401822" y="199131"/>
                </a:lnTo>
                <a:lnTo>
                  <a:pt x="1413891" y="204599"/>
                </a:lnTo>
                <a:lnTo>
                  <a:pt x="1430746" y="206496"/>
                </a:lnTo>
                <a:lnTo>
                  <a:pt x="1468759" y="206496"/>
                </a:lnTo>
                <a:lnTo>
                  <a:pt x="1463281" y="213521"/>
                </a:lnTo>
                <a:lnTo>
                  <a:pt x="1453923" y="219260"/>
                </a:lnTo>
                <a:lnTo>
                  <a:pt x="1441421" y="222807"/>
                </a:lnTo>
                <a:lnTo>
                  <a:pt x="1425920" y="224022"/>
                </a:lnTo>
                <a:close/>
              </a:path>
              <a:path w="2225040" h="283209">
                <a:moveTo>
                  <a:pt x="1468759" y="206496"/>
                </a:moveTo>
                <a:lnTo>
                  <a:pt x="1430746" y="206496"/>
                </a:lnTo>
                <a:lnTo>
                  <a:pt x="1447601" y="204599"/>
                </a:lnTo>
                <a:lnTo>
                  <a:pt x="1459669" y="199131"/>
                </a:lnTo>
                <a:lnTo>
                  <a:pt x="1466928" y="190423"/>
                </a:lnTo>
                <a:lnTo>
                  <a:pt x="1469353" y="178811"/>
                </a:lnTo>
                <a:lnTo>
                  <a:pt x="1466928" y="167306"/>
                </a:lnTo>
                <a:lnTo>
                  <a:pt x="1459669" y="158587"/>
                </a:lnTo>
                <a:lnTo>
                  <a:pt x="1447601" y="153058"/>
                </a:lnTo>
                <a:lnTo>
                  <a:pt x="1430746" y="151126"/>
                </a:lnTo>
                <a:lnTo>
                  <a:pt x="1468741" y="151126"/>
                </a:lnTo>
                <a:lnTo>
                  <a:pt x="1469353" y="151888"/>
                </a:lnTo>
                <a:lnTo>
                  <a:pt x="1490180" y="151888"/>
                </a:lnTo>
                <a:lnTo>
                  <a:pt x="1490180" y="205734"/>
                </a:lnTo>
                <a:lnTo>
                  <a:pt x="1469353" y="205734"/>
                </a:lnTo>
                <a:lnTo>
                  <a:pt x="1468759" y="206496"/>
                </a:lnTo>
                <a:close/>
              </a:path>
              <a:path w="2225040" h="283209">
                <a:moveTo>
                  <a:pt x="1493482" y="220720"/>
                </a:moveTo>
                <a:lnTo>
                  <a:pt x="1472147" y="220720"/>
                </a:lnTo>
                <a:lnTo>
                  <a:pt x="1470369" y="216656"/>
                </a:lnTo>
                <a:lnTo>
                  <a:pt x="1469454" y="212084"/>
                </a:lnTo>
                <a:lnTo>
                  <a:pt x="1469353" y="205734"/>
                </a:lnTo>
                <a:lnTo>
                  <a:pt x="1490180" y="205734"/>
                </a:lnTo>
                <a:lnTo>
                  <a:pt x="1490180" y="208020"/>
                </a:lnTo>
                <a:lnTo>
                  <a:pt x="1491704" y="215640"/>
                </a:lnTo>
                <a:lnTo>
                  <a:pt x="1493482" y="220720"/>
                </a:lnTo>
                <a:close/>
              </a:path>
              <a:path w="2225040" h="283209">
                <a:moveTo>
                  <a:pt x="1528025" y="282694"/>
                </a:moveTo>
                <a:lnTo>
                  <a:pt x="1521676" y="282694"/>
                </a:lnTo>
                <a:lnTo>
                  <a:pt x="1519136" y="282440"/>
                </a:lnTo>
                <a:lnTo>
                  <a:pt x="1519136" y="265169"/>
                </a:lnTo>
                <a:lnTo>
                  <a:pt x="1526247" y="265169"/>
                </a:lnTo>
                <a:lnTo>
                  <a:pt x="1533383" y="264474"/>
                </a:lnTo>
                <a:lnTo>
                  <a:pt x="1539328" y="261899"/>
                </a:lnTo>
                <a:lnTo>
                  <a:pt x="1544321" y="256704"/>
                </a:lnTo>
                <a:lnTo>
                  <a:pt x="1548599" y="248151"/>
                </a:lnTo>
                <a:lnTo>
                  <a:pt x="1559013" y="220974"/>
                </a:lnTo>
                <a:lnTo>
                  <a:pt x="1502880" y="78484"/>
                </a:lnTo>
                <a:lnTo>
                  <a:pt x="1525231" y="78484"/>
                </a:lnTo>
                <a:lnTo>
                  <a:pt x="1569934" y="194559"/>
                </a:lnTo>
                <a:lnTo>
                  <a:pt x="1591003" y="194559"/>
                </a:lnTo>
                <a:lnTo>
                  <a:pt x="1567648" y="254501"/>
                </a:lnTo>
                <a:lnTo>
                  <a:pt x="1560314" y="268764"/>
                </a:lnTo>
                <a:lnTo>
                  <a:pt x="1551647" y="277361"/>
                </a:lnTo>
                <a:lnTo>
                  <a:pt x="1541074" y="281575"/>
                </a:lnTo>
                <a:lnTo>
                  <a:pt x="1528025" y="282694"/>
                </a:lnTo>
                <a:close/>
              </a:path>
              <a:path w="2225040" h="283209">
                <a:moveTo>
                  <a:pt x="1591003" y="194559"/>
                </a:moveTo>
                <a:lnTo>
                  <a:pt x="1569934" y="194559"/>
                </a:lnTo>
                <a:lnTo>
                  <a:pt x="1613875" y="78484"/>
                </a:lnTo>
                <a:lnTo>
                  <a:pt x="1636227" y="78484"/>
                </a:lnTo>
                <a:lnTo>
                  <a:pt x="1591003" y="194559"/>
                </a:lnTo>
                <a:close/>
              </a:path>
              <a:path w="2225040" h="283209">
                <a:moveTo>
                  <a:pt x="1657816" y="253485"/>
                </a:moveTo>
                <a:lnTo>
                  <a:pt x="1657816" y="242055"/>
                </a:lnTo>
                <a:lnTo>
                  <a:pt x="1666960" y="240785"/>
                </a:lnTo>
                <a:lnTo>
                  <a:pt x="1671786" y="235452"/>
                </a:lnTo>
                <a:lnTo>
                  <a:pt x="1671786" y="220720"/>
                </a:lnTo>
                <a:lnTo>
                  <a:pt x="1660102" y="220720"/>
                </a:lnTo>
                <a:lnTo>
                  <a:pt x="1660102" y="190495"/>
                </a:lnTo>
                <a:lnTo>
                  <a:pt x="1684231" y="190495"/>
                </a:lnTo>
                <a:lnTo>
                  <a:pt x="1684231" y="224022"/>
                </a:lnTo>
                <a:lnTo>
                  <a:pt x="1682569" y="236162"/>
                </a:lnTo>
                <a:lnTo>
                  <a:pt x="1677596" y="244945"/>
                </a:lnTo>
                <a:lnTo>
                  <a:pt x="1669337" y="250632"/>
                </a:lnTo>
                <a:lnTo>
                  <a:pt x="1657816" y="253485"/>
                </a:lnTo>
                <a:close/>
              </a:path>
              <a:path w="2225040" h="283209">
                <a:moveTo>
                  <a:pt x="1843231" y="224022"/>
                </a:moveTo>
                <a:lnTo>
                  <a:pt x="1815907" y="219037"/>
                </a:lnTo>
                <a:lnTo>
                  <a:pt x="1796655" y="204528"/>
                </a:lnTo>
                <a:lnTo>
                  <a:pt x="1785261" y="181160"/>
                </a:lnTo>
                <a:lnTo>
                  <a:pt x="1781511" y="149602"/>
                </a:lnTo>
                <a:lnTo>
                  <a:pt x="1785253" y="118150"/>
                </a:lnTo>
                <a:lnTo>
                  <a:pt x="1796592" y="94771"/>
                </a:lnTo>
                <a:lnTo>
                  <a:pt x="1815693" y="80202"/>
                </a:lnTo>
                <a:lnTo>
                  <a:pt x="1842723" y="75182"/>
                </a:lnTo>
                <a:lnTo>
                  <a:pt x="1869754" y="80202"/>
                </a:lnTo>
                <a:lnTo>
                  <a:pt x="1886149" y="92707"/>
                </a:lnTo>
                <a:lnTo>
                  <a:pt x="1842723" y="92707"/>
                </a:lnTo>
                <a:lnTo>
                  <a:pt x="1825523" y="95906"/>
                </a:lnTo>
                <a:lnTo>
                  <a:pt x="1813324" y="105153"/>
                </a:lnTo>
                <a:lnTo>
                  <a:pt x="1805791" y="119924"/>
                </a:lnTo>
                <a:lnTo>
                  <a:pt x="1802592" y="139696"/>
                </a:lnTo>
                <a:lnTo>
                  <a:pt x="1902757" y="139696"/>
                </a:lnTo>
                <a:lnTo>
                  <a:pt x="1903936" y="149602"/>
                </a:lnTo>
                <a:lnTo>
                  <a:pt x="1903936" y="155698"/>
                </a:lnTo>
                <a:lnTo>
                  <a:pt x="1802338" y="155698"/>
                </a:lnTo>
                <a:lnTo>
                  <a:pt x="1805121" y="177243"/>
                </a:lnTo>
                <a:lnTo>
                  <a:pt x="1812593" y="193193"/>
                </a:lnTo>
                <a:lnTo>
                  <a:pt x="1825162" y="203095"/>
                </a:lnTo>
                <a:lnTo>
                  <a:pt x="1843231" y="206496"/>
                </a:lnTo>
                <a:lnTo>
                  <a:pt x="1887039" y="206496"/>
                </a:lnTo>
                <a:lnTo>
                  <a:pt x="1882442" y="211989"/>
                </a:lnTo>
                <a:lnTo>
                  <a:pt x="1865349" y="220922"/>
                </a:lnTo>
                <a:lnTo>
                  <a:pt x="1843231" y="224022"/>
                </a:lnTo>
                <a:close/>
              </a:path>
              <a:path w="2225040" h="283209">
                <a:moveTo>
                  <a:pt x="1902757" y="139696"/>
                </a:moveTo>
                <a:lnTo>
                  <a:pt x="1882600" y="139696"/>
                </a:lnTo>
                <a:lnTo>
                  <a:pt x="1879441" y="119924"/>
                </a:lnTo>
                <a:lnTo>
                  <a:pt x="1871996" y="105153"/>
                </a:lnTo>
                <a:lnTo>
                  <a:pt x="1859884" y="95906"/>
                </a:lnTo>
                <a:lnTo>
                  <a:pt x="1842723" y="92707"/>
                </a:lnTo>
                <a:lnTo>
                  <a:pt x="1886149" y="92707"/>
                </a:lnTo>
                <a:lnTo>
                  <a:pt x="1888855" y="94771"/>
                </a:lnTo>
                <a:lnTo>
                  <a:pt x="1900194" y="118150"/>
                </a:lnTo>
                <a:lnTo>
                  <a:pt x="1902757" y="139696"/>
                </a:lnTo>
                <a:close/>
              </a:path>
              <a:path w="2225040" h="283209">
                <a:moveTo>
                  <a:pt x="1887039" y="206496"/>
                </a:moveTo>
                <a:lnTo>
                  <a:pt x="1843231" y="206496"/>
                </a:lnTo>
                <a:lnTo>
                  <a:pt x="1856832" y="204456"/>
                </a:lnTo>
                <a:lnTo>
                  <a:pt x="1867647" y="198750"/>
                </a:lnTo>
                <a:lnTo>
                  <a:pt x="1875270" y="189995"/>
                </a:lnTo>
                <a:lnTo>
                  <a:pt x="1879299" y="178811"/>
                </a:lnTo>
                <a:lnTo>
                  <a:pt x="1900888" y="178811"/>
                </a:lnTo>
                <a:lnTo>
                  <a:pt x="1894344" y="197769"/>
                </a:lnTo>
                <a:lnTo>
                  <a:pt x="1887039" y="206496"/>
                </a:lnTo>
                <a:close/>
              </a:path>
              <a:path w="2225040" h="283209">
                <a:moveTo>
                  <a:pt x="1933399" y="220720"/>
                </a:moveTo>
                <a:lnTo>
                  <a:pt x="1910286" y="220720"/>
                </a:lnTo>
                <a:lnTo>
                  <a:pt x="1961085" y="147824"/>
                </a:lnTo>
                <a:lnTo>
                  <a:pt x="1913080" y="78484"/>
                </a:lnTo>
                <a:lnTo>
                  <a:pt x="1936447" y="78484"/>
                </a:lnTo>
                <a:lnTo>
                  <a:pt x="1973784" y="133092"/>
                </a:lnTo>
                <a:lnTo>
                  <a:pt x="1996883" y="133092"/>
                </a:lnTo>
                <a:lnTo>
                  <a:pt x="1986738" y="147824"/>
                </a:lnTo>
                <a:lnTo>
                  <a:pt x="1997129" y="162809"/>
                </a:lnTo>
                <a:lnTo>
                  <a:pt x="1973784" y="162809"/>
                </a:lnTo>
                <a:lnTo>
                  <a:pt x="1933399" y="220720"/>
                </a:lnTo>
                <a:close/>
              </a:path>
              <a:path w="2225040" h="283209">
                <a:moveTo>
                  <a:pt x="1996883" y="133092"/>
                </a:moveTo>
                <a:lnTo>
                  <a:pt x="1973784" y="133092"/>
                </a:lnTo>
                <a:lnTo>
                  <a:pt x="2011121" y="78484"/>
                </a:lnTo>
                <a:lnTo>
                  <a:pt x="2034489" y="78484"/>
                </a:lnTo>
                <a:lnTo>
                  <a:pt x="1996883" y="133092"/>
                </a:lnTo>
                <a:close/>
              </a:path>
              <a:path w="2225040" h="283209">
                <a:moveTo>
                  <a:pt x="2037283" y="220720"/>
                </a:moveTo>
                <a:lnTo>
                  <a:pt x="2013915" y="220720"/>
                </a:lnTo>
                <a:lnTo>
                  <a:pt x="1973784" y="162809"/>
                </a:lnTo>
                <a:lnTo>
                  <a:pt x="1997129" y="162809"/>
                </a:lnTo>
                <a:lnTo>
                  <a:pt x="2037283" y="220720"/>
                </a:lnTo>
                <a:close/>
              </a:path>
              <a:path w="2225040" h="283209">
                <a:moveTo>
                  <a:pt x="2071318" y="220720"/>
                </a:moveTo>
                <a:lnTo>
                  <a:pt x="2050236" y="220720"/>
                </a:lnTo>
                <a:lnTo>
                  <a:pt x="2050236" y="78484"/>
                </a:lnTo>
                <a:lnTo>
                  <a:pt x="2071318" y="78484"/>
                </a:lnTo>
                <a:lnTo>
                  <a:pt x="2071318" y="220720"/>
                </a:lnTo>
                <a:close/>
              </a:path>
              <a:path w="2225040" h="283209">
                <a:moveTo>
                  <a:pt x="2071318" y="49274"/>
                </a:moveTo>
                <a:lnTo>
                  <a:pt x="2050236" y="49274"/>
                </a:lnTo>
                <a:lnTo>
                  <a:pt x="2050236" y="21589"/>
                </a:lnTo>
                <a:lnTo>
                  <a:pt x="2071318" y="21589"/>
                </a:lnTo>
                <a:lnTo>
                  <a:pt x="2071318" y="49274"/>
                </a:lnTo>
                <a:close/>
              </a:path>
              <a:path w="2225040" h="283209">
                <a:moveTo>
                  <a:pt x="2130498" y="78484"/>
                </a:moveTo>
                <a:lnTo>
                  <a:pt x="2109417" y="78484"/>
                </a:lnTo>
                <a:lnTo>
                  <a:pt x="2109417" y="38099"/>
                </a:lnTo>
                <a:lnTo>
                  <a:pt x="2130498" y="38099"/>
                </a:lnTo>
                <a:lnTo>
                  <a:pt x="2130498" y="78484"/>
                </a:lnTo>
                <a:close/>
              </a:path>
              <a:path w="2225040" h="283209">
                <a:moveTo>
                  <a:pt x="2171899" y="96009"/>
                </a:moveTo>
                <a:lnTo>
                  <a:pt x="2088335" y="96009"/>
                </a:lnTo>
                <a:lnTo>
                  <a:pt x="2088335" y="78484"/>
                </a:lnTo>
                <a:lnTo>
                  <a:pt x="2171899" y="78484"/>
                </a:lnTo>
                <a:lnTo>
                  <a:pt x="2171899" y="96009"/>
                </a:lnTo>
                <a:close/>
              </a:path>
              <a:path w="2225040" h="283209">
                <a:moveTo>
                  <a:pt x="2166565" y="222752"/>
                </a:moveTo>
                <a:lnTo>
                  <a:pt x="2154628" y="222752"/>
                </a:lnTo>
                <a:lnTo>
                  <a:pt x="2134384" y="220811"/>
                </a:lnTo>
                <a:lnTo>
                  <a:pt x="2120307" y="214275"/>
                </a:lnTo>
                <a:lnTo>
                  <a:pt x="2112088" y="202071"/>
                </a:lnTo>
                <a:lnTo>
                  <a:pt x="2109417" y="183129"/>
                </a:lnTo>
                <a:lnTo>
                  <a:pt x="2109417" y="96009"/>
                </a:lnTo>
                <a:lnTo>
                  <a:pt x="2130498" y="96009"/>
                </a:lnTo>
                <a:lnTo>
                  <a:pt x="2130498" y="179827"/>
                </a:lnTo>
                <a:lnTo>
                  <a:pt x="2132106" y="192475"/>
                </a:lnTo>
                <a:lnTo>
                  <a:pt x="2137070" y="200242"/>
                </a:lnTo>
                <a:lnTo>
                  <a:pt x="2145607" y="204151"/>
                </a:lnTo>
                <a:lnTo>
                  <a:pt x="2157930" y="205226"/>
                </a:lnTo>
                <a:lnTo>
                  <a:pt x="2171899" y="205226"/>
                </a:lnTo>
                <a:lnTo>
                  <a:pt x="2171899" y="222244"/>
                </a:lnTo>
                <a:lnTo>
                  <a:pt x="2166565" y="222752"/>
                </a:lnTo>
                <a:close/>
              </a:path>
              <a:path w="2225040" h="283209">
                <a:moveTo>
                  <a:pt x="2198061" y="253485"/>
                </a:moveTo>
                <a:lnTo>
                  <a:pt x="2198061" y="242055"/>
                </a:lnTo>
                <a:lnTo>
                  <a:pt x="2207204" y="240785"/>
                </a:lnTo>
                <a:lnTo>
                  <a:pt x="2212030" y="235452"/>
                </a:lnTo>
                <a:lnTo>
                  <a:pt x="2212030" y="220720"/>
                </a:lnTo>
                <a:lnTo>
                  <a:pt x="2200347" y="220720"/>
                </a:lnTo>
                <a:lnTo>
                  <a:pt x="2200347" y="190495"/>
                </a:lnTo>
                <a:lnTo>
                  <a:pt x="2224476" y="190495"/>
                </a:lnTo>
                <a:lnTo>
                  <a:pt x="2224476" y="224022"/>
                </a:lnTo>
                <a:lnTo>
                  <a:pt x="2222813" y="236162"/>
                </a:lnTo>
                <a:lnTo>
                  <a:pt x="2217840" y="244945"/>
                </a:lnTo>
                <a:lnTo>
                  <a:pt x="2209582" y="250632"/>
                </a:lnTo>
                <a:lnTo>
                  <a:pt x="2198061" y="25348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30813" y="7592711"/>
            <a:ext cx="2792730" cy="275590"/>
          </a:xfrm>
          <a:custGeom>
            <a:avLst/>
            <a:gdLst/>
            <a:ahLst/>
            <a:cxnLst/>
            <a:rect l="l" t="t" r="r" b="b"/>
            <a:pathLst>
              <a:path w="2792730" h="275590">
                <a:moveTo>
                  <a:pt x="99194" y="199639"/>
                </a:moveTo>
                <a:lnTo>
                  <a:pt x="54608" y="199639"/>
                </a:lnTo>
                <a:lnTo>
                  <a:pt x="68352" y="197868"/>
                </a:lnTo>
                <a:lnTo>
                  <a:pt x="79023" y="192908"/>
                </a:lnTo>
                <a:lnTo>
                  <a:pt x="85933" y="185280"/>
                </a:lnTo>
                <a:lnTo>
                  <a:pt x="88389" y="175509"/>
                </a:lnTo>
                <a:lnTo>
                  <a:pt x="86865" y="166635"/>
                </a:lnTo>
                <a:lnTo>
                  <a:pt x="82103" y="159952"/>
                </a:lnTo>
                <a:lnTo>
                  <a:pt x="73816" y="155079"/>
                </a:lnTo>
                <a:lnTo>
                  <a:pt x="61720" y="151634"/>
                </a:lnTo>
                <a:lnTo>
                  <a:pt x="44194" y="148078"/>
                </a:lnTo>
                <a:lnTo>
                  <a:pt x="24550" y="142351"/>
                </a:lnTo>
                <a:lnTo>
                  <a:pt x="11048" y="134076"/>
                </a:lnTo>
                <a:lnTo>
                  <a:pt x="3262" y="122897"/>
                </a:lnTo>
                <a:lnTo>
                  <a:pt x="761" y="108455"/>
                </a:lnTo>
                <a:lnTo>
                  <a:pt x="4139" y="92501"/>
                </a:lnTo>
                <a:lnTo>
                  <a:pt x="14064" y="79690"/>
                </a:lnTo>
                <a:lnTo>
                  <a:pt x="30229" y="71165"/>
                </a:lnTo>
                <a:lnTo>
                  <a:pt x="52322" y="68070"/>
                </a:lnTo>
                <a:lnTo>
                  <a:pt x="74241" y="71094"/>
                </a:lnTo>
                <a:lnTo>
                  <a:pt x="90516" y="79500"/>
                </a:lnTo>
                <a:lnTo>
                  <a:pt x="95145" y="85341"/>
                </a:lnTo>
                <a:lnTo>
                  <a:pt x="52322" y="85341"/>
                </a:lnTo>
                <a:lnTo>
                  <a:pt x="39301" y="87127"/>
                </a:lnTo>
                <a:lnTo>
                  <a:pt x="29749" y="91977"/>
                </a:lnTo>
                <a:lnTo>
                  <a:pt x="23855" y="99164"/>
                </a:lnTo>
                <a:lnTo>
                  <a:pt x="21843" y="107947"/>
                </a:lnTo>
                <a:lnTo>
                  <a:pt x="23383" y="115864"/>
                </a:lnTo>
                <a:lnTo>
                  <a:pt x="28256" y="121948"/>
                </a:lnTo>
                <a:lnTo>
                  <a:pt x="36844" y="126556"/>
                </a:lnTo>
                <a:lnTo>
                  <a:pt x="49528" y="130044"/>
                </a:lnTo>
                <a:lnTo>
                  <a:pt x="66800" y="133600"/>
                </a:lnTo>
                <a:lnTo>
                  <a:pt x="86004" y="139287"/>
                </a:lnTo>
                <a:lnTo>
                  <a:pt x="99279" y="147665"/>
                </a:lnTo>
                <a:lnTo>
                  <a:pt x="106982" y="159424"/>
                </a:lnTo>
                <a:lnTo>
                  <a:pt x="109471" y="175255"/>
                </a:lnTo>
                <a:lnTo>
                  <a:pt x="105613" y="191943"/>
                </a:lnTo>
                <a:lnTo>
                  <a:pt x="99194" y="199639"/>
                </a:lnTo>
                <a:close/>
              </a:path>
              <a:path w="2792730" h="275590">
                <a:moveTo>
                  <a:pt x="104137" y="112011"/>
                </a:moveTo>
                <a:lnTo>
                  <a:pt x="83055" y="112011"/>
                </a:lnTo>
                <a:lnTo>
                  <a:pt x="82998" y="107947"/>
                </a:lnTo>
                <a:lnTo>
                  <a:pt x="81039" y="99271"/>
                </a:lnTo>
                <a:lnTo>
                  <a:pt x="75118" y="92009"/>
                </a:lnTo>
                <a:lnTo>
                  <a:pt x="65453" y="87123"/>
                </a:lnTo>
                <a:lnTo>
                  <a:pt x="52322" y="85341"/>
                </a:lnTo>
                <a:lnTo>
                  <a:pt x="95145" y="85341"/>
                </a:lnTo>
                <a:lnTo>
                  <a:pt x="100648" y="92287"/>
                </a:lnTo>
                <a:lnTo>
                  <a:pt x="104027" y="107947"/>
                </a:lnTo>
                <a:lnTo>
                  <a:pt x="104137" y="112011"/>
                </a:lnTo>
                <a:close/>
              </a:path>
              <a:path w="2792730" h="275590">
                <a:moveTo>
                  <a:pt x="54608" y="216910"/>
                </a:moveTo>
                <a:lnTo>
                  <a:pt x="15017" y="205322"/>
                </a:lnTo>
                <a:lnTo>
                  <a:pt x="0" y="170429"/>
                </a:lnTo>
                <a:lnTo>
                  <a:pt x="21081" y="170429"/>
                </a:lnTo>
                <a:lnTo>
                  <a:pt x="21142" y="175509"/>
                </a:lnTo>
                <a:lnTo>
                  <a:pt x="23534" y="185387"/>
                </a:lnTo>
                <a:lnTo>
                  <a:pt x="30415" y="193066"/>
                </a:lnTo>
                <a:lnTo>
                  <a:pt x="41012" y="197936"/>
                </a:lnTo>
                <a:lnTo>
                  <a:pt x="54608" y="199639"/>
                </a:lnTo>
                <a:lnTo>
                  <a:pt x="99194" y="199639"/>
                </a:lnTo>
                <a:lnTo>
                  <a:pt x="94612" y="205131"/>
                </a:lnTo>
                <a:lnTo>
                  <a:pt x="77325" y="213795"/>
                </a:lnTo>
                <a:lnTo>
                  <a:pt x="54608" y="216910"/>
                </a:lnTo>
                <a:close/>
              </a:path>
              <a:path w="2792730" h="275590">
                <a:moveTo>
                  <a:pt x="161031" y="71372"/>
                </a:moveTo>
                <a:lnTo>
                  <a:pt x="139950" y="71372"/>
                </a:lnTo>
                <a:lnTo>
                  <a:pt x="139950" y="30987"/>
                </a:lnTo>
                <a:lnTo>
                  <a:pt x="161031" y="30987"/>
                </a:lnTo>
                <a:lnTo>
                  <a:pt x="161031" y="71372"/>
                </a:lnTo>
                <a:close/>
              </a:path>
              <a:path w="2792730" h="275590">
                <a:moveTo>
                  <a:pt x="202432" y="88897"/>
                </a:moveTo>
                <a:lnTo>
                  <a:pt x="118869" y="88897"/>
                </a:lnTo>
                <a:lnTo>
                  <a:pt x="118869" y="71372"/>
                </a:lnTo>
                <a:lnTo>
                  <a:pt x="202432" y="71372"/>
                </a:lnTo>
                <a:lnTo>
                  <a:pt x="202432" y="88897"/>
                </a:lnTo>
                <a:close/>
              </a:path>
              <a:path w="2792730" h="275590">
                <a:moveTo>
                  <a:pt x="197099" y="215640"/>
                </a:moveTo>
                <a:lnTo>
                  <a:pt x="185161" y="215640"/>
                </a:lnTo>
                <a:lnTo>
                  <a:pt x="164917" y="213699"/>
                </a:lnTo>
                <a:lnTo>
                  <a:pt x="150840" y="207163"/>
                </a:lnTo>
                <a:lnTo>
                  <a:pt x="142621" y="194959"/>
                </a:lnTo>
                <a:lnTo>
                  <a:pt x="139950" y="176017"/>
                </a:lnTo>
                <a:lnTo>
                  <a:pt x="139950" y="88897"/>
                </a:lnTo>
                <a:lnTo>
                  <a:pt x="161031" y="88897"/>
                </a:lnTo>
                <a:lnTo>
                  <a:pt x="161031" y="172715"/>
                </a:lnTo>
                <a:lnTo>
                  <a:pt x="162639" y="185363"/>
                </a:lnTo>
                <a:lnTo>
                  <a:pt x="167604" y="193130"/>
                </a:lnTo>
                <a:lnTo>
                  <a:pt x="176140" y="197039"/>
                </a:lnTo>
                <a:lnTo>
                  <a:pt x="188463" y="198115"/>
                </a:lnTo>
                <a:lnTo>
                  <a:pt x="202432" y="198115"/>
                </a:lnTo>
                <a:lnTo>
                  <a:pt x="202432" y="215132"/>
                </a:lnTo>
                <a:lnTo>
                  <a:pt x="197099" y="215640"/>
                </a:lnTo>
                <a:close/>
              </a:path>
              <a:path w="2792730" h="275590">
                <a:moveTo>
                  <a:pt x="276853" y="216910"/>
                </a:moveTo>
                <a:lnTo>
                  <a:pt x="249822" y="211890"/>
                </a:lnTo>
                <a:lnTo>
                  <a:pt x="230721" y="197321"/>
                </a:lnTo>
                <a:lnTo>
                  <a:pt x="219383" y="173942"/>
                </a:lnTo>
                <a:lnTo>
                  <a:pt x="215640" y="142490"/>
                </a:lnTo>
                <a:lnTo>
                  <a:pt x="219383" y="111038"/>
                </a:lnTo>
                <a:lnTo>
                  <a:pt x="230721" y="87659"/>
                </a:lnTo>
                <a:lnTo>
                  <a:pt x="249822" y="73090"/>
                </a:lnTo>
                <a:lnTo>
                  <a:pt x="276853" y="68070"/>
                </a:lnTo>
                <a:lnTo>
                  <a:pt x="303923" y="73090"/>
                </a:lnTo>
                <a:lnTo>
                  <a:pt x="320393" y="85595"/>
                </a:lnTo>
                <a:lnTo>
                  <a:pt x="276853" y="85595"/>
                </a:lnTo>
                <a:lnTo>
                  <a:pt x="258152" y="89520"/>
                </a:lnTo>
                <a:lnTo>
                  <a:pt x="245738" y="100803"/>
                </a:lnTo>
                <a:lnTo>
                  <a:pt x="238849" y="118706"/>
                </a:lnTo>
                <a:lnTo>
                  <a:pt x="236722" y="142490"/>
                </a:lnTo>
                <a:lnTo>
                  <a:pt x="238849" y="166381"/>
                </a:lnTo>
                <a:lnTo>
                  <a:pt x="245738" y="184272"/>
                </a:lnTo>
                <a:lnTo>
                  <a:pt x="258152" y="195495"/>
                </a:lnTo>
                <a:lnTo>
                  <a:pt x="276853" y="199385"/>
                </a:lnTo>
                <a:lnTo>
                  <a:pt x="320393" y="199385"/>
                </a:lnTo>
                <a:lnTo>
                  <a:pt x="303923" y="211890"/>
                </a:lnTo>
                <a:lnTo>
                  <a:pt x="276853" y="216910"/>
                </a:lnTo>
                <a:close/>
              </a:path>
              <a:path w="2792730" h="275590">
                <a:moveTo>
                  <a:pt x="320393" y="199385"/>
                </a:moveTo>
                <a:lnTo>
                  <a:pt x="276853" y="199385"/>
                </a:lnTo>
                <a:lnTo>
                  <a:pt x="295593" y="195495"/>
                </a:lnTo>
                <a:lnTo>
                  <a:pt x="308094" y="184272"/>
                </a:lnTo>
                <a:lnTo>
                  <a:pt x="315071" y="166381"/>
                </a:lnTo>
                <a:lnTo>
                  <a:pt x="317238" y="142490"/>
                </a:lnTo>
                <a:lnTo>
                  <a:pt x="315071" y="118706"/>
                </a:lnTo>
                <a:lnTo>
                  <a:pt x="308094" y="100803"/>
                </a:lnTo>
                <a:lnTo>
                  <a:pt x="295593" y="89520"/>
                </a:lnTo>
                <a:lnTo>
                  <a:pt x="276853" y="85595"/>
                </a:lnTo>
                <a:lnTo>
                  <a:pt x="320393" y="85595"/>
                </a:lnTo>
                <a:lnTo>
                  <a:pt x="323111" y="87659"/>
                </a:lnTo>
                <a:lnTo>
                  <a:pt x="334537" y="111038"/>
                </a:lnTo>
                <a:lnTo>
                  <a:pt x="338319" y="142490"/>
                </a:lnTo>
                <a:lnTo>
                  <a:pt x="334537" y="173942"/>
                </a:lnTo>
                <a:lnTo>
                  <a:pt x="323111" y="197321"/>
                </a:lnTo>
                <a:lnTo>
                  <a:pt x="320393" y="199385"/>
                </a:lnTo>
                <a:close/>
              </a:path>
              <a:path w="2792730" h="275590">
                <a:moveTo>
                  <a:pt x="394954" y="96517"/>
                </a:moveTo>
                <a:lnTo>
                  <a:pt x="379974" y="96517"/>
                </a:lnTo>
                <a:lnTo>
                  <a:pt x="385582" y="84464"/>
                </a:lnTo>
                <a:lnTo>
                  <a:pt x="394166" y="75531"/>
                </a:lnTo>
                <a:lnTo>
                  <a:pt x="405941" y="69979"/>
                </a:lnTo>
                <a:lnTo>
                  <a:pt x="421121" y="68070"/>
                </a:lnTo>
                <a:lnTo>
                  <a:pt x="425185" y="68070"/>
                </a:lnTo>
                <a:lnTo>
                  <a:pt x="429503" y="68324"/>
                </a:lnTo>
                <a:lnTo>
                  <a:pt x="431789" y="69086"/>
                </a:lnTo>
                <a:lnTo>
                  <a:pt x="431542" y="85849"/>
                </a:lnTo>
                <a:lnTo>
                  <a:pt x="420359" y="85849"/>
                </a:lnTo>
                <a:lnTo>
                  <a:pt x="403869" y="89286"/>
                </a:lnTo>
                <a:lnTo>
                  <a:pt x="394954" y="96517"/>
                </a:lnTo>
                <a:close/>
              </a:path>
              <a:path w="2792730" h="275590">
                <a:moveTo>
                  <a:pt x="379974" y="213608"/>
                </a:moveTo>
                <a:lnTo>
                  <a:pt x="358893" y="213608"/>
                </a:lnTo>
                <a:lnTo>
                  <a:pt x="358893" y="71372"/>
                </a:lnTo>
                <a:lnTo>
                  <a:pt x="379974" y="71372"/>
                </a:lnTo>
                <a:lnTo>
                  <a:pt x="379974" y="96517"/>
                </a:lnTo>
                <a:lnTo>
                  <a:pt x="394954" y="96517"/>
                </a:lnTo>
                <a:lnTo>
                  <a:pt x="391118" y="99629"/>
                </a:lnTo>
                <a:lnTo>
                  <a:pt x="382891" y="116924"/>
                </a:lnTo>
                <a:lnTo>
                  <a:pt x="379974" y="141220"/>
                </a:lnTo>
                <a:lnTo>
                  <a:pt x="379974" y="213608"/>
                </a:lnTo>
                <a:close/>
              </a:path>
              <a:path w="2792730" h="275590">
                <a:moveTo>
                  <a:pt x="431535" y="86357"/>
                </a:moveTo>
                <a:lnTo>
                  <a:pt x="429249" y="86103"/>
                </a:lnTo>
                <a:lnTo>
                  <a:pt x="424931" y="85849"/>
                </a:lnTo>
                <a:lnTo>
                  <a:pt x="431542" y="85849"/>
                </a:lnTo>
                <a:lnTo>
                  <a:pt x="431535" y="86357"/>
                </a:lnTo>
                <a:close/>
              </a:path>
              <a:path w="2792730" h="275590">
                <a:moveTo>
                  <a:pt x="458458" y="275583"/>
                </a:moveTo>
                <a:lnTo>
                  <a:pt x="452108" y="275583"/>
                </a:lnTo>
                <a:lnTo>
                  <a:pt x="449568" y="275329"/>
                </a:lnTo>
                <a:lnTo>
                  <a:pt x="449568" y="258057"/>
                </a:lnTo>
                <a:lnTo>
                  <a:pt x="456680" y="258057"/>
                </a:lnTo>
                <a:lnTo>
                  <a:pt x="463816" y="257363"/>
                </a:lnTo>
                <a:lnTo>
                  <a:pt x="469761" y="254787"/>
                </a:lnTo>
                <a:lnTo>
                  <a:pt x="474753" y="249592"/>
                </a:lnTo>
                <a:lnTo>
                  <a:pt x="479032" y="241039"/>
                </a:lnTo>
                <a:lnTo>
                  <a:pt x="489445" y="213862"/>
                </a:lnTo>
                <a:lnTo>
                  <a:pt x="433313" y="71372"/>
                </a:lnTo>
                <a:lnTo>
                  <a:pt x="455664" y="71372"/>
                </a:lnTo>
                <a:lnTo>
                  <a:pt x="500367" y="187447"/>
                </a:lnTo>
                <a:lnTo>
                  <a:pt x="521435" y="187447"/>
                </a:lnTo>
                <a:lnTo>
                  <a:pt x="498081" y="247389"/>
                </a:lnTo>
                <a:lnTo>
                  <a:pt x="490747" y="261653"/>
                </a:lnTo>
                <a:lnTo>
                  <a:pt x="482079" y="270249"/>
                </a:lnTo>
                <a:lnTo>
                  <a:pt x="471507" y="274463"/>
                </a:lnTo>
                <a:lnTo>
                  <a:pt x="458458" y="275583"/>
                </a:lnTo>
                <a:close/>
              </a:path>
              <a:path w="2792730" h="275590">
                <a:moveTo>
                  <a:pt x="521435" y="187447"/>
                </a:moveTo>
                <a:lnTo>
                  <a:pt x="500367" y="187447"/>
                </a:lnTo>
                <a:lnTo>
                  <a:pt x="544308" y="71372"/>
                </a:lnTo>
                <a:lnTo>
                  <a:pt x="566659" y="71372"/>
                </a:lnTo>
                <a:lnTo>
                  <a:pt x="521435" y="187447"/>
                </a:lnTo>
                <a:close/>
              </a:path>
              <a:path w="2792730" h="275590">
                <a:moveTo>
                  <a:pt x="588249" y="246373"/>
                </a:moveTo>
                <a:lnTo>
                  <a:pt x="588249" y="234944"/>
                </a:lnTo>
                <a:lnTo>
                  <a:pt x="597393" y="233674"/>
                </a:lnTo>
                <a:lnTo>
                  <a:pt x="602218" y="228340"/>
                </a:lnTo>
                <a:lnTo>
                  <a:pt x="602218" y="213608"/>
                </a:lnTo>
                <a:lnTo>
                  <a:pt x="590535" y="213608"/>
                </a:lnTo>
                <a:lnTo>
                  <a:pt x="590535" y="183383"/>
                </a:lnTo>
                <a:lnTo>
                  <a:pt x="614664" y="183383"/>
                </a:lnTo>
                <a:lnTo>
                  <a:pt x="614664" y="216910"/>
                </a:lnTo>
                <a:lnTo>
                  <a:pt x="613001" y="229050"/>
                </a:lnTo>
                <a:lnTo>
                  <a:pt x="608029" y="237833"/>
                </a:lnTo>
                <a:lnTo>
                  <a:pt x="599770" y="243520"/>
                </a:lnTo>
                <a:lnTo>
                  <a:pt x="588249" y="246373"/>
                </a:lnTo>
                <a:close/>
              </a:path>
              <a:path w="2792730" h="275590">
                <a:moveTo>
                  <a:pt x="738105" y="213608"/>
                </a:moveTo>
                <a:lnTo>
                  <a:pt x="717024" y="213608"/>
                </a:lnTo>
                <a:lnTo>
                  <a:pt x="717024" y="14477"/>
                </a:lnTo>
                <a:lnTo>
                  <a:pt x="738105" y="14477"/>
                </a:lnTo>
                <a:lnTo>
                  <a:pt x="738105" y="96517"/>
                </a:lnTo>
                <a:lnTo>
                  <a:pt x="753887" y="96517"/>
                </a:lnTo>
                <a:lnTo>
                  <a:pt x="749789" y="99883"/>
                </a:lnTo>
                <a:lnTo>
                  <a:pt x="741209" y="117099"/>
                </a:lnTo>
                <a:lnTo>
                  <a:pt x="738105" y="140458"/>
                </a:lnTo>
                <a:lnTo>
                  <a:pt x="738105" y="213608"/>
                </a:lnTo>
                <a:close/>
              </a:path>
              <a:path w="2792730" h="275590">
                <a:moveTo>
                  <a:pt x="753887" y="96517"/>
                </a:moveTo>
                <a:lnTo>
                  <a:pt x="738105" y="96517"/>
                </a:lnTo>
                <a:lnTo>
                  <a:pt x="744753" y="84893"/>
                </a:lnTo>
                <a:lnTo>
                  <a:pt x="754519" y="75912"/>
                </a:lnTo>
                <a:lnTo>
                  <a:pt x="767572" y="70122"/>
                </a:lnTo>
                <a:lnTo>
                  <a:pt x="784078" y="68070"/>
                </a:lnTo>
                <a:lnTo>
                  <a:pt x="805465" y="71927"/>
                </a:lnTo>
                <a:lnTo>
                  <a:pt x="821066" y="83119"/>
                </a:lnTo>
                <a:lnTo>
                  <a:pt x="822383" y="85595"/>
                </a:lnTo>
                <a:lnTo>
                  <a:pt x="778998" y="85595"/>
                </a:lnTo>
                <a:lnTo>
                  <a:pt x="762750" y="89239"/>
                </a:lnTo>
                <a:lnTo>
                  <a:pt x="753887" y="96517"/>
                </a:lnTo>
                <a:close/>
              </a:path>
              <a:path w="2792730" h="275590">
                <a:moveTo>
                  <a:pt x="833861" y="213608"/>
                </a:moveTo>
                <a:lnTo>
                  <a:pt x="813033" y="213608"/>
                </a:lnTo>
                <a:lnTo>
                  <a:pt x="813033" y="130298"/>
                </a:lnTo>
                <a:lnTo>
                  <a:pt x="810858" y="109919"/>
                </a:lnTo>
                <a:lnTo>
                  <a:pt x="804397" y="96041"/>
                </a:lnTo>
                <a:lnTo>
                  <a:pt x="793746" y="88115"/>
                </a:lnTo>
                <a:lnTo>
                  <a:pt x="778998" y="85595"/>
                </a:lnTo>
                <a:lnTo>
                  <a:pt x="822383" y="85595"/>
                </a:lnTo>
                <a:lnTo>
                  <a:pt x="830618" y="101073"/>
                </a:lnTo>
                <a:lnTo>
                  <a:pt x="833861" y="125218"/>
                </a:lnTo>
                <a:lnTo>
                  <a:pt x="833861" y="213608"/>
                </a:lnTo>
                <a:close/>
              </a:path>
              <a:path w="2792730" h="275590">
                <a:moveTo>
                  <a:pt x="915901" y="216910"/>
                </a:moveTo>
                <a:lnTo>
                  <a:pt x="888576" y="211925"/>
                </a:lnTo>
                <a:lnTo>
                  <a:pt x="869325" y="197416"/>
                </a:lnTo>
                <a:lnTo>
                  <a:pt x="857931" y="174049"/>
                </a:lnTo>
                <a:lnTo>
                  <a:pt x="854180" y="142490"/>
                </a:lnTo>
                <a:lnTo>
                  <a:pt x="857923" y="111038"/>
                </a:lnTo>
                <a:lnTo>
                  <a:pt x="869261" y="87659"/>
                </a:lnTo>
                <a:lnTo>
                  <a:pt x="888362" y="73090"/>
                </a:lnTo>
                <a:lnTo>
                  <a:pt x="915393" y="68070"/>
                </a:lnTo>
                <a:lnTo>
                  <a:pt x="942423" y="73090"/>
                </a:lnTo>
                <a:lnTo>
                  <a:pt x="958819" y="85595"/>
                </a:lnTo>
                <a:lnTo>
                  <a:pt x="915393" y="85595"/>
                </a:lnTo>
                <a:lnTo>
                  <a:pt x="898193" y="88794"/>
                </a:lnTo>
                <a:lnTo>
                  <a:pt x="885993" y="98041"/>
                </a:lnTo>
                <a:lnTo>
                  <a:pt x="878460" y="112812"/>
                </a:lnTo>
                <a:lnTo>
                  <a:pt x="875262" y="132584"/>
                </a:lnTo>
                <a:lnTo>
                  <a:pt x="975426" y="132584"/>
                </a:lnTo>
                <a:lnTo>
                  <a:pt x="976605" y="142490"/>
                </a:lnTo>
                <a:lnTo>
                  <a:pt x="976605" y="148586"/>
                </a:lnTo>
                <a:lnTo>
                  <a:pt x="875008" y="148586"/>
                </a:lnTo>
                <a:lnTo>
                  <a:pt x="877790" y="170132"/>
                </a:lnTo>
                <a:lnTo>
                  <a:pt x="885263" y="186082"/>
                </a:lnTo>
                <a:lnTo>
                  <a:pt x="897831" y="195983"/>
                </a:lnTo>
                <a:lnTo>
                  <a:pt x="915901" y="199385"/>
                </a:lnTo>
                <a:lnTo>
                  <a:pt x="959708" y="199385"/>
                </a:lnTo>
                <a:lnTo>
                  <a:pt x="955111" y="204877"/>
                </a:lnTo>
                <a:lnTo>
                  <a:pt x="938018" y="213811"/>
                </a:lnTo>
                <a:lnTo>
                  <a:pt x="915901" y="216910"/>
                </a:lnTo>
                <a:close/>
              </a:path>
              <a:path w="2792730" h="275590">
                <a:moveTo>
                  <a:pt x="975426" y="132584"/>
                </a:moveTo>
                <a:lnTo>
                  <a:pt x="955270" y="132584"/>
                </a:lnTo>
                <a:lnTo>
                  <a:pt x="952111" y="112812"/>
                </a:lnTo>
                <a:lnTo>
                  <a:pt x="944665" y="98041"/>
                </a:lnTo>
                <a:lnTo>
                  <a:pt x="932553" y="88794"/>
                </a:lnTo>
                <a:lnTo>
                  <a:pt x="915393" y="85595"/>
                </a:lnTo>
                <a:lnTo>
                  <a:pt x="958819" y="85595"/>
                </a:lnTo>
                <a:lnTo>
                  <a:pt x="961524" y="87659"/>
                </a:lnTo>
                <a:lnTo>
                  <a:pt x="972863" y="111038"/>
                </a:lnTo>
                <a:lnTo>
                  <a:pt x="975426" y="132584"/>
                </a:lnTo>
                <a:close/>
              </a:path>
              <a:path w="2792730" h="275590">
                <a:moveTo>
                  <a:pt x="959708" y="199385"/>
                </a:moveTo>
                <a:lnTo>
                  <a:pt x="915901" y="199385"/>
                </a:lnTo>
                <a:lnTo>
                  <a:pt x="929501" y="197345"/>
                </a:lnTo>
                <a:lnTo>
                  <a:pt x="940316" y="191638"/>
                </a:lnTo>
                <a:lnTo>
                  <a:pt x="947940" y="182883"/>
                </a:lnTo>
                <a:lnTo>
                  <a:pt x="951968" y="171699"/>
                </a:lnTo>
                <a:lnTo>
                  <a:pt x="973557" y="171699"/>
                </a:lnTo>
                <a:lnTo>
                  <a:pt x="967013" y="190657"/>
                </a:lnTo>
                <a:lnTo>
                  <a:pt x="959708" y="199385"/>
                </a:lnTo>
                <a:close/>
              </a:path>
              <a:path w="2792730" h="275590">
                <a:moveTo>
                  <a:pt x="1020038" y="213608"/>
                </a:moveTo>
                <a:lnTo>
                  <a:pt x="998957" y="213608"/>
                </a:lnTo>
                <a:lnTo>
                  <a:pt x="998957" y="14477"/>
                </a:lnTo>
                <a:lnTo>
                  <a:pt x="1020038" y="14477"/>
                </a:lnTo>
                <a:lnTo>
                  <a:pt x="1020038" y="213608"/>
                </a:lnTo>
                <a:close/>
              </a:path>
              <a:path w="2792730" h="275590">
                <a:moveTo>
                  <a:pt x="1085031" y="93723"/>
                </a:moveTo>
                <a:lnTo>
                  <a:pt x="1068043" y="93723"/>
                </a:lnTo>
                <a:lnTo>
                  <a:pt x="1074365" y="83178"/>
                </a:lnTo>
                <a:lnTo>
                  <a:pt x="1083759" y="75086"/>
                </a:lnTo>
                <a:lnTo>
                  <a:pt x="1096153" y="69899"/>
                </a:lnTo>
                <a:lnTo>
                  <a:pt x="1111476" y="68070"/>
                </a:lnTo>
                <a:lnTo>
                  <a:pt x="1136208" y="72733"/>
                </a:lnTo>
                <a:lnTo>
                  <a:pt x="1153012" y="85595"/>
                </a:lnTo>
                <a:lnTo>
                  <a:pt x="1108428" y="85595"/>
                </a:lnTo>
                <a:lnTo>
                  <a:pt x="1089688" y="89520"/>
                </a:lnTo>
                <a:lnTo>
                  <a:pt x="1085031" y="93723"/>
                </a:lnTo>
                <a:close/>
              </a:path>
              <a:path w="2792730" h="275590">
                <a:moveTo>
                  <a:pt x="1068043" y="275583"/>
                </a:moveTo>
                <a:lnTo>
                  <a:pt x="1047215" y="275583"/>
                </a:lnTo>
                <a:lnTo>
                  <a:pt x="1047215" y="71372"/>
                </a:lnTo>
                <a:lnTo>
                  <a:pt x="1068043" y="71372"/>
                </a:lnTo>
                <a:lnTo>
                  <a:pt x="1068043" y="93723"/>
                </a:lnTo>
                <a:lnTo>
                  <a:pt x="1085031" y="93723"/>
                </a:lnTo>
                <a:lnTo>
                  <a:pt x="1077187" y="100803"/>
                </a:lnTo>
                <a:lnTo>
                  <a:pt x="1070210" y="118706"/>
                </a:lnTo>
                <a:lnTo>
                  <a:pt x="1068043" y="142490"/>
                </a:lnTo>
                <a:lnTo>
                  <a:pt x="1070210" y="166381"/>
                </a:lnTo>
                <a:lnTo>
                  <a:pt x="1077187" y="184272"/>
                </a:lnTo>
                <a:lnTo>
                  <a:pt x="1085250" y="191511"/>
                </a:lnTo>
                <a:lnTo>
                  <a:pt x="1068043" y="191511"/>
                </a:lnTo>
                <a:lnTo>
                  <a:pt x="1068043" y="275583"/>
                </a:lnTo>
                <a:close/>
              </a:path>
              <a:path w="2792730" h="275590">
                <a:moveTo>
                  <a:pt x="1153012" y="199385"/>
                </a:moveTo>
                <a:lnTo>
                  <a:pt x="1108428" y="199385"/>
                </a:lnTo>
                <a:lnTo>
                  <a:pt x="1127021" y="195495"/>
                </a:lnTo>
                <a:lnTo>
                  <a:pt x="1139447" y="184272"/>
                </a:lnTo>
                <a:lnTo>
                  <a:pt x="1146396" y="166381"/>
                </a:lnTo>
                <a:lnTo>
                  <a:pt x="1148559" y="142490"/>
                </a:lnTo>
                <a:lnTo>
                  <a:pt x="1146396" y="118706"/>
                </a:lnTo>
                <a:lnTo>
                  <a:pt x="1139447" y="100803"/>
                </a:lnTo>
                <a:lnTo>
                  <a:pt x="1127021" y="89520"/>
                </a:lnTo>
                <a:lnTo>
                  <a:pt x="1108428" y="85595"/>
                </a:lnTo>
                <a:lnTo>
                  <a:pt x="1153012" y="85595"/>
                </a:lnTo>
                <a:lnTo>
                  <a:pt x="1154464" y="86707"/>
                </a:lnTo>
                <a:lnTo>
                  <a:pt x="1165767" y="109967"/>
                </a:lnTo>
                <a:lnTo>
                  <a:pt x="1169640" y="142490"/>
                </a:lnTo>
                <a:lnTo>
                  <a:pt x="1165767" y="175013"/>
                </a:lnTo>
                <a:lnTo>
                  <a:pt x="1154464" y="198273"/>
                </a:lnTo>
                <a:lnTo>
                  <a:pt x="1153012" y="199385"/>
                </a:lnTo>
                <a:close/>
              </a:path>
              <a:path w="2792730" h="275590">
                <a:moveTo>
                  <a:pt x="1111476" y="216910"/>
                </a:moveTo>
                <a:lnTo>
                  <a:pt x="1096153" y="215085"/>
                </a:lnTo>
                <a:lnTo>
                  <a:pt x="1083759" y="209925"/>
                </a:lnTo>
                <a:lnTo>
                  <a:pt x="1074365" y="201909"/>
                </a:lnTo>
                <a:lnTo>
                  <a:pt x="1068043" y="191511"/>
                </a:lnTo>
                <a:lnTo>
                  <a:pt x="1085250" y="191511"/>
                </a:lnTo>
                <a:lnTo>
                  <a:pt x="1089688" y="195495"/>
                </a:lnTo>
                <a:lnTo>
                  <a:pt x="1108428" y="199385"/>
                </a:lnTo>
                <a:lnTo>
                  <a:pt x="1153012" y="199385"/>
                </a:lnTo>
                <a:lnTo>
                  <a:pt x="1136208" y="212247"/>
                </a:lnTo>
                <a:lnTo>
                  <a:pt x="1111476" y="216910"/>
                </a:lnTo>
                <a:close/>
              </a:path>
              <a:path w="2792730" h="275590">
                <a:moveTo>
                  <a:pt x="1449541" y="93469"/>
                </a:moveTo>
                <a:lnTo>
                  <a:pt x="1428968" y="93469"/>
                </a:lnTo>
                <a:lnTo>
                  <a:pt x="1428968" y="0"/>
                </a:lnTo>
                <a:lnTo>
                  <a:pt x="1449541" y="0"/>
                </a:lnTo>
                <a:lnTo>
                  <a:pt x="1449541" y="93469"/>
                </a:lnTo>
                <a:close/>
              </a:path>
              <a:path w="2792730" h="275590">
                <a:moveTo>
                  <a:pt x="1377153" y="211322"/>
                </a:moveTo>
                <a:lnTo>
                  <a:pt x="1269206" y="211322"/>
                </a:lnTo>
                <a:lnTo>
                  <a:pt x="1269206" y="4063"/>
                </a:lnTo>
                <a:lnTo>
                  <a:pt x="1289271" y="4063"/>
                </a:lnTo>
                <a:lnTo>
                  <a:pt x="1289271" y="87627"/>
                </a:lnTo>
                <a:lnTo>
                  <a:pt x="1377153" y="87627"/>
                </a:lnTo>
                <a:lnTo>
                  <a:pt x="1377153" y="93469"/>
                </a:lnTo>
                <a:lnTo>
                  <a:pt x="1449541" y="93469"/>
                </a:lnTo>
                <a:lnTo>
                  <a:pt x="1449541" y="105407"/>
                </a:lnTo>
                <a:lnTo>
                  <a:pt x="1289271" y="105407"/>
                </a:lnTo>
                <a:lnTo>
                  <a:pt x="1289271" y="193797"/>
                </a:lnTo>
                <a:lnTo>
                  <a:pt x="1377153" y="193797"/>
                </a:lnTo>
                <a:lnTo>
                  <a:pt x="1377153" y="211322"/>
                </a:lnTo>
                <a:close/>
              </a:path>
              <a:path w="2792730" h="275590">
                <a:moveTo>
                  <a:pt x="1377153" y="87627"/>
                </a:moveTo>
                <a:lnTo>
                  <a:pt x="1357088" y="87627"/>
                </a:lnTo>
                <a:lnTo>
                  <a:pt x="1357088" y="4063"/>
                </a:lnTo>
                <a:lnTo>
                  <a:pt x="1377153" y="4063"/>
                </a:lnTo>
                <a:lnTo>
                  <a:pt x="1377153" y="87627"/>
                </a:lnTo>
                <a:close/>
              </a:path>
              <a:path w="2792730" h="275590">
                <a:moveTo>
                  <a:pt x="1377153" y="193797"/>
                </a:moveTo>
                <a:lnTo>
                  <a:pt x="1357088" y="193797"/>
                </a:lnTo>
                <a:lnTo>
                  <a:pt x="1357088" y="105407"/>
                </a:lnTo>
                <a:lnTo>
                  <a:pt x="1449541" y="105407"/>
                </a:lnTo>
                <a:lnTo>
                  <a:pt x="1449541" y="110995"/>
                </a:lnTo>
                <a:lnTo>
                  <a:pt x="1377153" y="110995"/>
                </a:lnTo>
                <a:lnTo>
                  <a:pt x="1377153" y="193797"/>
                </a:lnTo>
                <a:close/>
              </a:path>
              <a:path w="2792730" h="275590">
                <a:moveTo>
                  <a:pt x="1449541" y="227324"/>
                </a:moveTo>
                <a:lnTo>
                  <a:pt x="1428968" y="227324"/>
                </a:lnTo>
                <a:lnTo>
                  <a:pt x="1428968" y="110995"/>
                </a:lnTo>
                <a:lnTo>
                  <a:pt x="1449541" y="110995"/>
                </a:lnTo>
                <a:lnTo>
                  <a:pt x="1449541" y="227324"/>
                </a:lnTo>
                <a:close/>
              </a:path>
              <a:path w="2792730" h="275590">
                <a:moveTo>
                  <a:pt x="1686517" y="107439"/>
                </a:moveTo>
                <a:lnTo>
                  <a:pt x="1511262" y="107439"/>
                </a:lnTo>
                <a:lnTo>
                  <a:pt x="1511262" y="2539"/>
                </a:lnTo>
                <a:lnTo>
                  <a:pt x="1684993" y="2539"/>
                </a:lnTo>
                <a:lnTo>
                  <a:pt x="1684993" y="19811"/>
                </a:lnTo>
                <a:lnTo>
                  <a:pt x="1531581" y="19811"/>
                </a:lnTo>
                <a:lnTo>
                  <a:pt x="1531581" y="46480"/>
                </a:lnTo>
                <a:lnTo>
                  <a:pt x="1682199" y="46480"/>
                </a:lnTo>
                <a:lnTo>
                  <a:pt x="1682199" y="63498"/>
                </a:lnTo>
                <a:lnTo>
                  <a:pt x="1531581" y="63498"/>
                </a:lnTo>
                <a:lnTo>
                  <a:pt x="1531581" y="90421"/>
                </a:lnTo>
                <a:lnTo>
                  <a:pt x="1686517" y="90421"/>
                </a:lnTo>
                <a:lnTo>
                  <a:pt x="1686517" y="107439"/>
                </a:lnTo>
                <a:close/>
              </a:path>
              <a:path w="2792730" h="275590">
                <a:moveTo>
                  <a:pt x="1700487" y="151380"/>
                </a:moveTo>
                <a:lnTo>
                  <a:pt x="1495768" y="151380"/>
                </a:lnTo>
                <a:lnTo>
                  <a:pt x="1495768" y="133854"/>
                </a:lnTo>
                <a:lnTo>
                  <a:pt x="1700487" y="133854"/>
                </a:lnTo>
                <a:lnTo>
                  <a:pt x="1700487" y="151380"/>
                </a:lnTo>
                <a:close/>
              </a:path>
              <a:path w="2792730" h="275590">
                <a:moveTo>
                  <a:pt x="1689565" y="228340"/>
                </a:moveTo>
                <a:lnTo>
                  <a:pt x="1511262" y="228340"/>
                </a:lnTo>
                <a:lnTo>
                  <a:pt x="1511262" y="172207"/>
                </a:lnTo>
                <a:lnTo>
                  <a:pt x="1531581" y="172207"/>
                </a:lnTo>
                <a:lnTo>
                  <a:pt x="1531581" y="211068"/>
                </a:lnTo>
                <a:lnTo>
                  <a:pt x="1689565" y="211068"/>
                </a:lnTo>
                <a:lnTo>
                  <a:pt x="1689565" y="228340"/>
                </a:lnTo>
                <a:close/>
              </a:path>
              <a:path w="2792730" h="275590">
                <a:moveTo>
                  <a:pt x="1806402" y="213100"/>
                </a:moveTo>
                <a:lnTo>
                  <a:pt x="1806402" y="194051"/>
                </a:lnTo>
                <a:lnTo>
                  <a:pt x="1845101" y="174866"/>
                </a:lnTo>
                <a:lnTo>
                  <a:pt x="1872536" y="144395"/>
                </a:lnTo>
                <a:lnTo>
                  <a:pt x="1888875" y="103256"/>
                </a:lnTo>
                <a:lnTo>
                  <a:pt x="1894284" y="52068"/>
                </a:lnTo>
                <a:lnTo>
                  <a:pt x="1894284" y="21843"/>
                </a:lnTo>
                <a:lnTo>
                  <a:pt x="1807926" y="21843"/>
                </a:lnTo>
                <a:lnTo>
                  <a:pt x="1807926" y="4063"/>
                </a:lnTo>
                <a:lnTo>
                  <a:pt x="1914604" y="4063"/>
                </a:lnTo>
                <a:lnTo>
                  <a:pt x="1914604" y="50036"/>
                </a:lnTo>
                <a:lnTo>
                  <a:pt x="1910519" y="98157"/>
                </a:lnTo>
                <a:lnTo>
                  <a:pt x="1898023" y="138926"/>
                </a:lnTo>
                <a:lnTo>
                  <a:pt x="1876748" y="171941"/>
                </a:lnTo>
                <a:lnTo>
                  <a:pt x="1846330" y="196800"/>
                </a:lnTo>
                <a:lnTo>
                  <a:pt x="1806402" y="213100"/>
                </a:lnTo>
                <a:close/>
              </a:path>
              <a:path w="2792730" h="275590">
                <a:moveTo>
                  <a:pt x="1988262" y="227070"/>
                </a:moveTo>
                <a:lnTo>
                  <a:pt x="1967688" y="227070"/>
                </a:lnTo>
                <a:lnTo>
                  <a:pt x="1967688" y="0"/>
                </a:lnTo>
                <a:lnTo>
                  <a:pt x="1988262" y="0"/>
                </a:lnTo>
                <a:lnTo>
                  <a:pt x="1988262" y="227070"/>
                </a:lnTo>
                <a:close/>
              </a:path>
              <a:path w="2792730" h="275590">
                <a:moveTo>
                  <a:pt x="2225238" y="70864"/>
                </a:moveTo>
                <a:lnTo>
                  <a:pt x="2049982" y="70864"/>
                </a:lnTo>
                <a:lnTo>
                  <a:pt x="2049982" y="1269"/>
                </a:lnTo>
                <a:lnTo>
                  <a:pt x="2070302" y="1269"/>
                </a:lnTo>
                <a:lnTo>
                  <a:pt x="2070302" y="53084"/>
                </a:lnTo>
                <a:lnTo>
                  <a:pt x="2225238" y="53084"/>
                </a:lnTo>
                <a:lnTo>
                  <a:pt x="2225238" y="70864"/>
                </a:lnTo>
                <a:close/>
              </a:path>
              <a:path w="2792730" h="275590">
                <a:moveTo>
                  <a:pt x="2239208" y="118615"/>
                </a:moveTo>
                <a:lnTo>
                  <a:pt x="2034489" y="118615"/>
                </a:lnTo>
                <a:lnTo>
                  <a:pt x="2034489" y="101089"/>
                </a:lnTo>
                <a:lnTo>
                  <a:pt x="2239208" y="101089"/>
                </a:lnTo>
                <a:lnTo>
                  <a:pt x="2239208" y="118615"/>
                </a:lnTo>
                <a:close/>
              </a:path>
              <a:path w="2792730" h="275590">
                <a:moveTo>
                  <a:pt x="2137102" y="234182"/>
                </a:moveTo>
                <a:lnTo>
                  <a:pt x="2094717" y="231229"/>
                </a:lnTo>
                <a:lnTo>
                  <a:pt x="2056126" y="215656"/>
                </a:lnTo>
                <a:lnTo>
                  <a:pt x="2045410" y="191511"/>
                </a:lnTo>
                <a:lnTo>
                  <a:pt x="2046665" y="182006"/>
                </a:lnTo>
                <a:lnTo>
                  <a:pt x="2077703" y="155618"/>
                </a:lnTo>
                <a:lnTo>
                  <a:pt x="2137102" y="148332"/>
                </a:lnTo>
                <a:lnTo>
                  <a:pt x="2159462" y="149110"/>
                </a:lnTo>
                <a:lnTo>
                  <a:pt x="2179392" y="151507"/>
                </a:lnTo>
                <a:lnTo>
                  <a:pt x="2196465" y="155618"/>
                </a:lnTo>
                <a:lnTo>
                  <a:pt x="2210252" y="161539"/>
                </a:lnTo>
                <a:lnTo>
                  <a:pt x="2215884" y="165603"/>
                </a:lnTo>
                <a:lnTo>
                  <a:pt x="2137102" y="165603"/>
                </a:lnTo>
                <a:lnTo>
                  <a:pt x="2116850" y="166230"/>
                </a:lnTo>
                <a:lnTo>
                  <a:pt x="2075382" y="176017"/>
                </a:lnTo>
                <a:lnTo>
                  <a:pt x="2065984" y="184907"/>
                </a:lnTo>
                <a:lnTo>
                  <a:pt x="2065984" y="197861"/>
                </a:lnTo>
                <a:lnTo>
                  <a:pt x="2116850" y="216537"/>
                </a:lnTo>
                <a:lnTo>
                  <a:pt x="2137102" y="217164"/>
                </a:lnTo>
                <a:lnTo>
                  <a:pt x="2215960" y="217164"/>
                </a:lnTo>
                <a:lnTo>
                  <a:pt x="2210252" y="221228"/>
                </a:lnTo>
                <a:lnTo>
                  <a:pt x="2196465" y="227217"/>
                </a:lnTo>
                <a:lnTo>
                  <a:pt x="2179392" y="231229"/>
                </a:lnTo>
                <a:lnTo>
                  <a:pt x="2159462" y="233479"/>
                </a:lnTo>
                <a:lnTo>
                  <a:pt x="2137102" y="234182"/>
                </a:lnTo>
                <a:close/>
              </a:path>
              <a:path w="2792730" h="275590">
                <a:moveTo>
                  <a:pt x="2215960" y="217164"/>
                </a:moveTo>
                <a:lnTo>
                  <a:pt x="2137102" y="217164"/>
                </a:lnTo>
                <a:lnTo>
                  <a:pt x="2157207" y="216537"/>
                </a:lnTo>
                <a:lnTo>
                  <a:pt x="2174312" y="214624"/>
                </a:lnTo>
                <a:lnTo>
                  <a:pt x="2188179" y="211378"/>
                </a:lnTo>
                <a:lnTo>
                  <a:pt x="2198569" y="206750"/>
                </a:lnTo>
                <a:lnTo>
                  <a:pt x="2204918" y="202940"/>
                </a:lnTo>
                <a:lnTo>
                  <a:pt x="2208220" y="197861"/>
                </a:lnTo>
                <a:lnTo>
                  <a:pt x="2208220" y="184907"/>
                </a:lnTo>
                <a:lnTo>
                  <a:pt x="2157207" y="166230"/>
                </a:lnTo>
                <a:lnTo>
                  <a:pt x="2137102" y="165603"/>
                </a:lnTo>
                <a:lnTo>
                  <a:pt x="2215884" y="165603"/>
                </a:lnTo>
                <a:lnTo>
                  <a:pt x="2218078" y="167187"/>
                </a:lnTo>
                <a:lnTo>
                  <a:pt x="2223904" y="173953"/>
                </a:lnTo>
                <a:lnTo>
                  <a:pt x="2227540" y="182006"/>
                </a:lnTo>
                <a:lnTo>
                  <a:pt x="2228794" y="191511"/>
                </a:lnTo>
                <a:lnTo>
                  <a:pt x="2227540" y="200797"/>
                </a:lnTo>
                <a:lnTo>
                  <a:pt x="2223904" y="208846"/>
                </a:lnTo>
                <a:lnTo>
                  <a:pt x="2218078" y="215656"/>
                </a:lnTo>
                <a:lnTo>
                  <a:pt x="2215960" y="217164"/>
                </a:lnTo>
                <a:close/>
              </a:path>
              <a:path w="2792730" h="275590">
                <a:moveTo>
                  <a:pt x="2342329" y="213100"/>
                </a:moveTo>
                <a:lnTo>
                  <a:pt x="2342329" y="193289"/>
                </a:lnTo>
                <a:lnTo>
                  <a:pt x="2369074" y="177894"/>
                </a:lnTo>
                <a:lnTo>
                  <a:pt x="2389032" y="152427"/>
                </a:lnTo>
                <a:lnTo>
                  <a:pt x="2401514" y="117102"/>
                </a:lnTo>
                <a:lnTo>
                  <a:pt x="2405827" y="72134"/>
                </a:lnTo>
                <a:lnTo>
                  <a:pt x="2405827" y="21843"/>
                </a:lnTo>
                <a:lnTo>
                  <a:pt x="2345377" y="21843"/>
                </a:lnTo>
                <a:lnTo>
                  <a:pt x="2345377" y="4063"/>
                </a:lnTo>
                <a:lnTo>
                  <a:pt x="2426147" y="4063"/>
                </a:lnTo>
                <a:lnTo>
                  <a:pt x="2426048" y="72134"/>
                </a:lnTo>
                <a:lnTo>
                  <a:pt x="2421123" y="122484"/>
                </a:lnTo>
                <a:lnTo>
                  <a:pt x="2405764" y="163730"/>
                </a:lnTo>
                <a:lnTo>
                  <a:pt x="2379642" y="194166"/>
                </a:lnTo>
                <a:lnTo>
                  <a:pt x="2342329" y="213100"/>
                </a:lnTo>
                <a:close/>
              </a:path>
              <a:path w="2792730" h="275590">
                <a:moveTo>
                  <a:pt x="2530284" y="93723"/>
                </a:moveTo>
                <a:lnTo>
                  <a:pt x="2510473" y="93723"/>
                </a:lnTo>
                <a:lnTo>
                  <a:pt x="2510473" y="0"/>
                </a:lnTo>
                <a:lnTo>
                  <a:pt x="2530284" y="0"/>
                </a:lnTo>
                <a:lnTo>
                  <a:pt x="2530284" y="93723"/>
                </a:lnTo>
                <a:close/>
              </a:path>
              <a:path w="2792730" h="275590">
                <a:moveTo>
                  <a:pt x="2477200" y="224784"/>
                </a:moveTo>
                <a:lnTo>
                  <a:pt x="2457388" y="224784"/>
                </a:lnTo>
                <a:lnTo>
                  <a:pt x="2457388" y="1269"/>
                </a:lnTo>
                <a:lnTo>
                  <a:pt x="2477200" y="1269"/>
                </a:lnTo>
                <a:lnTo>
                  <a:pt x="2477200" y="93723"/>
                </a:lnTo>
                <a:lnTo>
                  <a:pt x="2530284" y="93723"/>
                </a:lnTo>
                <a:lnTo>
                  <a:pt x="2530284" y="111503"/>
                </a:lnTo>
                <a:lnTo>
                  <a:pt x="2477200" y="111503"/>
                </a:lnTo>
                <a:lnTo>
                  <a:pt x="2477200" y="224784"/>
                </a:lnTo>
                <a:close/>
              </a:path>
              <a:path w="2792730" h="275590">
                <a:moveTo>
                  <a:pt x="2530284" y="227324"/>
                </a:moveTo>
                <a:lnTo>
                  <a:pt x="2510473" y="227324"/>
                </a:lnTo>
                <a:lnTo>
                  <a:pt x="2510473" y="111503"/>
                </a:lnTo>
                <a:lnTo>
                  <a:pt x="2530284" y="111503"/>
                </a:lnTo>
                <a:lnTo>
                  <a:pt x="2530284" y="227324"/>
                </a:lnTo>
                <a:close/>
              </a:path>
              <a:path w="2792730" h="275590">
                <a:moveTo>
                  <a:pt x="2686744" y="105661"/>
                </a:moveTo>
                <a:lnTo>
                  <a:pt x="2577781" y="105661"/>
                </a:lnTo>
                <a:lnTo>
                  <a:pt x="2577781" y="2539"/>
                </a:lnTo>
                <a:lnTo>
                  <a:pt x="2597847" y="2539"/>
                </a:lnTo>
                <a:lnTo>
                  <a:pt x="2597847" y="36067"/>
                </a:lnTo>
                <a:lnTo>
                  <a:pt x="2686744" y="36067"/>
                </a:lnTo>
                <a:lnTo>
                  <a:pt x="2686744" y="52830"/>
                </a:lnTo>
                <a:lnTo>
                  <a:pt x="2597847" y="52830"/>
                </a:lnTo>
                <a:lnTo>
                  <a:pt x="2597847" y="88897"/>
                </a:lnTo>
                <a:lnTo>
                  <a:pt x="2686744" y="88897"/>
                </a:lnTo>
                <a:lnTo>
                  <a:pt x="2686744" y="105661"/>
                </a:lnTo>
                <a:close/>
              </a:path>
              <a:path w="2792730" h="275590">
                <a:moveTo>
                  <a:pt x="2686744" y="36067"/>
                </a:moveTo>
                <a:lnTo>
                  <a:pt x="2666679" y="36067"/>
                </a:lnTo>
                <a:lnTo>
                  <a:pt x="2666679" y="2539"/>
                </a:lnTo>
                <a:lnTo>
                  <a:pt x="2686744" y="2539"/>
                </a:lnTo>
                <a:lnTo>
                  <a:pt x="2686744" y="36067"/>
                </a:lnTo>
                <a:close/>
              </a:path>
              <a:path w="2792730" h="275590">
                <a:moveTo>
                  <a:pt x="2686744" y="88897"/>
                </a:moveTo>
                <a:lnTo>
                  <a:pt x="2666679" y="88897"/>
                </a:lnTo>
                <a:lnTo>
                  <a:pt x="2666679" y="52830"/>
                </a:lnTo>
                <a:lnTo>
                  <a:pt x="2686744" y="52830"/>
                </a:lnTo>
                <a:lnTo>
                  <a:pt x="2686744" y="88897"/>
                </a:lnTo>
                <a:close/>
              </a:path>
              <a:path w="2792730" h="275590">
                <a:moveTo>
                  <a:pt x="2757609" y="111757"/>
                </a:moveTo>
                <a:lnTo>
                  <a:pt x="2737289" y="111757"/>
                </a:lnTo>
                <a:lnTo>
                  <a:pt x="2737289" y="0"/>
                </a:lnTo>
                <a:lnTo>
                  <a:pt x="2757609" y="0"/>
                </a:lnTo>
                <a:lnTo>
                  <a:pt x="2757609" y="47242"/>
                </a:lnTo>
                <a:lnTo>
                  <a:pt x="2792406" y="47242"/>
                </a:lnTo>
                <a:lnTo>
                  <a:pt x="2792406" y="65022"/>
                </a:lnTo>
                <a:lnTo>
                  <a:pt x="2757609" y="65022"/>
                </a:lnTo>
                <a:lnTo>
                  <a:pt x="2757609" y="111757"/>
                </a:lnTo>
                <a:close/>
              </a:path>
              <a:path w="2792730" h="275590">
                <a:moveTo>
                  <a:pt x="2760657" y="229864"/>
                </a:moveTo>
                <a:lnTo>
                  <a:pt x="2590989" y="229864"/>
                </a:lnTo>
                <a:lnTo>
                  <a:pt x="2590989" y="171445"/>
                </a:lnTo>
                <a:lnTo>
                  <a:pt x="2737289" y="171445"/>
                </a:lnTo>
                <a:lnTo>
                  <a:pt x="2737289" y="146046"/>
                </a:lnTo>
                <a:lnTo>
                  <a:pt x="2590989" y="146046"/>
                </a:lnTo>
                <a:lnTo>
                  <a:pt x="2590989" y="129536"/>
                </a:lnTo>
                <a:lnTo>
                  <a:pt x="2757609" y="129536"/>
                </a:lnTo>
                <a:lnTo>
                  <a:pt x="2757609" y="187955"/>
                </a:lnTo>
                <a:lnTo>
                  <a:pt x="2611308" y="187955"/>
                </a:lnTo>
                <a:lnTo>
                  <a:pt x="2611308" y="213354"/>
                </a:lnTo>
                <a:lnTo>
                  <a:pt x="2760657" y="213354"/>
                </a:lnTo>
                <a:lnTo>
                  <a:pt x="2760657" y="22986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234222" y="7993360"/>
            <a:ext cx="3784251" cy="28421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234222" y="8402646"/>
            <a:ext cx="3368209" cy="242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7560" y="0"/>
            <a:ext cx="5750560" cy="3259454"/>
          </a:xfrm>
          <a:custGeom>
            <a:avLst/>
            <a:gdLst/>
            <a:ahLst/>
            <a:cxnLst/>
            <a:rect l="l" t="t" r="r" b="b"/>
            <a:pathLst>
              <a:path w="5750559" h="3259454">
                <a:moveTo>
                  <a:pt x="3167544" y="3259379"/>
                </a:moveTo>
                <a:lnTo>
                  <a:pt x="3122612" y="3259379"/>
                </a:lnTo>
                <a:lnTo>
                  <a:pt x="3077692" y="3258291"/>
                </a:lnTo>
                <a:lnTo>
                  <a:pt x="3032804" y="3256114"/>
                </a:lnTo>
                <a:lnTo>
                  <a:pt x="2987969" y="3252849"/>
                </a:lnTo>
                <a:lnTo>
                  <a:pt x="2943209" y="3248496"/>
                </a:lnTo>
                <a:lnTo>
                  <a:pt x="2898546" y="3243054"/>
                </a:lnTo>
                <a:lnTo>
                  <a:pt x="2854001" y="3236524"/>
                </a:lnTo>
                <a:lnTo>
                  <a:pt x="2809596" y="3228906"/>
                </a:lnTo>
                <a:lnTo>
                  <a:pt x="2765352" y="3220199"/>
                </a:lnTo>
                <a:lnTo>
                  <a:pt x="2721290" y="3210404"/>
                </a:lnTo>
                <a:lnTo>
                  <a:pt x="2677432" y="3199521"/>
                </a:lnTo>
                <a:lnTo>
                  <a:pt x="2633799" y="3187550"/>
                </a:lnTo>
                <a:lnTo>
                  <a:pt x="2590413" y="3174490"/>
                </a:lnTo>
                <a:lnTo>
                  <a:pt x="2547296" y="3160341"/>
                </a:lnTo>
                <a:lnTo>
                  <a:pt x="2504468" y="3145105"/>
                </a:lnTo>
                <a:lnTo>
                  <a:pt x="2461952" y="3128780"/>
                </a:lnTo>
                <a:lnTo>
                  <a:pt x="2419768" y="3111367"/>
                </a:lnTo>
                <a:lnTo>
                  <a:pt x="2377939" y="3092865"/>
                </a:lnTo>
                <a:lnTo>
                  <a:pt x="2336485" y="3073275"/>
                </a:lnTo>
                <a:lnTo>
                  <a:pt x="2295429" y="3052597"/>
                </a:lnTo>
                <a:lnTo>
                  <a:pt x="2254790" y="3030831"/>
                </a:lnTo>
                <a:lnTo>
                  <a:pt x="2214592" y="3007976"/>
                </a:lnTo>
                <a:lnTo>
                  <a:pt x="2174856" y="2984032"/>
                </a:lnTo>
                <a:lnTo>
                  <a:pt x="2135602" y="2959001"/>
                </a:lnTo>
                <a:lnTo>
                  <a:pt x="2096853" y="2932881"/>
                </a:lnTo>
                <a:lnTo>
                  <a:pt x="2058630" y="2905673"/>
                </a:lnTo>
                <a:lnTo>
                  <a:pt x="2020955" y="2877376"/>
                </a:lnTo>
                <a:lnTo>
                  <a:pt x="1983848" y="2847992"/>
                </a:lnTo>
                <a:lnTo>
                  <a:pt x="1947331" y="2817518"/>
                </a:lnTo>
                <a:lnTo>
                  <a:pt x="1911426" y="2785957"/>
                </a:lnTo>
                <a:lnTo>
                  <a:pt x="1876155" y="2753307"/>
                </a:lnTo>
                <a:lnTo>
                  <a:pt x="1841538" y="2719569"/>
                </a:lnTo>
                <a:lnTo>
                  <a:pt x="539717" y="1417746"/>
                </a:lnTo>
                <a:lnTo>
                  <a:pt x="506071" y="1383224"/>
                </a:lnTo>
                <a:lnTo>
                  <a:pt x="473422" y="1347952"/>
                </a:lnTo>
                <a:lnTo>
                  <a:pt x="441860" y="1312048"/>
                </a:lnTo>
                <a:lnTo>
                  <a:pt x="411387" y="1275531"/>
                </a:lnTo>
                <a:lnTo>
                  <a:pt x="382002" y="1238424"/>
                </a:lnTo>
                <a:lnTo>
                  <a:pt x="353706" y="1200748"/>
                </a:lnTo>
                <a:lnTo>
                  <a:pt x="326498" y="1162525"/>
                </a:lnTo>
                <a:lnTo>
                  <a:pt x="300378" y="1123776"/>
                </a:lnTo>
                <a:lnTo>
                  <a:pt x="275346" y="1084523"/>
                </a:lnTo>
                <a:lnTo>
                  <a:pt x="251403" y="1044786"/>
                </a:lnTo>
                <a:lnTo>
                  <a:pt x="228548" y="1004588"/>
                </a:lnTo>
                <a:lnTo>
                  <a:pt x="206782" y="963950"/>
                </a:lnTo>
                <a:lnTo>
                  <a:pt x="186103" y="922893"/>
                </a:lnTo>
                <a:lnTo>
                  <a:pt x="166514" y="881440"/>
                </a:lnTo>
                <a:lnTo>
                  <a:pt x="148012" y="839610"/>
                </a:lnTo>
                <a:lnTo>
                  <a:pt x="130599" y="797427"/>
                </a:lnTo>
                <a:lnTo>
                  <a:pt x="114274" y="754910"/>
                </a:lnTo>
                <a:lnTo>
                  <a:pt x="99037" y="712083"/>
                </a:lnTo>
                <a:lnTo>
                  <a:pt x="84889" y="668965"/>
                </a:lnTo>
                <a:lnTo>
                  <a:pt x="71829" y="625580"/>
                </a:lnTo>
                <a:lnTo>
                  <a:pt x="59857" y="581947"/>
                </a:lnTo>
                <a:lnTo>
                  <a:pt x="48974" y="538089"/>
                </a:lnTo>
                <a:lnTo>
                  <a:pt x="39179" y="494027"/>
                </a:lnTo>
                <a:lnTo>
                  <a:pt x="30473" y="449783"/>
                </a:lnTo>
                <a:lnTo>
                  <a:pt x="22854" y="405377"/>
                </a:lnTo>
                <a:lnTo>
                  <a:pt x="16324" y="360832"/>
                </a:lnTo>
                <a:lnTo>
                  <a:pt x="10883" y="316169"/>
                </a:lnTo>
                <a:lnTo>
                  <a:pt x="6529" y="271410"/>
                </a:lnTo>
                <a:lnTo>
                  <a:pt x="3264" y="226575"/>
                </a:lnTo>
                <a:lnTo>
                  <a:pt x="1088" y="181687"/>
                </a:lnTo>
                <a:lnTo>
                  <a:pt x="0" y="136766"/>
                </a:lnTo>
                <a:lnTo>
                  <a:pt x="0" y="91835"/>
                </a:lnTo>
                <a:lnTo>
                  <a:pt x="1088" y="46914"/>
                </a:lnTo>
                <a:lnTo>
                  <a:pt x="3264" y="2026"/>
                </a:lnTo>
                <a:lnTo>
                  <a:pt x="3412" y="0"/>
                </a:lnTo>
                <a:lnTo>
                  <a:pt x="5750439" y="1417746"/>
                </a:lnTo>
                <a:lnTo>
                  <a:pt x="4448618" y="2719569"/>
                </a:lnTo>
                <a:lnTo>
                  <a:pt x="4414001" y="2753307"/>
                </a:lnTo>
                <a:lnTo>
                  <a:pt x="4378730" y="2785957"/>
                </a:lnTo>
                <a:lnTo>
                  <a:pt x="4342825" y="2817518"/>
                </a:lnTo>
                <a:lnTo>
                  <a:pt x="4306309" y="2847992"/>
                </a:lnTo>
                <a:lnTo>
                  <a:pt x="4269202" y="2877376"/>
                </a:lnTo>
                <a:lnTo>
                  <a:pt x="4231526" y="2905673"/>
                </a:lnTo>
                <a:lnTo>
                  <a:pt x="4193303" y="2932881"/>
                </a:lnTo>
                <a:lnTo>
                  <a:pt x="4154554" y="2959001"/>
                </a:lnTo>
                <a:lnTo>
                  <a:pt x="4115300" y="2984032"/>
                </a:lnTo>
                <a:lnTo>
                  <a:pt x="4075564" y="3007976"/>
                </a:lnTo>
                <a:lnTo>
                  <a:pt x="4035366" y="3030831"/>
                </a:lnTo>
                <a:lnTo>
                  <a:pt x="3994728" y="3052597"/>
                </a:lnTo>
                <a:lnTo>
                  <a:pt x="3953671" y="3073275"/>
                </a:lnTo>
                <a:lnTo>
                  <a:pt x="3912217" y="3092865"/>
                </a:lnTo>
                <a:lnTo>
                  <a:pt x="3870388" y="3111367"/>
                </a:lnTo>
                <a:lnTo>
                  <a:pt x="3828204" y="3128780"/>
                </a:lnTo>
                <a:lnTo>
                  <a:pt x="3785688" y="3145105"/>
                </a:lnTo>
                <a:lnTo>
                  <a:pt x="3742860" y="3160341"/>
                </a:lnTo>
                <a:lnTo>
                  <a:pt x="3699743" y="3174490"/>
                </a:lnTo>
                <a:lnTo>
                  <a:pt x="3656357" y="3187550"/>
                </a:lnTo>
                <a:lnTo>
                  <a:pt x="3612725" y="3199521"/>
                </a:lnTo>
                <a:lnTo>
                  <a:pt x="3568867" y="3210404"/>
                </a:lnTo>
                <a:lnTo>
                  <a:pt x="3524805" y="3220199"/>
                </a:lnTo>
                <a:lnTo>
                  <a:pt x="3480560" y="3228906"/>
                </a:lnTo>
                <a:lnTo>
                  <a:pt x="3436155" y="3236524"/>
                </a:lnTo>
                <a:lnTo>
                  <a:pt x="3391610" y="3243054"/>
                </a:lnTo>
                <a:lnTo>
                  <a:pt x="3346947" y="3248496"/>
                </a:lnTo>
                <a:lnTo>
                  <a:pt x="3302187" y="3252849"/>
                </a:lnTo>
                <a:lnTo>
                  <a:pt x="3257353" y="3256114"/>
                </a:lnTo>
                <a:lnTo>
                  <a:pt x="3212464" y="3258291"/>
                </a:lnTo>
                <a:lnTo>
                  <a:pt x="3167544" y="3259379"/>
                </a:lnTo>
                <a:close/>
              </a:path>
            </a:pathLst>
          </a:custGeom>
          <a:solidFill>
            <a:srgbClr val="FE4A95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2003" y="3672796"/>
            <a:ext cx="5459095" cy="792480"/>
          </a:xfrm>
          <a:custGeom>
            <a:avLst/>
            <a:gdLst/>
            <a:ahLst/>
            <a:cxnLst/>
            <a:rect l="l" t="t" r="r" b="b"/>
            <a:pathLst>
              <a:path w="5459095" h="792479">
                <a:moveTo>
                  <a:pt x="341748" y="321111"/>
                </a:moveTo>
                <a:lnTo>
                  <a:pt x="277856" y="319579"/>
                </a:lnTo>
                <a:lnTo>
                  <a:pt x="218719" y="314401"/>
                </a:lnTo>
                <a:lnTo>
                  <a:pt x="165525" y="304707"/>
                </a:lnTo>
                <a:lnTo>
                  <a:pt x="119463" y="289624"/>
                </a:lnTo>
                <a:lnTo>
                  <a:pt x="81722" y="268280"/>
                </a:lnTo>
                <a:lnTo>
                  <a:pt x="47052" y="228038"/>
                </a:lnTo>
                <a:lnTo>
                  <a:pt x="34670" y="171699"/>
                </a:lnTo>
                <a:lnTo>
                  <a:pt x="37843" y="141156"/>
                </a:lnTo>
                <a:lnTo>
                  <a:pt x="61833" y="92763"/>
                </a:lnTo>
                <a:lnTo>
                  <a:pt x="119463" y="53352"/>
                </a:lnTo>
                <a:lnTo>
                  <a:pt x="165525" y="38513"/>
                </a:lnTo>
                <a:lnTo>
                  <a:pt x="218719" y="28944"/>
                </a:lnTo>
                <a:lnTo>
                  <a:pt x="277856" y="23813"/>
                </a:lnTo>
                <a:lnTo>
                  <a:pt x="341748" y="22287"/>
                </a:lnTo>
                <a:lnTo>
                  <a:pt x="405640" y="23813"/>
                </a:lnTo>
                <a:lnTo>
                  <a:pt x="464777" y="28944"/>
                </a:lnTo>
                <a:lnTo>
                  <a:pt x="517971" y="38513"/>
                </a:lnTo>
                <a:lnTo>
                  <a:pt x="564033" y="53352"/>
                </a:lnTo>
                <a:lnTo>
                  <a:pt x="601774" y="74293"/>
                </a:lnTo>
                <a:lnTo>
                  <a:pt x="636444" y="114948"/>
                </a:lnTo>
                <a:lnTo>
                  <a:pt x="637242" y="117218"/>
                </a:lnTo>
                <a:lnTo>
                  <a:pt x="341748" y="117218"/>
                </a:lnTo>
                <a:lnTo>
                  <a:pt x="282430" y="118443"/>
                </a:lnTo>
                <a:lnTo>
                  <a:pt x="231856" y="122686"/>
                </a:lnTo>
                <a:lnTo>
                  <a:pt x="191653" y="130799"/>
                </a:lnTo>
                <a:lnTo>
                  <a:pt x="156467" y="149179"/>
                </a:lnTo>
                <a:lnTo>
                  <a:pt x="147760" y="171699"/>
                </a:lnTo>
                <a:lnTo>
                  <a:pt x="148702" y="179915"/>
                </a:lnTo>
                <a:lnTo>
                  <a:pt x="191653" y="212470"/>
                </a:lnTo>
                <a:lnTo>
                  <a:pt x="231856" y="220299"/>
                </a:lnTo>
                <a:lnTo>
                  <a:pt x="282430" y="224259"/>
                </a:lnTo>
                <a:lnTo>
                  <a:pt x="341748" y="225355"/>
                </a:lnTo>
                <a:lnTo>
                  <a:pt x="637389" y="225355"/>
                </a:lnTo>
                <a:lnTo>
                  <a:pt x="636444" y="228038"/>
                </a:lnTo>
                <a:lnTo>
                  <a:pt x="601774" y="268280"/>
                </a:lnTo>
                <a:lnTo>
                  <a:pt x="564033" y="289624"/>
                </a:lnTo>
                <a:lnTo>
                  <a:pt x="517971" y="304707"/>
                </a:lnTo>
                <a:lnTo>
                  <a:pt x="464777" y="314401"/>
                </a:lnTo>
                <a:lnTo>
                  <a:pt x="405640" y="319579"/>
                </a:lnTo>
                <a:lnTo>
                  <a:pt x="341748" y="321111"/>
                </a:lnTo>
                <a:close/>
              </a:path>
              <a:path w="5459095" h="792479">
                <a:moveTo>
                  <a:pt x="637389" y="225355"/>
                </a:moveTo>
                <a:lnTo>
                  <a:pt x="341748" y="225355"/>
                </a:lnTo>
                <a:lnTo>
                  <a:pt x="401066" y="224259"/>
                </a:lnTo>
                <a:lnTo>
                  <a:pt x="451640" y="220299"/>
                </a:lnTo>
                <a:lnTo>
                  <a:pt x="491843" y="212470"/>
                </a:lnTo>
                <a:lnTo>
                  <a:pt x="527029" y="193871"/>
                </a:lnTo>
                <a:lnTo>
                  <a:pt x="535736" y="171699"/>
                </a:lnTo>
                <a:lnTo>
                  <a:pt x="534794" y="163367"/>
                </a:lnTo>
                <a:lnTo>
                  <a:pt x="491843" y="130799"/>
                </a:lnTo>
                <a:lnTo>
                  <a:pt x="451640" y="122686"/>
                </a:lnTo>
                <a:lnTo>
                  <a:pt x="401066" y="118443"/>
                </a:lnTo>
                <a:lnTo>
                  <a:pt x="341748" y="117218"/>
                </a:lnTo>
                <a:lnTo>
                  <a:pt x="637242" y="117218"/>
                </a:lnTo>
                <a:lnTo>
                  <a:pt x="645653" y="141156"/>
                </a:lnTo>
                <a:lnTo>
                  <a:pt x="648826" y="171699"/>
                </a:lnTo>
                <a:lnTo>
                  <a:pt x="645653" y="201881"/>
                </a:lnTo>
                <a:lnTo>
                  <a:pt x="637389" y="225355"/>
                </a:lnTo>
                <a:close/>
              </a:path>
              <a:path w="5459095" h="792479">
                <a:moveTo>
                  <a:pt x="681845" y="455664"/>
                </a:moveTo>
                <a:lnTo>
                  <a:pt x="0" y="455664"/>
                </a:lnTo>
                <a:lnTo>
                  <a:pt x="0" y="359909"/>
                </a:lnTo>
                <a:lnTo>
                  <a:pt x="681845" y="359909"/>
                </a:lnTo>
                <a:lnTo>
                  <a:pt x="681845" y="455664"/>
                </a:lnTo>
                <a:close/>
              </a:path>
              <a:path w="5459095" h="792479">
                <a:moveTo>
                  <a:pt x="633968" y="788332"/>
                </a:moveTo>
                <a:lnTo>
                  <a:pt x="47877" y="788332"/>
                </a:lnTo>
                <a:lnTo>
                  <a:pt x="47877" y="512622"/>
                </a:lnTo>
                <a:lnTo>
                  <a:pt x="633968" y="512622"/>
                </a:lnTo>
                <a:lnTo>
                  <a:pt x="633968" y="607552"/>
                </a:lnTo>
                <a:lnTo>
                  <a:pt x="160968" y="607552"/>
                </a:lnTo>
                <a:lnTo>
                  <a:pt x="160968" y="692577"/>
                </a:lnTo>
                <a:lnTo>
                  <a:pt x="633968" y="692577"/>
                </a:lnTo>
                <a:lnTo>
                  <a:pt x="633968" y="788332"/>
                </a:lnTo>
                <a:close/>
              </a:path>
              <a:path w="5459095" h="792479">
                <a:moveTo>
                  <a:pt x="633968" y="692577"/>
                </a:moveTo>
                <a:lnTo>
                  <a:pt x="520877" y="692577"/>
                </a:lnTo>
                <a:lnTo>
                  <a:pt x="520877" y="607552"/>
                </a:lnTo>
                <a:lnTo>
                  <a:pt x="633968" y="607552"/>
                </a:lnTo>
                <a:lnTo>
                  <a:pt x="633968" y="692577"/>
                </a:lnTo>
                <a:close/>
              </a:path>
              <a:path w="5459095" h="792479">
                <a:moveTo>
                  <a:pt x="726818" y="454013"/>
                </a:moveTo>
                <a:lnTo>
                  <a:pt x="726818" y="354130"/>
                </a:lnTo>
                <a:lnTo>
                  <a:pt x="773179" y="335637"/>
                </a:lnTo>
                <a:lnTo>
                  <a:pt x="812087" y="309646"/>
                </a:lnTo>
                <a:lnTo>
                  <a:pt x="843107" y="275813"/>
                </a:lnTo>
                <a:lnTo>
                  <a:pt x="865804" y="233794"/>
                </a:lnTo>
                <a:lnTo>
                  <a:pt x="879742" y="183244"/>
                </a:lnTo>
                <a:lnTo>
                  <a:pt x="884485" y="123821"/>
                </a:lnTo>
                <a:lnTo>
                  <a:pt x="884485" y="26415"/>
                </a:lnTo>
                <a:lnTo>
                  <a:pt x="997575" y="26415"/>
                </a:lnTo>
                <a:lnTo>
                  <a:pt x="997575" y="123821"/>
                </a:lnTo>
                <a:lnTo>
                  <a:pt x="1002608" y="184697"/>
                </a:lnTo>
                <a:lnTo>
                  <a:pt x="1017203" y="234405"/>
                </a:lnTo>
                <a:lnTo>
                  <a:pt x="1040603" y="274162"/>
                </a:lnTo>
                <a:lnTo>
                  <a:pt x="1072052" y="305182"/>
                </a:lnTo>
                <a:lnTo>
                  <a:pt x="1109198" y="327715"/>
                </a:lnTo>
                <a:lnTo>
                  <a:pt x="942268" y="327715"/>
                </a:lnTo>
                <a:lnTo>
                  <a:pt x="913046" y="362246"/>
                </a:lnTo>
                <a:lnTo>
                  <a:pt x="875701" y="392974"/>
                </a:lnTo>
                <a:lnTo>
                  <a:pt x="831423" y="419066"/>
                </a:lnTo>
                <a:lnTo>
                  <a:pt x="781399" y="439689"/>
                </a:lnTo>
                <a:lnTo>
                  <a:pt x="726818" y="454013"/>
                </a:lnTo>
                <a:close/>
              </a:path>
              <a:path w="5459095" h="792479">
                <a:moveTo>
                  <a:pt x="1156067" y="444933"/>
                </a:moveTo>
                <a:lnTo>
                  <a:pt x="1103085" y="432267"/>
                </a:lnTo>
                <a:lnTo>
                  <a:pt x="1053946" y="413538"/>
                </a:lnTo>
                <a:lnTo>
                  <a:pt x="1009918" y="389421"/>
                </a:lnTo>
                <a:lnTo>
                  <a:pt x="972269" y="360589"/>
                </a:lnTo>
                <a:lnTo>
                  <a:pt x="942268" y="327715"/>
                </a:lnTo>
                <a:lnTo>
                  <a:pt x="1109198" y="327715"/>
                </a:lnTo>
                <a:lnTo>
                  <a:pt x="1110792" y="328682"/>
                </a:lnTo>
                <a:lnTo>
                  <a:pt x="1156067" y="345875"/>
                </a:lnTo>
                <a:lnTo>
                  <a:pt x="1156067" y="444933"/>
                </a:lnTo>
                <a:close/>
              </a:path>
              <a:path w="5459095" h="792479">
                <a:moveTo>
                  <a:pt x="1368215" y="457315"/>
                </a:moveTo>
                <a:lnTo>
                  <a:pt x="1255125" y="457315"/>
                </a:lnTo>
                <a:lnTo>
                  <a:pt x="1255125" y="22287"/>
                </a:lnTo>
                <a:lnTo>
                  <a:pt x="1368215" y="22287"/>
                </a:lnTo>
                <a:lnTo>
                  <a:pt x="1368215" y="457315"/>
                </a:lnTo>
                <a:close/>
              </a:path>
              <a:path w="5459095" h="792479">
                <a:moveTo>
                  <a:pt x="1368215" y="792460"/>
                </a:moveTo>
                <a:lnTo>
                  <a:pt x="1255125" y="792460"/>
                </a:lnTo>
                <a:lnTo>
                  <a:pt x="1255125" y="595170"/>
                </a:lnTo>
                <a:lnTo>
                  <a:pt x="788729" y="595170"/>
                </a:lnTo>
                <a:lnTo>
                  <a:pt x="788729" y="497764"/>
                </a:lnTo>
                <a:lnTo>
                  <a:pt x="1368215" y="497764"/>
                </a:lnTo>
                <a:lnTo>
                  <a:pt x="1368215" y="792460"/>
                </a:lnTo>
                <a:close/>
              </a:path>
              <a:path w="5459095" h="792479">
                <a:moveTo>
                  <a:pt x="1800338" y="269931"/>
                </a:moveTo>
                <a:lnTo>
                  <a:pt x="1737632" y="268907"/>
                </a:lnTo>
                <a:lnTo>
                  <a:pt x="1681713" y="265590"/>
                </a:lnTo>
                <a:lnTo>
                  <a:pt x="1632766" y="259613"/>
                </a:lnTo>
                <a:lnTo>
                  <a:pt x="1590972" y="250609"/>
                </a:lnTo>
                <a:lnTo>
                  <a:pt x="1529581" y="222053"/>
                </a:lnTo>
                <a:lnTo>
                  <a:pt x="1502443" y="189034"/>
                </a:lnTo>
                <a:lnTo>
                  <a:pt x="1493260" y="146109"/>
                </a:lnTo>
                <a:lnTo>
                  <a:pt x="1495568" y="122867"/>
                </a:lnTo>
                <a:lnTo>
                  <a:pt x="1513806" y="85050"/>
                </a:lnTo>
                <a:lnTo>
                  <a:pt x="1556516" y="54007"/>
                </a:lnTo>
                <a:lnTo>
                  <a:pt x="1632766" y="32606"/>
                </a:lnTo>
                <a:lnTo>
                  <a:pt x="1681713" y="26629"/>
                </a:lnTo>
                <a:lnTo>
                  <a:pt x="1737632" y="23312"/>
                </a:lnTo>
                <a:lnTo>
                  <a:pt x="1800338" y="22287"/>
                </a:lnTo>
                <a:lnTo>
                  <a:pt x="1863334" y="23312"/>
                </a:lnTo>
                <a:lnTo>
                  <a:pt x="1919360" y="26629"/>
                </a:lnTo>
                <a:lnTo>
                  <a:pt x="1968323" y="32606"/>
                </a:lnTo>
                <a:lnTo>
                  <a:pt x="2010132" y="41610"/>
                </a:lnTo>
                <a:lnTo>
                  <a:pt x="2071921" y="70165"/>
                </a:lnTo>
                <a:lnTo>
                  <a:pt x="2098336" y="102565"/>
                </a:lnTo>
                <a:lnTo>
                  <a:pt x="2101853" y="113090"/>
                </a:lnTo>
                <a:lnTo>
                  <a:pt x="1800338" y="113090"/>
                </a:lnTo>
                <a:lnTo>
                  <a:pt x="1733048" y="113812"/>
                </a:lnTo>
                <a:lnTo>
                  <a:pt x="1679921" y="116392"/>
                </a:lnTo>
                <a:lnTo>
                  <a:pt x="1641188" y="121448"/>
                </a:lnTo>
                <a:lnTo>
                  <a:pt x="1606350" y="139506"/>
                </a:lnTo>
                <a:lnTo>
                  <a:pt x="1606350" y="151888"/>
                </a:lnTo>
                <a:lnTo>
                  <a:pt x="1641188" y="169945"/>
                </a:lnTo>
                <a:lnTo>
                  <a:pt x="1679921" y="175001"/>
                </a:lnTo>
                <a:lnTo>
                  <a:pt x="1733048" y="177581"/>
                </a:lnTo>
                <a:lnTo>
                  <a:pt x="1800338" y="178303"/>
                </a:lnTo>
                <a:lnTo>
                  <a:pt x="2101950" y="178303"/>
                </a:lnTo>
                <a:lnTo>
                  <a:pt x="2098336" y="189034"/>
                </a:lnTo>
                <a:lnTo>
                  <a:pt x="2071921" y="222053"/>
                </a:lnTo>
                <a:lnTo>
                  <a:pt x="2010132" y="250609"/>
                </a:lnTo>
                <a:lnTo>
                  <a:pt x="1968323" y="259613"/>
                </a:lnTo>
                <a:lnTo>
                  <a:pt x="1919360" y="265590"/>
                </a:lnTo>
                <a:lnTo>
                  <a:pt x="1863334" y="268907"/>
                </a:lnTo>
                <a:lnTo>
                  <a:pt x="1800338" y="269931"/>
                </a:lnTo>
                <a:close/>
              </a:path>
              <a:path w="5459095" h="792479">
                <a:moveTo>
                  <a:pt x="2101950" y="178303"/>
                </a:moveTo>
                <a:lnTo>
                  <a:pt x="1800338" y="178303"/>
                </a:lnTo>
                <a:lnTo>
                  <a:pt x="1867640" y="177581"/>
                </a:lnTo>
                <a:lnTo>
                  <a:pt x="1920858" y="175001"/>
                </a:lnTo>
                <a:lnTo>
                  <a:pt x="1959836" y="169945"/>
                </a:lnTo>
                <a:lnTo>
                  <a:pt x="1984420" y="161793"/>
                </a:lnTo>
                <a:lnTo>
                  <a:pt x="1991024" y="157666"/>
                </a:lnTo>
                <a:lnTo>
                  <a:pt x="1994325" y="151888"/>
                </a:lnTo>
                <a:lnTo>
                  <a:pt x="1994325" y="139506"/>
                </a:lnTo>
                <a:lnTo>
                  <a:pt x="1959836" y="121448"/>
                </a:lnTo>
                <a:lnTo>
                  <a:pt x="1920858" y="116392"/>
                </a:lnTo>
                <a:lnTo>
                  <a:pt x="1867640" y="113812"/>
                </a:lnTo>
                <a:lnTo>
                  <a:pt x="1800338" y="113090"/>
                </a:lnTo>
                <a:lnTo>
                  <a:pt x="2101853" y="113090"/>
                </a:lnTo>
                <a:lnTo>
                  <a:pt x="2105120" y="122867"/>
                </a:lnTo>
                <a:lnTo>
                  <a:pt x="2107416" y="146109"/>
                </a:lnTo>
                <a:lnTo>
                  <a:pt x="2105120" y="168887"/>
                </a:lnTo>
                <a:lnTo>
                  <a:pt x="2101950" y="178303"/>
                </a:lnTo>
                <a:close/>
              </a:path>
              <a:path w="5459095" h="792479">
                <a:moveTo>
                  <a:pt x="2140435" y="402008"/>
                </a:moveTo>
                <a:lnTo>
                  <a:pt x="1458589" y="402008"/>
                </a:lnTo>
                <a:lnTo>
                  <a:pt x="1458589" y="307903"/>
                </a:lnTo>
                <a:lnTo>
                  <a:pt x="2140435" y="307903"/>
                </a:lnTo>
                <a:lnTo>
                  <a:pt x="2140435" y="402008"/>
                </a:lnTo>
                <a:close/>
              </a:path>
              <a:path w="5459095" h="792479">
                <a:moveTo>
                  <a:pt x="2109893" y="788332"/>
                </a:moveTo>
                <a:lnTo>
                  <a:pt x="1506467" y="788332"/>
                </a:lnTo>
                <a:lnTo>
                  <a:pt x="1506467" y="570406"/>
                </a:lnTo>
                <a:lnTo>
                  <a:pt x="1979467" y="570406"/>
                </a:lnTo>
                <a:lnTo>
                  <a:pt x="1979467" y="534910"/>
                </a:lnTo>
                <a:lnTo>
                  <a:pt x="1506467" y="534910"/>
                </a:lnTo>
                <a:lnTo>
                  <a:pt x="1506467" y="443282"/>
                </a:lnTo>
                <a:lnTo>
                  <a:pt x="2092558" y="443282"/>
                </a:lnTo>
                <a:lnTo>
                  <a:pt x="2092558" y="661208"/>
                </a:lnTo>
                <a:lnTo>
                  <a:pt x="1619558" y="661208"/>
                </a:lnTo>
                <a:lnTo>
                  <a:pt x="1619558" y="696704"/>
                </a:lnTo>
                <a:lnTo>
                  <a:pt x="2109893" y="696704"/>
                </a:lnTo>
                <a:lnTo>
                  <a:pt x="2109893" y="788332"/>
                </a:lnTo>
                <a:close/>
              </a:path>
              <a:path w="5459095" h="792479">
                <a:moveTo>
                  <a:pt x="2861872" y="770997"/>
                </a:moveTo>
                <a:lnTo>
                  <a:pt x="2752909" y="770997"/>
                </a:lnTo>
                <a:lnTo>
                  <a:pt x="2752909" y="418518"/>
                </a:lnTo>
                <a:lnTo>
                  <a:pt x="2677790" y="418518"/>
                </a:lnTo>
                <a:lnTo>
                  <a:pt x="2677790" y="320286"/>
                </a:lnTo>
                <a:lnTo>
                  <a:pt x="2752909" y="320286"/>
                </a:lnTo>
                <a:lnTo>
                  <a:pt x="2752909" y="26415"/>
                </a:lnTo>
                <a:lnTo>
                  <a:pt x="2861872" y="26415"/>
                </a:lnTo>
                <a:lnTo>
                  <a:pt x="2861872" y="770997"/>
                </a:lnTo>
                <a:close/>
              </a:path>
              <a:path w="5459095" h="792479">
                <a:moveTo>
                  <a:pt x="2591115" y="729723"/>
                </a:moveTo>
                <a:lnTo>
                  <a:pt x="2391349" y="729723"/>
                </a:lnTo>
                <a:lnTo>
                  <a:pt x="2391349" y="35495"/>
                </a:lnTo>
                <a:lnTo>
                  <a:pt x="2668710" y="35495"/>
                </a:lnTo>
                <a:lnTo>
                  <a:pt x="2668710" y="133727"/>
                </a:lnTo>
                <a:lnTo>
                  <a:pt x="2501963" y="133727"/>
                </a:lnTo>
                <a:lnTo>
                  <a:pt x="2501963" y="329366"/>
                </a:lnTo>
                <a:lnTo>
                  <a:pt x="2650549" y="329366"/>
                </a:lnTo>
                <a:lnTo>
                  <a:pt x="2650549" y="426772"/>
                </a:lnTo>
                <a:lnTo>
                  <a:pt x="2501963" y="426772"/>
                </a:lnTo>
                <a:lnTo>
                  <a:pt x="2501963" y="631491"/>
                </a:lnTo>
                <a:lnTo>
                  <a:pt x="2697602" y="631491"/>
                </a:lnTo>
                <a:lnTo>
                  <a:pt x="2697602" y="715690"/>
                </a:lnTo>
                <a:lnTo>
                  <a:pt x="2674230" y="722410"/>
                </a:lnTo>
                <a:lnTo>
                  <a:pt x="2648073" y="726731"/>
                </a:lnTo>
                <a:lnTo>
                  <a:pt x="2620058" y="729040"/>
                </a:lnTo>
                <a:lnTo>
                  <a:pt x="2591115" y="729723"/>
                </a:lnTo>
                <a:close/>
              </a:path>
              <a:path w="5459095" h="792479">
                <a:moveTo>
                  <a:pt x="2697602" y="631491"/>
                </a:moveTo>
                <a:lnTo>
                  <a:pt x="2596893" y="631491"/>
                </a:lnTo>
                <a:lnTo>
                  <a:pt x="2623889" y="631130"/>
                </a:lnTo>
                <a:lnTo>
                  <a:pt x="2650033" y="629840"/>
                </a:lnTo>
                <a:lnTo>
                  <a:pt x="2674785" y="627312"/>
                </a:lnTo>
                <a:lnTo>
                  <a:pt x="2697602" y="623236"/>
                </a:lnTo>
                <a:lnTo>
                  <a:pt x="2697602" y="631491"/>
                </a:lnTo>
                <a:close/>
              </a:path>
              <a:path w="5459095" h="792479">
                <a:moveTo>
                  <a:pt x="3016237" y="780078"/>
                </a:moveTo>
                <a:lnTo>
                  <a:pt x="2906448" y="780078"/>
                </a:lnTo>
                <a:lnTo>
                  <a:pt x="2906448" y="22287"/>
                </a:lnTo>
                <a:lnTo>
                  <a:pt x="3016237" y="22287"/>
                </a:lnTo>
                <a:lnTo>
                  <a:pt x="3016237" y="780078"/>
                </a:lnTo>
                <a:close/>
              </a:path>
              <a:path w="5459095" h="792479">
                <a:moveTo>
                  <a:pt x="3492935" y="729723"/>
                </a:moveTo>
                <a:lnTo>
                  <a:pt x="3120644" y="729723"/>
                </a:lnTo>
                <a:lnTo>
                  <a:pt x="3120644" y="35495"/>
                </a:lnTo>
                <a:lnTo>
                  <a:pt x="3492935" y="35495"/>
                </a:lnTo>
                <a:lnTo>
                  <a:pt x="3492935" y="133727"/>
                </a:lnTo>
                <a:lnTo>
                  <a:pt x="3232909" y="133727"/>
                </a:lnTo>
                <a:lnTo>
                  <a:pt x="3232909" y="631491"/>
                </a:lnTo>
                <a:lnTo>
                  <a:pt x="3492935" y="631491"/>
                </a:lnTo>
                <a:lnTo>
                  <a:pt x="3492935" y="729723"/>
                </a:lnTo>
                <a:close/>
              </a:path>
              <a:path w="5459095" h="792479">
                <a:moveTo>
                  <a:pt x="3492935" y="631491"/>
                </a:moveTo>
                <a:lnTo>
                  <a:pt x="3381495" y="631491"/>
                </a:lnTo>
                <a:lnTo>
                  <a:pt x="3381495" y="133727"/>
                </a:lnTo>
                <a:lnTo>
                  <a:pt x="3492935" y="133727"/>
                </a:lnTo>
                <a:lnTo>
                  <a:pt x="3492935" y="631491"/>
                </a:lnTo>
                <a:close/>
              </a:path>
              <a:path w="5459095" h="792479">
                <a:moveTo>
                  <a:pt x="3715814" y="780078"/>
                </a:moveTo>
                <a:lnTo>
                  <a:pt x="3602724" y="780078"/>
                </a:lnTo>
                <a:lnTo>
                  <a:pt x="3602724" y="22287"/>
                </a:lnTo>
                <a:lnTo>
                  <a:pt x="3715814" y="22287"/>
                </a:lnTo>
                <a:lnTo>
                  <a:pt x="3715814" y="322762"/>
                </a:lnTo>
                <a:lnTo>
                  <a:pt x="3829731" y="322762"/>
                </a:lnTo>
                <a:lnTo>
                  <a:pt x="3829731" y="420169"/>
                </a:lnTo>
                <a:lnTo>
                  <a:pt x="3715814" y="420169"/>
                </a:lnTo>
                <a:lnTo>
                  <a:pt x="3715814" y="780078"/>
                </a:lnTo>
                <a:close/>
              </a:path>
              <a:path w="5459095" h="792479">
                <a:moveTo>
                  <a:pt x="4474001" y="525004"/>
                </a:moveTo>
                <a:lnTo>
                  <a:pt x="3868099" y="525004"/>
                </a:lnTo>
                <a:lnTo>
                  <a:pt x="3868099" y="229483"/>
                </a:lnTo>
                <a:lnTo>
                  <a:pt x="4352656" y="229483"/>
                </a:lnTo>
                <a:lnTo>
                  <a:pt x="4352656" y="133727"/>
                </a:lnTo>
                <a:lnTo>
                  <a:pt x="3868099" y="133727"/>
                </a:lnTo>
                <a:lnTo>
                  <a:pt x="3868099" y="35495"/>
                </a:lnTo>
                <a:lnTo>
                  <a:pt x="4465746" y="35495"/>
                </a:lnTo>
                <a:lnTo>
                  <a:pt x="4465746" y="327715"/>
                </a:lnTo>
                <a:lnTo>
                  <a:pt x="3981190" y="327715"/>
                </a:lnTo>
                <a:lnTo>
                  <a:pt x="3981190" y="426772"/>
                </a:lnTo>
                <a:lnTo>
                  <a:pt x="4474001" y="426772"/>
                </a:lnTo>
                <a:lnTo>
                  <a:pt x="4474001" y="525004"/>
                </a:lnTo>
                <a:close/>
              </a:path>
              <a:path w="5459095" h="792479">
                <a:moveTo>
                  <a:pt x="4224706" y="648826"/>
                </a:moveTo>
                <a:lnTo>
                  <a:pt x="4112441" y="648826"/>
                </a:lnTo>
                <a:lnTo>
                  <a:pt x="4112441" y="525004"/>
                </a:lnTo>
                <a:lnTo>
                  <a:pt x="4224706" y="525004"/>
                </a:lnTo>
                <a:lnTo>
                  <a:pt x="4224706" y="648826"/>
                </a:lnTo>
                <a:close/>
              </a:path>
              <a:path w="5459095" h="792479">
                <a:moveTo>
                  <a:pt x="4503718" y="747058"/>
                </a:moveTo>
                <a:lnTo>
                  <a:pt x="3830127" y="747058"/>
                </a:lnTo>
                <a:lnTo>
                  <a:pt x="3830127" y="648826"/>
                </a:lnTo>
                <a:lnTo>
                  <a:pt x="4503718" y="648826"/>
                </a:lnTo>
                <a:lnTo>
                  <a:pt x="4503718" y="747058"/>
                </a:lnTo>
                <a:close/>
              </a:path>
              <a:path w="5459095" h="792479">
                <a:moveTo>
                  <a:pt x="4999799" y="75944"/>
                </a:moveTo>
                <a:lnTo>
                  <a:pt x="4886709" y="75944"/>
                </a:lnTo>
                <a:lnTo>
                  <a:pt x="4886709" y="0"/>
                </a:lnTo>
                <a:lnTo>
                  <a:pt x="4999799" y="0"/>
                </a:lnTo>
                <a:lnTo>
                  <a:pt x="4999799" y="75944"/>
                </a:lnTo>
                <a:close/>
              </a:path>
              <a:path w="5459095" h="792479">
                <a:moveTo>
                  <a:pt x="5155815" y="169223"/>
                </a:moveTo>
                <a:lnTo>
                  <a:pt x="4724089" y="169223"/>
                </a:lnTo>
                <a:lnTo>
                  <a:pt x="4724089" y="75944"/>
                </a:lnTo>
                <a:lnTo>
                  <a:pt x="5155815" y="75944"/>
                </a:lnTo>
                <a:lnTo>
                  <a:pt x="5155815" y="169223"/>
                </a:lnTo>
                <a:close/>
              </a:path>
              <a:path w="5459095" h="792479">
                <a:moveTo>
                  <a:pt x="4941190" y="519226"/>
                </a:moveTo>
                <a:lnTo>
                  <a:pt x="4896743" y="516014"/>
                </a:lnTo>
                <a:lnTo>
                  <a:pt x="4856785" y="506534"/>
                </a:lnTo>
                <a:lnTo>
                  <a:pt x="4793429" y="469697"/>
                </a:lnTo>
                <a:lnTo>
                  <a:pt x="4758759" y="421716"/>
                </a:lnTo>
                <a:lnTo>
                  <a:pt x="4746377" y="360734"/>
                </a:lnTo>
                <a:lnTo>
                  <a:pt x="4749550" y="328257"/>
                </a:lnTo>
                <a:lnTo>
                  <a:pt x="4773541" y="273207"/>
                </a:lnTo>
                <a:lnTo>
                  <a:pt x="4822089" y="229973"/>
                </a:lnTo>
                <a:lnTo>
                  <a:pt x="4896743" y="204744"/>
                </a:lnTo>
                <a:lnTo>
                  <a:pt x="4941190" y="201416"/>
                </a:lnTo>
                <a:lnTo>
                  <a:pt x="4985650" y="204744"/>
                </a:lnTo>
                <a:lnTo>
                  <a:pt x="5025699" y="214418"/>
                </a:lnTo>
                <a:lnTo>
                  <a:pt x="5060640" y="229973"/>
                </a:lnTo>
                <a:lnTo>
                  <a:pt x="5109317" y="273207"/>
                </a:lnTo>
                <a:lnTo>
                  <a:pt x="5120229" y="292219"/>
                </a:lnTo>
                <a:lnTo>
                  <a:pt x="4941190" y="292219"/>
                </a:lnTo>
                <a:lnTo>
                  <a:pt x="4920850" y="293883"/>
                </a:lnTo>
                <a:lnTo>
                  <a:pt x="4872676" y="316984"/>
                </a:lnTo>
                <a:lnTo>
                  <a:pt x="4855340" y="360734"/>
                </a:lnTo>
                <a:lnTo>
                  <a:pt x="4856424" y="373129"/>
                </a:lnTo>
                <a:lnTo>
                  <a:pt x="4886051" y="414145"/>
                </a:lnTo>
                <a:lnTo>
                  <a:pt x="4941190" y="428423"/>
                </a:lnTo>
                <a:lnTo>
                  <a:pt x="5120274" y="428423"/>
                </a:lnTo>
                <a:lnTo>
                  <a:pt x="5109317" y="447448"/>
                </a:lnTo>
                <a:lnTo>
                  <a:pt x="5089777" y="469697"/>
                </a:lnTo>
                <a:lnTo>
                  <a:pt x="5060640" y="491018"/>
                </a:lnTo>
                <a:lnTo>
                  <a:pt x="5025699" y="506534"/>
                </a:lnTo>
                <a:lnTo>
                  <a:pt x="4985650" y="516014"/>
                </a:lnTo>
                <a:lnTo>
                  <a:pt x="4941190" y="519226"/>
                </a:lnTo>
                <a:close/>
              </a:path>
              <a:path w="5459095" h="792479">
                <a:moveTo>
                  <a:pt x="5120274" y="428423"/>
                </a:moveTo>
                <a:lnTo>
                  <a:pt x="4941190" y="428423"/>
                </a:lnTo>
                <a:lnTo>
                  <a:pt x="4962008" y="426759"/>
                </a:lnTo>
                <a:lnTo>
                  <a:pt x="4980813" y="421923"/>
                </a:lnTo>
                <a:lnTo>
                  <a:pt x="5018115" y="394514"/>
                </a:lnTo>
                <a:lnTo>
                  <a:pt x="5027866" y="360734"/>
                </a:lnTo>
                <a:lnTo>
                  <a:pt x="5026782" y="347862"/>
                </a:lnTo>
                <a:lnTo>
                  <a:pt x="4997142" y="306497"/>
                </a:lnTo>
                <a:lnTo>
                  <a:pt x="4941190" y="292219"/>
                </a:lnTo>
                <a:lnTo>
                  <a:pt x="5120229" y="292219"/>
                </a:lnTo>
                <a:lnTo>
                  <a:pt x="5124137" y="299029"/>
                </a:lnTo>
                <a:lnTo>
                  <a:pt x="5133540" y="328257"/>
                </a:lnTo>
                <a:lnTo>
                  <a:pt x="5136829" y="360734"/>
                </a:lnTo>
                <a:lnTo>
                  <a:pt x="5133540" y="392734"/>
                </a:lnTo>
                <a:lnTo>
                  <a:pt x="5124137" y="421716"/>
                </a:lnTo>
                <a:lnTo>
                  <a:pt x="5120274" y="428423"/>
                </a:lnTo>
                <a:close/>
              </a:path>
              <a:path w="5459095" h="792479">
                <a:moveTo>
                  <a:pt x="5353930" y="576184"/>
                </a:moveTo>
                <a:lnTo>
                  <a:pt x="5240839" y="576184"/>
                </a:lnTo>
                <a:lnTo>
                  <a:pt x="5240839" y="22287"/>
                </a:lnTo>
                <a:lnTo>
                  <a:pt x="5353930" y="22287"/>
                </a:lnTo>
                <a:lnTo>
                  <a:pt x="5353930" y="228657"/>
                </a:lnTo>
                <a:lnTo>
                  <a:pt x="5458766" y="228657"/>
                </a:lnTo>
                <a:lnTo>
                  <a:pt x="5458766" y="327715"/>
                </a:lnTo>
                <a:lnTo>
                  <a:pt x="5353930" y="327715"/>
                </a:lnTo>
                <a:lnTo>
                  <a:pt x="5353930" y="576184"/>
                </a:lnTo>
                <a:close/>
              </a:path>
              <a:path w="5459095" h="792479">
                <a:moveTo>
                  <a:pt x="5367138" y="783379"/>
                </a:moveTo>
                <a:lnTo>
                  <a:pt x="4790128" y="783379"/>
                </a:lnTo>
                <a:lnTo>
                  <a:pt x="4790128" y="550594"/>
                </a:lnTo>
                <a:lnTo>
                  <a:pt x="4903218" y="550594"/>
                </a:lnTo>
                <a:lnTo>
                  <a:pt x="4903218" y="685147"/>
                </a:lnTo>
                <a:lnTo>
                  <a:pt x="5367138" y="685147"/>
                </a:lnTo>
                <a:lnTo>
                  <a:pt x="5367138" y="78337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0115" y="4866439"/>
            <a:ext cx="2842260" cy="758190"/>
          </a:xfrm>
          <a:custGeom>
            <a:avLst/>
            <a:gdLst/>
            <a:ahLst/>
            <a:cxnLst/>
            <a:rect l="l" t="t" r="r" b="b"/>
            <a:pathLst>
              <a:path w="2842259" h="758189">
                <a:moveTo>
                  <a:pt x="595170" y="609203"/>
                </a:moveTo>
                <a:lnTo>
                  <a:pt x="352479" y="609203"/>
                </a:lnTo>
                <a:lnTo>
                  <a:pt x="395133" y="607333"/>
                </a:lnTo>
                <a:lnTo>
                  <a:pt x="431209" y="601671"/>
                </a:lnTo>
                <a:lnTo>
                  <a:pt x="460320" y="592139"/>
                </a:lnTo>
                <a:lnTo>
                  <a:pt x="482079" y="578661"/>
                </a:lnTo>
                <a:lnTo>
                  <a:pt x="482079" y="0"/>
                </a:lnTo>
                <a:lnTo>
                  <a:pt x="595170" y="0"/>
                </a:lnTo>
                <a:lnTo>
                  <a:pt x="595170" y="300474"/>
                </a:lnTo>
                <a:lnTo>
                  <a:pt x="709086" y="300474"/>
                </a:lnTo>
                <a:lnTo>
                  <a:pt x="709086" y="397881"/>
                </a:lnTo>
                <a:lnTo>
                  <a:pt x="595170" y="397881"/>
                </a:lnTo>
                <a:lnTo>
                  <a:pt x="595170" y="609203"/>
                </a:lnTo>
                <a:close/>
              </a:path>
              <a:path w="2842259" h="758189">
                <a:moveTo>
                  <a:pt x="330191" y="707435"/>
                </a:moveTo>
                <a:lnTo>
                  <a:pt x="0" y="707435"/>
                </a:lnTo>
                <a:lnTo>
                  <a:pt x="0" y="13207"/>
                </a:lnTo>
                <a:lnTo>
                  <a:pt x="372291" y="13207"/>
                </a:lnTo>
                <a:lnTo>
                  <a:pt x="372291" y="111439"/>
                </a:lnTo>
                <a:lnTo>
                  <a:pt x="112265" y="111439"/>
                </a:lnTo>
                <a:lnTo>
                  <a:pt x="112265" y="609203"/>
                </a:lnTo>
                <a:lnTo>
                  <a:pt x="595170" y="609203"/>
                </a:lnTo>
                <a:lnTo>
                  <a:pt x="595170" y="670289"/>
                </a:lnTo>
                <a:lnTo>
                  <a:pt x="482079" y="670289"/>
                </a:lnTo>
                <a:lnTo>
                  <a:pt x="457999" y="686540"/>
                </a:lnTo>
                <a:lnTo>
                  <a:pt x="423780" y="698149"/>
                </a:lnTo>
                <a:lnTo>
                  <a:pt x="380739" y="705114"/>
                </a:lnTo>
                <a:lnTo>
                  <a:pt x="330191" y="707435"/>
                </a:lnTo>
                <a:close/>
              </a:path>
              <a:path w="2842259" h="758189">
                <a:moveTo>
                  <a:pt x="595170" y="757790"/>
                </a:moveTo>
                <a:lnTo>
                  <a:pt x="482079" y="757790"/>
                </a:lnTo>
                <a:lnTo>
                  <a:pt x="482079" y="670289"/>
                </a:lnTo>
                <a:lnTo>
                  <a:pt x="595170" y="670289"/>
                </a:lnTo>
                <a:lnTo>
                  <a:pt x="595170" y="757790"/>
                </a:lnTo>
                <a:close/>
              </a:path>
              <a:path w="2842259" h="758189">
                <a:moveTo>
                  <a:pt x="922457" y="717341"/>
                </a:moveTo>
                <a:lnTo>
                  <a:pt x="880202" y="713214"/>
                </a:lnTo>
                <a:lnTo>
                  <a:pt x="841972" y="701038"/>
                </a:lnTo>
                <a:lnTo>
                  <a:pt x="808695" y="681123"/>
                </a:lnTo>
                <a:lnTo>
                  <a:pt x="781300" y="653779"/>
                </a:lnTo>
                <a:lnTo>
                  <a:pt x="761091" y="620256"/>
                </a:lnTo>
                <a:lnTo>
                  <a:pt x="746201" y="580128"/>
                </a:lnTo>
                <a:lnTo>
                  <a:pt x="735898" y="533672"/>
                </a:lnTo>
                <a:lnTo>
                  <a:pt x="729447" y="481162"/>
                </a:lnTo>
                <a:lnTo>
                  <a:pt x="726114" y="422836"/>
                </a:lnTo>
                <a:lnTo>
                  <a:pt x="725167" y="359083"/>
                </a:lnTo>
                <a:lnTo>
                  <a:pt x="726115" y="295640"/>
                </a:lnTo>
                <a:lnTo>
                  <a:pt x="729447" y="237585"/>
                </a:lnTo>
                <a:lnTo>
                  <a:pt x="735898" y="185216"/>
                </a:lnTo>
                <a:lnTo>
                  <a:pt x="746201" y="138833"/>
                </a:lnTo>
                <a:lnTo>
                  <a:pt x="761091" y="98732"/>
                </a:lnTo>
                <a:lnTo>
                  <a:pt x="781300" y="65212"/>
                </a:lnTo>
                <a:lnTo>
                  <a:pt x="808695" y="37739"/>
                </a:lnTo>
                <a:lnTo>
                  <a:pt x="841972" y="17541"/>
                </a:lnTo>
                <a:lnTo>
                  <a:pt x="880202" y="5081"/>
                </a:lnTo>
                <a:lnTo>
                  <a:pt x="922457" y="825"/>
                </a:lnTo>
                <a:lnTo>
                  <a:pt x="965175" y="5081"/>
                </a:lnTo>
                <a:lnTo>
                  <a:pt x="1003560" y="17541"/>
                </a:lnTo>
                <a:lnTo>
                  <a:pt x="1036682" y="37739"/>
                </a:lnTo>
                <a:lnTo>
                  <a:pt x="1063614" y="65212"/>
                </a:lnTo>
                <a:lnTo>
                  <a:pt x="1083884" y="98732"/>
                </a:lnTo>
                <a:lnTo>
                  <a:pt x="1084006" y="99057"/>
                </a:lnTo>
                <a:lnTo>
                  <a:pt x="922457" y="99057"/>
                </a:lnTo>
                <a:lnTo>
                  <a:pt x="905805" y="100889"/>
                </a:lnTo>
                <a:lnTo>
                  <a:pt x="867149" y="127123"/>
                </a:lnTo>
                <a:lnTo>
                  <a:pt x="845700" y="192726"/>
                </a:lnTo>
                <a:lnTo>
                  <a:pt x="840226" y="239989"/>
                </a:lnTo>
                <a:lnTo>
                  <a:pt x="837406" y="295732"/>
                </a:lnTo>
                <a:lnTo>
                  <a:pt x="836607" y="359083"/>
                </a:lnTo>
                <a:lnTo>
                  <a:pt x="837408" y="422874"/>
                </a:lnTo>
                <a:lnTo>
                  <a:pt x="840226" y="478824"/>
                </a:lnTo>
                <a:lnTo>
                  <a:pt x="845700" y="526213"/>
                </a:lnTo>
                <a:lnTo>
                  <a:pt x="854464" y="564172"/>
                </a:lnTo>
                <a:lnTo>
                  <a:pt x="877765" y="603915"/>
                </a:lnTo>
                <a:lnTo>
                  <a:pt x="922457" y="619935"/>
                </a:lnTo>
                <a:lnTo>
                  <a:pt x="1084004" y="619935"/>
                </a:lnTo>
                <a:lnTo>
                  <a:pt x="1083884" y="620256"/>
                </a:lnTo>
                <a:lnTo>
                  <a:pt x="1063614" y="653779"/>
                </a:lnTo>
                <a:lnTo>
                  <a:pt x="1036682" y="681123"/>
                </a:lnTo>
                <a:lnTo>
                  <a:pt x="1003560" y="701038"/>
                </a:lnTo>
                <a:lnTo>
                  <a:pt x="965175" y="713214"/>
                </a:lnTo>
                <a:lnTo>
                  <a:pt x="922457" y="717341"/>
                </a:lnTo>
                <a:close/>
              </a:path>
              <a:path w="2842259" h="758189">
                <a:moveTo>
                  <a:pt x="1084004" y="619935"/>
                </a:moveTo>
                <a:lnTo>
                  <a:pt x="922457" y="619935"/>
                </a:lnTo>
                <a:lnTo>
                  <a:pt x="939237" y="618103"/>
                </a:lnTo>
                <a:lnTo>
                  <a:pt x="954547" y="612712"/>
                </a:lnTo>
                <a:lnTo>
                  <a:pt x="991189" y="564172"/>
                </a:lnTo>
                <a:lnTo>
                  <a:pt x="999748" y="526213"/>
                </a:lnTo>
                <a:lnTo>
                  <a:pt x="1004978" y="478824"/>
                </a:lnTo>
                <a:lnTo>
                  <a:pt x="1007593" y="422836"/>
                </a:lnTo>
                <a:lnTo>
                  <a:pt x="1008306" y="359083"/>
                </a:lnTo>
                <a:lnTo>
                  <a:pt x="1007589" y="295640"/>
                </a:lnTo>
                <a:lnTo>
                  <a:pt x="1004978" y="239989"/>
                </a:lnTo>
                <a:lnTo>
                  <a:pt x="999748" y="192726"/>
                </a:lnTo>
                <a:lnTo>
                  <a:pt x="991189" y="154813"/>
                </a:lnTo>
                <a:lnTo>
                  <a:pt x="967845" y="115076"/>
                </a:lnTo>
                <a:lnTo>
                  <a:pt x="922457" y="99057"/>
                </a:lnTo>
                <a:lnTo>
                  <a:pt x="1084006" y="99057"/>
                </a:lnTo>
                <a:lnTo>
                  <a:pt x="1098926" y="138833"/>
                </a:lnTo>
                <a:lnTo>
                  <a:pt x="1109428" y="185216"/>
                </a:lnTo>
                <a:lnTo>
                  <a:pt x="1116077" y="237585"/>
                </a:lnTo>
                <a:lnTo>
                  <a:pt x="1119564" y="295732"/>
                </a:lnTo>
                <a:lnTo>
                  <a:pt x="1120572" y="359083"/>
                </a:lnTo>
                <a:lnTo>
                  <a:pt x="1119563" y="422874"/>
                </a:lnTo>
                <a:lnTo>
                  <a:pt x="1116077" y="481162"/>
                </a:lnTo>
                <a:lnTo>
                  <a:pt x="1109428" y="533672"/>
                </a:lnTo>
                <a:lnTo>
                  <a:pt x="1098926" y="580128"/>
                </a:lnTo>
                <a:lnTo>
                  <a:pt x="1084004" y="619935"/>
                </a:lnTo>
                <a:close/>
              </a:path>
              <a:path w="2842259" h="758189">
                <a:moveTo>
                  <a:pt x="1343451" y="757790"/>
                </a:moveTo>
                <a:lnTo>
                  <a:pt x="1230360" y="757790"/>
                </a:lnTo>
                <a:lnTo>
                  <a:pt x="1230360" y="0"/>
                </a:lnTo>
                <a:lnTo>
                  <a:pt x="1343451" y="0"/>
                </a:lnTo>
                <a:lnTo>
                  <a:pt x="1343451" y="757790"/>
                </a:lnTo>
                <a:close/>
              </a:path>
              <a:path w="2842259" h="758189">
                <a:moveTo>
                  <a:pt x="2072746" y="291394"/>
                </a:moveTo>
                <a:lnTo>
                  <a:pt x="1959655" y="291394"/>
                </a:lnTo>
                <a:lnTo>
                  <a:pt x="1959655" y="0"/>
                </a:lnTo>
                <a:lnTo>
                  <a:pt x="2072746" y="0"/>
                </a:lnTo>
                <a:lnTo>
                  <a:pt x="2072746" y="291394"/>
                </a:lnTo>
                <a:close/>
              </a:path>
              <a:path w="2842259" h="758189">
                <a:moveTo>
                  <a:pt x="1651752" y="717341"/>
                </a:moveTo>
                <a:lnTo>
                  <a:pt x="1609497" y="713214"/>
                </a:lnTo>
                <a:lnTo>
                  <a:pt x="1571267" y="701038"/>
                </a:lnTo>
                <a:lnTo>
                  <a:pt x="1537990" y="681123"/>
                </a:lnTo>
                <a:lnTo>
                  <a:pt x="1510595" y="653779"/>
                </a:lnTo>
                <a:lnTo>
                  <a:pt x="1490386" y="620256"/>
                </a:lnTo>
                <a:lnTo>
                  <a:pt x="1475496" y="580128"/>
                </a:lnTo>
                <a:lnTo>
                  <a:pt x="1465193" y="533672"/>
                </a:lnTo>
                <a:lnTo>
                  <a:pt x="1458742" y="481162"/>
                </a:lnTo>
                <a:lnTo>
                  <a:pt x="1455409" y="422836"/>
                </a:lnTo>
                <a:lnTo>
                  <a:pt x="1454462" y="359083"/>
                </a:lnTo>
                <a:lnTo>
                  <a:pt x="1455410" y="295640"/>
                </a:lnTo>
                <a:lnTo>
                  <a:pt x="1458742" y="237585"/>
                </a:lnTo>
                <a:lnTo>
                  <a:pt x="1465193" y="185216"/>
                </a:lnTo>
                <a:lnTo>
                  <a:pt x="1475496" y="138833"/>
                </a:lnTo>
                <a:lnTo>
                  <a:pt x="1490386" y="98732"/>
                </a:lnTo>
                <a:lnTo>
                  <a:pt x="1510595" y="65212"/>
                </a:lnTo>
                <a:lnTo>
                  <a:pt x="1537990" y="37739"/>
                </a:lnTo>
                <a:lnTo>
                  <a:pt x="1571267" y="17541"/>
                </a:lnTo>
                <a:lnTo>
                  <a:pt x="1609497" y="5081"/>
                </a:lnTo>
                <a:lnTo>
                  <a:pt x="1651752" y="825"/>
                </a:lnTo>
                <a:lnTo>
                  <a:pt x="1694470" y="5081"/>
                </a:lnTo>
                <a:lnTo>
                  <a:pt x="1732855" y="17541"/>
                </a:lnTo>
                <a:lnTo>
                  <a:pt x="1765977" y="37739"/>
                </a:lnTo>
                <a:lnTo>
                  <a:pt x="1792909" y="65212"/>
                </a:lnTo>
                <a:lnTo>
                  <a:pt x="1812931" y="98245"/>
                </a:lnTo>
                <a:lnTo>
                  <a:pt x="1813239" y="99057"/>
                </a:lnTo>
                <a:lnTo>
                  <a:pt x="1651752" y="99057"/>
                </a:lnTo>
                <a:lnTo>
                  <a:pt x="1635100" y="100889"/>
                </a:lnTo>
                <a:lnTo>
                  <a:pt x="1596444" y="127123"/>
                </a:lnTo>
                <a:lnTo>
                  <a:pt x="1574995" y="192726"/>
                </a:lnTo>
                <a:lnTo>
                  <a:pt x="1569521" y="239989"/>
                </a:lnTo>
                <a:lnTo>
                  <a:pt x="1566701" y="295732"/>
                </a:lnTo>
                <a:lnTo>
                  <a:pt x="1565902" y="359083"/>
                </a:lnTo>
                <a:lnTo>
                  <a:pt x="1566703" y="422874"/>
                </a:lnTo>
                <a:lnTo>
                  <a:pt x="1569521" y="478824"/>
                </a:lnTo>
                <a:lnTo>
                  <a:pt x="1574995" y="526213"/>
                </a:lnTo>
                <a:lnTo>
                  <a:pt x="1583758" y="564172"/>
                </a:lnTo>
                <a:lnTo>
                  <a:pt x="1607060" y="603915"/>
                </a:lnTo>
                <a:lnTo>
                  <a:pt x="1651752" y="619935"/>
                </a:lnTo>
                <a:lnTo>
                  <a:pt x="1813223" y="619935"/>
                </a:lnTo>
                <a:lnTo>
                  <a:pt x="1811917" y="623206"/>
                </a:lnTo>
                <a:lnTo>
                  <a:pt x="1792909" y="653779"/>
                </a:lnTo>
                <a:lnTo>
                  <a:pt x="1765977" y="681123"/>
                </a:lnTo>
                <a:lnTo>
                  <a:pt x="1732855" y="701038"/>
                </a:lnTo>
                <a:lnTo>
                  <a:pt x="1694470" y="713214"/>
                </a:lnTo>
                <a:lnTo>
                  <a:pt x="1651752" y="717341"/>
                </a:lnTo>
                <a:close/>
              </a:path>
              <a:path w="2842259" h="758189">
                <a:moveTo>
                  <a:pt x="1813223" y="619935"/>
                </a:moveTo>
                <a:lnTo>
                  <a:pt x="1651752" y="619935"/>
                </a:lnTo>
                <a:lnTo>
                  <a:pt x="1668532" y="618103"/>
                </a:lnTo>
                <a:lnTo>
                  <a:pt x="1683842" y="612712"/>
                </a:lnTo>
                <a:lnTo>
                  <a:pt x="1720484" y="564172"/>
                </a:lnTo>
                <a:lnTo>
                  <a:pt x="1729043" y="526213"/>
                </a:lnTo>
                <a:lnTo>
                  <a:pt x="1734273" y="478824"/>
                </a:lnTo>
                <a:lnTo>
                  <a:pt x="1736888" y="422836"/>
                </a:lnTo>
                <a:lnTo>
                  <a:pt x="1737601" y="359083"/>
                </a:lnTo>
                <a:lnTo>
                  <a:pt x="1736884" y="295640"/>
                </a:lnTo>
                <a:lnTo>
                  <a:pt x="1734273" y="239989"/>
                </a:lnTo>
                <a:lnTo>
                  <a:pt x="1729043" y="192726"/>
                </a:lnTo>
                <a:lnTo>
                  <a:pt x="1720484" y="154813"/>
                </a:lnTo>
                <a:lnTo>
                  <a:pt x="1697140" y="115076"/>
                </a:lnTo>
                <a:lnTo>
                  <a:pt x="1651752" y="99057"/>
                </a:lnTo>
                <a:lnTo>
                  <a:pt x="1813239" y="99057"/>
                </a:lnTo>
                <a:lnTo>
                  <a:pt x="1827882" y="137696"/>
                </a:lnTo>
                <a:lnTo>
                  <a:pt x="1838435" y="183249"/>
                </a:lnTo>
                <a:lnTo>
                  <a:pt x="1845264" y="234588"/>
                </a:lnTo>
                <a:lnTo>
                  <a:pt x="1849041" y="291394"/>
                </a:lnTo>
                <a:lnTo>
                  <a:pt x="2072746" y="291394"/>
                </a:lnTo>
                <a:lnTo>
                  <a:pt x="2072746" y="389626"/>
                </a:lnTo>
                <a:lnTo>
                  <a:pt x="1849867" y="389626"/>
                </a:lnTo>
                <a:lnTo>
                  <a:pt x="1848055" y="446339"/>
                </a:lnTo>
                <a:lnTo>
                  <a:pt x="1843905" y="498283"/>
                </a:lnTo>
                <a:lnTo>
                  <a:pt x="1836865" y="545229"/>
                </a:lnTo>
                <a:lnTo>
                  <a:pt x="1826386" y="586946"/>
                </a:lnTo>
                <a:lnTo>
                  <a:pt x="1813223" y="619935"/>
                </a:lnTo>
                <a:close/>
              </a:path>
              <a:path w="2842259" h="758189">
                <a:moveTo>
                  <a:pt x="2072746" y="757790"/>
                </a:moveTo>
                <a:lnTo>
                  <a:pt x="1959655" y="757790"/>
                </a:lnTo>
                <a:lnTo>
                  <a:pt x="1959655" y="389626"/>
                </a:lnTo>
                <a:lnTo>
                  <a:pt x="2072746" y="389626"/>
                </a:lnTo>
                <a:lnTo>
                  <a:pt x="2072746" y="757790"/>
                </a:lnTo>
                <a:close/>
              </a:path>
              <a:path w="2842259" h="758189">
                <a:moveTo>
                  <a:pt x="2811947" y="510971"/>
                </a:moveTo>
                <a:lnTo>
                  <a:pt x="2206045" y="510971"/>
                </a:lnTo>
                <a:lnTo>
                  <a:pt x="2206045" y="13207"/>
                </a:lnTo>
                <a:lnTo>
                  <a:pt x="2803692" y="13207"/>
                </a:lnTo>
                <a:lnTo>
                  <a:pt x="2803692" y="111439"/>
                </a:lnTo>
                <a:lnTo>
                  <a:pt x="2319136" y="111439"/>
                </a:lnTo>
                <a:lnTo>
                  <a:pt x="2319136" y="212148"/>
                </a:lnTo>
                <a:lnTo>
                  <a:pt x="2794612" y="212148"/>
                </a:lnTo>
                <a:lnTo>
                  <a:pt x="2794612" y="309554"/>
                </a:lnTo>
                <a:lnTo>
                  <a:pt x="2319136" y="309554"/>
                </a:lnTo>
                <a:lnTo>
                  <a:pt x="2319136" y="413565"/>
                </a:lnTo>
                <a:lnTo>
                  <a:pt x="2811947" y="413565"/>
                </a:lnTo>
                <a:lnTo>
                  <a:pt x="2811947" y="510971"/>
                </a:lnTo>
                <a:close/>
              </a:path>
              <a:path w="2842259" h="758189">
                <a:moveTo>
                  <a:pt x="2841664" y="724770"/>
                </a:moveTo>
                <a:lnTo>
                  <a:pt x="2168073" y="724770"/>
                </a:lnTo>
                <a:lnTo>
                  <a:pt x="2168073" y="626538"/>
                </a:lnTo>
                <a:lnTo>
                  <a:pt x="2841664" y="626538"/>
                </a:lnTo>
                <a:lnTo>
                  <a:pt x="2841664" y="724770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17740" y="4862312"/>
            <a:ext cx="1353820" cy="770255"/>
          </a:xfrm>
          <a:custGeom>
            <a:avLst/>
            <a:gdLst/>
            <a:ahLst/>
            <a:cxnLst/>
            <a:rect l="l" t="t" r="r" b="b"/>
            <a:pathLst>
              <a:path w="1353820" h="770254">
                <a:moveTo>
                  <a:pt x="475476" y="294696"/>
                </a:moveTo>
                <a:lnTo>
                  <a:pt x="365687" y="294696"/>
                </a:lnTo>
                <a:lnTo>
                  <a:pt x="365687" y="8254"/>
                </a:lnTo>
                <a:lnTo>
                  <a:pt x="475476" y="8254"/>
                </a:lnTo>
                <a:lnTo>
                  <a:pt x="475476" y="294696"/>
                </a:lnTo>
                <a:close/>
              </a:path>
              <a:path w="1353820" h="770254">
                <a:moveTo>
                  <a:pt x="0" y="720643"/>
                </a:moveTo>
                <a:lnTo>
                  <a:pt x="0" y="610854"/>
                </a:lnTo>
                <a:lnTo>
                  <a:pt x="36778" y="594640"/>
                </a:lnTo>
                <a:lnTo>
                  <a:pt x="69942" y="572923"/>
                </a:lnTo>
                <a:lnTo>
                  <a:pt x="99302" y="545641"/>
                </a:lnTo>
                <a:lnTo>
                  <a:pt x="124666" y="512734"/>
                </a:lnTo>
                <a:lnTo>
                  <a:pt x="145846" y="474141"/>
                </a:lnTo>
                <a:lnTo>
                  <a:pt x="162650" y="429799"/>
                </a:lnTo>
                <a:lnTo>
                  <a:pt x="174888" y="379649"/>
                </a:lnTo>
                <a:lnTo>
                  <a:pt x="182370" y="323628"/>
                </a:lnTo>
                <a:lnTo>
                  <a:pt x="184907" y="261676"/>
                </a:lnTo>
                <a:lnTo>
                  <a:pt x="184907" y="115567"/>
                </a:lnTo>
                <a:lnTo>
                  <a:pt x="9080" y="115567"/>
                </a:lnTo>
                <a:lnTo>
                  <a:pt x="9080" y="17335"/>
                </a:lnTo>
                <a:lnTo>
                  <a:pt x="295521" y="17335"/>
                </a:lnTo>
                <a:lnTo>
                  <a:pt x="295418" y="276019"/>
                </a:lnTo>
                <a:lnTo>
                  <a:pt x="295173" y="285396"/>
                </a:lnTo>
                <a:lnTo>
                  <a:pt x="294696" y="294696"/>
                </a:lnTo>
                <a:lnTo>
                  <a:pt x="475476" y="294696"/>
                </a:lnTo>
                <a:lnTo>
                  <a:pt x="475476" y="393753"/>
                </a:lnTo>
                <a:lnTo>
                  <a:pt x="284790" y="393753"/>
                </a:lnTo>
                <a:lnTo>
                  <a:pt x="274632" y="441331"/>
                </a:lnTo>
                <a:lnTo>
                  <a:pt x="260877" y="485916"/>
                </a:lnTo>
                <a:lnTo>
                  <a:pt x="243349" y="527392"/>
                </a:lnTo>
                <a:lnTo>
                  <a:pt x="221869" y="565638"/>
                </a:lnTo>
                <a:lnTo>
                  <a:pt x="196257" y="600536"/>
                </a:lnTo>
                <a:lnTo>
                  <a:pt x="166337" y="631967"/>
                </a:lnTo>
                <a:lnTo>
                  <a:pt x="131929" y="659812"/>
                </a:lnTo>
                <a:lnTo>
                  <a:pt x="92856" y="683952"/>
                </a:lnTo>
                <a:lnTo>
                  <a:pt x="48939" y="704269"/>
                </a:lnTo>
                <a:lnTo>
                  <a:pt x="0" y="720643"/>
                </a:lnTo>
                <a:close/>
              </a:path>
              <a:path w="1353820" h="770254">
                <a:moveTo>
                  <a:pt x="475476" y="752837"/>
                </a:moveTo>
                <a:lnTo>
                  <a:pt x="365687" y="752837"/>
                </a:lnTo>
                <a:lnTo>
                  <a:pt x="365687" y="393753"/>
                </a:lnTo>
                <a:lnTo>
                  <a:pt x="475476" y="393753"/>
                </a:lnTo>
                <a:lnTo>
                  <a:pt x="475476" y="752837"/>
                </a:lnTo>
                <a:close/>
              </a:path>
              <a:path w="1353820" h="770254">
                <a:moveTo>
                  <a:pt x="633968" y="761917"/>
                </a:moveTo>
                <a:lnTo>
                  <a:pt x="524179" y="761917"/>
                </a:lnTo>
                <a:lnTo>
                  <a:pt x="524179" y="4127"/>
                </a:lnTo>
                <a:lnTo>
                  <a:pt x="633968" y="4127"/>
                </a:lnTo>
                <a:lnTo>
                  <a:pt x="633968" y="761917"/>
                </a:lnTo>
                <a:close/>
              </a:path>
              <a:path w="1353820" h="770254">
                <a:moveTo>
                  <a:pt x="929886" y="407786"/>
                </a:moveTo>
                <a:lnTo>
                  <a:pt x="890637" y="405168"/>
                </a:lnTo>
                <a:lnTo>
                  <a:pt x="822973" y="384454"/>
                </a:lnTo>
                <a:lnTo>
                  <a:pt x="766905" y="336576"/>
                </a:lnTo>
                <a:lnTo>
                  <a:pt x="746217" y="299133"/>
                </a:lnTo>
                <a:lnTo>
                  <a:pt x="733577" y="254724"/>
                </a:lnTo>
                <a:lnTo>
                  <a:pt x="729294" y="203893"/>
                </a:lnTo>
                <a:lnTo>
                  <a:pt x="733577" y="152713"/>
                </a:lnTo>
                <a:lnTo>
                  <a:pt x="746217" y="108344"/>
                </a:lnTo>
                <a:lnTo>
                  <a:pt x="766905" y="71094"/>
                </a:lnTo>
                <a:lnTo>
                  <a:pt x="795333" y="41273"/>
                </a:lnTo>
                <a:lnTo>
                  <a:pt x="854870" y="10421"/>
                </a:lnTo>
                <a:lnTo>
                  <a:pt x="929886" y="0"/>
                </a:lnTo>
                <a:lnTo>
                  <a:pt x="969135" y="2618"/>
                </a:lnTo>
                <a:lnTo>
                  <a:pt x="1036798" y="23332"/>
                </a:lnTo>
                <a:lnTo>
                  <a:pt x="1092867" y="71094"/>
                </a:lnTo>
                <a:lnTo>
                  <a:pt x="1107022" y="96581"/>
                </a:lnTo>
                <a:lnTo>
                  <a:pt x="929886" y="96581"/>
                </a:lnTo>
                <a:lnTo>
                  <a:pt x="912112" y="97961"/>
                </a:lnTo>
                <a:lnTo>
                  <a:pt x="869626" y="118043"/>
                </a:lnTo>
                <a:lnTo>
                  <a:pt x="847648" y="153229"/>
                </a:lnTo>
                <a:lnTo>
                  <a:pt x="839909" y="203893"/>
                </a:lnTo>
                <a:lnTo>
                  <a:pt x="841882" y="230773"/>
                </a:lnTo>
                <a:lnTo>
                  <a:pt x="856973" y="274007"/>
                </a:lnTo>
                <a:lnTo>
                  <a:pt x="896041" y="305324"/>
                </a:lnTo>
                <a:lnTo>
                  <a:pt x="929886" y="310380"/>
                </a:lnTo>
                <a:lnTo>
                  <a:pt x="1107341" y="310380"/>
                </a:lnTo>
                <a:lnTo>
                  <a:pt x="1092867" y="336576"/>
                </a:lnTo>
                <a:lnTo>
                  <a:pt x="1064439" y="366512"/>
                </a:lnTo>
                <a:lnTo>
                  <a:pt x="1036798" y="384454"/>
                </a:lnTo>
                <a:lnTo>
                  <a:pt x="1004901" y="397365"/>
                </a:lnTo>
                <a:lnTo>
                  <a:pt x="969135" y="405168"/>
                </a:lnTo>
                <a:lnTo>
                  <a:pt x="929886" y="407786"/>
                </a:lnTo>
                <a:close/>
              </a:path>
              <a:path w="1353820" h="770254">
                <a:moveTo>
                  <a:pt x="1107341" y="310380"/>
                </a:moveTo>
                <a:lnTo>
                  <a:pt x="929886" y="310380"/>
                </a:lnTo>
                <a:lnTo>
                  <a:pt x="947660" y="309129"/>
                </a:lnTo>
                <a:lnTo>
                  <a:pt x="963731" y="305324"/>
                </a:lnTo>
                <a:lnTo>
                  <a:pt x="1002799" y="274007"/>
                </a:lnTo>
                <a:lnTo>
                  <a:pt x="1017890" y="230773"/>
                </a:lnTo>
                <a:lnTo>
                  <a:pt x="1019863" y="203893"/>
                </a:lnTo>
                <a:lnTo>
                  <a:pt x="1017890" y="176897"/>
                </a:lnTo>
                <a:lnTo>
                  <a:pt x="1002799" y="133431"/>
                </a:lnTo>
                <a:lnTo>
                  <a:pt x="963731" y="102049"/>
                </a:lnTo>
                <a:lnTo>
                  <a:pt x="929886" y="96581"/>
                </a:lnTo>
                <a:lnTo>
                  <a:pt x="1107022" y="96581"/>
                </a:lnTo>
                <a:lnTo>
                  <a:pt x="1113555" y="108344"/>
                </a:lnTo>
                <a:lnTo>
                  <a:pt x="1126195" y="152713"/>
                </a:lnTo>
                <a:lnTo>
                  <a:pt x="1130477" y="203893"/>
                </a:lnTo>
                <a:lnTo>
                  <a:pt x="1126195" y="254724"/>
                </a:lnTo>
                <a:lnTo>
                  <a:pt x="1113555" y="299133"/>
                </a:lnTo>
                <a:lnTo>
                  <a:pt x="1107341" y="310380"/>
                </a:lnTo>
                <a:close/>
              </a:path>
              <a:path w="1353820" h="770254">
                <a:moveTo>
                  <a:pt x="1353357" y="428423"/>
                </a:moveTo>
                <a:lnTo>
                  <a:pt x="1240266" y="428423"/>
                </a:lnTo>
                <a:lnTo>
                  <a:pt x="1240266" y="4127"/>
                </a:lnTo>
                <a:lnTo>
                  <a:pt x="1353357" y="4127"/>
                </a:lnTo>
                <a:lnTo>
                  <a:pt x="1353357" y="428423"/>
                </a:lnTo>
                <a:close/>
              </a:path>
              <a:path w="1353820" h="770254">
                <a:moveTo>
                  <a:pt x="1353357" y="770172"/>
                </a:moveTo>
                <a:lnTo>
                  <a:pt x="782125" y="770172"/>
                </a:lnTo>
                <a:lnTo>
                  <a:pt x="782125" y="463093"/>
                </a:lnTo>
                <a:lnTo>
                  <a:pt x="1353357" y="463093"/>
                </a:lnTo>
                <a:lnTo>
                  <a:pt x="1353357" y="560500"/>
                </a:lnTo>
                <a:lnTo>
                  <a:pt x="895216" y="560500"/>
                </a:lnTo>
                <a:lnTo>
                  <a:pt x="895216" y="673591"/>
                </a:lnTo>
                <a:lnTo>
                  <a:pt x="1353357" y="673591"/>
                </a:lnTo>
                <a:lnTo>
                  <a:pt x="1353357" y="770172"/>
                </a:lnTo>
                <a:close/>
              </a:path>
              <a:path w="1353820" h="770254">
                <a:moveTo>
                  <a:pt x="1353357" y="673591"/>
                </a:moveTo>
                <a:lnTo>
                  <a:pt x="1240266" y="673591"/>
                </a:lnTo>
                <a:lnTo>
                  <a:pt x="1240266" y="560500"/>
                </a:lnTo>
                <a:lnTo>
                  <a:pt x="1353357" y="560500"/>
                </a:lnTo>
                <a:lnTo>
                  <a:pt x="1353357" y="67359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6221" y="2840945"/>
            <a:ext cx="1324610" cy="1172210"/>
          </a:xfrm>
          <a:custGeom>
            <a:avLst/>
            <a:gdLst/>
            <a:ahLst/>
            <a:cxnLst/>
            <a:rect l="l" t="t" r="r" b="b"/>
            <a:pathLst>
              <a:path w="1324610" h="1172210">
                <a:moveTo>
                  <a:pt x="384068" y="1172070"/>
                </a:moveTo>
                <a:lnTo>
                  <a:pt x="112571" y="1172070"/>
                </a:lnTo>
                <a:lnTo>
                  <a:pt x="16554" y="460219"/>
                </a:lnTo>
                <a:lnTo>
                  <a:pt x="0" y="0"/>
                </a:lnTo>
                <a:lnTo>
                  <a:pt x="496640" y="0"/>
                </a:lnTo>
                <a:lnTo>
                  <a:pt x="480085" y="460219"/>
                </a:lnTo>
                <a:lnTo>
                  <a:pt x="384068" y="1172070"/>
                </a:lnTo>
                <a:close/>
              </a:path>
              <a:path w="1324610" h="1172210">
                <a:moveTo>
                  <a:pt x="1211802" y="1172070"/>
                </a:moveTo>
                <a:lnTo>
                  <a:pt x="940305" y="1172070"/>
                </a:lnTo>
                <a:lnTo>
                  <a:pt x="844288" y="460219"/>
                </a:lnTo>
                <a:lnTo>
                  <a:pt x="827733" y="0"/>
                </a:lnTo>
                <a:lnTo>
                  <a:pt x="1324374" y="0"/>
                </a:lnTo>
                <a:lnTo>
                  <a:pt x="1307819" y="460219"/>
                </a:lnTo>
                <a:lnTo>
                  <a:pt x="1211802" y="117207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16797" y="6916170"/>
            <a:ext cx="1283970" cy="1136650"/>
          </a:xfrm>
          <a:custGeom>
            <a:avLst/>
            <a:gdLst/>
            <a:ahLst/>
            <a:cxnLst/>
            <a:rect l="l" t="t" r="r" b="b"/>
            <a:pathLst>
              <a:path w="1283969" h="1136650">
                <a:moveTo>
                  <a:pt x="911537" y="0"/>
                </a:moveTo>
                <a:lnTo>
                  <a:pt x="1174728" y="0"/>
                </a:lnTo>
                <a:lnTo>
                  <a:pt x="1267807" y="690072"/>
                </a:lnTo>
                <a:lnTo>
                  <a:pt x="1283856" y="1136212"/>
                </a:lnTo>
                <a:lnTo>
                  <a:pt x="802410" y="1136212"/>
                </a:lnTo>
                <a:lnTo>
                  <a:pt x="818458" y="690072"/>
                </a:lnTo>
                <a:lnTo>
                  <a:pt x="911537" y="0"/>
                </a:lnTo>
                <a:close/>
              </a:path>
              <a:path w="1283969" h="1136650">
                <a:moveTo>
                  <a:pt x="109127" y="0"/>
                </a:moveTo>
                <a:lnTo>
                  <a:pt x="372318" y="0"/>
                </a:lnTo>
                <a:lnTo>
                  <a:pt x="465397" y="690072"/>
                </a:lnTo>
                <a:lnTo>
                  <a:pt x="481446" y="1136212"/>
                </a:lnTo>
                <a:lnTo>
                  <a:pt x="0" y="1136212"/>
                </a:lnTo>
                <a:lnTo>
                  <a:pt x="16048" y="690072"/>
                </a:lnTo>
                <a:lnTo>
                  <a:pt x="109127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78444"/>
            <a:ext cx="2536825" cy="6290945"/>
          </a:xfrm>
          <a:custGeom>
            <a:avLst/>
            <a:gdLst/>
            <a:ahLst/>
            <a:cxnLst/>
            <a:rect l="l" t="t" r="r" b="b"/>
            <a:pathLst>
              <a:path w="2536825" h="6290945">
                <a:moveTo>
                  <a:pt x="2536369" y="6290429"/>
                </a:moveTo>
                <a:lnTo>
                  <a:pt x="0" y="6290429"/>
                </a:lnTo>
                <a:lnTo>
                  <a:pt x="0" y="6187320"/>
                </a:lnTo>
                <a:lnTo>
                  <a:pt x="31764" y="6176019"/>
                </a:lnTo>
                <a:lnTo>
                  <a:pt x="74281" y="6159694"/>
                </a:lnTo>
                <a:lnTo>
                  <a:pt x="116464" y="6142281"/>
                </a:lnTo>
                <a:lnTo>
                  <a:pt x="158294" y="6123779"/>
                </a:lnTo>
                <a:lnTo>
                  <a:pt x="199748" y="6104189"/>
                </a:lnTo>
                <a:lnTo>
                  <a:pt x="240804" y="6083511"/>
                </a:lnTo>
                <a:lnTo>
                  <a:pt x="281442" y="6061744"/>
                </a:lnTo>
                <a:lnTo>
                  <a:pt x="321640" y="6038890"/>
                </a:lnTo>
                <a:lnTo>
                  <a:pt x="361377" y="6014946"/>
                </a:lnTo>
                <a:lnTo>
                  <a:pt x="400630" y="5989915"/>
                </a:lnTo>
                <a:lnTo>
                  <a:pt x="439379" y="5963795"/>
                </a:lnTo>
                <a:lnTo>
                  <a:pt x="477602" y="5936587"/>
                </a:lnTo>
                <a:lnTo>
                  <a:pt x="515278" y="5908290"/>
                </a:lnTo>
                <a:lnTo>
                  <a:pt x="552385" y="5878906"/>
                </a:lnTo>
                <a:lnTo>
                  <a:pt x="588902" y="5848432"/>
                </a:lnTo>
                <a:lnTo>
                  <a:pt x="624806" y="5816871"/>
                </a:lnTo>
                <a:lnTo>
                  <a:pt x="660078" y="5784221"/>
                </a:lnTo>
                <a:lnTo>
                  <a:pt x="694695" y="5750483"/>
                </a:lnTo>
                <a:lnTo>
                  <a:pt x="1996423" y="4448755"/>
                </a:lnTo>
                <a:lnTo>
                  <a:pt x="2030161" y="4414138"/>
                </a:lnTo>
                <a:lnTo>
                  <a:pt x="2062811" y="4378866"/>
                </a:lnTo>
                <a:lnTo>
                  <a:pt x="2094373" y="4342961"/>
                </a:lnTo>
                <a:lnTo>
                  <a:pt x="2124846" y="4306445"/>
                </a:lnTo>
                <a:lnTo>
                  <a:pt x="2154231" y="4269338"/>
                </a:lnTo>
                <a:lnTo>
                  <a:pt x="2182527" y="4231662"/>
                </a:lnTo>
                <a:lnTo>
                  <a:pt x="2209735" y="4193439"/>
                </a:lnTo>
                <a:lnTo>
                  <a:pt x="2235855" y="4154690"/>
                </a:lnTo>
                <a:lnTo>
                  <a:pt x="2260887" y="4115437"/>
                </a:lnTo>
                <a:lnTo>
                  <a:pt x="2284830" y="4075700"/>
                </a:lnTo>
                <a:lnTo>
                  <a:pt x="2307685" y="4035502"/>
                </a:lnTo>
                <a:lnTo>
                  <a:pt x="2329451" y="3994864"/>
                </a:lnTo>
                <a:lnTo>
                  <a:pt x="2350129" y="3953807"/>
                </a:lnTo>
                <a:lnTo>
                  <a:pt x="2369719" y="3912354"/>
                </a:lnTo>
                <a:lnTo>
                  <a:pt x="2388221" y="3870524"/>
                </a:lnTo>
                <a:lnTo>
                  <a:pt x="2405634" y="3828341"/>
                </a:lnTo>
                <a:lnTo>
                  <a:pt x="2421959" y="3785824"/>
                </a:lnTo>
                <a:lnTo>
                  <a:pt x="2437195" y="3742997"/>
                </a:lnTo>
                <a:lnTo>
                  <a:pt x="2451344" y="3699879"/>
                </a:lnTo>
                <a:lnTo>
                  <a:pt x="2464404" y="3656493"/>
                </a:lnTo>
                <a:lnTo>
                  <a:pt x="2476375" y="3612861"/>
                </a:lnTo>
                <a:lnTo>
                  <a:pt x="2487259" y="3569003"/>
                </a:lnTo>
                <a:lnTo>
                  <a:pt x="2497053" y="3524941"/>
                </a:lnTo>
                <a:lnTo>
                  <a:pt x="2505760" y="3480697"/>
                </a:lnTo>
                <a:lnTo>
                  <a:pt x="2513378" y="3436291"/>
                </a:lnTo>
                <a:lnTo>
                  <a:pt x="2519908" y="3391746"/>
                </a:lnTo>
                <a:lnTo>
                  <a:pt x="2525350" y="3347083"/>
                </a:lnTo>
                <a:lnTo>
                  <a:pt x="2529703" y="3302324"/>
                </a:lnTo>
                <a:lnTo>
                  <a:pt x="2532968" y="3257489"/>
                </a:lnTo>
                <a:lnTo>
                  <a:pt x="2535145" y="3212601"/>
                </a:lnTo>
                <a:lnTo>
                  <a:pt x="2536233" y="3167680"/>
                </a:lnTo>
                <a:lnTo>
                  <a:pt x="2536233" y="3122749"/>
                </a:lnTo>
                <a:lnTo>
                  <a:pt x="2535145" y="3077828"/>
                </a:lnTo>
                <a:lnTo>
                  <a:pt x="2532968" y="3032940"/>
                </a:lnTo>
                <a:lnTo>
                  <a:pt x="2529703" y="2988105"/>
                </a:lnTo>
                <a:lnTo>
                  <a:pt x="2525350" y="2943346"/>
                </a:lnTo>
                <a:lnTo>
                  <a:pt x="2519908" y="2898683"/>
                </a:lnTo>
                <a:lnTo>
                  <a:pt x="2513378" y="2854138"/>
                </a:lnTo>
                <a:lnTo>
                  <a:pt x="2505760" y="2809732"/>
                </a:lnTo>
                <a:lnTo>
                  <a:pt x="2497053" y="2765488"/>
                </a:lnTo>
                <a:lnTo>
                  <a:pt x="2487259" y="2721426"/>
                </a:lnTo>
                <a:lnTo>
                  <a:pt x="2476375" y="2677568"/>
                </a:lnTo>
                <a:lnTo>
                  <a:pt x="2464404" y="2633935"/>
                </a:lnTo>
                <a:lnTo>
                  <a:pt x="2451344" y="2590550"/>
                </a:lnTo>
                <a:lnTo>
                  <a:pt x="2437195" y="2547432"/>
                </a:lnTo>
                <a:lnTo>
                  <a:pt x="2421959" y="2504605"/>
                </a:lnTo>
                <a:lnTo>
                  <a:pt x="2405634" y="2462088"/>
                </a:lnTo>
                <a:lnTo>
                  <a:pt x="2388221" y="2419905"/>
                </a:lnTo>
                <a:lnTo>
                  <a:pt x="2369719" y="2378075"/>
                </a:lnTo>
                <a:lnTo>
                  <a:pt x="2350129" y="2336622"/>
                </a:lnTo>
                <a:lnTo>
                  <a:pt x="2329451" y="2295565"/>
                </a:lnTo>
                <a:lnTo>
                  <a:pt x="2307685" y="2254927"/>
                </a:lnTo>
                <a:lnTo>
                  <a:pt x="2284830" y="2214729"/>
                </a:lnTo>
                <a:lnTo>
                  <a:pt x="2260887" y="2174992"/>
                </a:lnTo>
                <a:lnTo>
                  <a:pt x="2235855" y="2135739"/>
                </a:lnTo>
                <a:lnTo>
                  <a:pt x="2209735" y="2096990"/>
                </a:lnTo>
                <a:lnTo>
                  <a:pt x="2182527" y="2058767"/>
                </a:lnTo>
                <a:lnTo>
                  <a:pt x="2154231" y="2021091"/>
                </a:lnTo>
                <a:lnTo>
                  <a:pt x="2124846" y="1983984"/>
                </a:lnTo>
                <a:lnTo>
                  <a:pt x="2094373" y="1947467"/>
                </a:lnTo>
                <a:lnTo>
                  <a:pt x="2062811" y="1911563"/>
                </a:lnTo>
                <a:lnTo>
                  <a:pt x="2030161" y="1876291"/>
                </a:lnTo>
                <a:lnTo>
                  <a:pt x="1996423" y="1841674"/>
                </a:lnTo>
                <a:lnTo>
                  <a:pt x="694695" y="539946"/>
                </a:lnTo>
                <a:lnTo>
                  <a:pt x="660078" y="506208"/>
                </a:lnTo>
                <a:lnTo>
                  <a:pt x="624806" y="473558"/>
                </a:lnTo>
                <a:lnTo>
                  <a:pt x="588902" y="441997"/>
                </a:lnTo>
                <a:lnTo>
                  <a:pt x="552385" y="411523"/>
                </a:lnTo>
                <a:lnTo>
                  <a:pt x="515278" y="382139"/>
                </a:lnTo>
                <a:lnTo>
                  <a:pt x="477602" y="353842"/>
                </a:lnTo>
                <a:lnTo>
                  <a:pt x="439379" y="326634"/>
                </a:lnTo>
                <a:lnTo>
                  <a:pt x="400630" y="300514"/>
                </a:lnTo>
                <a:lnTo>
                  <a:pt x="361377" y="275483"/>
                </a:lnTo>
                <a:lnTo>
                  <a:pt x="321640" y="251539"/>
                </a:lnTo>
                <a:lnTo>
                  <a:pt x="281442" y="228684"/>
                </a:lnTo>
                <a:lnTo>
                  <a:pt x="240804" y="206918"/>
                </a:lnTo>
                <a:lnTo>
                  <a:pt x="199748" y="186240"/>
                </a:lnTo>
                <a:lnTo>
                  <a:pt x="158294" y="166650"/>
                </a:lnTo>
                <a:lnTo>
                  <a:pt x="116464" y="148148"/>
                </a:lnTo>
                <a:lnTo>
                  <a:pt x="74281" y="130735"/>
                </a:lnTo>
                <a:lnTo>
                  <a:pt x="31764" y="114410"/>
                </a:lnTo>
                <a:lnTo>
                  <a:pt x="0" y="103109"/>
                </a:lnTo>
                <a:lnTo>
                  <a:pt x="0" y="0"/>
                </a:lnTo>
                <a:lnTo>
                  <a:pt x="2536369" y="0"/>
                </a:lnTo>
                <a:lnTo>
                  <a:pt x="2536369" y="6290429"/>
                </a:lnTo>
                <a:close/>
              </a:path>
            </a:pathLst>
          </a:custGeom>
          <a:solidFill>
            <a:srgbClr val="98CCCE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7985" y="1637525"/>
            <a:ext cx="2837815" cy="404495"/>
          </a:xfrm>
          <a:custGeom>
            <a:avLst/>
            <a:gdLst/>
            <a:ahLst/>
            <a:cxnLst/>
            <a:rect l="l" t="t" r="r" b="b"/>
            <a:pathLst>
              <a:path w="2837815" h="404494">
                <a:moveTo>
                  <a:pt x="249327" y="152938"/>
                </a:moveTo>
                <a:lnTo>
                  <a:pt x="188923" y="152938"/>
                </a:lnTo>
                <a:lnTo>
                  <a:pt x="188923" y="4712"/>
                </a:lnTo>
                <a:lnTo>
                  <a:pt x="249327" y="4712"/>
                </a:lnTo>
                <a:lnTo>
                  <a:pt x="249327" y="152938"/>
                </a:lnTo>
                <a:close/>
              </a:path>
              <a:path w="2837815" h="404494">
                <a:moveTo>
                  <a:pt x="0" y="377418"/>
                </a:moveTo>
                <a:lnTo>
                  <a:pt x="0" y="317443"/>
                </a:lnTo>
                <a:lnTo>
                  <a:pt x="33325" y="300553"/>
                </a:lnTo>
                <a:lnTo>
                  <a:pt x="59639" y="274760"/>
                </a:lnTo>
                <a:lnTo>
                  <a:pt x="78715" y="239591"/>
                </a:lnTo>
                <a:lnTo>
                  <a:pt x="90326" y="194571"/>
                </a:lnTo>
                <a:lnTo>
                  <a:pt x="94247" y="139229"/>
                </a:lnTo>
                <a:lnTo>
                  <a:pt x="94247" y="63831"/>
                </a:lnTo>
                <a:lnTo>
                  <a:pt x="4712" y="63831"/>
                </a:lnTo>
                <a:lnTo>
                  <a:pt x="4712" y="9424"/>
                </a:lnTo>
                <a:lnTo>
                  <a:pt x="156365" y="9424"/>
                </a:lnTo>
                <a:lnTo>
                  <a:pt x="156365" y="147369"/>
                </a:lnTo>
                <a:lnTo>
                  <a:pt x="155937" y="152938"/>
                </a:lnTo>
                <a:lnTo>
                  <a:pt x="249327" y="152938"/>
                </a:lnTo>
                <a:lnTo>
                  <a:pt x="249327" y="208629"/>
                </a:lnTo>
                <a:lnTo>
                  <a:pt x="150796" y="208629"/>
                </a:lnTo>
                <a:lnTo>
                  <a:pt x="137992" y="257398"/>
                </a:lnTo>
                <a:lnTo>
                  <a:pt x="117148" y="298765"/>
                </a:lnTo>
                <a:lnTo>
                  <a:pt x="87626" y="332625"/>
                </a:lnTo>
                <a:lnTo>
                  <a:pt x="48789" y="358877"/>
                </a:lnTo>
                <a:lnTo>
                  <a:pt x="0" y="377418"/>
                </a:lnTo>
                <a:close/>
              </a:path>
              <a:path w="2837815" h="404494">
                <a:moveTo>
                  <a:pt x="249327" y="394554"/>
                </a:moveTo>
                <a:lnTo>
                  <a:pt x="188923" y="394554"/>
                </a:lnTo>
                <a:lnTo>
                  <a:pt x="188923" y="208629"/>
                </a:lnTo>
                <a:lnTo>
                  <a:pt x="249327" y="208629"/>
                </a:lnTo>
                <a:lnTo>
                  <a:pt x="249327" y="394554"/>
                </a:lnTo>
                <a:close/>
              </a:path>
              <a:path w="2837815" h="404494">
                <a:moveTo>
                  <a:pt x="332865" y="397982"/>
                </a:moveTo>
                <a:lnTo>
                  <a:pt x="271604" y="397982"/>
                </a:lnTo>
                <a:lnTo>
                  <a:pt x="271604" y="2570"/>
                </a:lnTo>
                <a:lnTo>
                  <a:pt x="332865" y="2570"/>
                </a:lnTo>
                <a:lnTo>
                  <a:pt x="332865" y="397982"/>
                </a:lnTo>
                <a:close/>
              </a:path>
              <a:path w="2837815" h="404494">
                <a:moveTo>
                  <a:pt x="502996" y="214627"/>
                </a:moveTo>
                <a:lnTo>
                  <a:pt x="464386" y="209272"/>
                </a:lnTo>
                <a:lnTo>
                  <a:pt x="417718" y="177832"/>
                </a:lnTo>
                <a:lnTo>
                  <a:pt x="399189" y="134657"/>
                </a:lnTo>
                <a:lnTo>
                  <a:pt x="396753" y="107527"/>
                </a:lnTo>
                <a:lnTo>
                  <a:pt x="399189" y="80338"/>
                </a:lnTo>
                <a:lnTo>
                  <a:pt x="417718" y="37043"/>
                </a:lnTo>
                <a:lnTo>
                  <a:pt x="447752" y="12108"/>
                </a:lnTo>
                <a:lnTo>
                  <a:pt x="502996" y="0"/>
                </a:lnTo>
                <a:lnTo>
                  <a:pt x="523371" y="1358"/>
                </a:lnTo>
                <a:lnTo>
                  <a:pt x="573253" y="21419"/>
                </a:lnTo>
                <a:lnTo>
                  <a:pt x="598572" y="54406"/>
                </a:lnTo>
                <a:lnTo>
                  <a:pt x="502996" y="54406"/>
                </a:lnTo>
                <a:lnTo>
                  <a:pt x="494722" y="54982"/>
                </a:lnTo>
                <a:lnTo>
                  <a:pt x="463690" y="81877"/>
                </a:lnTo>
                <a:lnTo>
                  <a:pt x="459728" y="107527"/>
                </a:lnTo>
                <a:lnTo>
                  <a:pt x="460745" y="121149"/>
                </a:lnTo>
                <a:lnTo>
                  <a:pt x="480585" y="154685"/>
                </a:lnTo>
                <a:lnTo>
                  <a:pt x="502996" y="160649"/>
                </a:lnTo>
                <a:lnTo>
                  <a:pt x="598479" y="160649"/>
                </a:lnTo>
                <a:lnTo>
                  <a:pt x="588635" y="177832"/>
                </a:lnTo>
                <a:lnTo>
                  <a:pt x="573253" y="193636"/>
                </a:lnTo>
                <a:lnTo>
                  <a:pt x="558661" y="202699"/>
                </a:lnTo>
                <a:lnTo>
                  <a:pt x="541980" y="209272"/>
                </a:lnTo>
                <a:lnTo>
                  <a:pt x="523371" y="213275"/>
                </a:lnTo>
                <a:lnTo>
                  <a:pt x="502996" y="214627"/>
                </a:lnTo>
                <a:close/>
              </a:path>
              <a:path w="2837815" h="404494">
                <a:moveTo>
                  <a:pt x="598479" y="160649"/>
                </a:moveTo>
                <a:lnTo>
                  <a:pt x="502996" y="160649"/>
                </a:lnTo>
                <a:lnTo>
                  <a:pt x="511510" y="159946"/>
                </a:lnTo>
                <a:lnTo>
                  <a:pt x="519061" y="157918"/>
                </a:lnTo>
                <a:lnTo>
                  <a:pt x="545668" y="121149"/>
                </a:lnTo>
                <a:lnTo>
                  <a:pt x="546692" y="107527"/>
                </a:lnTo>
                <a:lnTo>
                  <a:pt x="545668" y="93839"/>
                </a:lnTo>
                <a:lnTo>
                  <a:pt x="525647" y="59828"/>
                </a:lnTo>
                <a:lnTo>
                  <a:pt x="502996" y="54406"/>
                </a:lnTo>
                <a:lnTo>
                  <a:pt x="598572" y="54406"/>
                </a:lnTo>
                <a:lnTo>
                  <a:pt x="599921" y="56762"/>
                </a:lnTo>
                <a:lnTo>
                  <a:pt x="606869" y="80338"/>
                </a:lnTo>
                <a:lnTo>
                  <a:pt x="609239" y="107527"/>
                </a:lnTo>
                <a:lnTo>
                  <a:pt x="606869" y="134657"/>
                </a:lnTo>
                <a:lnTo>
                  <a:pt x="599921" y="158132"/>
                </a:lnTo>
                <a:lnTo>
                  <a:pt x="598479" y="160649"/>
                </a:lnTo>
                <a:close/>
              </a:path>
              <a:path w="2837815" h="404494">
                <a:moveTo>
                  <a:pt x="724906" y="224052"/>
                </a:moveTo>
                <a:lnTo>
                  <a:pt x="659790" y="224052"/>
                </a:lnTo>
                <a:lnTo>
                  <a:pt x="659790" y="2570"/>
                </a:lnTo>
                <a:lnTo>
                  <a:pt x="724906" y="2570"/>
                </a:lnTo>
                <a:lnTo>
                  <a:pt x="724906" y="224052"/>
                </a:lnTo>
                <a:close/>
              </a:path>
              <a:path w="2837815" h="404494">
                <a:moveTo>
                  <a:pt x="724906" y="402266"/>
                </a:moveTo>
                <a:lnTo>
                  <a:pt x="424599" y="402266"/>
                </a:lnTo>
                <a:lnTo>
                  <a:pt x="424599" y="241616"/>
                </a:lnTo>
                <a:lnTo>
                  <a:pt x="724906" y="241616"/>
                </a:lnTo>
                <a:lnTo>
                  <a:pt x="724906" y="296451"/>
                </a:lnTo>
                <a:lnTo>
                  <a:pt x="489715" y="296451"/>
                </a:lnTo>
                <a:lnTo>
                  <a:pt x="489715" y="349144"/>
                </a:lnTo>
                <a:lnTo>
                  <a:pt x="724906" y="349144"/>
                </a:lnTo>
                <a:lnTo>
                  <a:pt x="724906" y="402266"/>
                </a:lnTo>
                <a:close/>
              </a:path>
              <a:path w="2837815" h="404494">
                <a:moveTo>
                  <a:pt x="724906" y="349144"/>
                </a:moveTo>
                <a:lnTo>
                  <a:pt x="660218" y="349144"/>
                </a:lnTo>
                <a:lnTo>
                  <a:pt x="660218" y="296451"/>
                </a:lnTo>
                <a:lnTo>
                  <a:pt x="724906" y="296451"/>
                </a:lnTo>
                <a:lnTo>
                  <a:pt x="724906" y="349144"/>
                </a:lnTo>
                <a:close/>
              </a:path>
              <a:path w="2837815" h="404494">
                <a:moveTo>
                  <a:pt x="908802" y="241616"/>
                </a:moveTo>
                <a:lnTo>
                  <a:pt x="908802" y="185924"/>
                </a:lnTo>
                <a:lnTo>
                  <a:pt x="956574" y="170403"/>
                </a:lnTo>
                <a:lnTo>
                  <a:pt x="994660" y="147293"/>
                </a:lnTo>
                <a:lnTo>
                  <a:pt x="1022526" y="116308"/>
                </a:lnTo>
                <a:lnTo>
                  <a:pt x="1039638" y="77159"/>
                </a:lnTo>
                <a:lnTo>
                  <a:pt x="1045461" y="29559"/>
                </a:lnTo>
                <a:lnTo>
                  <a:pt x="1045461" y="6854"/>
                </a:lnTo>
                <a:lnTo>
                  <a:pt x="1110578" y="6854"/>
                </a:lnTo>
                <a:lnTo>
                  <a:pt x="1110578" y="29559"/>
                </a:lnTo>
                <a:lnTo>
                  <a:pt x="1116277" y="76954"/>
                </a:lnTo>
                <a:lnTo>
                  <a:pt x="1133142" y="115999"/>
                </a:lnTo>
                <a:lnTo>
                  <a:pt x="1160824" y="146985"/>
                </a:lnTo>
                <a:lnTo>
                  <a:pt x="1165679" y="149939"/>
                </a:lnTo>
                <a:lnTo>
                  <a:pt x="1078019" y="149939"/>
                </a:lnTo>
                <a:lnTo>
                  <a:pt x="1050133" y="179505"/>
                </a:lnTo>
                <a:lnTo>
                  <a:pt x="1011725" y="206220"/>
                </a:lnTo>
                <a:lnTo>
                  <a:pt x="964159" y="227713"/>
                </a:lnTo>
                <a:lnTo>
                  <a:pt x="908802" y="241616"/>
                </a:lnTo>
                <a:close/>
              </a:path>
              <a:path w="2837815" h="404494">
                <a:moveTo>
                  <a:pt x="1247237" y="241616"/>
                </a:moveTo>
                <a:lnTo>
                  <a:pt x="1192181" y="227713"/>
                </a:lnTo>
                <a:lnTo>
                  <a:pt x="1144475" y="206220"/>
                </a:lnTo>
                <a:lnTo>
                  <a:pt x="1105845" y="179505"/>
                </a:lnTo>
                <a:lnTo>
                  <a:pt x="1078019" y="149939"/>
                </a:lnTo>
                <a:lnTo>
                  <a:pt x="1165679" y="149939"/>
                </a:lnTo>
                <a:lnTo>
                  <a:pt x="1198972" y="170197"/>
                </a:lnTo>
                <a:lnTo>
                  <a:pt x="1247237" y="185924"/>
                </a:lnTo>
                <a:lnTo>
                  <a:pt x="1247237" y="241616"/>
                </a:lnTo>
                <a:close/>
              </a:path>
              <a:path w="2837815" h="404494">
                <a:moveTo>
                  <a:pt x="1110149" y="326439"/>
                </a:moveTo>
                <a:lnTo>
                  <a:pt x="1045461" y="326439"/>
                </a:lnTo>
                <a:lnTo>
                  <a:pt x="1045461" y="218054"/>
                </a:lnTo>
                <a:lnTo>
                  <a:pt x="1110149" y="218054"/>
                </a:lnTo>
                <a:lnTo>
                  <a:pt x="1110149" y="326439"/>
                </a:lnTo>
                <a:close/>
              </a:path>
              <a:path w="2837815" h="404494">
                <a:moveTo>
                  <a:pt x="1254948" y="381702"/>
                </a:moveTo>
                <a:lnTo>
                  <a:pt x="901948" y="381702"/>
                </a:lnTo>
                <a:lnTo>
                  <a:pt x="901948" y="326439"/>
                </a:lnTo>
                <a:lnTo>
                  <a:pt x="1254948" y="326439"/>
                </a:lnTo>
                <a:lnTo>
                  <a:pt x="1254948" y="381702"/>
                </a:lnTo>
                <a:close/>
              </a:path>
              <a:path w="2837815" h="404494">
                <a:moveTo>
                  <a:pt x="1305127" y="377418"/>
                </a:moveTo>
                <a:lnTo>
                  <a:pt x="1305127" y="317443"/>
                </a:lnTo>
                <a:lnTo>
                  <a:pt x="1338453" y="300553"/>
                </a:lnTo>
                <a:lnTo>
                  <a:pt x="1364767" y="274760"/>
                </a:lnTo>
                <a:lnTo>
                  <a:pt x="1383843" y="239591"/>
                </a:lnTo>
                <a:lnTo>
                  <a:pt x="1395454" y="194571"/>
                </a:lnTo>
                <a:lnTo>
                  <a:pt x="1399375" y="139229"/>
                </a:lnTo>
                <a:lnTo>
                  <a:pt x="1399375" y="63831"/>
                </a:lnTo>
                <a:lnTo>
                  <a:pt x="1309840" y="63831"/>
                </a:lnTo>
                <a:lnTo>
                  <a:pt x="1309840" y="9424"/>
                </a:lnTo>
                <a:lnTo>
                  <a:pt x="1461493" y="9424"/>
                </a:lnTo>
                <a:lnTo>
                  <a:pt x="1461493" y="135373"/>
                </a:lnTo>
                <a:lnTo>
                  <a:pt x="1458766" y="187899"/>
                </a:lnTo>
                <a:lnTo>
                  <a:pt x="1450277" y="234542"/>
                </a:lnTo>
                <a:lnTo>
                  <a:pt x="1435560" y="275242"/>
                </a:lnTo>
                <a:lnTo>
                  <a:pt x="1414151" y="309940"/>
                </a:lnTo>
                <a:lnTo>
                  <a:pt x="1385586" y="338575"/>
                </a:lnTo>
                <a:lnTo>
                  <a:pt x="1349400" y="361088"/>
                </a:lnTo>
                <a:lnTo>
                  <a:pt x="1305127" y="377418"/>
                </a:lnTo>
                <a:close/>
              </a:path>
              <a:path w="2837815" h="404494">
                <a:moveTo>
                  <a:pt x="1637993" y="152938"/>
                </a:moveTo>
                <a:lnTo>
                  <a:pt x="1576732" y="152938"/>
                </a:lnTo>
                <a:lnTo>
                  <a:pt x="1576732" y="2570"/>
                </a:lnTo>
                <a:lnTo>
                  <a:pt x="1637993" y="2570"/>
                </a:lnTo>
                <a:lnTo>
                  <a:pt x="1637993" y="152938"/>
                </a:lnTo>
                <a:close/>
              </a:path>
              <a:path w="2837815" h="404494">
                <a:moveTo>
                  <a:pt x="1549743" y="394554"/>
                </a:moveTo>
                <a:lnTo>
                  <a:pt x="1489338" y="394554"/>
                </a:lnTo>
                <a:lnTo>
                  <a:pt x="1489338" y="4712"/>
                </a:lnTo>
                <a:lnTo>
                  <a:pt x="1549743" y="4712"/>
                </a:lnTo>
                <a:lnTo>
                  <a:pt x="1549743" y="152938"/>
                </a:lnTo>
                <a:lnTo>
                  <a:pt x="1637993" y="152938"/>
                </a:lnTo>
                <a:lnTo>
                  <a:pt x="1637993" y="208201"/>
                </a:lnTo>
                <a:lnTo>
                  <a:pt x="1549743" y="208201"/>
                </a:lnTo>
                <a:lnTo>
                  <a:pt x="1549743" y="394554"/>
                </a:lnTo>
                <a:close/>
              </a:path>
              <a:path w="2837815" h="404494">
                <a:moveTo>
                  <a:pt x="1637993" y="397982"/>
                </a:moveTo>
                <a:lnTo>
                  <a:pt x="1576732" y="397982"/>
                </a:lnTo>
                <a:lnTo>
                  <a:pt x="1576732" y="208201"/>
                </a:lnTo>
                <a:lnTo>
                  <a:pt x="1637993" y="208201"/>
                </a:lnTo>
                <a:lnTo>
                  <a:pt x="1637993" y="397982"/>
                </a:lnTo>
                <a:close/>
              </a:path>
              <a:path w="2837815" h="404494">
                <a:moveTo>
                  <a:pt x="1955977" y="240331"/>
                </a:moveTo>
                <a:lnTo>
                  <a:pt x="1798327" y="240331"/>
                </a:lnTo>
                <a:lnTo>
                  <a:pt x="1798327" y="184639"/>
                </a:lnTo>
                <a:lnTo>
                  <a:pt x="1955977" y="184639"/>
                </a:lnTo>
                <a:lnTo>
                  <a:pt x="1955977" y="240331"/>
                </a:lnTo>
                <a:close/>
              </a:path>
              <a:path w="2837815" h="404494">
                <a:moveTo>
                  <a:pt x="2435040" y="62546"/>
                </a:moveTo>
                <a:lnTo>
                  <a:pt x="2121024" y="62546"/>
                </a:lnTo>
                <a:lnTo>
                  <a:pt x="2121024" y="6854"/>
                </a:lnTo>
                <a:lnTo>
                  <a:pt x="2435040" y="6854"/>
                </a:lnTo>
                <a:lnTo>
                  <a:pt x="2435040" y="62546"/>
                </a:lnTo>
                <a:close/>
              </a:path>
              <a:path w="2837815" h="404494">
                <a:moveTo>
                  <a:pt x="2116312" y="218054"/>
                </a:moveTo>
                <a:lnTo>
                  <a:pt x="2116312" y="161934"/>
                </a:lnTo>
                <a:lnTo>
                  <a:pt x="2164045" y="150019"/>
                </a:lnTo>
                <a:lnTo>
                  <a:pt x="2203544" y="129911"/>
                </a:lnTo>
                <a:lnTo>
                  <a:pt x="2231557" y="100968"/>
                </a:lnTo>
                <a:lnTo>
                  <a:pt x="2244831" y="62546"/>
                </a:lnTo>
                <a:lnTo>
                  <a:pt x="2310804" y="62546"/>
                </a:lnTo>
                <a:lnTo>
                  <a:pt x="2324018" y="100727"/>
                </a:lnTo>
                <a:lnTo>
                  <a:pt x="2351931" y="129590"/>
                </a:lnTo>
                <a:lnTo>
                  <a:pt x="2384185" y="146083"/>
                </a:lnTo>
                <a:lnTo>
                  <a:pt x="2277818" y="146083"/>
                </a:lnTo>
                <a:lnTo>
                  <a:pt x="2247642" y="171968"/>
                </a:lnTo>
                <a:lnTo>
                  <a:pt x="2209274" y="192832"/>
                </a:lnTo>
                <a:lnTo>
                  <a:pt x="2164801" y="208315"/>
                </a:lnTo>
                <a:lnTo>
                  <a:pt x="2116312" y="218054"/>
                </a:lnTo>
                <a:close/>
              </a:path>
              <a:path w="2837815" h="404494">
                <a:moveTo>
                  <a:pt x="2439324" y="218054"/>
                </a:moveTo>
                <a:lnTo>
                  <a:pt x="2390835" y="208315"/>
                </a:lnTo>
                <a:lnTo>
                  <a:pt x="2346362" y="192832"/>
                </a:lnTo>
                <a:lnTo>
                  <a:pt x="2307993" y="171968"/>
                </a:lnTo>
                <a:lnTo>
                  <a:pt x="2277818" y="146083"/>
                </a:lnTo>
                <a:lnTo>
                  <a:pt x="2384185" y="146083"/>
                </a:lnTo>
                <a:lnTo>
                  <a:pt x="2391410" y="149778"/>
                </a:lnTo>
                <a:lnTo>
                  <a:pt x="2439324" y="161934"/>
                </a:lnTo>
                <a:lnTo>
                  <a:pt x="2439324" y="218054"/>
                </a:lnTo>
                <a:close/>
              </a:path>
              <a:path w="2837815" h="404494">
                <a:moveTo>
                  <a:pt x="2454746" y="304162"/>
                </a:moveTo>
                <a:lnTo>
                  <a:pt x="2101746" y="304162"/>
                </a:lnTo>
                <a:lnTo>
                  <a:pt x="2101746" y="248471"/>
                </a:lnTo>
                <a:lnTo>
                  <a:pt x="2454746" y="248471"/>
                </a:lnTo>
                <a:lnTo>
                  <a:pt x="2454746" y="304162"/>
                </a:lnTo>
                <a:close/>
              </a:path>
              <a:path w="2837815" h="404494">
                <a:moveTo>
                  <a:pt x="2310376" y="404408"/>
                </a:moveTo>
                <a:lnTo>
                  <a:pt x="2245260" y="404408"/>
                </a:lnTo>
                <a:lnTo>
                  <a:pt x="2245260" y="304162"/>
                </a:lnTo>
                <a:lnTo>
                  <a:pt x="2310376" y="304162"/>
                </a:lnTo>
                <a:lnTo>
                  <a:pt x="2310376" y="404408"/>
                </a:lnTo>
                <a:close/>
              </a:path>
              <a:path w="2837815" h="404494">
                <a:moveTo>
                  <a:pt x="2755539" y="394554"/>
                </a:moveTo>
                <a:lnTo>
                  <a:pt x="2695563" y="394554"/>
                </a:lnTo>
                <a:lnTo>
                  <a:pt x="2695563" y="206059"/>
                </a:lnTo>
                <a:lnTo>
                  <a:pt x="2645869" y="206059"/>
                </a:lnTo>
                <a:lnTo>
                  <a:pt x="2645869" y="150367"/>
                </a:lnTo>
                <a:lnTo>
                  <a:pt x="2695563" y="150367"/>
                </a:lnTo>
                <a:lnTo>
                  <a:pt x="2695563" y="4712"/>
                </a:lnTo>
                <a:lnTo>
                  <a:pt x="2755539" y="4712"/>
                </a:lnTo>
                <a:lnTo>
                  <a:pt x="2755539" y="394554"/>
                </a:lnTo>
                <a:close/>
              </a:path>
              <a:path w="2837815" h="404494">
                <a:moveTo>
                  <a:pt x="2671144" y="63831"/>
                </a:moveTo>
                <a:lnTo>
                  <a:pt x="2509638" y="63831"/>
                </a:lnTo>
                <a:lnTo>
                  <a:pt x="2509638" y="9424"/>
                </a:lnTo>
                <a:lnTo>
                  <a:pt x="2671144" y="9424"/>
                </a:lnTo>
                <a:lnTo>
                  <a:pt x="2671144" y="63831"/>
                </a:lnTo>
                <a:close/>
              </a:path>
              <a:path w="2837815" h="404494">
                <a:moveTo>
                  <a:pt x="2505782" y="373134"/>
                </a:moveTo>
                <a:lnTo>
                  <a:pt x="2505782" y="317014"/>
                </a:lnTo>
                <a:lnTo>
                  <a:pt x="2529578" y="300963"/>
                </a:lnTo>
                <a:lnTo>
                  <a:pt x="2546427" y="276316"/>
                </a:lnTo>
                <a:lnTo>
                  <a:pt x="2556447" y="237854"/>
                </a:lnTo>
                <a:lnTo>
                  <a:pt x="2559760" y="180355"/>
                </a:lnTo>
                <a:lnTo>
                  <a:pt x="2559760" y="63831"/>
                </a:lnTo>
                <a:lnTo>
                  <a:pt x="2621450" y="63831"/>
                </a:lnTo>
                <a:lnTo>
                  <a:pt x="2621450" y="180355"/>
                </a:lnTo>
                <a:lnTo>
                  <a:pt x="2624937" y="237975"/>
                </a:lnTo>
                <a:lnTo>
                  <a:pt x="2635212" y="276638"/>
                </a:lnTo>
                <a:lnTo>
                  <a:pt x="2651993" y="301324"/>
                </a:lnTo>
                <a:lnTo>
                  <a:pt x="2673115" y="315729"/>
                </a:lnTo>
                <a:lnTo>
                  <a:pt x="2590177" y="315729"/>
                </a:lnTo>
                <a:lnTo>
                  <a:pt x="2574821" y="334639"/>
                </a:lnTo>
                <a:lnTo>
                  <a:pt x="2555369" y="351018"/>
                </a:lnTo>
                <a:lnTo>
                  <a:pt x="2532222" y="364105"/>
                </a:lnTo>
                <a:lnTo>
                  <a:pt x="2505782" y="373134"/>
                </a:lnTo>
                <a:close/>
              </a:path>
              <a:path w="2837815" h="404494">
                <a:moveTo>
                  <a:pt x="2675000" y="373134"/>
                </a:moveTo>
                <a:lnTo>
                  <a:pt x="2648312" y="364105"/>
                </a:lnTo>
                <a:lnTo>
                  <a:pt x="2625038" y="351018"/>
                </a:lnTo>
                <a:lnTo>
                  <a:pt x="2605539" y="334639"/>
                </a:lnTo>
                <a:lnTo>
                  <a:pt x="2590177" y="315729"/>
                </a:lnTo>
                <a:lnTo>
                  <a:pt x="2673115" y="315729"/>
                </a:lnTo>
                <a:lnTo>
                  <a:pt x="2675000" y="317014"/>
                </a:lnTo>
                <a:lnTo>
                  <a:pt x="2675000" y="373134"/>
                </a:lnTo>
                <a:close/>
              </a:path>
              <a:path w="2837815" h="404494">
                <a:moveTo>
                  <a:pt x="2837791" y="397982"/>
                </a:moveTo>
                <a:lnTo>
                  <a:pt x="2776530" y="397982"/>
                </a:lnTo>
                <a:lnTo>
                  <a:pt x="2776530" y="2570"/>
                </a:lnTo>
                <a:lnTo>
                  <a:pt x="2837791" y="2570"/>
                </a:lnTo>
                <a:lnTo>
                  <a:pt x="2837791" y="39798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6798" y="5903497"/>
            <a:ext cx="4967076" cy="19868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4480" y="9731861"/>
            <a:ext cx="114754" cy="17761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14315" y="811263"/>
            <a:ext cx="591820" cy="419100"/>
          </a:xfrm>
          <a:custGeom>
            <a:avLst/>
            <a:gdLst/>
            <a:ahLst/>
            <a:cxnLst/>
            <a:rect l="l" t="t" r="r" b="b"/>
            <a:pathLst>
              <a:path w="591819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91819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91819" h="419100">
                <a:moveTo>
                  <a:pt x="360643" y="104755"/>
                </a:moveTo>
                <a:lnTo>
                  <a:pt x="316994" y="61107"/>
                </a:lnTo>
                <a:lnTo>
                  <a:pt x="344931" y="34986"/>
                </a:lnTo>
                <a:lnTo>
                  <a:pt x="374351" y="15822"/>
                </a:lnTo>
                <a:lnTo>
                  <a:pt x="407147" y="4023"/>
                </a:lnTo>
                <a:lnTo>
                  <a:pt x="445211" y="0"/>
                </a:lnTo>
                <a:lnTo>
                  <a:pt x="497299" y="8848"/>
                </a:lnTo>
                <a:lnTo>
                  <a:pt x="537418" y="33963"/>
                </a:lnTo>
                <a:lnTo>
                  <a:pt x="556701" y="63289"/>
                </a:lnTo>
                <a:lnTo>
                  <a:pt x="434845" y="63289"/>
                </a:lnTo>
                <a:lnTo>
                  <a:pt x="413660" y="66623"/>
                </a:lnTo>
                <a:lnTo>
                  <a:pt x="394265" y="75634"/>
                </a:lnTo>
                <a:lnTo>
                  <a:pt x="376610" y="88839"/>
                </a:lnTo>
                <a:lnTo>
                  <a:pt x="360643" y="104755"/>
                </a:lnTo>
                <a:close/>
              </a:path>
              <a:path w="591819" h="419100">
                <a:moveTo>
                  <a:pt x="591432" y="411384"/>
                </a:moveTo>
                <a:lnTo>
                  <a:pt x="320814" y="411384"/>
                </a:lnTo>
                <a:lnTo>
                  <a:pt x="320814" y="365007"/>
                </a:lnTo>
                <a:lnTo>
                  <a:pt x="371825" y="317727"/>
                </a:lnTo>
                <a:lnTo>
                  <a:pt x="414819" y="273932"/>
                </a:lnTo>
                <a:lnTo>
                  <a:pt x="449235" y="233381"/>
                </a:lnTo>
                <a:lnTo>
                  <a:pt x="474512" y="195830"/>
                </a:lnTo>
                <a:lnTo>
                  <a:pt x="490089" y="161038"/>
                </a:lnTo>
                <a:lnTo>
                  <a:pt x="495406" y="128762"/>
                </a:lnTo>
                <a:lnTo>
                  <a:pt x="491314" y="101268"/>
                </a:lnTo>
                <a:lnTo>
                  <a:pt x="479448" y="80680"/>
                </a:lnTo>
                <a:lnTo>
                  <a:pt x="460420" y="67765"/>
                </a:lnTo>
                <a:lnTo>
                  <a:pt x="434845" y="63289"/>
                </a:lnTo>
                <a:lnTo>
                  <a:pt x="556701" y="63289"/>
                </a:lnTo>
                <a:lnTo>
                  <a:pt x="563215" y="73195"/>
                </a:lnTo>
                <a:lnTo>
                  <a:pt x="572336" y="124397"/>
                </a:lnTo>
                <a:lnTo>
                  <a:pt x="565449" y="168822"/>
                </a:lnTo>
                <a:lnTo>
                  <a:pt x="546305" y="213980"/>
                </a:lnTo>
                <a:lnTo>
                  <a:pt x="517183" y="259296"/>
                </a:lnTo>
                <a:lnTo>
                  <a:pt x="480361" y="304192"/>
                </a:lnTo>
                <a:lnTo>
                  <a:pt x="438118" y="348094"/>
                </a:lnTo>
                <a:lnTo>
                  <a:pt x="591432" y="348094"/>
                </a:lnTo>
                <a:lnTo>
                  <a:pt x="591432" y="411384"/>
                </a:lnTo>
                <a:close/>
              </a:path>
              <a:path w="591819" h="419100">
                <a:moveTo>
                  <a:pt x="591432" y="348094"/>
                </a:moveTo>
                <a:lnTo>
                  <a:pt x="438118" y="348094"/>
                </a:lnTo>
                <a:lnTo>
                  <a:pt x="454256" y="346491"/>
                </a:lnTo>
                <a:lnTo>
                  <a:pt x="471468" y="345093"/>
                </a:lnTo>
                <a:lnTo>
                  <a:pt x="488373" y="344104"/>
                </a:lnTo>
                <a:lnTo>
                  <a:pt x="503590" y="343729"/>
                </a:lnTo>
                <a:lnTo>
                  <a:pt x="591432" y="343729"/>
                </a:lnTo>
                <a:lnTo>
                  <a:pt x="591432" y="348094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985" y="1628529"/>
            <a:ext cx="3627120" cy="414020"/>
          </a:xfrm>
          <a:custGeom>
            <a:avLst/>
            <a:gdLst/>
            <a:ahLst/>
            <a:cxnLst/>
            <a:rect l="l" t="t" r="r" b="b"/>
            <a:pathLst>
              <a:path w="3627120" h="414019">
                <a:moveTo>
                  <a:pt x="249327" y="161934"/>
                </a:moveTo>
                <a:lnTo>
                  <a:pt x="188923" y="161934"/>
                </a:lnTo>
                <a:lnTo>
                  <a:pt x="188923" y="13708"/>
                </a:lnTo>
                <a:lnTo>
                  <a:pt x="249327" y="13708"/>
                </a:lnTo>
                <a:lnTo>
                  <a:pt x="249327" y="161934"/>
                </a:lnTo>
                <a:close/>
              </a:path>
              <a:path w="3627120" h="414019">
                <a:moveTo>
                  <a:pt x="0" y="386415"/>
                </a:moveTo>
                <a:lnTo>
                  <a:pt x="0" y="326439"/>
                </a:lnTo>
                <a:lnTo>
                  <a:pt x="33325" y="309550"/>
                </a:lnTo>
                <a:lnTo>
                  <a:pt x="59639" y="283757"/>
                </a:lnTo>
                <a:lnTo>
                  <a:pt x="78715" y="248587"/>
                </a:lnTo>
                <a:lnTo>
                  <a:pt x="90326" y="203568"/>
                </a:lnTo>
                <a:lnTo>
                  <a:pt x="94247" y="148225"/>
                </a:lnTo>
                <a:lnTo>
                  <a:pt x="94247" y="72827"/>
                </a:lnTo>
                <a:lnTo>
                  <a:pt x="4712" y="72827"/>
                </a:lnTo>
                <a:lnTo>
                  <a:pt x="4712" y="18421"/>
                </a:lnTo>
                <a:lnTo>
                  <a:pt x="156365" y="18421"/>
                </a:lnTo>
                <a:lnTo>
                  <a:pt x="156365" y="156365"/>
                </a:lnTo>
                <a:lnTo>
                  <a:pt x="155937" y="161934"/>
                </a:lnTo>
                <a:lnTo>
                  <a:pt x="249327" y="161934"/>
                </a:lnTo>
                <a:lnTo>
                  <a:pt x="249327" y="217626"/>
                </a:lnTo>
                <a:lnTo>
                  <a:pt x="150796" y="217626"/>
                </a:lnTo>
                <a:lnTo>
                  <a:pt x="137992" y="266395"/>
                </a:lnTo>
                <a:lnTo>
                  <a:pt x="117148" y="307761"/>
                </a:lnTo>
                <a:lnTo>
                  <a:pt x="87626" y="341621"/>
                </a:lnTo>
                <a:lnTo>
                  <a:pt x="48789" y="367874"/>
                </a:lnTo>
                <a:lnTo>
                  <a:pt x="0" y="386415"/>
                </a:lnTo>
                <a:close/>
              </a:path>
              <a:path w="3627120" h="414019">
                <a:moveTo>
                  <a:pt x="249327" y="403551"/>
                </a:moveTo>
                <a:lnTo>
                  <a:pt x="188923" y="403551"/>
                </a:lnTo>
                <a:lnTo>
                  <a:pt x="188923" y="217626"/>
                </a:lnTo>
                <a:lnTo>
                  <a:pt x="249327" y="217626"/>
                </a:lnTo>
                <a:lnTo>
                  <a:pt x="249327" y="403551"/>
                </a:lnTo>
                <a:close/>
              </a:path>
              <a:path w="3627120" h="414019">
                <a:moveTo>
                  <a:pt x="332865" y="406978"/>
                </a:moveTo>
                <a:lnTo>
                  <a:pt x="271604" y="406978"/>
                </a:lnTo>
                <a:lnTo>
                  <a:pt x="271604" y="11566"/>
                </a:lnTo>
                <a:lnTo>
                  <a:pt x="332865" y="11566"/>
                </a:lnTo>
                <a:lnTo>
                  <a:pt x="332865" y="406978"/>
                </a:lnTo>
                <a:close/>
              </a:path>
              <a:path w="3627120" h="414019">
                <a:moveTo>
                  <a:pt x="502996" y="223623"/>
                </a:moveTo>
                <a:lnTo>
                  <a:pt x="464386" y="218268"/>
                </a:lnTo>
                <a:lnTo>
                  <a:pt x="417718" y="186828"/>
                </a:lnTo>
                <a:lnTo>
                  <a:pt x="399189" y="143654"/>
                </a:lnTo>
                <a:lnTo>
                  <a:pt x="396753" y="116524"/>
                </a:lnTo>
                <a:lnTo>
                  <a:pt x="399189" y="89334"/>
                </a:lnTo>
                <a:lnTo>
                  <a:pt x="417718" y="46039"/>
                </a:lnTo>
                <a:lnTo>
                  <a:pt x="447752" y="21105"/>
                </a:lnTo>
                <a:lnTo>
                  <a:pt x="502996" y="8996"/>
                </a:lnTo>
                <a:lnTo>
                  <a:pt x="523371" y="10355"/>
                </a:lnTo>
                <a:lnTo>
                  <a:pt x="573253" y="30416"/>
                </a:lnTo>
                <a:lnTo>
                  <a:pt x="598572" y="63402"/>
                </a:lnTo>
                <a:lnTo>
                  <a:pt x="502996" y="63402"/>
                </a:lnTo>
                <a:lnTo>
                  <a:pt x="494722" y="63978"/>
                </a:lnTo>
                <a:lnTo>
                  <a:pt x="463690" y="90874"/>
                </a:lnTo>
                <a:lnTo>
                  <a:pt x="459728" y="116524"/>
                </a:lnTo>
                <a:lnTo>
                  <a:pt x="460745" y="130146"/>
                </a:lnTo>
                <a:lnTo>
                  <a:pt x="480585" y="163681"/>
                </a:lnTo>
                <a:lnTo>
                  <a:pt x="502996" y="169645"/>
                </a:lnTo>
                <a:lnTo>
                  <a:pt x="598479" y="169645"/>
                </a:lnTo>
                <a:lnTo>
                  <a:pt x="588635" y="186828"/>
                </a:lnTo>
                <a:lnTo>
                  <a:pt x="573253" y="202632"/>
                </a:lnTo>
                <a:lnTo>
                  <a:pt x="558661" y="211695"/>
                </a:lnTo>
                <a:lnTo>
                  <a:pt x="541980" y="218268"/>
                </a:lnTo>
                <a:lnTo>
                  <a:pt x="523371" y="222271"/>
                </a:lnTo>
                <a:lnTo>
                  <a:pt x="502996" y="223623"/>
                </a:lnTo>
                <a:close/>
              </a:path>
              <a:path w="3627120" h="414019">
                <a:moveTo>
                  <a:pt x="598479" y="169645"/>
                </a:moveTo>
                <a:lnTo>
                  <a:pt x="502996" y="169645"/>
                </a:lnTo>
                <a:lnTo>
                  <a:pt x="511510" y="168942"/>
                </a:lnTo>
                <a:lnTo>
                  <a:pt x="519061" y="166914"/>
                </a:lnTo>
                <a:lnTo>
                  <a:pt x="545668" y="130146"/>
                </a:lnTo>
                <a:lnTo>
                  <a:pt x="546692" y="116524"/>
                </a:lnTo>
                <a:lnTo>
                  <a:pt x="545668" y="102835"/>
                </a:lnTo>
                <a:lnTo>
                  <a:pt x="525647" y="68824"/>
                </a:lnTo>
                <a:lnTo>
                  <a:pt x="502996" y="63402"/>
                </a:lnTo>
                <a:lnTo>
                  <a:pt x="598572" y="63402"/>
                </a:lnTo>
                <a:lnTo>
                  <a:pt x="599921" y="65759"/>
                </a:lnTo>
                <a:lnTo>
                  <a:pt x="606869" y="89334"/>
                </a:lnTo>
                <a:lnTo>
                  <a:pt x="609239" y="116524"/>
                </a:lnTo>
                <a:lnTo>
                  <a:pt x="606869" y="143654"/>
                </a:lnTo>
                <a:lnTo>
                  <a:pt x="599921" y="167128"/>
                </a:lnTo>
                <a:lnTo>
                  <a:pt x="598479" y="169645"/>
                </a:lnTo>
                <a:close/>
              </a:path>
              <a:path w="3627120" h="414019">
                <a:moveTo>
                  <a:pt x="724906" y="233048"/>
                </a:moveTo>
                <a:lnTo>
                  <a:pt x="659790" y="233048"/>
                </a:lnTo>
                <a:lnTo>
                  <a:pt x="659790" y="11566"/>
                </a:lnTo>
                <a:lnTo>
                  <a:pt x="724906" y="11566"/>
                </a:lnTo>
                <a:lnTo>
                  <a:pt x="724906" y="233048"/>
                </a:lnTo>
                <a:close/>
              </a:path>
              <a:path w="3627120" h="414019">
                <a:moveTo>
                  <a:pt x="724906" y="411262"/>
                </a:moveTo>
                <a:lnTo>
                  <a:pt x="424599" y="411262"/>
                </a:lnTo>
                <a:lnTo>
                  <a:pt x="424599" y="250613"/>
                </a:lnTo>
                <a:lnTo>
                  <a:pt x="724906" y="250613"/>
                </a:lnTo>
                <a:lnTo>
                  <a:pt x="724906" y="305448"/>
                </a:lnTo>
                <a:lnTo>
                  <a:pt x="489715" y="305448"/>
                </a:lnTo>
                <a:lnTo>
                  <a:pt x="489715" y="358141"/>
                </a:lnTo>
                <a:lnTo>
                  <a:pt x="724906" y="358141"/>
                </a:lnTo>
                <a:lnTo>
                  <a:pt x="724906" y="411262"/>
                </a:lnTo>
                <a:close/>
              </a:path>
              <a:path w="3627120" h="414019">
                <a:moveTo>
                  <a:pt x="724906" y="358141"/>
                </a:moveTo>
                <a:lnTo>
                  <a:pt x="660218" y="358141"/>
                </a:lnTo>
                <a:lnTo>
                  <a:pt x="660218" y="305448"/>
                </a:lnTo>
                <a:lnTo>
                  <a:pt x="724906" y="305448"/>
                </a:lnTo>
                <a:lnTo>
                  <a:pt x="724906" y="358141"/>
                </a:lnTo>
                <a:close/>
              </a:path>
              <a:path w="3627120" h="414019">
                <a:moveTo>
                  <a:pt x="908802" y="250613"/>
                </a:moveTo>
                <a:lnTo>
                  <a:pt x="908802" y="194921"/>
                </a:lnTo>
                <a:lnTo>
                  <a:pt x="956574" y="179399"/>
                </a:lnTo>
                <a:lnTo>
                  <a:pt x="994660" y="156290"/>
                </a:lnTo>
                <a:lnTo>
                  <a:pt x="1022526" y="125304"/>
                </a:lnTo>
                <a:lnTo>
                  <a:pt x="1039638" y="86156"/>
                </a:lnTo>
                <a:lnTo>
                  <a:pt x="1045461" y="38555"/>
                </a:lnTo>
                <a:lnTo>
                  <a:pt x="1045461" y="15850"/>
                </a:lnTo>
                <a:lnTo>
                  <a:pt x="1110578" y="15850"/>
                </a:lnTo>
                <a:lnTo>
                  <a:pt x="1110578" y="38555"/>
                </a:lnTo>
                <a:lnTo>
                  <a:pt x="1116277" y="85950"/>
                </a:lnTo>
                <a:lnTo>
                  <a:pt x="1133142" y="124996"/>
                </a:lnTo>
                <a:lnTo>
                  <a:pt x="1160824" y="155981"/>
                </a:lnTo>
                <a:lnTo>
                  <a:pt x="1165679" y="158935"/>
                </a:lnTo>
                <a:lnTo>
                  <a:pt x="1078019" y="158935"/>
                </a:lnTo>
                <a:lnTo>
                  <a:pt x="1050133" y="188501"/>
                </a:lnTo>
                <a:lnTo>
                  <a:pt x="1011725" y="215216"/>
                </a:lnTo>
                <a:lnTo>
                  <a:pt x="964159" y="236710"/>
                </a:lnTo>
                <a:lnTo>
                  <a:pt x="908802" y="250613"/>
                </a:lnTo>
                <a:close/>
              </a:path>
              <a:path w="3627120" h="414019">
                <a:moveTo>
                  <a:pt x="1247237" y="250613"/>
                </a:moveTo>
                <a:lnTo>
                  <a:pt x="1192181" y="236710"/>
                </a:lnTo>
                <a:lnTo>
                  <a:pt x="1144475" y="215216"/>
                </a:lnTo>
                <a:lnTo>
                  <a:pt x="1105845" y="188501"/>
                </a:lnTo>
                <a:lnTo>
                  <a:pt x="1078019" y="158935"/>
                </a:lnTo>
                <a:lnTo>
                  <a:pt x="1165679" y="158935"/>
                </a:lnTo>
                <a:lnTo>
                  <a:pt x="1198972" y="179193"/>
                </a:lnTo>
                <a:lnTo>
                  <a:pt x="1247237" y="194921"/>
                </a:lnTo>
                <a:lnTo>
                  <a:pt x="1247237" y="250613"/>
                </a:lnTo>
                <a:close/>
              </a:path>
              <a:path w="3627120" h="414019">
                <a:moveTo>
                  <a:pt x="1110149" y="335435"/>
                </a:moveTo>
                <a:lnTo>
                  <a:pt x="1045461" y="335435"/>
                </a:lnTo>
                <a:lnTo>
                  <a:pt x="1045461" y="227051"/>
                </a:lnTo>
                <a:lnTo>
                  <a:pt x="1110149" y="227051"/>
                </a:lnTo>
                <a:lnTo>
                  <a:pt x="1110149" y="335435"/>
                </a:lnTo>
                <a:close/>
              </a:path>
              <a:path w="3627120" h="414019">
                <a:moveTo>
                  <a:pt x="1254948" y="390699"/>
                </a:moveTo>
                <a:lnTo>
                  <a:pt x="901948" y="390699"/>
                </a:lnTo>
                <a:lnTo>
                  <a:pt x="901948" y="335435"/>
                </a:lnTo>
                <a:lnTo>
                  <a:pt x="1254948" y="335435"/>
                </a:lnTo>
                <a:lnTo>
                  <a:pt x="1254948" y="390699"/>
                </a:lnTo>
                <a:close/>
              </a:path>
              <a:path w="3627120" h="414019">
                <a:moveTo>
                  <a:pt x="1305127" y="386415"/>
                </a:moveTo>
                <a:lnTo>
                  <a:pt x="1305127" y="326439"/>
                </a:lnTo>
                <a:lnTo>
                  <a:pt x="1338453" y="309550"/>
                </a:lnTo>
                <a:lnTo>
                  <a:pt x="1364767" y="283757"/>
                </a:lnTo>
                <a:lnTo>
                  <a:pt x="1383843" y="248587"/>
                </a:lnTo>
                <a:lnTo>
                  <a:pt x="1395454" y="203568"/>
                </a:lnTo>
                <a:lnTo>
                  <a:pt x="1399375" y="148225"/>
                </a:lnTo>
                <a:lnTo>
                  <a:pt x="1399375" y="72827"/>
                </a:lnTo>
                <a:lnTo>
                  <a:pt x="1309840" y="72827"/>
                </a:lnTo>
                <a:lnTo>
                  <a:pt x="1309840" y="18421"/>
                </a:lnTo>
                <a:lnTo>
                  <a:pt x="1461493" y="18421"/>
                </a:lnTo>
                <a:lnTo>
                  <a:pt x="1461493" y="144370"/>
                </a:lnTo>
                <a:lnTo>
                  <a:pt x="1458766" y="196895"/>
                </a:lnTo>
                <a:lnTo>
                  <a:pt x="1450277" y="243538"/>
                </a:lnTo>
                <a:lnTo>
                  <a:pt x="1435560" y="284239"/>
                </a:lnTo>
                <a:lnTo>
                  <a:pt x="1414151" y="318936"/>
                </a:lnTo>
                <a:lnTo>
                  <a:pt x="1385586" y="347572"/>
                </a:lnTo>
                <a:lnTo>
                  <a:pt x="1349400" y="370084"/>
                </a:lnTo>
                <a:lnTo>
                  <a:pt x="1305127" y="386415"/>
                </a:lnTo>
                <a:close/>
              </a:path>
              <a:path w="3627120" h="414019">
                <a:moveTo>
                  <a:pt x="1637993" y="161934"/>
                </a:moveTo>
                <a:lnTo>
                  <a:pt x="1576732" y="161934"/>
                </a:lnTo>
                <a:lnTo>
                  <a:pt x="1576732" y="11566"/>
                </a:lnTo>
                <a:lnTo>
                  <a:pt x="1637993" y="11566"/>
                </a:lnTo>
                <a:lnTo>
                  <a:pt x="1637993" y="161934"/>
                </a:lnTo>
                <a:close/>
              </a:path>
              <a:path w="3627120" h="414019">
                <a:moveTo>
                  <a:pt x="1549743" y="403551"/>
                </a:moveTo>
                <a:lnTo>
                  <a:pt x="1489338" y="403551"/>
                </a:lnTo>
                <a:lnTo>
                  <a:pt x="1489338" y="13708"/>
                </a:lnTo>
                <a:lnTo>
                  <a:pt x="1549743" y="13708"/>
                </a:lnTo>
                <a:lnTo>
                  <a:pt x="1549743" y="161934"/>
                </a:lnTo>
                <a:lnTo>
                  <a:pt x="1637993" y="161934"/>
                </a:lnTo>
                <a:lnTo>
                  <a:pt x="1637993" y="217197"/>
                </a:lnTo>
                <a:lnTo>
                  <a:pt x="1549743" y="217197"/>
                </a:lnTo>
                <a:lnTo>
                  <a:pt x="1549743" y="403551"/>
                </a:lnTo>
                <a:close/>
              </a:path>
              <a:path w="3627120" h="414019">
                <a:moveTo>
                  <a:pt x="1637993" y="406978"/>
                </a:moveTo>
                <a:lnTo>
                  <a:pt x="1576732" y="406978"/>
                </a:lnTo>
                <a:lnTo>
                  <a:pt x="1576732" y="217197"/>
                </a:lnTo>
                <a:lnTo>
                  <a:pt x="1637993" y="217197"/>
                </a:lnTo>
                <a:lnTo>
                  <a:pt x="1637993" y="406978"/>
                </a:lnTo>
                <a:close/>
              </a:path>
              <a:path w="3627120" h="414019">
                <a:moveTo>
                  <a:pt x="1955977" y="249327"/>
                </a:moveTo>
                <a:lnTo>
                  <a:pt x="1798327" y="249327"/>
                </a:lnTo>
                <a:lnTo>
                  <a:pt x="1798327" y="193636"/>
                </a:lnTo>
                <a:lnTo>
                  <a:pt x="1955977" y="193636"/>
                </a:lnTo>
                <a:lnTo>
                  <a:pt x="1955977" y="249327"/>
                </a:lnTo>
                <a:close/>
              </a:path>
              <a:path w="3627120" h="414019">
                <a:moveTo>
                  <a:pt x="2112028" y="386415"/>
                </a:moveTo>
                <a:lnTo>
                  <a:pt x="2112028" y="326867"/>
                </a:lnTo>
                <a:lnTo>
                  <a:pt x="2154685" y="309254"/>
                </a:lnTo>
                <a:lnTo>
                  <a:pt x="2188679" y="283917"/>
                </a:lnTo>
                <a:lnTo>
                  <a:pt x="2214415" y="250987"/>
                </a:lnTo>
                <a:lnTo>
                  <a:pt x="2232296" y="210597"/>
                </a:lnTo>
                <a:lnTo>
                  <a:pt x="2242729" y="162876"/>
                </a:lnTo>
                <a:lnTo>
                  <a:pt x="2246116" y="107956"/>
                </a:lnTo>
                <a:lnTo>
                  <a:pt x="2246116" y="73256"/>
                </a:lnTo>
                <a:lnTo>
                  <a:pt x="2114170" y="73256"/>
                </a:lnTo>
                <a:lnTo>
                  <a:pt x="2114170" y="18421"/>
                </a:lnTo>
                <a:lnTo>
                  <a:pt x="2310804" y="18421"/>
                </a:lnTo>
                <a:lnTo>
                  <a:pt x="2310804" y="100245"/>
                </a:lnTo>
                <a:lnTo>
                  <a:pt x="2308044" y="156311"/>
                </a:lnTo>
                <a:lnTo>
                  <a:pt x="2299566" y="206588"/>
                </a:lnTo>
                <a:lnTo>
                  <a:pt x="2285073" y="251072"/>
                </a:lnTo>
                <a:lnTo>
                  <a:pt x="2264270" y="289757"/>
                </a:lnTo>
                <a:lnTo>
                  <a:pt x="2236860" y="322640"/>
                </a:lnTo>
                <a:lnTo>
                  <a:pt x="2202547" y="349713"/>
                </a:lnTo>
                <a:lnTo>
                  <a:pt x="2161035" y="370973"/>
                </a:lnTo>
                <a:lnTo>
                  <a:pt x="2112028" y="386415"/>
                </a:lnTo>
                <a:close/>
              </a:path>
              <a:path w="3627120" h="414019">
                <a:moveTo>
                  <a:pt x="2434183" y="406978"/>
                </a:moveTo>
                <a:lnTo>
                  <a:pt x="2369067" y="406978"/>
                </a:lnTo>
                <a:lnTo>
                  <a:pt x="2369067" y="11566"/>
                </a:lnTo>
                <a:lnTo>
                  <a:pt x="2434183" y="11566"/>
                </a:lnTo>
                <a:lnTo>
                  <a:pt x="2434183" y="406978"/>
                </a:lnTo>
                <a:close/>
              </a:path>
              <a:path w="3627120" h="414019">
                <a:moveTo>
                  <a:pt x="2655722" y="32558"/>
                </a:moveTo>
                <a:lnTo>
                  <a:pt x="2590605" y="32558"/>
                </a:lnTo>
                <a:lnTo>
                  <a:pt x="2590605" y="0"/>
                </a:lnTo>
                <a:lnTo>
                  <a:pt x="2655722" y="0"/>
                </a:lnTo>
                <a:lnTo>
                  <a:pt x="2655722" y="32558"/>
                </a:lnTo>
                <a:close/>
              </a:path>
              <a:path w="3627120" h="414019">
                <a:moveTo>
                  <a:pt x="2687852" y="277602"/>
                </a:moveTo>
                <a:lnTo>
                  <a:pt x="2496357" y="277602"/>
                </a:lnTo>
                <a:lnTo>
                  <a:pt x="2496357" y="227479"/>
                </a:lnTo>
                <a:lnTo>
                  <a:pt x="2701560" y="227479"/>
                </a:lnTo>
                <a:lnTo>
                  <a:pt x="2723790" y="226729"/>
                </a:lnTo>
                <a:lnTo>
                  <a:pt x="2741562" y="224373"/>
                </a:lnTo>
                <a:lnTo>
                  <a:pt x="2755719" y="220250"/>
                </a:lnTo>
                <a:lnTo>
                  <a:pt x="2767105" y="214199"/>
                </a:lnTo>
                <a:lnTo>
                  <a:pt x="2767105" y="11566"/>
                </a:lnTo>
                <a:lnTo>
                  <a:pt x="2832222" y="11566"/>
                </a:lnTo>
                <a:lnTo>
                  <a:pt x="2832222" y="261751"/>
                </a:lnTo>
                <a:lnTo>
                  <a:pt x="2767105" y="261751"/>
                </a:lnTo>
                <a:lnTo>
                  <a:pt x="2754662" y="269107"/>
                </a:lnTo>
                <a:lnTo>
                  <a:pt x="2737921" y="274014"/>
                </a:lnTo>
                <a:lnTo>
                  <a:pt x="2715958" y="276752"/>
                </a:lnTo>
                <a:lnTo>
                  <a:pt x="2687852" y="277602"/>
                </a:lnTo>
                <a:close/>
              </a:path>
              <a:path w="3627120" h="414019">
                <a:moveTo>
                  <a:pt x="2740973" y="79682"/>
                </a:moveTo>
                <a:lnTo>
                  <a:pt x="2504497" y="79682"/>
                </a:lnTo>
                <a:lnTo>
                  <a:pt x="2504497" y="32558"/>
                </a:lnTo>
                <a:lnTo>
                  <a:pt x="2740973" y="32558"/>
                </a:lnTo>
                <a:lnTo>
                  <a:pt x="2740973" y="79682"/>
                </a:lnTo>
                <a:close/>
              </a:path>
              <a:path w="3627120" h="414019">
                <a:moveTo>
                  <a:pt x="2653580" y="227479"/>
                </a:moveTo>
                <a:lnTo>
                  <a:pt x="2588892" y="227479"/>
                </a:lnTo>
                <a:lnTo>
                  <a:pt x="2588892" y="209058"/>
                </a:lnTo>
                <a:lnTo>
                  <a:pt x="2573737" y="206253"/>
                </a:lnTo>
                <a:lnTo>
                  <a:pt x="2536627" y="191494"/>
                </a:lnTo>
                <a:lnTo>
                  <a:pt x="2513065" y="150367"/>
                </a:lnTo>
                <a:lnTo>
                  <a:pt x="2514638" y="137676"/>
                </a:lnTo>
                <a:lnTo>
                  <a:pt x="2553696" y="100559"/>
                </a:lnTo>
                <a:lnTo>
                  <a:pt x="2597473" y="90746"/>
                </a:lnTo>
                <a:lnTo>
                  <a:pt x="2622735" y="89535"/>
                </a:lnTo>
                <a:lnTo>
                  <a:pt x="2647997" y="90746"/>
                </a:lnTo>
                <a:lnTo>
                  <a:pt x="2691774" y="100559"/>
                </a:lnTo>
                <a:lnTo>
                  <a:pt x="2726086" y="126591"/>
                </a:lnTo>
                <a:lnTo>
                  <a:pt x="2729074" y="133660"/>
                </a:lnTo>
                <a:lnTo>
                  <a:pt x="2622735" y="133660"/>
                </a:lnTo>
                <a:lnTo>
                  <a:pt x="2609294" y="134142"/>
                </a:lnTo>
                <a:lnTo>
                  <a:pt x="2573898" y="146512"/>
                </a:lnTo>
                <a:lnTo>
                  <a:pt x="2573898" y="153795"/>
                </a:lnTo>
                <a:lnTo>
                  <a:pt x="2622735" y="166646"/>
                </a:lnTo>
                <a:lnTo>
                  <a:pt x="2729255" y="166646"/>
                </a:lnTo>
                <a:lnTo>
                  <a:pt x="2726086" y="174143"/>
                </a:lnTo>
                <a:lnTo>
                  <a:pt x="2684103" y="202739"/>
                </a:lnTo>
                <a:lnTo>
                  <a:pt x="2653580" y="209486"/>
                </a:lnTo>
                <a:lnTo>
                  <a:pt x="2653580" y="227479"/>
                </a:lnTo>
                <a:close/>
              </a:path>
              <a:path w="3627120" h="414019">
                <a:moveTo>
                  <a:pt x="2729255" y="166646"/>
                </a:moveTo>
                <a:lnTo>
                  <a:pt x="2622735" y="166646"/>
                </a:lnTo>
                <a:lnTo>
                  <a:pt x="2636169" y="166231"/>
                </a:lnTo>
                <a:lnTo>
                  <a:pt x="2647957" y="164933"/>
                </a:lnTo>
                <a:lnTo>
                  <a:pt x="2657736" y="162670"/>
                </a:lnTo>
                <a:lnTo>
                  <a:pt x="2665146" y="159364"/>
                </a:lnTo>
                <a:lnTo>
                  <a:pt x="2669002" y="157222"/>
                </a:lnTo>
                <a:lnTo>
                  <a:pt x="2671144" y="153795"/>
                </a:lnTo>
                <a:lnTo>
                  <a:pt x="2671144" y="146512"/>
                </a:lnTo>
                <a:lnTo>
                  <a:pt x="2622735" y="133660"/>
                </a:lnTo>
                <a:lnTo>
                  <a:pt x="2729074" y="133660"/>
                </a:lnTo>
                <a:lnTo>
                  <a:pt x="2730772" y="137676"/>
                </a:lnTo>
                <a:lnTo>
                  <a:pt x="2732405" y="150367"/>
                </a:lnTo>
                <a:lnTo>
                  <a:pt x="2730772" y="163059"/>
                </a:lnTo>
                <a:lnTo>
                  <a:pt x="2729255" y="166646"/>
                </a:lnTo>
                <a:close/>
              </a:path>
              <a:path w="3627120" h="414019">
                <a:moveTo>
                  <a:pt x="2832222" y="285741"/>
                </a:moveTo>
                <a:lnTo>
                  <a:pt x="2767105" y="285741"/>
                </a:lnTo>
                <a:lnTo>
                  <a:pt x="2767105" y="261751"/>
                </a:lnTo>
                <a:lnTo>
                  <a:pt x="2832222" y="261751"/>
                </a:lnTo>
                <a:lnTo>
                  <a:pt x="2832222" y="285741"/>
                </a:lnTo>
                <a:close/>
              </a:path>
              <a:path w="3627120" h="414019">
                <a:moveTo>
                  <a:pt x="2832222" y="413404"/>
                </a:moveTo>
                <a:lnTo>
                  <a:pt x="2767105" y="413404"/>
                </a:lnTo>
                <a:lnTo>
                  <a:pt x="2767105" y="350858"/>
                </a:lnTo>
                <a:lnTo>
                  <a:pt x="2527202" y="350858"/>
                </a:lnTo>
                <a:lnTo>
                  <a:pt x="2527202" y="300735"/>
                </a:lnTo>
                <a:lnTo>
                  <a:pt x="2832222" y="300735"/>
                </a:lnTo>
                <a:lnTo>
                  <a:pt x="2832222" y="413404"/>
                </a:lnTo>
                <a:close/>
              </a:path>
              <a:path w="3627120" h="414019">
                <a:moveTo>
                  <a:pt x="3055045" y="45838"/>
                </a:moveTo>
                <a:lnTo>
                  <a:pt x="2990786" y="45838"/>
                </a:lnTo>
                <a:lnTo>
                  <a:pt x="2990786" y="0"/>
                </a:lnTo>
                <a:lnTo>
                  <a:pt x="3055045" y="0"/>
                </a:lnTo>
                <a:lnTo>
                  <a:pt x="3055045" y="45838"/>
                </a:lnTo>
                <a:close/>
              </a:path>
              <a:path w="3627120" h="414019">
                <a:moveTo>
                  <a:pt x="3087604" y="305019"/>
                </a:moveTo>
                <a:lnTo>
                  <a:pt x="2898252" y="305019"/>
                </a:lnTo>
                <a:lnTo>
                  <a:pt x="2898252" y="249327"/>
                </a:lnTo>
                <a:lnTo>
                  <a:pt x="3101313" y="249327"/>
                </a:lnTo>
                <a:lnTo>
                  <a:pt x="3123576" y="248698"/>
                </a:lnTo>
                <a:lnTo>
                  <a:pt x="3141903" y="246543"/>
                </a:lnTo>
                <a:lnTo>
                  <a:pt x="3156857" y="242460"/>
                </a:lnTo>
                <a:lnTo>
                  <a:pt x="3168999" y="236047"/>
                </a:lnTo>
                <a:lnTo>
                  <a:pt x="3168999" y="11566"/>
                </a:lnTo>
                <a:lnTo>
                  <a:pt x="3234116" y="11566"/>
                </a:lnTo>
                <a:lnTo>
                  <a:pt x="3234116" y="288312"/>
                </a:lnTo>
                <a:lnTo>
                  <a:pt x="3168999" y="288312"/>
                </a:lnTo>
                <a:lnTo>
                  <a:pt x="3155920" y="295802"/>
                </a:lnTo>
                <a:lnTo>
                  <a:pt x="3138583" y="301003"/>
                </a:lnTo>
                <a:lnTo>
                  <a:pt x="3116106" y="304035"/>
                </a:lnTo>
                <a:lnTo>
                  <a:pt x="3087604" y="305019"/>
                </a:lnTo>
                <a:close/>
              </a:path>
              <a:path w="3627120" h="414019">
                <a:moveTo>
                  <a:pt x="3130444" y="101102"/>
                </a:moveTo>
                <a:lnTo>
                  <a:pt x="2914531" y="101102"/>
                </a:lnTo>
                <a:lnTo>
                  <a:pt x="2914531" y="45838"/>
                </a:lnTo>
                <a:lnTo>
                  <a:pt x="3130444" y="45838"/>
                </a:lnTo>
                <a:lnTo>
                  <a:pt x="3130444" y="101102"/>
                </a:lnTo>
                <a:close/>
              </a:path>
              <a:path w="3627120" h="414019">
                <a:moveTo>
                  <a:pt x="2909818" y="227907"/>
                </a:moveTo>
                <a:lnTo>
                  <a:pt x="2909818" y="171359"/>
                </a:lnTo>
                <a:lnTo>
                  <a:pt x="2940108" y="162610"/>
                </a:lnTo>
                <a:lnTo>
                  <a:pt x="2964171" y="148600"/>
                </a:lnTo>
                <a:lnTo>
                  <a:pt x="2981087" y="128405"/>
                </a:lnTo>
                <a:lnTo>
                  <a:pt x="2989929" y="101102"/>
                </a:lnTo>
                <a:lnTo>
                  <a:pt x="3056331" y="101102"/>
                </a:lnTo>
                <a:lnTo>
                  <a:pt x="3065240" y="127120"/>
                </a:lnTo>
                <a:lnTo>
                  <a:pt x="3082302" y="145708"/>
                </a:lnTo>
                <a:lnTo>
                  <a:pt x="3106514" y="158273"/>
                </a:lnTo>
                <a:lnTo>
                  <a:pt x="3136870" y="166218"/>
                </a:lnTo>
                <a:lnTo>
                  <a:pt x="3136870" y="173072"/>
                </a:lnTo>
                <a:lnTo>
                  <a:pt x="3024629" y="173072"/>
                </a:lnTo>
                <a:lnTo>
                  <a:pt x="3003377" y="192364"/>
                </a:lnTo>
                <a:lnTo>
                  <a:pt x="2976060" y="208201"/>
                </a:lnTo>
                <a:lnTo>
                  <a:pt x="2944325" y="220183"/>
                </a:lnTo>
                <a:lnTo>
                  <a:pt x="2909818" y="227907"/>
                </a:lnTo>
                <a:close/>
              </a:path>
              <a:path w="3627120" h="414019">
                <a:moveTo>
                  <a:pt x="3136870" y="222767"/>
                </a:moveTo>
                <a:lnTo>
                  <a:pt x="3103669" y="216388"/>
                </a:lnTo>
                <a:lnTo>
                  <a:pt x="3072717" y="205791"/>
                </a:lnTo>
                <a:lnTo>
                  <a:pt x="3045781" y="191259"/>
                </a:lnTo>
                <a:lnTo>
                  <a:pt x="3024629" y="173072"/>
                </a:lnTo>
                <a:lnTo>
                  <a:pt x="3136870" y="173072"/>
                </a:lnTo>
                <a:lnTo>
                  <a:pt x="3136870" y="222767"/>
                </a:lnTo>
                <a:close/>
              </a:path>
              <a:path w="3627120" h="414019">
                <a:moveTo>
                  <a:pt x="3234116" y="407406"/>
                </a:moveTo>
                <a:lnTo>
                  <a:pt x="3168999" y="407406"/>
                </a:lnTo>
                <a:lnTo>
                  <a:pt x="3168999" y="288312"/>
                </a:lnTo>
                <a:lnTo>
                  <a:pt x="3234116" y="288312"/>
                </a:lnTo>
                <a:lnTo>
                  <a:pt x="3234116" y="407406"/>
                </a:lnTo>
                <a:close/>
              </a:path>
              <a:path w="3627120" h="414019">
                <a:moveTo>
                  <a:pt x="3049476" y="407835"/>
                </a:moveTo>
                <a:lnTo>
                  <a:pt x="2983931" y="407835"/>
                </a:lnTo>
                <a:lnTo>
                  <a:pt x="2983931" y="305019"/>
                </a:lnTo>
                <a:lnTo>
                  <a:pt x="3049476" y="305019"/>
                </a:lnTo>
                <a:lnTo>
                  <a:pt x="3049476" y="407835"/>
                </a:lnTo>
                <a:close/>
              </a:path>
              <a:path w="3627120" h="414019">
                <a:moveTo>
                  <a:pt x="3519486" y="73256"/>
                </a:moveTo>
                <a:lnTo>
                  <a:pt x="3302716" y="73256"/>
                </a:lnTo>
                <a:lnTo>
                  <a:pt x="3302716" y="18421"/>
                </a:lnTo>
                <a:lnTo>
                  <a:pt x="3519486" y="18421"/>
                </a:lnTo>
                <a:lnTo>
                  <a:pt x="3519486" y="73256"/>
                </a:lnTo>
                <a:close/>
              </a:path>
              <a:path w="3627120" h="414019">
                <a:moveTo>
                  <a:pt x="3298861" y="382131"/>
                </a:moveTo>
                <a:lnTo>
                  <a:pt x="3298861" y="324725"/>
                </a:lnTo>
                <a:lnTo>
                  <a:pt x="3329859" y="306572"/>
                </a:lnTo>
                <a:lnTo>
                  <a:pt x="3355034" y="277173"/>
                </a:lnTo>
                <a:lnTo>
                  <a:pt x="3371936" y="230746"/>
                </a:lnTo>
                <a:lnTo>
                  <a:pt x="3378114" y="161506"/>
                </a:lnTo>
                <a:lnTo>
                  <a:pt x="3378114" y="73256"/>
                </a:lnTo>
                <a:lnTo>
                  <a:pt x="3443659" y="73256"/>
                </a:lnTo>
                <a:lnTo>
                  <a:pt x="3443659" y="161506"/>
                </a:lnTo>
                <a:lnTo>
                  <a:pt x="3449777" y="230685"/>
                </a:lnTo>
                <a:lnTo>
                  <a:pt x="3466579" y="277013"/>
                </a:lnTo>
                <a:lnTo>
                  <a:pt x="3489458" y="303734"/>
                </a:lnTo>
                <a:lnTo>
                  <a:pt x="3411101" y="303734"/>
                </a:lnTo>
                <a:lnTo>
                  <a:pt x="3390612" y="329839"/>
                </a:lnTo>
                <a:lnTo>
                  <a:pt x="3363817" y="352571"/>
                </a:lnTo>
                <a:lnTo>
                  <a:pt x="3332604" y="370484"/>
                </a:lnTo>
                <a:lnTo>
                  <a:pt x="3298861" y="382131"/>
                </a:lnTo>
                <a:close/>
              </a:path>
              <a:path w="3627120" h="414019">
                <a:moveTo>
                  <a:pt x="3522913" y="382131"/>
                </a:moveTo>
                <a:lnTo>
                  <a:pt x="3488815" y="370243"/>
                </a:lnTo>
                <a:lnTo>
                  <a:pt x="3457689" y="352250"/>
                </a:lnTo>
                <a:lnTo>
                  <a:pt x="3431222" y="329598"/>
                </a:lnTo>
                <a:lnTo>
                  <a:pt x="3411101" y="303734"/>
                </a:lnTo>
                <a:lnTo>
                  <a:pt x="3489458" y="303734"/>
                </a:lnTo>
                <a:lnTo>
                  <a:pt x="3491734" y="306391"/>
                </a:lnTo>
                <a:lnTo>
                  <a:pt x="3522913" y="324725"/>
                </a:lnTo>
                <a:lnTo>
                  <a:pt x="3522913" y="382131"/>
                </a:lnTo>
                <a:close/>
              </a:path>
              <a:path w="3627120" h="414019">
                <a:moveTo>
                  <a:pt x="3627014" y="406978"/>
                </a:moveTo>
                <a:lnTo>
                  <a:pt x="3561897" y="406978"/>
                </a:lnTo>
                <a:lnTo>
                  <a:pt x="3561897" y="11566"/>
                </a:lnTo>
                <a:lnTo>
                  <a:pt x="3627014" y="11566"/>
                </a:lnTo>
                <a:lnTo>
                  <a:pt x="3627014" y="406978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8824" y="9731861"/>
            <a:ext cx="106296" cy="180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14315" y="811263"/>
            <a:ext cx="591820" cy="419100"/>
          </a:xfrm>
          <a:custGeom>
            <a:avLst/>
            <a:gdLst/>
            <a:ahLst/>
            <a:cxnLst/>
            <a:rect l="l" t="t" r="r" b="b"/>
            <a:pathLst>
              <a:path w="591819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91819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91819" h="419100">
                <a:moveTo>
                  <a:pt x="360643" y="104755"/>
                </a:moveTo>
                <a:lnTo>
                  <a:pt x="316994" y="61107"/>
                </a:lnTo>
                <a:lnTo>
                  <a:pt x="344931" y="34986"/>
                </a:lnTo>
                <a:lnTo>
                  <a:pt x="374351" y="15822"/>
                </a:lnTo>
                <a:lnTo>
                  <a:pt x="407147" y="4023"/>
                </a:lnTo>
                <a:lnTo>
                  <a:pt x="445211" y="0"/>
                </a:lnTo>
                <a:lnTo>
                  <a:pt x="497299" y="8848"/>
                </a:lnTo>
                <a:lnTo>
                  <a:pt x="537418" y="33963"/>
                </a:lnTo>
                <a:lnTo>
                  <a:pt x="556701" y="63289"/>
                </a:lnTo>
                <a:lnTo>
                  <a:pt x="434845" y="63289"/>
                </a:lnTo>
                <a:lnTo>
                  <a:pt x="413660" y="66623"/>
                </a:lnTo>
                <a:lnTo>
                  <a:pt x="394265" y="75634"/>
                </a:lnTo>
                <a:lnTo>
                  <a:pt x="376610" y="88839"/>
                </a:lnTo>
                <a:lnTo>
                  <a:pt x="360643" y="104755"/>
                </a:lnTo>
                <a:close/>
              </a:path>
              <a:path w="591819" h="419100">
                <a:moveTo>
                  <a:pt x="591432" y="411384"/>
                </a:moveTo>
                <a:lnTo>
                  <a:pt x="320814" y="411384"/>
                </a:lnTo>
                <a:lnTo>
                  <a:pt x="320814" y="365007"/>
                </a:lnTo>
                <a:lnTo>
                  <a:pt x="371825" y="317727"/>
                </a:lnTo>
                <a:lnTo>
                  <a:pt x="414819" y="273932"/>
                </a:lnTo>
                <a:lnTo>
                  <a:pt x="449235" y="233381"/>
                </a:lnTo>
                <a:lnTo>
                  <a:pt x="474512" y="195830"/>
                </a:lnTo>
                <a:lnTo>
                  <a:pt x="490089" y="161038"/>
                </a:lnTo>
                <a:lnTo>
                  <a:pt x="495406" y="128762"/>
                </a:lnTo>
                <a:lnTo>
                  <a:pt x="491314" y="101268"/>
                </a:lnTo>
                <a:lnTo>
                  <a:pt x="479448" y="80680"/>
                </a:lnTo>
                <a:lnTo>
                  <a:pt x="460420" y="67765"/>
                </a:lnTo>
                <a:lnTo>
                  <a:pt x="434845" y="63289"/>
                </a:lnTo>
                <a:lnTo>
                  <a:pt x="556701" y="63289"/>
                </a:lnTo>
                <a:lnTo>
                  <a:pt x="563215" y="73195"/>
                </a:lnTo>
                <a:lnTo>
                  <a:pt x="572336" y="124397"/>
                </a:lnTo>
                <a:lnTo>
                  <a:pt x="565449" y="168822"/>
                </a:lnTo>
                <a:lnTo>
                  <a:pt x="546305" y="213980"/>
                </a:lnTo>
                <a:lnTo>
                  <a:pt x="517183" y="259296"/>
                </a:lnTo>
                <a:lnTo>
                  <a:pt x="480361" y="304192"/>
                </a:lnTo>
                <a:lnTo>
                  <a:pt x="438118" y="348094"/>
                </a:lnTo>
                <a:lnTo>
                  <a:pt x="591432" y="348094"/>
                </a:lnTo>
                <a:lnTo>
                  <a:pt x="591432" y="411384"/>
                </a:lnTo>
                <a:close/>
              </a:path>
              <a:path w="591819" h="419100">
                <a:moveTo>
                  <a:pt x="591432" y="348094"/>
                </a:moveTo>
                <a:lnTo>
                  <a:pt x="438118" y="348094"/>
                </a:lnTo>
                <a:lnTo>
                  <a:pt x="454256" y="346491"/>
                </a:lnTo>
                <a:lnTo>
                  <a:pt x="471468" y="345093"/>
                </a:lnTo>
                <a:lnTo>
                  <a:pt x="488373" y="344104"/>
                </a:lnTo>
                <a:lnTo>
                  <a:pt x="503590" y="343729"/>
                </a:lnTo>
                <a:lnTo>
                  <a:pt x="591432" y="343729"/>
                </a:lnTo>
                <a:lnTo>
                  <a:pt x="591432" y="348094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9065" y="4526824"/>
            <a:ext cx="12997172" cy="311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484" y="5480570"/>
            <a:ext cx="8005880" cy="304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3186" y="5956808"/>
            <a:ext cx="9921944" cy="3044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36991" y="6433046"/>
            <a:ext cx="9921944" cy="3044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9485" y="6907379"/>
            <a:ext cx="10929029" cy="306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985" y="1637525"/>
            <a:ext cx="3648075" cy="402590"/>
          </a:xfrm>
          <a:custGeom>
            <a:avLst/>
            <a:gdLst/>
            <a:ahLst/>
            <a:cxnLst/>
            <a:rect l="l" t="t" r="r" b="b"/>
            <a:pathLst>
              <a:path w="3648075" h="402589">
                <a:moveTo>
                  <a:pt x="249327" y="152938"/>
                </a:moveTo>
                <a:lnTo>
                  <a:pt x="188923" y="152938"/>
                </a:lnTo>
                <a:lnTo>
                  <a:pt x="188923" y="4712"/>
                </a:lnTo>
                <a:lnTo>
                  <a:pt x="249327" y="4712"/>
                </a:lnTo>
                <a:lnTo>
                  <a:pt x="249327" y="152938"/>
                </a:lnTo>
                <a:close/>
              </a:path>
              <a:path w="3648075" h="402589">
                <a:moveTo>
                  <a:pt x="0" y="377418"/>
                </a:moveTo>
                <a:lnTo>
                  <a:pt x="0" y="317443"/>
                </a:lnTo>
                <a:lnTo>
                  <a:pt x="33325" y="300553"/>
                </a:lnTo>
                <a:lnTo>
                  <a:pt x="59639" y="274760"/>
                </a:lnTo>
                <a:lnTo>
                  <a:pt x="78715" y="239591"/>
                </a:lnTo>
                <a:lnTo>
                  <a:pt x="90326" y="194571"/>
                </a:lnTo>
                <a:lnTo>
                  <a:pt x="94247" y="139229"/>
                </a:lnTo>
                <a:lnTo>
                  <a:pt x="94247" y="63831"/>
                </a:lnTo>
                <a:lnTo>
                  <a:pt x="4712" y="63831"/>
                </a:lnTo>
                <a:lnTo>
                  <a:pt x="4712" y="9424"/>
                </a:lnTo>
                <a:lnTo>
                  <a:pt x="156365" y="9424"/>
                </a:lnTo>
                <a:lnTo>
                  <a:pt x="156365" y="147369"/>
                </a:lnTo>
                <a:lnTo>
                  <a:pt x="155937" y="152938"/>
                </a:lnTo>
                <a:lnTo>
                  <a:pt x="249327" y="152938"/>
                </a:lnTo>
                <a:lnTo>
                  <a:pt x="249327" y="208629"/>
                </a:lnTo>
                <a:lnTo>
                  <a:pt x="150796" y="208629"/>
                </a:lnTo>
                <a:lnTo>
                  <a:pt x="137992" y="257398"/>
                </a:lnTo>
                <a:lnTo>
                  <a:pt x="117148" y="298765"/>
                </a:lnTo>
                <a:lnTo>
                  <a:pt x="87626" y="332625"/>
                </a:lnTo>
                <a:lnTo>
                  <a:pt x="48789" y="358877"/>
                </a:lnTo>
                <a:lnTo>
                  <a:pt x="0" y="377418"/>
                </a:lnTo>
                <a:close/>
              </a:path>
              <a:path w="3648075" h="402589">
                <a:moveTo>
                  <a:pt x="249327" y="394554"/>
                </a:moveTo>
                <a:lnTo>
                  <a:pt x="188923" y="394554"/>
                </a:lnTo>
                <a:lnTo>
                  <a:pt x="188923" y="208629"/>
                </a:lnTo>
                <a:lnTo>
                  <a:pt x="249327" y="208629"/>
                </a:lnTo>
                <a:lnTo>
                  <a:pt x="249327" y="394554"/>
                </a:lnTo>
                <a:close/>
              </a:path>
              <a:path w="3648075" h="402589">
                <a:moveTo>
                  <a:pt x="332865" y="397982"/>
                </a:moveTo>
                <a:lnTo>
                  <a:pt x="271604" y="397982"/>
                </a:lnTo>
                <a:lnTo>
                  <a:pt x="271604" y="2570"/>
                </a:lnTo>
                <a:lnTo>
                  <a:pt x="332865" y="2570"/>
                </a:lnTo>
                <a:lnTo>
                  <a:pt x="332865" y="397982"/>
                </a:lnTo>
                <a:close/>
              </a:path>
              <a:path w="3648075" h="402589">
                <a:moveTo>
                  <a:pt x="502996" y="214627"/>
                </a:moveTo>
                <a:lnTo>
                  <a:pt x="464386" y="209272"/>
                </a:lnTo>
                <a:lnTo>
                  <a:pt x="417718" y="177832"/>
                </a:lnTo>
                <a:lnTo>
                  <a:pt x="399189" y="134657"/>
                </a:lnTo>
                <a:lnTo>
                  <a:pt x="396753" y="107527"/>
                </a:lnTo>
                <a:lnTo>
                  <a:pt x="399189" y="80338"/>
                </a:lnTo>
                <a:lnTo>
                  <a:pt x="417718" y="37043"/>
                </a:lnTo>
                <a:lnTo>
                  <a:pt x="447752" y="12108"/>
                </a:lnTo>
                <a:lnTo>
                  <a:pt x="502996" y="0"/>
                </a:lnTo>
                <a:lnTo>
                  <a:pt x="523371" y="1358"/>
                </a:lnTo>
                <a:lnTo>
                  <a:pt x="573253" y="21419"/>
                </a:lnTo>
                <a:lnTo>
                  <a:pt x="598572" y="54406"/>
                </a:lnTo>
                <a:lnTo>
                  <a:pt x="502996" y="54406"/>
                </a:lnTo>
                <a:lnTo>
                  <a:pt x="494722" y="54982"/>
                </a:lnTo>
                <a:lnTo>
                  <a:pt x="463690" y="81877"/>
                </a:lnTo>
                <a:lnTo>
                  <a:pt x="459728" y="107527"/>
                </a:lnTo>
                <a:lnTo>
                  <a:pt x="460745" y="121149"/>
                </a:lnTo>
                <a:lnTo>
                  <a:pt x="480585" y="154685"/>
                </a:lnTo>
                <a:lnTo>
                  <a:pt x="502996" y="160649"/>
                </a:lnTo>
                <a:lnTo>
                  <a:pt x="598479" y="160649"/>
                </a:lnTo>
                <a:lnTo>
                  <a:pt x="588635" y="177832"/>
                </a:lnTo>
                <a:lnTo>
                  <a:pt x="573253" y="193636"/>
                </a:lnTo>
                <a:lnTo>
                  <a:pt x="558661" y="202699"/>
                </a:lnTo>
                <a:lnTo>
                  <a:pt x="541980" y="209272"/>
                </a:lnTo>
                <a:lnTo>
                  <a:pt x="523371" y="213275"/>
                </a:lnTo>
                <a:lnTo>
                  <a:pt x="502996" y="214627"/>
                </a:lnTo>
                <a:close/>
              </a:path>
              <a:path w="3648075" h="402589">
                <a:moveTo>
                  <a:pt x="598479" y="160649"/>
                </a:moveTo>
                <a:lnTo>
                  <a:pt x="502996" y="160649"/>
                </a:lnTo>
                <a:lnTo>
                  <a:pt x="511510" y="159946"/>
                </a:lnTo>
                <a:lnTo>
                  <a:pt x="519061" y="157918"/>
                </a:lnTo>
                <a:lnTo>
                  <a:pt x="545668" y="121149"/>
                </a:lnTo>
                <a:lnTo>
                  <a:pt x="546692" y="107527"/>
                </a:lnTo>
                <a:lnTo>
                  <a:pt x="545668" y="93839"/>
                </a:lnTo>
                <a:lnTo>
                  <a:pt x="525647" y="59828"/>
                </a:lnTo>
                <a:lnTo>
                  <a:pt x="502996" y="54406"/>
                </a:lnTo>
                <a:lnTo>
                  <a:pt x="598572" y="54406"/>
                </a:lnTo>
                <a:lnTo>
                  <a:pt x="599921" y="56762"/>
                </a:lnTo>
                <a:lnTo>
                  <a:pt x="606869" y="80338"/>
                </a:lnTo>
                <a:lnTo>
                  <a:pt x="609239" y="107527"/>
                </a:lnTo>
                <a:lnTo>
                  <a:pt x="606869" y="134657"/>
                </a:lnTo>
                <a:lnTo>
                  <a:pt x="599921" y="158132"/>
                </a:lnTo>
                <a:lnTo>
                  <a:pt x="598479" y="160649"/>
                </a:lnTo>
                <a:close/>
              </a:path>
              <a:path w="3648075" h="402589">
                <a:moveTo>
                  <a:pt x="724906" y="224052"/>
                </a:moveTo>
                <a:lnTo>
                  <a:pt x="659790" y="224052"/>
                </a:lnTo>
                <a:lnTo>
                  <a:pt x="659790" y="2570"/>
                </a:lnTo>
                <a:lnTo>
                  <a:pt x="724906" y="2570"/>
                </a:lnTo>
                <a:lnTo>
                  <a:pt x="724906" y="224052"/>
                </a:lnTo>
                <a:close/>
              </a:path>
              <a:path w="3648075" h="402589">
                <a:moveTo>
                  <a:pt x="724906" y="402266"/>
                </a:moveTo>
                <a:lnTo>
                  <a:pt x="424599" y="402266"/>
                </a:lnTo>
                <a:lnTo>
                  <a:pt x="424599" y="241616"/>
                </a:lnTo>
                <a:lnTo>
                  <a:pt x="724906" y="241616"/>
                </a:lnTo>
                <a:lnTo>
                  <a:pt x="724906" y="296451"/>
                </a:lnTo>
                <a:lnTo>
                  <a:pt x="489715" y="296451"/>
                </a:lnTo>
                <a:lnTo>
                  <a:pt x="489715" y="349144"/>
                </a:lnTo>
                <a:lnTo>
                  <a:pt x="724906" y="349144"/>
                </a:lnTo>
                <a:lnTo>
                  <a:pt x="724906" y="402266"/>
                </a:lnTo>
                <a:close/>
              </a:path>
              <a:path w="3648075" h="402589">
                <a:moveTo>
                  <a:pt x="724906" y="349144"/>
                </a:moveTo>
                <a:lnTo>
                  <a:pt x="660218" y="349144"/>
                </a:lnTo>
                <a:lnTo>
                  <a:pt x="660218" y="296451"/>
                </a:lnTo>
                <a:lnTo>
                  <a:pt x="724906" y="296451"/>
                </a:lnTo>
                <a:lnTo>
                  <a:pt x="724906" y="349144"/>
                </a:lnTo>
                <a:close/>
              </a:path>
              <a:path w="3648075" h="402589">
                <a:moveTo>
                  <a:pt x="908802" y="241616"/>
                </a:moveTo>
                <a:lnTo>
                  <a:pt x="908802" y="185924"/>
                </a:lnTo>
                <a:lnTo>
                  <a:pt x="956574" y="170403"/>
                </a:lnTo>
                <a:lnTo>
                  <a:pt x="994660" y="147293"/>
                </a:lnTo>
                <a:lnTo>
                  <a:pt x="1022526" y="116308"/>
                </a:lnTo>
                <a:lnTo>
                  <a:pt x="1039638" y="77159"/>
                </a:lnTo>
                <a:lnTo>
                  <a:pt x="1045461" y="29559"/>
                </a:lnTo>
                <a:lnTo>
                  <a:pt x="1045461" y="6854"/>
                </a:lnTo>
                <a:lnTo>
                  <a:pt x="1110578" y="6854"/>
                </a:lnTo>
                <a:lnTo>
                  <a:pt x="1110578" y="29559"/>
                </a:lnTo>
                <a:lnTo>
                  <a:pt x="1116277" y="76954"/>
                </a:lnTo>
                <a:lnTo>
                  <a:pt x="1133142" y="115999"/>
                </a:lnTo>
                <a:lnTo>
                  <a:pt x="1160824" y="146985"/>
                </a:lnTo>
                <a:lnTo>
                  <a:pt x="1165679" y="149939"/>
                </a:lnTo>
                <a:lnTo>
                  <a:pt x="1078019" y="149939"/>
                </a:lnTo>
                <a:lnTo>
                  <a:pt x="1050133" y="179505"/>
                </a:lnTo>
                <a:lnTo>
                  <a:pt x="1011725" y="206220"/>
                </a:lnTo>
                <a:lnTo>
                  <a:pt x="964159" y="227713"/>
                </a:lnTo>
                <a:lnTo>
                  <a:pt x="908802" y="241616"/>
                </a:lnTo>
                <a:close/>
              </a:path>
              <a:path w="3648075" h="402589">
                <a:moveTo>
                  <a:pt x="1247237" y="241616"/>
                </a:moveTo>
                <a:lnTo>
                  <a:pt x="1192181" y="227713"/>
                </a:lnTo>
                <a:lnTo>
                  <a:pt x="1144475" y="206220"/>
                </a:lnTo>
                <a:lnTo>
                  <a:pt x="1105845" y="179505"/>
                </a:lnTo>
                <a:lnTo>
                  <a:pt x="1078019" y="149939"/>
                </a:lnTo>
                <a:lnTo>
                  <a:pt x="1165679" y="149939"/>
                </a:lnTo>
                <a:lnTo>
                  <a:pt x="1198972" y="170197"/>
                </a:lnTo>
                <a:lnTo>
                  <a:pt x="1247237" y="185924"/>
                </a:lnTo>
                <a:lnTo>
                  <a:pt x="1247237" y="241616"/>
                </a:lnTo>
                <a:close/>
              </a:path>
              <a:path w="3648075" h="402589">
                <a:moveTo>
                  <a:pt x="1110149" y="326439"/>
                </a:moveTo>
                <a:lnTo>
                  <a:pt x="1045461" y="326439"/>
                </a:lnTo>
                <a:lnTo>
                  <a:pt x="1045461" y="218054"/>
                </a:lnTo>
                <a:lnTo>
                  <a:pt x="1110149" y="218054"/>
                </a:lnTo>
                <a:lnTo>
                  <a:pt x="1110149" y="326439"/>
                </a:lnTo>
                <a:close/>
              </a:path>
              <a:path w="3648075" h="402589">
                <a:moveTo>
                  <a:pt x="1254948" y="381702"/>
                </a:moveTo>
                <a:lnTo>
                  <a:pt x="901948" y="381702"/>
                </a:lnTo>
                <a:lnTo>
                  <a:pt x="901948" y="326439"/>
                </a:lnTo>
                <a:lnTo>
                  <a:pt x="1254948" y="326439"/>
                </a:lnTo>
                <a:lnTo>
                  <a:pt x="1254948" y="381702"/>
                </a:lnTo>
                <a:close/>
              </a:path>
              <a:path w="3648075" h="402589">
                <a:moveTo>
                  <a:pt x="1305127" y="377418"/>
                </a:moveTo>
                <a:lnTo>
                  <a:pt x="1305127" y="317443"/>
                </a:lnTo>
                <a:lnTo>
                  <a:pt x="1338453" y="300553"/>
                </a:lnTo>
                <a:lnTo>
                  <a:pt x="1364767" y="274760"/>
                </a:lnTo>
                <a:lnTo>
                  <a:pt x="1383843" y="239591"/>
                </a:lnTo>
                <a:lnTo>
                  <a:pt x="1395454" y="194571"/>
                </a:lnTo>
                <a:lnTo>
                  <a:pt x="1399375" y="139229"/>
                </a:lnTo>
                <a:lnTo>
                  <a:pt x="1399375" y="63831"/>
                </a:lnTo>
                <a:lnTo>
                  <a:pt x="1309840" y="63831"/>
                </a:lnTo>
                <a:lnTo>
                  <a:pt x="1309840" y="9424"/>
                </a:lnTo>
                <a:lnTo>
                  <a:pt x="1461493" y="9424"/>
                </a:lnTo>
                <a:lnTo>
                  <a:pt x="1461493" y="135373"/>
                </a:lnTo>
                <a:lnTo>
                  <a:pt x="1458766" y="187899"/>
                </a:lnTo>
                <a:lnTo>
                  <a:pt x="1450277" y="234542"/>
                </a:lnTo>
                <a:lnTo>
                  <a:pt x="1435560" y="275242"/>
                </a:lnTo>
                <a:lnTo>
                  <a:pt x="1414151" y="309940"/>
                </a:lnTo>
                <a:lnTo>
                  <a:pt x="1385586" y="338575"/>
                </a:lnTo>
                <a:lnTo>
                  <a:pt x="1349400" y="361088"/>
                </a:lnTo>
                <a:lnTo>
                  <a:pt x="1305127" y="377418"/>
                </a:lnTo>
                <a:close/>
              </a:path>
              <a:path w="3648075" h="402589">
                <a:moveTo>
                  <a:pt x="1637993" y="152938"/>
                </a:moveTo>
                <a:lnTo>
                  <a:pt x="1576732" y="152938"/>
                </a:lnTo>
                <a:lnTo>
                  <a:pt x="1576732" y="2570"/>
                </a:lnTo>
                <a:lnTo>
                  <a:pt x="1637993" y="2570"/>
                </a:lnTo>
                <a:lnTo>
                  <a:pt x="1637993" y="152938"/>
                </a:lnTo>
                <a:close/>
              </a:path>
              <a:path w="3648075" h="402589">
                <a:moveTo>
                  <a:pt x="1549743" y="394554"/>
                </a:moveTo>
                <a:lnTo>
                  <a:pt x="1489338" y="394554"/>
                </a:lnTo>
                <a:lnTo>
                  <a:pt x="1489338" y="4712"/>
                </a:lnTo>
                <a:lnTo>
                  <a:pt x="1549743" y="4712"/>
                </a:lnTo>
                <a:lnTo>
                  <a:pt x="1549743" y="152938"/>
                </a:lnTo>
                <a:lnTo>
                  <a:pt x="1637993" y="152938"/>
                </a:lnTo>
                <a:lnTo>
                  <a:pt x="1637993" y="208201"/>
                </a:lnTo>
                <a:lnTo>
                  <a:pt x="1549743" y="208201"/>
                </a:lnTo>
                <a:lnTo>
                  <a:pt x="1549743" y="394554"/>
                </a:lnTo>
                <a:close/>
              </a:path>
              <a:path w="3648075" h="402589">
                <a:moveTo>
                  <a:pt x="1637993" y="397982"/>
                </a:moveTo>
                <a:lnTo>
                  <a:pt x="1576732" y="397982"/>
                </a:lnTo>
                <a:lnTo>
                  <a:pt x="1576732" y="208201"/>
                </a:lnTo>
                <a:lnTo>
                  <a:pt x="1637993" y="208201"/>
                </a:lnTo>
                <a:lnTo>
                  <a:pt x="1637993" y="397982"/>
                </a:lnTo>
                <a:close/>
              </a:path>
              <a:path w="3648075" h="402589">
                <a:moveTo>
                  <a:pt x="1955977" y="240331"/>
                </a:moveTo>
                <a:lnTo>
                  <a:pt x="1798327" y="240331"/>
                </a:lnTo>
                <a:lnTo>
                  <a:pt x="1798327" y="184639"/>
                </a:lnTo>
                <a:lnTo>
                  <a:pt x="1955977" y="184639"/>
                </a:lnTo>
                <a:lnTo>
                  <a:pt x="1955977" y="240331"/>
                </a:lnTo>
                <a:close/>
              </a:path>
              <a:path w="3648075" h="402589">
                <a:moveTo>
                  <a:pt x="2098747" y="373134"/>
                </a:moveTo>
                <a:lnTo>
                  <a:pt x="2098747" y="315729"/>
                </a:lnTo>
                <a:lnTo>
                  <a:pt x="2130870" y="296752"/>
                </a:lnTo>
                <a:lnTo>
                  <a:pt x="2156849" y="266731"/>
                </a:lnTo>
                <a:lnTo>
                  <a:pt x="2174232" y="219761"/>
                </a:lnTo>
                <a:lnTo>
                  <a:pt x="2180571" y="149939"/>
                </a:lnTo>
                <a:lnTo>
                  <a:pt x="2180571" y="6854"/>
                </a:lnTo>
                <a:lnTo>
                  <a:pt x="2245688" y="6854"/>
                </a:lnTo>
                <a:lnTo>
                  <a:pt x="2245688" y="149939"/>
                </a:lnTo>
                <a:lnTo>
                  <a:pt x="2251973" y="219701"/>
                </a:lnTo>
                <a:lnTo>
                  <a:pt x="2269303" y="266570"/>
                </a:lnTo>
                <a:lnTo>
                  <a:pt x="2293049" y="293881"/>
                </a:lnTo>
                <a:lnTo>
                  <a:pt x="2213130" y="293881"/>
                </a:lnTo>
                <a:lnTo>
                  <a:pt x="2193510" y="320421"/>
                </a:lnTo>
                <a:lnTo>
                  <a:pt x="2166381" y="343307"/>
                </a:lnTo>
                <a:lnTo>
                  <a:pt x="2134030" y="361293"/>
                </a:lnTo>
                <a:lnTo>
                  <a:pt x="2098747" y="373134"/>
                </a:lnTo>
                <a:close/>
              </a:path>
              <a:path w="3648075" h="402589">
                <a:moveTo>
                  <a:pt x="2327940" y="373134"/>
                </a:moveTo>
                <a:lnTo>
                  <a:pt x="2292531" y="361233"/>
                </a:lnTo>
                <a:lnTo>
                  <a:pt x="2260253" y="343147"/>
                </a:lnTo>
                <a:lnTo>
                  <a:pt x="2233117" y="320241"/>
                </a:lnTo>
                <a:lnTo>
                  <a:pt x="2213130" y="293881"/>
                </a:lnTo>
                <a:lnTo>
                  <a:pt x="2293049" y="293881"/>
                </a:lnTo>
                <a:lnTo>
                  <a:pt x="2295389" y="296572"/>
                </a:lnTo>
                <a:lnTo>
                  <a:pt x="2327940" y="315729"/>
                </a:lnTo>
                <a:lnTo>
                  <a:pt x="2327940" y="373134"/>
                </a:lnTo>
                <a:close/>
              </a:path>
              <a:path w="3648075" h="402589">
                <a:moveTo>
                  <a:pt x="2434183" y="397982"/>
                </a:moveTo>
                <a:lnTo>
                  <a:pt x="2369067" y="397982"/>
                </a:lnTo>
                <a:lnTo>
                  <a:pt x="2369067" y="2570"/>
                </a:lnTo>
                <a:lnTo>
                  <a:pt x="2434183" y="2570"/>
                </a:lnTo>
                <a:lnTo>
                  <a:pt x="2434183" y="397982"/>
                </a:lnTo>
                <a:close/>
              </a:path>
              <a:path w="3648075" h="402589">
                <a:moveTo>
                  <a:pt x="2821940" y="317871"/>
                </a:moveTo>
                <a:lnTo>
                  <a:pt x="2690422" y="317871"/>
                </a:lnTo>
                <a:lnTo>
                  <a:pt x="2712304" y="316900"/>
                </a:lnTo>
                <a:lnTo>
                  <a:pt x="2730531" y="313962"/>
                </a:lnTo>
                <a:lnTo>
                  <a:pt x="2745304" y="309015"/>
                </a:lnTo>
                <a:lnTo>
                  <a:pt x="2756824" y="302020"/>
                </a:lnTo>
                <a:lnTo>
                  <a:pt x="2756824" y="2570"/>
                </a:lnTo>
                <a:lnTo>
                  <a:pt x="2821940" y="2570"/>
                </a:lnTo>
                <a:lnTo>
                  <a:pt x="2821940" y="157222"/>
                </a:lnTo>
                <a:lnTo>
                  <a:pt x="2879774" y="157222"/>
                </a:lnTo>
                <a:lnTo>
                  <a:pt x="2879774" y="213342"/>
                </a:lnTo>
                <a:lnTo>
                  <a:pt x="2821940" y="213342"/>
                </a:lnTo>
                <a:lnTo>
                  <a:pt x="2821940" y="317871"/>
                </a:lnTo>
                <a:close/>
              </a:path>
              <a:path w="3648075" h="402589">
                <a:moveTo>
                  <a:pt x="2680140" y="372278"/>
                </a:moveTo>
                <a:lnTo>
                  <a:pt x="2509638" y="372278"/>
                </a:lnTo>
                <a:lnTo>
                  <a:pt x="2509638" y="6854"/>
                </a:lnTo>
                <a:lnTo>
                  <a:pt x="2573898" y="6854"/>
                </a:lnTo>
                <a:lnTo>
                  <a:pt x="2573898" y="317871"/>
                </a:lnTo>
                <a:lnTo>
                  <a:pt x="2821940" y="317871"/>
                </a:lnTo>
                <a:lnTo>
                  <a:pt x="2821940" y="354285"/>
                </a:lnTo>
                <a:lnTo>
                  <a:pt x="2756824" y="354285"/>
                </a:lnTo>
                <a:lnTo>
                  <a:pt x="2744119" y="362337"/>
                </a:lnTo>
                <a:lnTo>
                  <a:pt x="2726836" y="367940"/>
                </a:lnTo>
                <a:lnTo>
                  <a:pt x="2705376" y="371213"/>
                </a:lnTo>
                <a:lnTo>
                  <a:pt x="2680140" y="372278"/>
                </a:lnTo>
                <a:close/>
              </a:path>
              <a:path w="3648075" h="402589">
                <a:moveTo>
                  <a:pt x="2821940" y="397982"/>
                </a:moveTo>
                <a:lnTo>
                  <a:pt x="2756824" y="397982"/>
                </a:lnTo>
                <a:lnTo>
                  <a:pt x="2756824" y="354285"/>
                </a:lnTo>
                <a:lnTo>
                  <a:pt x="2821940" y="354285"/>
                </a:lnTo>
                <a:lnTo>
                  <a:pt x="2821940" y="397982"/>
                </a:lnTo>
                <a:close/>
              </a:path>
              <a:path w="3648075" h="402589">
                <a:moveTo>
                  <a:pt x="3229404" y="317871"/>
                </a:moveTo>
                <a:lnTo>
                  <a:pt x="3097457" y="317871"/>
                </a:lnTo>
                <a:lnTo>
                  <a:pt x="3119647" y="316954"/>
                </a:lnTo>
                <a:lnTo>
                  <a:pt x="3138101" y="314069"/>
                </a:lnTo>
                <a:lnTo>
                  <a:pt x="3152941" y="309015"/>
                </a:lnTo>
                <a:lnTo>
                  <a:pt x="3164287" y="301592"/>
                </a:lnTo>
                <a:lnTo>
                  <a:pt x="3164287" y="2570"/>
                </a:lnTo>
                <a:lnTo>
                  <a:pt x="3229404" y="2570"/>
                </a:lnTo>
                <a:lnTo>
                  <a:pt x="3229404" y="317871"/>
                </a:lnTo>
                <a:close/>
              </a:path>
              <a:path w="3648075" h="402589">
                <a:moveTo>
                  <a:pt x="3087175" y="372278"/>
                </a:moveTo>
                <a:lnTo>
                  <a:pt x="2909390" y="372278"/>
                </a:lnTo>
                <a:lnTo>
                  <a:pt x="2909390" y="161506"/>
                </a:lnTo>
                <a:lnTo>
                  <a:pt x="3038338" y="161506"/>
                </a:lnTo>
                <a:lnTo>
                  <a:pt x="3038338" y="64259"/>
                </a:lnTo>
                <a:lnTo>
                  <a:pt x="2909390" y="64259"/>
                </a:lnTo>
                <a:lnTo>
                  <a:pt x="2909390" y="9424"/>
                </a:lnTo>
                <a:lnTo>
                  <a:pt x="3102598" y="9424"/>
                </a:lnTo>
                <a:lnTo>
                  <a:pt x="3102598" y="216341"/>
                </a:lnTo>
                <a:lnTo>
                  <a:pt x="2974078" y="216341"/>
                </a:lnTo>
                <a:lnTo>
                  <a:pt x="2974078" y="317871"/>
                </a:lnTo>
                <a:lnTo>
                  <a:pt x="3229404" y="317871"/>
                </a:lnTo>
                <a:lnTo>
                  <a:pt x="3229404" y="353428"/>
                </a:lnTo>
                <a:lnTo>
                  <a:pt x="3164287" y="353428"/>
                </a:lnTo>
                <a:lnTo>
                  <a:pt x="3151877" y="361976"/>
                </a:lnTo>
                <a:lnTo>
                  <a:pt x="3134728" y="367833"/>
                </a:lnTo>
                <a:lnTo>
                  <a:pt x="3113080" y="371200"/>
                </a:lnTo>
                <a:lnTo>
                  <a:pt x="3087175" y="372278"/>
                </a:lnTo>
                <a:close/>
              </a:path>
              <a:path w="3648075" h="402589">
                <a:moveTo>
                  <a:pt x="3229404" y="397982"/>
                </a:moveTo>
                <a:lnTo>
                  <a:pt x="3164287" y="397982"/>
                </a:lnTo>
                <a:lnTo>
                  <a:pt x="3164287" y="353428"/>
                </a:lnTo>
                <a:lnTo>
                  <a:pt x="3229404" y="353428"/>
                </a:lnTo>
                <a:lnTo>
                  <a:pt x="3229404" y="397982"/>
                </a:lnTo>
                <a:close/>
              </a:path>
              <a:path w="3648075" h="402589">
                <a:moveTo>
                  <a:pt x="3504064" y="326439"/>
                </a:moveTo>
                <a:lnTo>
                  <a:pt x="3438947" y="326439"/>
                </a:lnTo>
                <a:lnTo>
                  <a:pt x="3438947" y="245043"/>
                </a:lnTo>
                <a:lnTo>
                  <a:pt x="3411529" y="240860"/>
                </a:lnTo>
                <a:lnTo>
                  <a:pt x="3364727" y="224621"/>
                </a:lnTo>
                <a:lnTo>
                  <a:pt x="3329096" y="195771"/>
                </a:lnTo>
                <a:lnTo>
                  <a:pt x="3308814" y="152543"/>
                </a:lnTo>
                <a:lnTo>
                  <a:pt x="3306144" y="125949"/>
                </a:lnTo>
                <a:lnTo>
                  <a:pt x="3308814" y="99294"/>
                </a:lnTo>
                <a:lnTo>
                  <a:pt x="3329096" y="55946"/>
                </a:lnTo>
                <a:lnTo>
                  <a:pt x="3370537" y="24231"/>
                </a:lnTo>
                <a:lnTo>
                  <a:pt x="3433940" y="6881"/>
                </a:lnTo>
                <a:lnTo>
                  <a:pt x="3471505" y="4712"/>
                </a:lnTo>
                <a:lnTo>
                  <a:pt x="3508823" y="6881"/>
                </a:lnTo>
                <a:lnTo>
                  <a:pt x="3572052" y="24231"/>
                </a:lnTo>
                <a:lnTo>
                  <a:pt x="3613553" y="55946"/>
                </a:lnTo>
                <a:lnTo>
                  <a:pt x="3616647" y="60832"/>
                </a:lnTo>
                <a:lnTo>
                  <a:pt x="3471505" y="60832"/>
                </a:lnTo>
                <a:lnTo>
                  <a:pt x="3447314" y="61990"/>
                </a:lnTo>
                <a:lnTo>
                  <a:pt x="3407286" y="71857"/>
                </a:lnTo>
                <a:lnTo>
                  <a:pt x="3376615" y="100084"/>
                </a:lnTo>
                <a:lnTo>
                  <a:pt x="3371260" y="125949"/>
                </a:lnTo>
                <a:lnTo>
                  <a:pt x="3372612" y="139785"/>
                </a:lnTo>
                <a:lnTo>
                  <a:pt x="3407286" y="180108"/>
                </a:lnTo>
                <a:lnTo>
                  <a:pt x="3447314" y="190269"/>
                </a:lnTo>
                <a:lnTo>
                  <a:pt x="3471505" y="191494"/>
                </a:lnTo>
                <a:lnTo>
                  <a:pt x="3616264" y="191494"/>
                </a:lnTo>
                <a:lnTo>
                  <a:pt x="3613553" y="195771"/>
                </a:lnTo>
                <a:lnTo>
                  <a:pt x="3577862" y="224621"/>
                </a:lnTo>
                <a:lnTo>
                  <a:pt x="3531233" y="240860"/>
                </a:lnTo>
                <a:lnTo>
                  <a:pt x="3504064" y="245043"/>
                </a:lnTo>
                <a:lnTo>
                  <a:pt x="3504064" y="326439"/>
                </a:lnTo>
                <a:close/>
              </a:path>
              <a:path w="3648075" h="402589">
                <a:moveTo>
                  <a:pt x="3616264" y="191494"/>
                </a:moveTo>
                <a:lnTo>
                  <a:pt x="3471505" y="191494"/>
                </a:lnTo>
                <a:lnTo>
                  <a:pt x="3495455" y="190269"/>
                </a:lnTo>
                <a:lnTo>
                  <a:pt x="3516915" y="186513"/>
                </a:lnTo>
                <a:lnTo>
                  <a:pt x="3559575" y="162155"/>
                </a:lnTo>
                <a:lnTo>
                  <a:pt x="3571322" y="125949"/>
                </a:lnTo>
                <a:lnTo>
                  <a:pt x="3569977" y="112233"/>
                </a:lnTo>
                <a:lnTo>
                  <a:pt x="3535484" y="71857"/>
                </a:lnTo>
                <a:lnTo>
                  <a:pt x="3495455" y="61990"/>
                </a:lnTo>
                <a:lnTo>
                  <a:pt x="3471505" y="60832"/>
                </a:lnTo>
                <a:lnTo>
                  <a:pt x="3616647" y="60832"/>
                </a:lnTo>
                <a:lnTo>
                  <a:pt x="3626211" y="75933"/>
                </a:lnTo>
                <a:lnTo>
                  <a:pt x="3634129" y="99294"/>
                </a:lnTo>
                <a:lnTo>
                  <a:pt x="3636867" y="125949"/>
                </a:lnTo>
                <a:lnTo>
                  <a:pt x="3634129" y="152543"/>
                </a:lnTo>
                <a:lnTo>
                  <a:pt x="3626211" y="175803"/>
                </a:lnTo>
                <a:lnTo>
                  <a:pt x="3616264" y="191494"/>
                </a:lnTo>
                <a:close/>
              </a:path>
              <a:path w="3648075" h="402589">
                <a:moveTo>
                  <a:pt x="3647577" y="381702"/>
                </a:moveTo>
                <a:lnTo>
                  <a:pt x="3294577" y="381702"/>
                </a:lnTo>
                <a:lnTo>
                  <a:pt x="3294577" y="326439"/>
                </a:lnTo>
                <a:lnTo>
                  <a:pt x="3647577" y="326439"/>
                </a:lnTo>
                <a:lnTo>
                  <a:pt x="3647577" y="38170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4314" y="4903605"/>
            <a:ext cx="1319294" cy="125745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760428" y="6397495"/>
            <a:ext cx="930275" cy="324485"/>
          </a:xfrm>
          <a:custGeom>
            <a:avLst/>
            <a:gdLst/>
            <a:ahLst/>
            <a:cxnLst/>
            <a:rect l="l" t="t" r="r" b="b"/>
            <a:pathLst>
              <a:path w="930275" h="324484">
                <a:moveTo>
                  <a:pt x="290517" y="196286"/>
                </a:moveTo>
                <a:lnTo>
                  <a:pt x="0" y="196286"/>
                </a:lnTo>
                <a:lnTo>
                  <a:pt x="0" y="162860"/>
                </a:lnTo>
                <a:lnTo>
                  <a:pt x="290517" y="162860"/>
                </a:lnTo>
                <a:lnTo>
                  <a:pt x="290517" y="196286"/>
                </a:lnTo>
                <a:close/>
              </a:path>
              <a:path w="930275" h="324484">
                <a:moveTo>
                  <a:pt x="168194" y="256025"/>
                </a:moveTo>
                <a:lnTo>
                  <a:pt x="129790" y="256025"/>
                </a:lnTo>
                <a:lnTo>
                  <a:pt x="129790" y="196286"/>
                </a:lnTo>
                <a:lnTo>
                  <a:pt x="168194" y="196286"/>
                </a:lnTo>
                <a:lnTo>
                  <a:pt x="168194" y="256025"/>
                </a:lnTo>
                <a:close/>
              </a:path>
              <a:path w="930275" h="324484">
                <a:moveTo>
                  <a:pt x="275227" y="323943"/>
                </a:moveTo>
                <a:lnTo>
                  <a:pt x="21335" y="323943"/>
                </a:lnTo>
                <a:lnTo>
                  <a:pt x="21335" y="230067"/>
                </a:lnTo>
                <a:lnTo>
                  <a:pt x="59739" y="230067"/>
                </a:lnTo>
                <a:lnTo>
                  <a:pt x="59739" y="290517"/>
                </a:lnTo>
                <a:lnTo>
                  <a:pt x="275227" y="290517"/>
                </a:lnTo>
                <a:lnTo>
                  <a:pt x="275227" y="323943"/>
                </a:lnTo>
                <a:close/>
              </a:path>
              <a:path w="930275" h="324484">
                <a:moveTo>
                  <a:pt x="271316" y="128012"/>
                </a:moveTo>
                <a:lnTo>
                  <a:pt x="21335" y="128012"/>
                </a:lnTo>
                <a:lnTo>
                  <a:pt x="21335" y="3911"/>
                </a:lnTo>
                <a:lnTo>
                  <a:pt x="130501" y="3911"/>
                </a:lnTo>
                <a:lnTo>
                  <a:pt x="130501" y="36981"/>
                </a:lnTo>
                <a:lnTo>
                  <a:pt x="59383" y="36981"/>
                </a:lnTo>
                <a:lnTo>
                  <a:pt x="59383" y="94942"/>
                </a:lnTo>
                <a:lnTo>
                  <a:pt x="271316" y="94942"/>
                </a:lnTo>
                <a:lnTo>
                  <a:pt x="271316" y="128012"/>
                </a:lnTo>
                <a:close/>
              </a:path>
              <a:path w="930275" h="324484">
                <a:moveTo>
                  <a:pt x="184196" y="94942"/>
                </a:moveTo>
                <a:lnTo>
                  <a:pt x="146147" y="94942"/>
                </a:lnTo>
                <a:lnTo>
                  <a:pt x="146147" y="3911"/>
                </a:lnTo>
                <a:lnTo>
                  <a:pt x="269538" y="3911"/>
                </a:lnTo>
                <a:lnTo>
                  <a:pt x="269538" y="36981"/>
                </a:lnTo>
                <a:lnTo>
                  <a:pt x="184196" y="36981"/>
                </a:lnTo>
                <a:lnTo>
                  <a:pt x="184196" y="94942"/>
                </a:lnTo>
                <a:close/>
              </a:path>
              <a:path w="930275" h="324484">
                <a:moveTo>
                  <a:pt x="620329" y="196286"/>
                </a:moveTo>
                <a:lnTo>
                  <a:pt x="329811" y="196286"/>
                </a:lnTo>
                <a:lnTo>
                  <a:pt x="329811" y="162860"/>
                </a:lnTo>
                <a:lnTo>
                  <a:pt x="620329" y="162860"/>
                </a:lnTo>
                <a:lnTo>
                  <a:pt x="620329" y="196286"/>
                </a:lnTo>
                <a:close/>
              </a:path>
              <a:path w="930275" h="324484">
                <a:moveTo>
                  <a:pt x="498006" y="256025"/>
                </a:moveTo>
                <a:lnTo>
                  <a:pt x="459602" y="256025"/>
                </a:lnTo>
                <a:lnTo>
                  <a:pt x="459602" y="196286"/>
                </a:lnTo>
                <a:lnTo>
                  <a:pt x="498006" y="196286"/>
                </a:lnTo>
                <a:lnTo>
                  <a:pt x="498006" y="256025"/>
                </a:lnTo>
                <a:close/>
              </a:path>
              <a:path w="930275" h="324484">
                <a:moveTo>
                  <a:pt x="605038" y="323943"/>
                </a:moveTo>
                <a:lnTo>
                  <a:pt x="351146" y="323943"/>
                </a:lnTo>
                <a:lnTo>
                  <a:pt x="351146" y="230067"/>
                </a:lnTo>
                <a:lnTo>
                  <a:pt x="389550" y="230067"/>
                </a:lnTo>
                <a:lnTo>
                  <a:pt x="389550" y="290517"/>
                </a:lnTo>
                <a:lnTo>
                  <a:pt x="605038" y="290517"/>
                </a:lnTo>
                <a:lnTo>
                  <a:pt x="605038" y="323943"/>
                </a:lnTo>
                <a:close/>
              </a:path>
              <a:path w="930275" h="324484">
                <a:moveTo>
                  <a:pt x="601127" y="128012"/>
                </a:moveTo>
                <a:lnTo>
                  <a:pt x="351146" y="128012"/>
                </a:lnTo>
                <a:lnTo>
                  <a:pt x="351146" y="3911"/>
                </a:lnTo>
                <a:lnTo>
                  <a:pt x="460313" y="3911"/>
                </a:lnTo>
                <a:lnTo>
                  <a:pt x="460313" y="36981"/>
                </a:lnTo>
                <a:lnTo>
                  <a:pt x="389195" y="36981"/>
                </a:lnTo>
                <a:lnTo>
                  <a:pt x="389195" y="94942"/>
                </a:lnTo>
                <a:lnTo>
                  <a:pt x="601127" y="94942"/>
                </a:lnTo>
                <a:lnTo>
                  <a:pt x="601127" y="128012"/>
                </a:lnTo>
                <a:close/>
              </a:path>
              <a:path w="930275" h="324484">
                <a:moveTo>
                  <a:pt x="514007" y="94942"/>
                </a:moveTo>
                <a:lnTo>
                  <a:pt x="475959" y="94942"/>
                </a:lnTo>
                <a:lnTo>
                  <a:pt x="475959" y="3911"/>
                </a:lnTo>
                <a:lnTo>
                  <a:pt x="599349" y="3911"/>
                </a:lnTo>
                <a:lnTo>
                  <a:pt x="599349" y="36981"/>
                </a:lnTo>
                <a:lnTo>
                  <a:pt x="514007" y="36981"/>
                </a:lnTo>
                <a:lnTo>
                  <a:pt x="514007" y="94942"/>
                </a:lnTo>
                <a:close/>
              </a:path>
              <a:path w="930275" h="324484">
                <a:moveTo>
                  <a:pt x="752076" y="304385"/>
                </a:moveTo>
                <a:lnTo>
                  <a:pt x="706272" y="290584"/>
                </a:lnTo>
                <a:lnTo>
                  <a:pt x="682369" y="257509"/>
                </a:lnTo>
                <a:lnTo>
                  <a:pt x="670079" y="193491"/>
                </a:lnTo>
                <a:lnTo>
                  <a:pt x="668868" y="152548"/>
                </a:lnTo>
                <a:lnTo>
                  <a:pt x="670079" y="111605"/>
                </a:lnTo>
                <a:lnTo>
                  <a:pt x="682369" y="47588"/>
                </a:lnTo>
                <a:lnTo>
                  <a:pt x="706272" y="14401"/>
                </a:lnTo>
                <a:lnTo>
                  <a:pt x="752076" y="0"/>
                </a:lnTo>
                <a:lnTo>
                  <a:pt x="769322" y="1644"/>
                </a:lnTo>
                <a:lnTo>
                  <a:pt x="784702" y="6489"/>
                </a:lnTo>
                <a:lnTo>
                  <a:pt x="798081" y="14401"/>
                </a:lnTo>
                <a:lnTo>
                  <a:pt x="809326" y="25246"/>
                </a:lnTo>
                <a:lnTo>
                  <a:pt x="814017" y="33425"/>
                </a:lnTo>
                <a:lnTo>
                  <a:pt x="752076" y="33425"/>
                </a:lnTo>
                <a:lnTo>
                  <a:pt x="743836" y="34286"/>
                </a:lnTo>
                <a:lnTo>
                  <a:pt x="715973" y="63439"/>
                </a:lnTo>
                <a:lnTo>
                  <a:pt x="708083" y="116845"/>
                </a:lnTo>
                <a:lnTo>
                  <a:pt x="707272" y="152548"/>
                </a:lnTo>
                <a:lnTo>
                  <a:pt x="708083" y="188257"/>
                </a:lnTo>
                <a:lnTo>
                  <a:pt x="715973" y="241807"/>
                </a:lnTo>
                <a:lnTo>
                  <a:pt x="743836" y="270465"/>
                </a:lnTo>
                <a:lnTo>
                  <a:pt x="752076" y="271316"/>
                </a:lnTo>
                <a:lnTo>
                  <a:pt x="814221" y="271316"/>
                </a:lnTo>
                <a:lnTo>
                  <a:pt x="809326" y="279850"/>
                </a:lnTo>
                <a:lnTo>
                  <a:pt x="798081" y="290584"/>
                </a:lnTo>
                <a:lnTo>
                  <a:pt x="784702" y="298252"/>
                </a:lnTo>
                <a:lnTo>
                  <a:pt x="769322" y="302852"/>
                </a:lnTo>
                <a:lnTo>
                  <a:pt x="752076" y="304385"/>
                </a:lnTo>
                <a:close/>
              </a:path>
              <a:path w="930275" h="324484">
                <a:moveTo>
                  <a:pt x="814221" y="271316"/>
                </a:moveTo>
                <a:lnTo>
                  <a:pt x="752076" y="271316"/>
                </a:lnTo>
                <a:lnTo>
                  <a:pt x="760516" y="270465"/>
                </a:lnTo>
                <a:lnTo>
                  <a:pt x="768122" y="267982"/>
                </a:lnTo>
                <a:lnTo>
                  <a:pt x="793769" y="218199"/>
                </a:lnTo>
                <a:lnTo>
                  <a:pt x="797236" y="152548"/>
                </a:lnTo>
                <a:lnTo>
                  <a:pt x="796469" y="116845"/>
                </a:lnTo>
                <a:lnTo>
                  <a:pt x="788535" y="63439"/>
                </a:lnTo>
                <a:lnTo>
                  <a:pt x="760516" y="34286"/>
                </a:lnTo>
                <a:lnTo>
                  <a:pt x="752076" y="33425"/>
                </a:lnTo>
                <a:lnTo>
                  <a:pt x="814017" y="33425"/>
                </a:lnTo>
                <a:lnTo>
                  <a:pt x="822139" y="47588"/>
                </a:lnTo>
                <a:lnTo>
                  <a:pt x="830217" y="76496"/>
                </a:lnTo>
                <a:lnTo>
                  <a:pt x="834429" y="111605"/>
                </a:lnTo>
                <a:lnTo>
                  <a:pt x="835640" y="152548"/>
                </a:lnTo>
                <a:lnTo>
                  <a:pt x="834429" y="193491"/>
                </a:lnTo>
                <a:lnTo>
                  <a:pt x="830217" y="228600"/>
                </a:lnTo>
                <a:lnTo>
                  <a:pt x="822139" y="257509"/>
                </a:lnTo>
                <a:lnTo>
                  <a:pt x="814221" y="271316"/>
                </a:lnTo>
                <a:close/>
              </a:path>
              <a:path w="930275" h="324484">
                <a:moveTo>
                  <a:pt x="930227" y="322521"/>
                </a:moveTo>
                <a:lnTo>
                  <a:pt x="891468" y="322521"/>
                </a:lnTo>
                <a:lnTo>
                  <a:pt x="891468" y="0"/>
                </a:lnTo>
                <a:lnTo>
                  <a:pt x="930227" y="0"/>
                </a:lnTo>
                <a:lnTo>
                  <a:pt x="930227" y="32252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8224" y="4712306"/>
            <a:ext cx="1069816" cy="14709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853228" y="6410496"/>
            <a:ext cx="919480" cy="337185"/>
          </a:xfrm>
          <a:custGeom>
            <a:avLst/>
            <a:gdLst/>
            <a:ahLst/>
            <a:cxnLst/>
            <a:rect l="l" t="t" r="r" b="b"/>
            <a:pathLst>
              <a:path w="919479" h="337184">
                <a:moveTo>
                  <a:pt x="197708" y="137258"/>
                </a:moveTo>
                <a:lnTo>
                  <a:pt x="160016" y="137258"/>
                </a:lnTo>
                <a:lnTo>
                  <a:pt x="160016" y="11378"/>
                </a:lnTo>
                <a:lnTo>
                  <a:pt x="197708" y="11378"/>
                </a:lnTo>
                <a:lnTo>
                  <a:pt x="197708" y="137258"/>
                </a:lnTo>
                <a:close/>
              </a:path>
              <a:path w="919479" h="337184">
                <a:moveTo>
                  <a:pt x="122323" y="310075"/>
                </a:moveTo>
                <a:lnTo>
                  <a:pt x="0" y="310075"/>
                </a:lnTo>
                <a:lnTo>
                  <a:pt x="0" y="14934"/>
                </a:lnTo>
                <a:lnTo>
                  <a:pt x="122323" y="14934"/>
                </a:lnTo>
                <a:lnTo>
                  <a:pt x="122323" y="48004"/>
                </a:lnTo>
                <a:lnTo>
                  <a:pt x="37337" y="48004"/>
                </a:lnTo>
                <a:lnTo>
                  <a:pt x="37337" y="277361"/>
                </a:lnTo>
                <a:lnTo>
                  <a:pt x="122323" y="277361"/>
                </a:lnTo>
                <a:lnTo>
                  <a:pt x="122323" y="310075"/>
                </a:lnTo>
                <a:close/>
              </a:path>
              <a:path w="919479" h="337184">
                <a:moveTo>
                  <a:pt x="122323" y="277361"/>
                </a:moveTo>
                <a:lnTo>
                  <a:pt x="84986" y="277361"/>
                </a:lnTo>
                <a:lnTo>
                  <a:pt x="84986" y="48004"/>
                </a:lnTo>
                <a:lnTo>
                  <a:pt x="122323" y="48004"/>
                </a:lnTo>
                <a:lnTo>
                  <a:pt x="122323" y="137258"/>
                </a:lnTo>
                <a:lnTo>
                  <a:pt x="197708" y="137258"/>
                </a:lnTo>
                <a:lnTo>
                  <a:pt x="197708" y="171039"/>
                </a:lnTo>
                <a:lnTo>
                  <a:pt x="122323" y="171039"/>
                </a:lnTo>
                <a:lnTo>
                  <a:pt x="122323" y="277361"/>
                </a:lnTo>
                <a:close/>
              </a:path>
              <a:path w="919479" h="337184">
                <a:moveTo>
                  <a:pt x="197708" y="327855"/>
                </a:moveTo>
                <a:lnTo>
                  <a:pt x="160016" y="327855"/>
                </a:lnTo>
                <a:lnTo>
                  <a:pt x="160016" y="171039"/>
                </a:lnTo>
                <a:lnTo>
                  <a:pt x="197708" y="171039"/>
                </a:lnTo>
                <a:lnTo>
                  <a:pt x="197708" y="327855"/>
                </a:lnTo>
                <a:close/>
              </a:path>
              <a:path w="919479" h="337184">
                <a:moveTo>
                  <a:pt x="264559" y="331766"/>
                </a:moveTo>
                <a:lnTo>
                  <a:pt x="226867" y="331766"/>
                </a:lnTo>
                <a:lnTo>
                  <a:pt x="226867" y="9245"/>
                </a:lnTo>
                <a:lnTo>
                  <a:pt x="264559" y="9245"/>
                </a:lnTo>
                <a:lnTo>
                  <a:pt x="264559" y="331766"/>
                </a:lnTo>
                <a:close/>
              </a:path>
              <a:path w="919479" h="337184">
                <a:moveTo>
                  <a:pt x="594371" y="192019"/>
                </a:moveTo>
                <a:lnTo>
                  <a:pt x="337634" y="192019"/>
                </a:lnTo>
                <a:lnTo>
                  <a:pt x="337634" y="84986"/>
                </a:lnTo>
                <a:lnTo>
                  <a:pt x="551700" y="84986"/>
                </a:lnTo>
                <a:lnTo>
                  <a:pt x="551700" y="46938"/>
                </a:lnTo>
                <a:lnTo>
                  <a:pt x="337634" y="46938"/>
                </a:lnTo>
                <a:lnTo>
                  <a:pt x="337634" y="13156"/>
                </a:lnTo>
                <a:lnTo>
                  <a:pt x="590459" y="13156"/>
                </a:lnTo>
                <a:lnTo>
                  <a:pt x="590459" y="118411"/>
                </a:lnTo>
                <a:lnTo>
                  <a:pt x="376393" y="118411"/>
                </a:lnTo>
                <a:lnTo>
                  <a:pt x="376393" y="158238"/>
                </a:lnTo>
                <a:lnTo>
                  <a:pt x="594371" y="158238"/>
                </a:lnTo>
                <a:lnTo>
                  <a:pt x="594371" y="192019"/>
                </a:lnTo>
                <a:close/>
              </a:path>
              <a:path w="919479" h="337184">
                <a:moveTo>
                  <a:pt x="607172" y="263137"/>
                </a:moveTo>
                <a:lnTo>
                  <a:pt x="320921" y="263137"/>
                </a:lnTo>
                <a:lnTo>
                  <a:pt x="320921" y="229356"/>
                </a:lnTo>
                <a:lnTo>
                  <a:pt x="607172" y="229356"/>
                </a:lnTo>
                <a:lnTo>
                  <a:pt x="607172" y="263137"/>
                </a:lnTo>
                <a:close/>
              </a:path>
              <a:path w="919479" h="337184">
                <a:moveTo>
                  <a:pt x="482715" y="337100"/>
                </a:moveTo>
                <a:lnTo>
                  <a:pt x="444311" y="337100"/>
                </a:lnTo>
                <a:lnTo>
                  <a:pt x="444311" y="263137"/>
                </a:lnTo>
                <a:lnTo>
                  <a:pt x="482715" y="263137"/>
                </a:lnTo>
                <a:lnTo>
                  <a:pt x="482715" y="337100"/>
                </a:lnTo>
                <a:close/>
              </a:path>
              <a:path w="919479" h="337184">
                <a:moveTo>
                  <a:pt x="764522" y="50138"/>
                </a:moveTo>
                <a:lnTo>
                  <a:pt x="725407" y="50138"/>
                </a:lnTo>
                <a:lnTo>
                  <a:pt x="725407" y="0"/>
                </a:lnTo>
                <a:lnTo>
                  <a:pt x="764522" y="0"/>
                </a:lnTo>
                <a:lnTo>
                  <a:pt x="764522" y="50138"/>
                </a:lnTo>
                <a:close/>
              </a:path>
              <a:path w="919479" h="337184">
                <a:moveTo>
                  <a:pt x="832795" y="83563"/>
                </a:moveTo>
                <a:lnTo>
                  <a:pt x="657844" y="83563"/>
                </a:lnTo>
                <a:lnTo>
                  <a:pt x="657844" y="50138"/>
                </a:lnTo>
                <a:lnTo>
                  <a:pt x="832795" y="50138"/>
                </a:lnTo>
                <a:lnTo>
                  <a:pt x="832795" y="83563"/>
                </a:lnTo>
                <a:close/>
              </a:path>
              <a:path w="919479" h="337184">
                <a:moveTo>
                  <a:pt x="654289" y="310075"/>
                </a:moveTo>
                <a:lnTo>
                  <a:pt x="654289" y="274516"/>
                </a:lnTo>
                <a:lnTo>
                  <a:pt x="680852" y="257597"/>
                </a:lnTo>
                <a:lnTo>
                  <a:pt x="703582" y="230911"/>
                </a:lnTo>
                <a:lnTo>
                  <a:pt x="719445" y="191358"/>
                </a:lnTo>
                <a:lnTo>
                  <a:pt x="725407" y="135835"/>
                </a:lnTo>
                <a:lnTo>
                  <a:pt x="725407" y="83563"/>
                </a:lnTo>
                <a:lnTo>
                  <a:pt x="764522" y="83563"/>
                </a:lnTo>
                <a:lnTo>
                  <a:pt x="764522" y="135835"/>
                </a:lnTo>
                <a:lnTo>
                  <a:pt x="770383" y="191308"/>
                </a:lnTo>
                <a:lnTo>
                  <a:pt x="786080" y="230778"/>
                </a:lnTo>
                <a:lnTo>
                  <a:pt x="744964" y="230778"/>
                </a:lnTo>
                <a:lnTo>
                  <a:pt x="729796" y="255670"/>
                </a:lnTo>
                <a:lnTo>
                  <a:pt x="708694" y="278161"/>
                </a:lnTo>
                <a:lnTo>
                  <a:pt x="683058" y="296785"/>
                </a:lnTo>
                <a:lnTo>
                  <a:pt x="654289" y="310075"/>
                </a:lnTo>
                <a:close/>
              </a:path>
              <a:path w="919479" h="337184">
                <a:moveTo>
                  <a:pt x="835640" y="310075"/>
                </a:moveTo>
                <a:lnTo>
                  <a:pt x="806720" y="296635"/>
                </a:lnTo>
                <a:lnTo>
                  <a:pt x="781101" y="278027"/>
                </a:lnTo>
                <a:lnTo>
                  <a:pt x="760082" y="255620"/>
                </a:lnTo>
                <a:lnTo>
                  <a:pt x="744964" y="230778"/>
                </a:lnTo>
                <a:lnTo>
                  <a:pt x="786080" y="230778"/>
                </a:lnTo>
                <a:lnTo>
                  <a:pt x="808776" y="257447"/>
                </a:lnTo>
                <a:lnTo>
                  <a:pt x="835640" y="274516"/>
                </a:lnTo>
                <a:lnTo>
                  <a:pt x="835640" y="310075"/>
                </a:lnTo>
                <a:close/>
              </a:path>
              <a:path w="919479" h="337184">
                <a:moveTo>
                  <a:pt x="919204" y="331766"/>
                </a:moveTo>
                <a:lnTo>
                  <a:pt x="880445" y="331766"/>
                </a:lnTo>
                <a:lnTo>
                  <a:pt x="880445" y="9245"/>
                </a:lnTo>
                <a:lnTo>
                  <a:pt x="919204" y="9245"/>
                </a:lnTo>
                <a:lnTo>
                  <a:pt x="919204" y="33176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7604" y="4119019"/>
            <a:ext cx="727053" cy="72705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8853" y="4331895"/>
            <a:ext cx="6809252" cy="306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7281" y="5211448"/>
            <a:ext cx="727053" cy="7270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1072" y="5424961"/>
            <a:ext cx="7059445" cy="3114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7604" y="6235466"/>
            <a:ext cx="727053" cy="7270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37152" y="6450248"/>
            <a:ext cx="7319471" cy="30098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727945" y="6926487"/>
            <a:ext cx="2459355" cy="304800"/>
          </a:xfrm>
          <a:custGeom>
            <a:avLst/>
            <a:gdLst/>
            <a:ahLst/>
            <a:cxnLst/>
            <a:rect l="l" t="t" r="r" b="b"/>
            <a:pathLst>
              <a:path w="2459354" h="304800">
                <a:moveTo>
                  <a:pt x="243199" y="172398"/>
                </a:moveTo>
                <a:lnTo>
                  <a:pt x="208592" y="172398"/>
                </a:lnTo>
                <a:lnTo>
                  <a:pt x="208592" y="90167"/>
                </a:lnTo>
                <a:lnTo>
                  <a:pt x="145729" y="90167"/>
                </a:lnTo>
                <a:lnTo>
                  <a:pt x="145729" y="60641"/>
                </a:lnTo>
                <a:lnTo>
                  <a:pt x="208592" y="60641"/>
                </a:lnTo>
                <a:lnTo>
                  <a:pt x="208592" y="8254"/>
                </a:lnTo>
                <a:lnTo>
                  <a:pt x="243199" y="8254"/>
                </a:lnTo>
                <a:lnTo>
                  <a:pt x="243199" y="172398"/>
                </a:lnTo>
                <a:close/>
              </a:path>
              <a:path w="2459354" h="304800">
                <a:moveTo>
                  <a:pt x="0" y="166366"/>
                </a:moveTo>
                <a:lnTo>
                  <a:pt x="0" y="135886"/>
                </a:lnTo>
                <a:lnTo>
                  <a:pt x="25959" y="123539"/>
                </a:lnTo>
                <a:lnTo>
                  <a:pt x="46234" y="104494"/>
                </a:lnTo>
                <a:lnTo>
                  <a:pt x="59425" y="78604"/>
                </a:lnTo>
                <a:lnTo>
                  <a:pt x="64133" y="45718"/>
                </a:lnTo>
                <a:lnTo>
                  <a:pt x="64133" y="10159"/>
                </a:lnTo>
                <a:lnTo>
                  <a:pt x="98422" y="10159"/>
                </a:lnTo>
                <a:lnTo>
                  <a:pt x="98422" y="45718"/>
                </a:lnTo>
                <a:lnTo>
                  <a:pt x="103314" y="78728"/>
                </a:lnTo>
                <a:lnTo>
                  <a:pt x="116837" y="103581"/>
                </a:lnTo>
                <a:lnTo>
                  <a:pt x="125225" y="110804"/>
                </a:lnTo>
                <a:lnTo>
                  <a:pt x="81595" y="110804"/>
                </a:lnTo>
                <a:lnTo>
                  <a:pt x="68355" y="128817"/>
                </a:lnTo>
                <a:lnTo>
                  <a:pt x="49727" y="144657"/>
                </a:lnTo>
                <a:lnTo>
                  <a:pt x="26634" y="157461"/>
                </a:lnTo>
                <a:lnTo>
                  <a:pt x="0" y="166366"/>
                </a:lnTo>
                <a:close/>
              </a:path>
              <a:path w="2459354" h="304800">
                <a:moveTo>
                  <a:pt x="162873" y="162873"/>
                </a:moveTo>
                <a:lnTo>
                  <a:pt x="137002" y="154916"/>
                </a:lnTo>
                <a:lnTo>
                  <a:pt x="114257" y="143030"/>
                </a:lnTo>
                <a:lnTo>
                  <a:pt x="95500" y="128048"/>
                </a:lnTo>
                <a:lnTo>
                  <a:pt x="81595" y="110804"/>
                </a:lnTo>
                <a:lnTo>
                  <a:pt x="125225" y="110804"/>
                </a:lnTo>
                <a:lnTo>
                  <a:pt x="137265" y="121172"/>
                </a:lnTo>
                <a:lnTo>
                  <a:pt x="162873" y="132394"/>
                </a:lnTo>
                <a:lnTo>
                  <a:pt x="162873" y="162873"/>
                </a:lnTo>
                <a:close/>
              </a:path>
              <a:path w="2459354" h="304800">
                <a:moveTo>
                  <a:pt x="136839" y="302887"/>
                </a:moveTo>
                <a:lnTo>
                  <a:pt x="88858" y="298958"/>
                </a:lnTo>
                <a:lnTo>
                  <a:pt x="49211" y="284790"/>
                </a:lnTo>
                <a:lnTo>
                  <a:pt x="24129" y="241611"/>
                </a:lnTo>
                <a:lnTo>
                  <a:pt x="25905" y="228034"/>
                </a:lnTo>
                <a:lnTo>
                  <a:pt x="67501" y="189979"/>
                </a:lnTo>
                <a:lnTo>
                  <a:pt x="112298" y="181288"/>
                </a:lnTo>
                <a:lnTo>
                  <a:pt x="136839" y="180335"/>
                </a:lnTo>
                <a:lnTo>
                  <a:pt x="161425" y="181288"/>
                </a:lnTo>
                <a:lnTo>
                  <a:pt x="206310" y="189979"/>
                </a:lnTo>
                <a:lnTo>
                  <a:pt x="237620" y="209862"/>
                </a:lnTo>
                <a:lnTo>
                  <a:pt x="136839" y="209862"/>
                </a:lnTo>
                <a:lnTo>
                  <a:pt x="117591" y="210497"/>
                </a:lnTo>
                <a:lnTo>
                  <a:pt x="70800" y="221927"/>
                </a:lnTo>
                <a:lnTo>
                  <a:pt x="58418" y="233356"/>
                </a:lnTo>
                <a:lnTo>
                  <a:pt x="58418" y="249866"/>
                </a:lnTo>
                <a:lnTo>
                  <a:pt x="99533" y="270503"/>
                </a:lnTo>
                <a:lnTo>
                  <a:pt x="136839" y="273361"/>
                </a:lnTo>
                <a:lnTo>
                  <a:pt x="237620" y="273361"/>
                </a:lnTo>
                <a:lnTo>
                  <a:pt x="234865" y="276749"/>
                </a:lnTo>
                <a:lnTo>
                  <a:pt x="224467" y="284790"/>
                </a:lnTo>
                <a:lnTo>
                  <a:pt x="206310" y="293377"/>
                </a:lnTo>
                <a:lnTo>
                  <a:pt x="184939" y="298958"/>
                </a:lnTo>
                <a:lnTo>
                  <a:pt x="161425" y="301979"/>
                </a:lnTo>
                <a:lnTo>
                  <a:pt x="136839" y="302887"/>
                </a:lnTo>
                <a:close/>
              </a:path>
              <a:path w="2459354" h="304800">
                <a:moveTo>
                  <a:pt x="237620" y="273361"/>
                </a:moveTo>
                <a:lnTo>
                  <a:pt x="136839" y="273361"/>
                </a:lnTo>
                <a:lnTo>
                  <a:pt x="156265" y="272676"/>
                </a:lnTo>
                <a:lnTo>
                  <a:pt x="174382" y="270503"/>
                </a:lnTo>
                <a:lnTo>
                  <a:pt x="190237" y="266663"/>
                </a:lnTo>
                <a:lnTo>
                  <a:pt x="202877" y="260978"/>
                </a:lnTo>
                <a:lnTo>
                  <a:pt x="210497" y="256216"/>
                </a:lnTo>
                <a:lnTo>
                  <a:pt x="215259" y="249866"/>
                </a:lnTo>
                <a:lnTo>
                  <a:pt x="215259" y="233356"/>
                </a:lnTo>
                <a:lnTo>
                  <a:pt x="174382" y="212561"/>
                </a:lnTo>
                <a:lnTo>
                  <a:pt x="136839" y="209862"/>
                </a:lnTo>
                <a:lnTo>
                  <a:pt x="237620" y="209862"/>
                </a:lnTo>
                <a:lnTo>
                  <a:pt x="242881" y="216331"/>
                </a:lnTo>
                <a:lnTo>
                  <a:pt x="248040" y="228034"/>
                </a:lnTo>
                <a:lnTo>
                  <a:pt x="249866" y="241611"/>
                </a:lnTo>
                <a:lnTo>
                  <a:pt x="248040" y="255189"/>
                </a:lnTo>
                <a:lnTo>
                  <a:pt x="242881" y="266892"/>
                </a:lnTo>
                <a:lnTo>
                  <a:pt x="237620" y="273361"/>
                </a:lnTo>
                <a:close/>
              </a:path>
              <a:path w="2459354" h="304800">
                <a:moveTo>
                  <a:pt x="538467" y="113344"/>
                </a:moveTo>
                <a:lnTo>
                  <a:pt x="504495" y="113344"/>
                </a:lnTo>
                <a:lnTo>
                  <a:pt x="506353" y="102966"/>
                </a:lnTo>
                <a:lnTo>
                  <a:pt x="507630" y="91596"/>
                </a:lnTo>
                <a:lnTo>
                  <a:pt x="508379" y="79680"/>
                </a:lnTo>
                <a:lnTo>
                  <a:pt x="508622" y="67943"/>
                </a:lnTo>
                <a:lnTo>
                  <a:pt x="508622" y="41909"/>
                </a:lnTo>
                <a:lnTo>
                  <a:pt x="319714" y="41909"/>
                </a:lnTo>
                <a:lnTo>
                  <a:pt x="319714" y="11747"/>
                </a:lnTo>
                <a:lnTo>
                  <a:pt x="543229" y="11747"/>
                </a:lnTo>
                <a:lnTo>
                  <a:pt x="543186" y="67943"/>
                </a:lnTo>
                <a:lnTo>
                  <a:pt x="542887" y="78877"/>
                </a:lnTo>
                <a:lnTo>
                  <a:pt x="541919" y="91279"/>
                </a:lnTo>
                <a:lnTo>
                  <a:pt x="540403" y="103036"/>
                </a:lnTo>
                <a:lnTo>
                  <a:pt x="538467" y="113344"/>
                </a:lnTo>
                <a:close/>
              </a:path>
              <a:path w="2459354" h="304800">
                <a:moveTo>
                  <a:pt x="424804" y="133346"/>
                </a:moveTo>
                <a:lnTo>
                  <a:pt x="390198" y="133346"/>
                </a:lnTo>
                <a:lnTo>
                  <a:pt x="390198" y="74610"/>
                </a:lnTo>
                <a:lnTo>
                  <a:pt x="424804" y="74610"/>
                </a:lnTo>
                <a:lnTo>
                  <a:pt x="424804" y="133346"/>
                </a:lnTo>
                <a:close/>
              </a:path>
              <a:path w="2459354" h="304800">
                <a:moveTo>
                  <a:pt x="561961" y="163191"/>
                </a:moveTo>
                <a:lnTo>
                  <a:pt x="302570" y="163191"/>
                </a:lnTo>
                <a:lnTo>
                  <a:pt x="302570" y="133346"/>
                </a:lnTo>
                <a:lnTo>
                  <a:pt x="561961" y="133346"/>
                </a:lnTo>
                <a:lnTo>
                  <a:pt x="561961" y="163191"/>
                </a:lnTo>
                <a:close/>
              </a:path>
              <a:path w="2459354" h="304800">
                <a:moveTo>
                  <a:pt x="432742" y="304475"/>
                </a:moveTo>
                <a:lnTo>
                  <a:pt x="381546" y="300982"/>
                </a:lnTo>
                <a:lnTo>
                  <a:pt x="342256" y="288918"/>
                </a:lnTo>
                <a:lnTo>
                  <a:pt x="316222" y="248279"/>
                </a:lnTo>
                <a:lnTo>
                  <a:pt x="318013" y="235093"/>
                </a:lnTo>
                <a:lnTo>
                  <a:pt x="360145" y="200020"/>
                </a:lnTo>
                <a:lnTo>
                  <a:pt x="405924" y="192321"/>
                </a:lnTo>
                <a:lnTo>
                  <a:pt x="432742" y="191447"/>
                </a:lnTo>
                <a:lnTo>
                  <a:pt x="459426" y="192321"/>
                </a:lnTo>
                <a:lnTo>
                  <a:pt x="505294" y="200020"/>
                </a:lnTo>
                <a:lnTo>
                  <a:pt x="539228" y="220657"/>
                </a:lnTo>
                <a:lnTo>
                  <a:pt x="432742" y="220657"/>
                </a:lnTo>
                <a:lnTo>
                  <a:pt x="409441" y="221272"/>
                </a:lnTo>
                <a:lnTo>
                  <a:pt x="361623" y="231452"/>
                </a:lnTo>
                <a:lnTo>
                  <a:pt x="350829" y="240976"/>
                </a:lnTo>
                <a:lnTo>
                  <a:pt x="350829" y="255263"/>
                </a:lnTo>
                <a:lnTo>
                  <a:pt x="389682" y="273162"/>
                </a:lnTo>
                <a:lnTo>
                  <a:pt x="432742" y="275583"/>
                </a:lnTo>
                <a:lnTo>
                  <a:pt x="539445" y="275583"/>
                </a:lnTo>
                <a:lnTo>
                  <a:pt x="534076" y="281630"/>
                </a:lnTo>
                <a:lnTo>
                  <a:pt x="523227" y="288918"/>
                </a:lnTo>
                <a:lnTo>
                  <a:pt x="505294" y="296170"/>
                </a:lnTo>
                <a:lnTo>
                  <a:pt x="483818" y="300982"/>
                </a:lnTo>
                <a:lnTo>
                  <a:pt x="459426" y="303651"/>
                </a:lnTo>
                <a:lnTo>
                  <a:pt x="432742" y="304475"/>
                </a:lnTo>
                <a:close/>
              </a:path>
              <a:path w="2459354" h="304800">
                <a:moveTo>
                  <a:pt x="539445" y="275583"/>
                </a:moveTo>
                <a:lnTo>
                  <a:pt x="432742" y="275583"/>
                </a:lnTo>
                <a:lnTo>
                  <a:pt x="455859" y="275012"/>
                </a:lnTo>
                <a:lnTo>
                  <a:pt x="475524" y="273162"/>
                </a:lnTo>
                <a:lnTo>
                  <a:pt x="491498" y="269823"/>
                </a:lnTo>
                <a:lnTo>
                  <a:pt x="503543" y="264788"/>
                </a:lnTo>
                <a:lnTo>
                  <a:pt x="510527" y="260661"/>
                </a:lnTo>
                <a:lnTo>
                  <a:pt x="514655" y="255263"/>
                </a:lnTo>
                <a:lnTo>
                  <a:pt x="514655" y="240976"/>
                </a:lnTo>
                <a:lnTo>
                  <a:pt x="475524" y="223197"/>
                </a:lnTo>
                <a:lnTo>
                  <a:pt x="432742" y="220657"/>
                </a:lnTo>
                <a:lnTo>
                  <a:pt x="539228" y="220657"/>
                </a:lnTo>
                <a:lnTo>
                  <a:pt x="542158" y="223990"/>
                </a:lnTo>
                <a:lnTo>
                  <a:pt x="547203" y="235093"/>
                </a:lnTo>
                <a:lnTo>
                  <a:pt x="548944" y="248279"/>
                </a:lnTo>
                <a:lnTo>
                  <a:pt x="547203" y="261460"/>
                </a:lnTo>
                <a:lnTo>
                  <a:pt x="542158" y="272527"/>
                </a:lnTo>
                <a:lnTo>
                  <a:pt x="539445" y="275583"/>
                </a:lnTo>
                <a:close/>
              </a:path>
              <a:path w="2459354" h="304800">
                <a:moveTo>
                  <a:pt x="701023" y="41274"/>
                </a:moveTo>
                <a:lnTo>
                  <a:pt x="666416" y="41274"/>
                </a:lnTo>
                <a:lnTo>
                  <a:pt x="666416" y="0"/>
                </a:lnTo>
                <a:lnTo>
                  <a:pt x="701023" y="0"/>
                </a:lnTo>
                <a:lnTo>
                  <a:pt x="701023" y="41274"/>
                </a:lnTo>
                <a:close/>
              </a:path>
              <a:path w="2459354" h="304800">
                <a:moveTo>
                  <a:pt x="766109" y="71118"/>
                </a:moveTo>
                <a:lnTo>
                  <a:pt x="601965" y="71118"/>
                </a:lnTo>
                <a:lnTo>
                  <a:pt x="601965" y="41274"/>
                </a:lnTo>
                <a:lnTo>
                  <a:pt x="766109" y="41274"/>
                </a:lnTo>
                <a:lnTo>
                  <a:pt x="766109" y="71118"/>
                </a:lnTo>
                <a:close/>
              </a:path>
              <a:path w="2459354" h="304800">
                <a:moveTo>
                  <a:pt x="685148" y="282250"/>
                </a:moveTo>
                <a:lnTo>
                  <a:pt x="644509" y="270186"/>
                </a:lnTo>
                <a:lnTo>
                  <a:pt x="621372" y="238119"/>
                </a:lnTo>
                <a:lnTo>
                  <a:pt x="613712" y="187955"/>
                </a:lnTo>
                <a:lnTo>
                  <a:pt x="615563" y="161087"/>
                </a:lnTo>
                <a:lnTo>
                  <a:pt x="630455" y="119734"/>
                </a:lnTo>
                <a:lnTo>
                  <a:pt x="662209" y="96557"/>
                </a:lnTo>
                <a:lnTo>
                  <a:pt x="685148" y="93342"/>
                </a:lnTo>
                <a:lnTo>
                  <a:pt x="695735" y="93948"/>
                </a:lnTo>
                <a:lnTo>
                  <a:pt x="737296" y="117189"/>
                </a:lnTo>
                <a:lnTo>
                  <a:pt x="740672" y="123187"/>
                </a:lnTo>
                <a:lnTo>
                  <a:pt x="676258" y="123187"/>
                </a:lnTo>
                <a:lnTo>
                  <a:pt x="669274" y="125409"/>
                </a:lnTo>
                <a:lnTo>
                  <a:pt x="648919" y="168484"/>
                </a:lnTo>
                <a:lnTo>
                  <a:pt x="648002" y="187955"/>
                </a:lnTo>
                <a:lnTo>
                  <a:pt x="648873" y="206975"/>
                </a:lnTo>
                <a:lnTo>
                  <a:pt x="663241" y="244786"/>
                </a:lnTo>
                <a:lnTo>
                  <a:pt x="676258" y="252724"/>
                </a:lnTo>
                <a:lnTo>
                  <a:pt x="740855" y="252724"/>
                </a:lnTo>
                <a:lnTo>
                  <a:pt x="737832" y="258185"/>
                </a:lnTo>
                <a:lnTo>
                  <a:pt x="723565" y="271773"/>
                </a:lnTo>
                <a:lnTo>
                  <a:pt x="715285" y="276357"/>
                </a:lnTo>
                <a:lnTo>
                  <a:pt x="706142" y="279631"/>
                </a:lnTo>
                <a:lnTo>
                  <a:pt x="696107" y="281595"/>
                </a:lnTo>
                <a:lnTo>
                  <a:pt x="685148" y="282250"/>
                </a:lnTo>
                <a:close/>
              </a:path>
              <a:path w="2459354" h="304800">
                <a:moveTo>
                  <a:pt x="740855" y="252724"/>
                </a:moveTo>
                <a:lnTo>
                  <a:pt x="693721" y="252724"/>
                </a:lnTo>
                <a:lnTo>
                  <a:pt x="700388" y="249866"/>
                </a:lnTo>
                <a:lnTo>
                  <a:pt x="705785" y="245104"/>
                </a:lnTo>
                <a:lnTo>
                  <a:pt x="713187" y="235728"/>
                </a:lnTo>
                <a:lnTo>
                  <a:pt x="718326" y="222959"/>
                </a:lnTo>
                <a:lnTo>
                  <a:pt x="721325" y="206925"/>
                </a:lnTo>
                <a:lnTo>
                  <a:pt x="722295" y="187955"/>
                </a:lnTo>
                <a:lnTo>
                  <a:pt x="721169" y="167660"/>
                </a:lnTo>
                <a:lnTo>
                  <a:pt x="704515" y="129219"/>
                </a:lnTo>
                <a:lnTo>
                  <a:pt x="693086" y="123187"/>
                </a:lnTo>
                <a:lnTo>
                  <a:pt x="740672" y="123187"/>
                </a:lnTo>
                <a:lnTo>
                  <a:pt x="747932" y="136085"/>
                </a:lnTo>
                <a:lnTo>
                  <a:pt x="754401" y="159802"/>
                </a:lnTo>
                <a:lnTo>
                  <a:pt x="756584" y="187955"/>
                </a:lnTo>
                <a:lnTo>
                  <a:pt x="754461" y="216008"/>
                </a:lnTo>
                <a:lnTo>
                  <a:pt x="748171" y="239508"/>
                </a:lnTo>
                <a:lnTo>
                  <a:pt x="740855" y="252724"/>
                </a:lnTo>
                <a:close/>
              </a:path>
              <a:path w="2459354" h="304800">
                <a:moveTo>
                  <a:pt x="838815" y="296220"/>
                </a:moveTo>
                <a:lnTo>
                  <a:pt x="804208" y="296220"/>
                </a:lnTo>
                <a:lnTo>
                  <a:pt x="804208" y="8254"/>
                </a:lnTo>
                <a:lnTo>
                  <a:pt x="838815" y="8254"/>
                </a:lnTo>
                <a:lnTo>
                  <a:pt x="838815" y="125727"/>
                </a:lnTo>
                <a:lnTo>
                  <a:pt x="883899" y="125727"/>
                </a:lnTo>
                <a:lnTo>
                  <a:pt x="883899" y="155888"/>
                </a:lnTo>
                <a:lnTo>
                  <a:pt x="838815" y="155888"/>
                </a:lnTo>
                <a:lnTo>
                  <a:pt x="838815" y="296220"/>
                </a:lnTo>
                <a:close/>
              </a:path>
              <a:path w="2459354" h="304800">
                <a:moveTo>
                  <a:pt x="1089951" y="122234"/>
                </a:moveTo>
                <a:lnTo>
                  <a:pt x="1056297" y="122234"/>
                </a:lnTo>
                <a:lnTo>
                  <a:pt x="1056297" y="10159"/>
                </a:lnTo>
                <a:lnTo>
                  <a:pt x="1089951" y="10159"/>
                </a:lnTo>
                <a:lnTo>
                  <a:pt x="1089951" y="122234"/>
                </a:lnTo>
                <a:close/>
              </a:path>
              <a:path w="2459354" h="304800">
                <a:moveTo>
                  <a:pt x="912473" y="279393"/>
                </a:moveTo>
                <a:lnTo>
                  <a:pt x="912473" y="246056"/>
                </a:lnTo>
                <a:lnTo>
                  <a:pt x="944004" y="227840"/>
                </a:lnTo>
                <a:lnTo>
                  <a:pt x="967558" y="197956"/>
                </a:lnTo>
                <a:lnTo>
                  <a:pt x="982301" y="156404"/>
                </a:lnTo>
                <a:lnTo>
                  <a:pt x="987401" y="103185"/>
                </a:lnTo>
                <a:lnTo>
                  <a:pt x="987401" y="43813"/>
                </a:lnTo>
                <a:lnTo>
                  <a:pt x="915648" y="43813"/>
                </a:lnTo>
                <a:lnTo>
                  <a:pt x="915648" y="13334"/>
                </a:lnTo>
                <a:lnTo>
                  <a:pt x="1021373" y="13334"/>
                </a:lnTo>
                <a:lnTo>
                  <a:pt x="1021373" y="108582"/>
                </a:lnTo>
                <a:lnTo>
                  <a:pt x="1020738" y="122234"/>
                </a:lnTo>
                <a:lnTo>
                  <a:pt x="1089951" y="122234"/>
                </a:lnTo>
                <a:lnTo>
                  <a:pt x="1089951" y="152396"/>
                </a:lnTo>
                <a:lnTo>
                  <a:pt x="1017563" y="152396"/>
                </a:lnTo>
                <a:lnTo>
                  <a:pt x="1005473" y="197063"/>
                </a:lnTo>
                <a:lnTo>
                  <a:pt x="984425" y="233515"/>
                </a:lnTo>
                <a:lnTo>
                  <a:pt x="953672" y="261157"/>
                </a:lnTo>
                <a:lnTo>
                  <a:pt x="912473" y="279393"/>
                </a:lnTo>
                <a:close/>
              </a:path>
              <a:path w="2459354" h="304800">
                <a:moveTo>
                  <a:pt x="1089951" y="292728"/>
                </a:moveTo>
                <a:lnTo>
                  <a:pt x="1056297" y="292728"/>
                </a:lnTo>
                <a:lnTo>
                  <a:pt x="1056297" y="152396"/>
                </a:lnTo>
                <a:lnTo>
                  <a:pt x="1089951" y="152396"/>
                </a:lnTo>
                <a:lnTo>
                  <a:pt x="1089951" y="292728"/>
                </a:lnTo>
                <a:close/>
              </a:path>
              <a:path w="2459354" h="304800">
                <a:moveTo>
                  <a:pt x="1151862" y="296220"/>
                </a:moveTo>
                <a:lnTo>
                  <a:pt x="1118208" y="296220"/>
                </a:lnTo>
                <a:lnTo>
                  <a:pt x="1118208" y="8254"/>
                </a:lnTo>
                <a:lnTo>
                  <a:pt x="1151862" y="8254"/>
                </a:lnTo>
                <a:lnTo>
                  <a:pt x="1151862" y="296220"/>
                </a:lnTo>
                <a:close/>
              </a:path>
              <a:path w="2459354" h="304800">
                <a:moveTo>
                  <a:pt x="1380774" y="41274"/>
                </a:moveTo>
                <a:lnTo>
                  <a:pt x="1345850" y="41274"/>
                </a:lnTo>
                <a:lnTo>
                  <a:pt x="1345850" y="0"/>
                </a:lnTo>
                <a:lnTo>
                  <a:pt x="1380774" y="0"/>
                </a:lnTo>
                <a:lnTo>
                  <a:pt x="1380774" y="41274"/>
                </a:lnTo>
                <a:close/>
              </a:path>
              <a:path w="2459354" h="304800">
                <a:moveTo>
                  <a:pt x="1424906" y="71118"/>
                </a:moveTo>
                <a:lnTo>
                  <a:pt x="1300131" y="71118"/>
                </a:lnTo>
                <a:lnTo>
                  <a:pt x="1300131" y="41274"/>
                </a:lnTo>
                <a:lnTo>
                  <a:pt x="1424906" y="41274"/>
                </a:lnTo>
                <a:lnTo>
                  <a:pt x="1424906" y="71118"/>
                </a:lnTo>
                <a:close/>
              </a:path>
              <a:path w="2459354" h="304800">
                <a:moveTo>
                  <a:pt x="1363630" y="282250"/>
                </a:moveTo>
                <a:lnTo>
                  <a:pt x="1320763" y="259783"/>
                </a:lnTo>
                <a:lnTo>
                  <a:pt x="1307696" y="216832"/>
                </a:lnTo>
                <a:lnTo>
                  <a:pt x="1306164" y="187320"/>
                </a:lnTo>
                <a:lnTo>
                  <a:pt x="1307687" y="158126"/>
                </a:lnTo>
                <a:lnTo>
                  <a:pt x="1320495" y="115215"/>
                </a:lnTo>
                <a:lnTo>
                  <a:pt x="1354343" y="92405"/>
                </a:lnTo>
                <a:lnTo>
                  <a:pt x="1363630" y="91755"/>
                </a:lnTo>
                <a:lnTo>
                  <a:pt x="1372926" y="92459"/>
                </a:lnTo>
                <a:lnTo>
                  <a:pt x="1407082" y="115974"/>
                </a:lnTo>
                <a:lnTo>
                  <a:pt x="1409356" y="121282"/>
                </a:lnTo>
                <a:lnTo>
                  <a:pt x="1358232" y="121282"/>
                </a:lnTo>
                <a:lnTo>
                  <a:pt x="1353787" y="123187"/>
                </a:lnTo>
                <a:lnTo>
                  <a:pt x="1339887" y="165894"/>
                </a:lnTo>
                <a:lnTo>
                  <a:pt x="1339183" y="187320"/>
                </a:lnTo>
                <a:lnTo>
                  <a:pt x="1339957" y="209569"/>
                </a:lnTo>
                <a:lnTo>
                  <a:pt x="1351565" y="248279"/>
                </a:lnTo>
                <a:lnTo>
                  <a:pt x="1358867" y="253358"/>
                </a:lnTo>
                <a:lnTo>
                  <a:pt x="1409389" y="253358"/>
                </a:lnTo>
                <a:lnTo>
                  <a:pt x="1406680" y="259470"/>
                </a:lnTo>
                <a:lnTo>
                  <a:pt x="1394744" y="272726"/>
                </a:lnTo>
                <a:lnTo>
                  <a:pt x="1388320" y="276893"/>
                </a:lnTo>
                <a:lnTo>
                  <a:pt x="1380973" y="279869"/>
                </a:lnTo>
                <a:lnTo>
                  <a:pt x="1372657" y="281660"/>
                </a:lnTo>
                <a:lnTo>
                  <a:pt x="1363630" y="282250"/>
                </a:lnTo>
                <a:close/>
              </a:path>
              <a:path w="2459354" h="304800">
                <a:moveTo>
                  <a:pt x="1409389" y="253358"/>
                </a:moveTo>
                <a:lnTo>
                  <a:pt x="1368075" y="253358"/>
                </a:lnTo>
                <a:lnTo>
                  <a:pt x="1372202" y="251771"/>
                </a:lnTo>
                <a:lnTo>
                  <a:pt x="1375694" y="248914"/>
                </a:lnTo>
                <a:lnTo>
                  <a:pt x="1381112" y="240540"/>
                </a:lnTo>
                <a:lnTo>
                  <a:pt x="1384981" y="227642"/>
                </a:lnTo>
                <a:lnTo>
                  <a:pt x="1387303" y="209981"/>
                </a:lnTo>
                <a:lnTo>
                  <a:pt x="1388077" y="187320"/>
                </a:lnTo>
                <a:lnTo>
                  <a:pt x="1387357" y="165026"/>
                </a:lnTo>
                <a:lnTo>
                  <a:pt x="1376329" y="126362"/>
                </a:lnTo>
                <a:lnTo>
                  <a:pt x="1368392" y="121282"/>
                </a:lnTo>
                <a:lnTo>
                  <a:pt x="1409356" y="121282"/>
                </a:lnTo>
                <a:lnTo>
                  <a:pt x="1415109" y="134725"/>
                </a:lnTo>
                <a:lnTo>
                  <a:pt x="1419851" y="158537"/>
                </a:lnTo>
                <a:lnTo>
                  <a:pt x="1421413" y="187320"/>
                </a:lnTo>
                <a:lnTo>
                  <a:pt x="1419836" y="216648"/>
                </a:lnTo>
                <a:lnTo>
                  <a:pt x="1414984" y="240738"/>
                </a:lnTo>
                <a:lnTo>
                  <a:pt x="1409389" y="253358"/>
                </a:lnTo>
                <a:close/>
              </a:path>
              <a:path w="2459354" h="304800">
                <a:moveTo>
                  <a:pt x="1542695" y="122869"/>
                </a:moveTo>
                <a:lnTo>
                  <a:pt x="1509676" y="122869"/>
                </a:lnTo>
                <a:lnTo>
                  <a:pt x="1509676" y="8254"/>
                </a:lnTo>
                <a:lnTo>
                  <a:pt x="1542695" y="8254"/>
                </a:lnTo>
                <a:lnTo>
                  <a:pt x="1542695" y="122869"/>
                </a:lnTo>
                <a:close/>
              </a:path>
              <a:path w="2459354" h="304800">
                <a:moveTo>
                  <a:pt x="1480784" y="292728"/>
                </a:moveTo>
                <a:lnTo>
                  <a:pt x="1448718" y="292728"/>
                </a:lnTo>
                <a:lnTo>
                  <a:pt x="1448718" y="10159"/>
                </a:lnTo>
                <a:lnTo>
                  <a:pt x="1480784" y="10159"/>
                </a:lnTo>
                <a:lnTo>
                  <a:pt x="1480784" y="122869"/>
                </a:lnTo>
                <a:lnTo>
                  <a:pt x="1542695" y="122869"/>
                </a:lnTo>
                <a:lnTo>
                  <a:pt x="1542695" y="153031"/>
                </a:lnTo>
                <a:lnTo>
                  <a:pt x="1480784" y="153031"/>
                </a:lnTo>
                <a:lnTo>
                  <a:pt x="1480784" y="292728"/>
                </a:lnTo>
                <a:close/>
              </a:path>
              <a:path w="2459354" h="304800">
                <a:moveTo>
                  <a:pt x="1542695" y="296220"/>
                </a:moveTo>
                <a:lnTo>
                  <a:pt x="1509676" y="296220"/>
                </a:lnTo>
                <a:lnTo>
                  <a:pt x="1509676" y="153031"/>
                </a:lnTo>
                <a:lnTo>
                  <a:pt x="1542695" y="153031"/>
                </a:lnTo>
                <a:lnTo>
                  <a:pt x="1542695" y="296220"/>
                </a:lnTo>
                <a:close/>
              </a:path>
              <a:path w="2459354" h="304800">
                <a:moveTo>
                  <a:pt x="1840821" y="41909"/>
                </a:moveTo>
                <a:lnTo>
                  <a:pt x="1615084" y="41909"/>
                </a:lnTo>
                <a:lnTo>
                  <a:pt x="1615084" y="11747"/>
                </a:lnTo>
                <a:lnTo>
                  <a:pt x="1840821" y="11747"/>
                </a:lnTo>
                <a:lnTo>
                  <a:pt x="1840821" y="41909"/>
                </a:lnTo>
                <a:close/>
              </a:path>
              <a:path w="2459354" h="304800">
                <a:moveTo>
                  <a:pt x="1611591" y="160968"/>
                </a:moveTo>
                <a:lnTo>
                  <a:pt x="1611591" y="130171"/>
                </a:lnTo>
                <a:lnTo>
                  <a:pt x="1648718" y="119922"/>
                </a:lnTo>
                <a:lnTo>
                  <a:pt x="1680249" y="101994"/>
                </a:lnTo>
                <a:lnTo>
                  <a:pt x="1702136" y="76327"/>
                </a:lnTo>
                <a:lnTo>
                  <a:pt x="1710331" y="42861"/>
                </a:lnTo>
                <a:lnTo>
                  <a:pt x="1710331" y="41909"/>
                </a:lnTo>
                <a:lnTo>
                  <a:pt x="1744621" y="41909"/>
                </a:lnTo>
                <a:lnTo>
                  <a:pt x="1744621" y="42861"/>
                </a:lnTo>
                <a:lnTo>
                  <a:pt x="1752821" y="76327"/>
                </a:lnTo>
                <a:lnTo>
                  <a:pt x="1772234" y="99057"/>
                </a:lnTo>
                <a:lnTo>
                  <a:pt x="1727794" y="99057"/>
                </a:lnTo>
                <a:lnTo>
                  <a:pt x="1707047" y="121187"/>
                </a:lnTo>
                <a:lnTo>
                  <a:pt x="1679932" y="138942"/>
                </a:lnTo>
                <a:lnTo>
                  <a:pt x="1647696" y="152232"/>
                </a:lnTo>
                <a:lnTo>
                  <a:pt x="1611591" y="160968"/>
                </a:lnTo>
                <a:close/>
              </a:path>
              <a:path w="2459354" h="304800">
                <a:moveTo>
                  <a:pt x="1843678" y="160968"/>
                </a:moveTo>
                <a:lnTo>
                  <a:pt x="1807221" y="152232"/>
                </a:lnTo>
                <a:lnTo>
                  <a:pt x="1775140" y="138942"/>
                </a:lnTo>
                <a:lnTo>
                  <a:pt x="1748356" y="121187"/>
                </a:lnTo>
                <a:lnTo>
                  <a:pt x="1727794" y="99057"/>
                </a:lnTo>
                <a:lnTo>
                  <a:pt x="1772234" y="99057"/>
                </a:lnTo>
                <a:lnTo>
                  <a:pt x="1774743" y="101994"/>
                </a:lnTo>
                <a:lnTo>
                  <a:pt x="1806368" y="119922"/>
                </a:lnTo>
                <a:lnTo>
                  <a:pt x="1843678" y="130171"/>
                </a:lnTo>
                <a:lnTo>
                  <a:pt x="1843678" y="160968"/>
                </a:lnTo>
                <a:close/>
              </a:path>
              <a:path w="2459354" h="304800">
                <a:moveTo>
                  <a:pt x="1855743" y="223514"/>
                </a:moveTo>
                <a:lnTo>
                  <a:pt x="1600162" y="223514"/>
                </a:lnTo>
                <a:lnTo>
                  <a:pt x="1600162" y="193035"/>
                </a:lnTo>
                <a:lnTo>
                  <a:pt x="1855743" y="193035"/>
                </a:lnTo>
                <a:lnTo>
                  <a:pt x="1855743" y="223514"/>
                </a:lnTo>
                <a:close/>
              </a:path>
              <a:path w="2459354" h="304800">
                <a:moveTo>
                  <a:pt x="1744621" y="300982"/>
                </a:moveTo>
                <a:lnTo>
                  <a:pt x="1710331" y="300982"/>
                </a:lnTo>
                <a:lnTo>
                  <a:pt x="1710331" y="223514"/>
                </a:lnTo>
                <a:lnTo>
                  <a:pt x="1744621" y="223514"/>
                </a:lnTo>
                <a:lnTo>
                  <a:pt x="1744621" y="300982"/>
                </a:lnTo>
                <a:close/>
              </a:path>
              <a:path w="2459354" h="304800">
                <a:moveTo>
                  <a:pt x="2082433" y="292728"/>
                </a:moveTo>
                <a:lnTo>
                  <a:pt x="2048778" y="292728"/>
                </a:lnTo>
                <a:lnTo>
                  <a:pt x="2048778" y="142871"/>
                </a:lnTo>
                <a:lnTo>
                  <a:pt x="2005282" y="142871"/>
                </a:lnTo>
                <a:lnTo>
                  <a:pt x="2005282" y="113027"/>
                </a:lnTo>
                <a:lnTo>
                  <a:pt x="2048778" y="113027"/>
                </a:lnTo>
                <a:lnTo>
                  <a:pt x="2048778" y="10159"/>
                </a:lnTo>
                <a:lnTo>
                  <a:pt x="2082433" y="10159"/>
                </a:lnTo>
                <a:lnTo>
                  <a:pt x="2082433" y="292728"/>
                </a:lnTo>
                <a:close/>
              </a:path>
              <a:path w="2459354" h="304800">
                <a:moveTo>
                  <a:pt x="1895430" y="276853"/>
                </a:moveTo>
                <a:lnTo>
                  <a:pt x="1895430" y="244786"/>
                </a:lnTo>
                <a:lnTo>
                  <a:pt x="1915060" y="229130"/>
                </a:lnTo>
                <a:lnTo>
                  <a:pt x="1930076" y="206925"/>
                </a:lnTo>
                <a:lnTo>
                  <a:pt x="1939675" y="176029"/>
                </a:lnTo>
                <a:lnTo>
                  <a:pt x="1943053" y="134299"/>
                </a:lnTo>
                <a:lnTo>
                  <a:pt x="1943053" y="11747"/>
                </a:lnTo>
                <a:lnTo>
                  <a:pt x="1977025" y="11747"/>
                </a:lnTo>
                <a:lnTo>
                  <a:pt x="1977025" y="134299"/>
                </a:lnTo>
                <a:lnTo>
                  <a:pt x="1980408" y="176123"/>
                </a:lnTo>
                <a:lnTo>
                  <a:pt x="1990042" y="206965"/>
                </a:lnTo>
                <a:lnTo>
                  <a:pt x="1995470" y="214942"/>
                </a:lnTo>
                <a:lnTo>
                  <a:pt x="1960198" y="214942"/>
                </a:lnTo>
                <a:lnTo>
                  <a:pt x="1949364" y="233456"/>
                </a:lnTo>
                <a:lnTo>
                  <a:pt x="1934481" y="250422"/>
                </a:lnTo>
                <a:lnTo>
                  <a:pt x="1916265" y="265126"/>
                </a:lnTo>
                <a:lnTo>
                  <a:pt x="1895430" y="276853"/>
                </a:lnTo>
                <a:close/>
              </a:path>
              <a:path w="2459354" h="304800">
                <a:moveTo>
                  <a:pt x="2024967" y="276853"/>
                </a:moveTo>
                <a:lnTo>
                  <a:pt x="2004176" y="265215"/>
                </a:lnTo>
                <a:lnTo>
                  <a:pt x="1986034" y="250422"/>
                </a:lnTo>
                <a:lnTo>
                  <a:pt x="1971166" y="233366"/>
                </a:lnTo>
                <a:lnTo>
                  <a:pt x="1960198" y="214942"/>
                </a:lnTo>
                <a:lnTo>
                  <a:pt x="1995470" y="214942"/>
                </a:lnTo>
                <a:lnTo>
                  <a:pt x="2005153" y="229175"/>
                </a:lnTo>
                <a:lnTo>
                  <a:pt x="2024967" y="245104"/>
                </a:lnTo>
                <a:lnTo>
                  <a:pt x="2024967" y="276853"/>
                </a:lnTo>
                <a:close/>
              </a:path>
              <a:path w="2459354" h="304800">
                <a:moveTo>
                  <a:pt x="2145931" y="296220"/>
                </a:moveTo>
                <a:lnTo>
                  <a:pt x="2112277" y="296220"/>
                </a:lnTo>
                <a:lnTo>
                  <a:pt x="2112277" y="8254"/>
                </a:lnTo>
                <a:lnTo>
                  <a:pt x="2145931" y="8254"/>
                </a:lnTo>
                <a:lnTo>
                  <a:pt x="2145931" y="296220"/>
                </a:lnTo>
                <a:close/>
              </a:path>
              <a:path w="2459354" h="304800">
                <a:moveTo>
                  <a:pt x="2296423" y="253676"/>
                </a:moveTo>
                <a:lnTo>
                  <a:pt x="2262133" y="253676"/>
                </a:lnTo>
                <a:lnTo>
                  <a:pt x="2262133" y="170493"/>
                </a:lnTo>
                <a:lnTo>
                  <a:pt x="2256121" y="167700"/>
                </a:lnTo>
                <a:lnTo>
                  <a:pt x="2219431" y="131600"/>
                </a:lnTo>
                <a:lnTo>
                  <a:pt x="2211970" y="96200"/>
                </a:lnTo>
                <a:lnTo>
                  <a:pt x="2213884" y="77567"/>
                </a:lnTo>
                <a:lnTo>
                  <a:pt x="2240226" y="35241"/>
                </a:lnTo>
                <a:lnTo>
                  <a:pt x="2279476" y="16271"/>
                </a:lnTo>
                <a:lnTo>
                  <a:pt x="2331347" y="10159"/>
                </a:lnTo>
                <a:lnTo>
                  <a:pt x="2358850" y="11667"/>
                </a:lnTo>
                <a:lnTo>
                  <a:pt x="2383495" y="16271"/>
                </a:lnTo>
                <a:lnTo>
                  <a:pt x="2404926" y="24089"/>
                </a:lnTo>
                <a:lnTo>
                  <a:pt x="2422785" y="35241"/>
                </a:lnTo>
                <a:lnTo>
                  <a:pt x="2427837" y="40321"/>
                </a:lnTo>
                <a:lnTo>
                  <a:pt x="2331347" y="40321"/>
                </a:lnTo>
                <a:lnTo>
                  <a:pt x="2310923" y="41353"/>
                </a:lnTo>
                <a:lnTo>
                  <a:pt x="2264356" y="57783"/>
                </a:lnTo>
                <a:lnTo>
                  <a:pt x="2246576" y="96200"/>
                </a:lnTo>
                <a:lnTo>
                  <a:pt x="2247747" y="108006"/>
                </a:lnTo>
                <a:lnTo>
                  <a:pt x="2277100" y="142618"/>
                </a:lnTo>
                <a:lnTo>
                  <a:pt x="2331347" y="152396"/>
                </a:lnTo>
                <a:lnTo>
                  <a:pt x="2427854" y="152396"/>
                </a:lnTo>
                <a:lnTo>
                  <a:pt x="2422785" y="157476"/>
                </a:lnTo>
                <a:lnTo>
                  <a:pt x="2416752" y="162238"/>
                </a:lnTo>
                <a:lnTo>
                  <a:pt x="2409767" y="166366"/>
                </a:lnTo>
                <a:lnTo>
                  <a:pt x="2402148" y="169858"/>
                </a:lnTo>
                <a:lnTo>
                  <a:pt x="2402148" y="179700"/>
                </a:lnTo>
                <a:lnTo>
                  <a:pt x="2367541" y="179700"/>
                </a:lnTo>
                <a:lnTo>
                  <a:pt x="2365379" y="180018"/>
                </a:lnTo>
                <a:lnTo>
                  <a:pt x="2296423" y="180018"/>
                </a:lnTo>
                <a:lnTo>
                  <a:pt x="2296423" y="253676"/>
                </a:lnTo>
                <a:close/>
              </a:path>
              <a:path w="2459354" h="304800">
                <a:moveTo>
                  <a:pt x="2427854" y="152396"/>
                </a:moveTo>
                <a:lnTo>
                  <a:pt x="2331347" y="152396"/>
                </a:lnTo>
                <a:lnTo>
                  <a:pt x="2351820" y="151359"/>
                </a:lnTo>
                <a:lnTo>
                  <a:pt x="2370121" y="148149"/>
                </a:lnTo>
                <a:lnTo>
                  <a:pt x="2406255" y="127096"/>
                </a:lnTo>
                <a:lnTo>
                  <a:pt x="2416435" y="96200"/>
                </a:lnTo>
                <a:lnTo>
                  <a:pt x="2415264" y="84706"/>
                </a:lnTo>
                <a:lnTo>
                  <a:pt x="2385861" y="49965"/>
                </a:lnTo>
                <a:lnTo>
                  <a:pt x="2331347" y="40321"/>
                </a:lnTo>
                <a:lnTo>
                  <a:pt x="2427837" y="40321"/>
                </a:lnTo>
                <a:lnTo>
                  <a:pt x="2434567" y="47088"/>
                </a:lnTo>
                <a:lnTo>
                  <a:pt x="2443461" y="61196"/>
                </a:lnTo>
                <a:lnTo>
                  <a:pt x="2449082" y="77567"/>
                </a:lnTo>
                <a:lnTo>
                  <a:pt x="2451041" y="96200"/>
                </a:lnTo>
                <a:lnTo>
                  <a:pt x="2449082" y="115150"/>
                </a:lnTo>
                <a:lnTo>
                  <a:pt x="2443461" y="131600"/>
                </a:lnTo>
                <a:lnTo>
                  <a:pt x="2434567" y="145669"/>
                </a:lnTo>
                <a:lnTo>
                  <a:pt x="2427854" y="152396"/>
                </a:lnTo>
                <a:close/>
              </a:path>
              <a:path w="2459354" h="304800">
                <a:moveTo>
                  <a:pt x="2402148" y="253676"/>
                </a:moveTo>
                <a:lnTo>
                  <a:pt x="2367541" y="253676"/>
                </a:lnTo>
                <a:lnTo>
                  <a:pt x="2367541" y="179700"/>
                </a:lnTo>
                <a:lnTo>
                  <a:pt x="2402148" y="179700"/>
                </a:lnTo>
                <a:lnTo>
                  <a:pt x="2402148" y="253676"/>
                </a:lnTo>
                <a:close/>
              </a:path>
              <a:path w="2459354" h="304800">
                <a:moveTo>
                  <a:pt x="2331347" y="182558"/>
                </a:moveTo>
                <a:lnTo>
                  <a:pt x="2322096" y="182379"/>
                </a:lnTo>
                <a:lnTo>
                  <a:pt x="2313289" y="181883"/>
                </a:lnTo>
                <a:lnTo>
                  <a:pt x="2304692" y="181084"/>
                </a:lnTo>
                <a:lnTo>
                  <a:pt x="2296423" y="180018"/>
                </a:lnTo>
                <a:lnTo>
                  <a:pt x="2365379" y="180018"/>
                </a:lnTo>
                <a:lnTo>
                  <a:pt x="2359028" y="180950"/>
                </a:lnTo>
                <a:lnTo>
                  <a:pt x="2350158" y="181843"/>
                </a:lnTo>
                <a:lnTo>
                  <a:pt x="2340931" y="182379"/>
                </a:lnTo>
                <a:lnTo>
                  <a:pt x="2331347" y="182558"/>
                </a:lnTo>
                <a:close/>
              </a:path>
              <a:path w="2459354" h="304800">
                <a:moveTo>
                  <a:pt x="2458979" y="283520"/>
                </a:moveTo>
                <a:lnTo>
                  <a:pt x="2203397" y="283520"/>
                </a:lnTo>
                <a:lnTo>
                  <a:pt x="2203397" y="253676"/>
                </a:lnTo>
                <a:lnTo>
                  <a:pt x="2458979" y="253676"/>
                </a:lnTo>
                <a:lnTo>
                  <a:pt x="2458979" y="283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726995" y="9728890"/>
            <a:ext cx="109268" cy="18356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114315" y="811263"/>
            <a:ext cx="591820" cy="419100"/>
          </a:xfrm>
          <a:custGeom>
            <a:avLst/>
            <a:gdLst/>
            <a:ahLst/>
            <a:cxnLst/>
            <a:rect l="l" t="t" r="r" b="b"/>
            <a:pathLst>
              <a:path w="591819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91819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91819" h="419100">
                <a:moveTo>
                  <a:pt x="360643" y="104755"/>
                </a:moveTo>
                <a:lnTo>
                  <a:pt x="316994" y="61107"/>
                </a:lnTo>
                <a:lnTo>
                  <a:pt x="344931" y="34986"/>
                </a:lnTo>
                <a:lnTo>
                  <a:pt x="374351" y="15822"/>
                </a:lnTo>
                <a:lnTo>
                  <a:pt x="407147" y="4023"/>
                </a:lnTo>
                <a:lnTo>
                  <a:pt x="445211" y="0"/>
                </a:lnTo>
                <a:lnTo>
                  <a:pt x="497299" y="8848"/>
                </a:lnTo>
                <a:lnTo>
                  <a:pt x="537418" y="33963"/>
                </a:lnTo>
                <a:lnTo>
                  <a:pt x="556701" y="63289"/>
                </a:lnTo>
                <a:lnTo>
                  <a:pt x="434845" y="63289"/>
                </a:lnTo>
                <a:lnTo>
                  <a:pt x="413660" y="66623"/>
                </a:lnTo>
                <a:lnTo>
                  <a:pt x="394265" y="75634"/>
                </a:lnTo>
                <a:lnTo>
                  <a:pt x="376610" y="88839"/>
                </a:lnTo>
                <a:lnTo>
                  <a:pt x="360643" y="104755"/>
                </a:lnTo>
                <a:close/>
              </a:path>
              <a:path w="591819" h="419100">
                <a:moveTo>
                  <a:pt x="591432" y="411384"/>
                </a:moveTo>
                <a:lnTo>
                  <a:pt x="320814" y="411384"/>
                </a:lnTo>
                <a:lnTo>
                  <a:pt x="320814" y="365007"/>
                </a:lnTo>
                <a:lnTo>
                  <a:pt x="371825" y="317727"/>
                </a:lnTo>
                <a:lnTo>
                  <a:pt x="414819" y="273932"/>
                </a:lnTo>
                <a:lnTo>
                  <a:pt x="449235" y="233381"/>
                </a:lnTo>
                <a:lnTo>
                  <a:pt x="474512" y="195830"/>
                </a:lnTo>
                <a:lnTo>
                  <a:pt x="490089" y="161038"/>
                </a:lnTo>
                <a:lnTo>
                  <a:pt x="495406" y="128762"/>
                </a:lnTo>
                <a:lnTo>
                  <a:pt x="491314" y="101268"/>
                </a:lnTo>
                <a:lnTo>
                  <a:pt x="479448" y="80680"/>
                </a:lnTo>
                <a:lnTo>
                  <a:pt x="460420" y="67765"/>
                </a:lnTo>
                <a:lnTo>
                  <a:pt x="434845" y="63289"/>
                </a:lnTo>
                <a:lnTo>
                  <a:pt x="556701" y="63289"/>
                </a:lnTo>
                <a:lnTo>
                  <a:pt x="563215" y="73195"/>
                </a:lnTo>
                <a:lnTo>
                  <a:pt x="572336" y="124397"/>
                </a:lnTo>
                <a:lnTo>
                  <a:pt x="565449" y="168822"/>
                </a:lnTo>
                <a:lnTo>
                  <a:pt x="546305" y="213980"/>
                </a:lnTo>
                <a:lnTo>
                  <a:pt x="517183" y="259296"/>
                </a:lnTo>
                <a:lnTo>
                  <a:pt x="480361" y="304192"/>
                </a:lnTo>
                <a:lnTo>
                  <a:pt x="438118" y="348094"/>
                </a:lnTo>
                <a:lnTo>
                  <a:pt x="591432" y="348094"/>
                </a:lnTo>
                <a:lnTo>
                  <a:pt x="591432" y="411384"/>
                </a:lnTo>
                <a:close/>
              </a:path>
              <a:path w="591819" h="419100">
                <a:moveTo>
                  <a:pt x="591432" y="348094"/>
                </a:moveTo>
                <a:lnTo>
                  <a:pt x="438118" y="348094"/>
                </a:lnTo>
                <a:lnTo>
                  <a:pt x="454256" y="346491"/>
                </a:lnTo>
                <a:lnTo>
                  <a:pt x="471468" y="345093"/>
                </a:lnTo>
                <a:lnTo>
                  <a:pt x="488373" y="344104"/>
                </a:lnTo>
                <a:lnTo>
                  <a:pt x="503590" y="343729"/>
                </a:lnTo>
                <a:lnTo>
                  <a:pt x="591432" y="343729"/>
                </a:lnTo>
                <a:lnTo>
                  <a:pt x="591432" y="348094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985" y="1626387"/>
            <a:ext cx="3252470" cy="420370"/>
          </a:xfrm>
          <a:custGeom>
            <a:avLst/>
            <a:gdLst/>
            <a:ahLst/>
            <a:cxnLst/>
            <a:rect l="l" t="t" r="r" b="b"/>
            <a:pathLst>
              <a:path w="3252470" h="420369">
                <a:moveTo>
                  <a:pt x="249327" y="164076"/>
                </a:moveTo>
                <a:lnTo>
                  <a:pt x="188923" y="164076"/>
                </a:lnTo>
                <a:lnTo>
                  <a:pt x="188923" y="15850"/>
                </a:lnTo>
                <a:lnTo>
                  <a:pt x="249327" y="15850"/>
                </a:lnTo>
                <a:lnTo>
                  <a:pt x="249327" y="164076"/>
                </a:lnTo>
                <a:close/>
              </a:path>
              <a:path w="3252470" h="420369">
                <a:moveTo>
                  <a:pt x="0" y="388557"/>
                </a:moveTo>
                <a:lnTo>
                  <a:pt x="0" y="328581"/>
                </a:lnTo>
                <a:lnTo>
                  <a:pt x="33325" y="311692"/>
                </a:lnTo>
                <a:lnTo>
                  <a:pt x="59639" y="285899"/>
                </a:lnTo>
                <a:lnTo>
                  <a:pt x="78715" y="250729"/>
                </a:lnTo>
                <a:lnTo>
                  <a:pt x="90326" y="205710"/>
                </a:lnTo>
                <a:lnTo>
                  <a:pt x="94247" y="150367"/>
                </a:lnTo>
                <a:lnTo>
                  <a:pt x="94247" y="74969"/>
                </a:lnTo>
                <a:lnTo>
                  <a:pt x="4712" y="74969"/>
                </a:lnTo>
                <a:lnTo>
                  <a:pt x="4712" y="20563"/>
                </a:lnTo>
                <a:lnTo>
                  <a:pt x="156365" y="20563"/>
                </a:lnTo>
                <a:lnTo>
                  <a:pt x="156365" y="158507"/>
                </a:lnTo>
                <a:lnTo>
                  <a:pt x="155937" y="164076"/>
                </a:lnTo>
                <a:lnTo>
                  <a:pt x="249327" y="164076"/>
                </a:lnTo>
                <a:lnTo>
                  <a:pt x="249327" y="219768"/>
                </a:lnTo>
                <a:lnTo>
                  <a:pt x="150796" y="219768"/>
                </a:lnTo>
                <a:lnTo>
                  <a:pt x="137992" y="268537"/>
                </a:lnTo>
                <a:lnTo>
                  <a:pt x="117148" y="309903"/>
                </a:lnTo>
                <a:lnTo>
                  <a:pt x="87626" y="343764"/>
                </a:lnTo>
                <a:lnTo>
                  <a:pt x="48789" y="370016"/>
                </a:lnTo>
                <a:lnTo>
                  <a:pt x="0" y="388557"/>
                </a:lnTo>
                <a:close/>
              </a:path>
              <a:path w="3252470" h="420369">
                <a:moveTo>
                  <a:pt x="249327" y="405693"/>
                </a:moveTo>
                <a:lnTo>
                  <a:pt x="188923" y="405693"/>
                </a:lnTo>
                <a:lnTo>
                  <a:pt x="188923" y="219768"/>
                </a:lnTo>
                <a:lnTo>
                  <a:pt x="249327" y="219768"/>
                </a:lnTo>
                <a:lnTo>
                  <a:pt x="249327" y="405693"/>
                </a:lnTo>
                <a:close/>
              </a:path>
              <a:path w="3252470" h="420369">
                <a:moveTo>
                  <a:pt x="332865" y="409120"/>
                </a:moveTo>
                <a:lnTo>
                  <a:pt x="271604" y="409120"/>
                </a:lnTo>
                <a:lnTo>
                  <a:pt x="271604" y="13708"/>
                </a:lnTo>
                <a:lnTo>
                  <a:pt x="332865" y="13708"/>
                </a:lnTo>
                <a:lnTo>
                  <a:pt x="332865" y="409120"/>
                </a:lnTo>
                <a:close/>
              </a:path>
              <a:path w="3252470" h="420369">
                <a:moveTo>
                  <a:pt x="502996" y="225766"/>
                </a:moveTo>
                <a:lnTo>
                  <a:pt x="464387" y="220411"/>
                </a:lnTo>
                <a:lnTo>
                  <a:pt x="417718" y="188970"/>
                </a:lnTo>
                <a:lnTo>
                  <a:pt x="399190" y="145796"/>
                </a:lnTo>
                <a:lnTo>
                  <a:pt x="396753" y="118666"/>
                </a:lnTo>
                <a:lnTo>
                  <a:pt x="399190" y="91476"/>
                </a:lnTo>
                <a:lnTo>
                  <a:pt x="417718" y="48181"/>
                </a:lnTo>
                <a:lnTo>
                  <a:pt x="447753" y="23247"/>
                </a:lnTo>
                <a:lnTo>
                  <a:pt x="502996" y="11138"/>
                </a:lnTo>
                <a:lnTo>
                  <a:pt x="523372" y="12497"/>
                </a:lnTo>
                <a:lnTo>
                  <a:pt x="573253" y="32558"/>
                </a:lnTo>
                <a:lnTo>
                  <a:pt x="598573" y="65544"/>
                </a:lnTo>
                <a:lnTo>
                  <a:pt x="502996" y="65544"/>
                </a:lnTo>
                <a:lnTo>
                  <a:pt x="494723" y="66120"/>
                </a:lnTo>
                <a:lnTo>
                  <a:pt x="463690" y="93016"/>
                </a:lnTo>
                <a:lnTo>
                  <a:pt x="459728" y="118666"/>
                </a:lnTo>
                <a:lnTo>
                  <a:pt x="460745" y="132288"/>
                </a:lnTo>
                <a:lnTo>
                  <a:pt x="480585" y="165823"/>
                </a:lnTo>
                <a:lnTo>
                  <a:pt x="502996" y="171787"/>
                </a:lnTo>
                <a:lnTo>
                  <a:pt x="598479" y="171787"/>
                </a:lnTo>
                <a:lnTo>
                  <a:pt x="588636" y="188970"/>
                </a:lnTo>
                <a:lnTo>
                  <a:pt x="573253" y="204774"/>
                </a:lnTo>
                <a:lnTo>
                  <a:pt x="558661" y="213837"/>
                </a:lnTo>
                <a:lnTo>
                  <a:pt x="541980" y="220411"/>
                </a:lnTo>
                <a:lnTo>
                  <a:pt x="523372" y="224413"/>
                </a:lnTo>
                <a:lnTo>
                  <a:pt x="502996" y="225766"/>
                </a:lnTo>
                <a:close/>
              </a:path>
              <a:path w="3252470" h="420369">
                <a:moveTo>
                  <a:pt x="598479" y="171787"/>
                </a:moveTo>
                <a:lnTo>
                  <a:pt x="502996" y="171787"/>
                </a:lnTo>
                <a:lnTo>
                  <a:pt x="511510" y="171084"/>
                </a:lnTo>
                <a:lnTo>
                  <a:pt x="519061" y="169056"/>
                </a:lnTo>
                <a:lnTo>
                  <a:pt x="545669" y="132288"/>
                </a:lnTo>
                <a:lnTo>
                  <a:pt x="546693" y="118666"/>
                </a:lnTo>
                <a:lnTo>
                  <a:pt x="545669" y="104977"/>
                </a:lnTo>
                <a:lnTo>
                  <a:pt x="525648" y="70966"/>
                </a:lnTo>
                <a:lnTo>
                  <a:pt x="502996" y="65544"/>
                </a:lnTo>
                <a:lnTo>
                  <a:pt x="598573" y="65544"/>
                </a:lnTo>
                <a:lnTo>
                  <a:pt x="599921" y="67901"/>
                </a:lnTo>
                <a:lnTo>
                  <a:pt x="606869" y="91476"/>
                </a:lnTo>
                <a:lnTo>
                  <a:pt x="609239" y="118666"/>
                </a:lnTo>
                <a:lnTo>
                  <a:pt x="606869" y="145796"/>
                </a:lnTo>
                <a:lnTo>
                  <a:pt x="599921" y="169270"/>
                </a:lnTo>
                <a:lnTo>
                  <a:pt x="598479" y="171787"/>
                </a:lnTo>
                <a:close/>
              </a:path>
              <a:path w="3252470" h="420369">
                <a:moveTo>
                  <a:pt x="724906" y="235190"/>
                </a:moveTo>
                <a:lnTo>
                  <a:pt x="659790" y="235190"/>
                </a:lnTo>
                <a:lnTo>
                  <a:pt x="659790" y="13708"/>
                </a:lnTo>
                <a:lnTo>
                  <a:pt x="724906" y="13708"/>
                </a:lnTo>
                <a:lnTo>
                  <a:pt x="724906" y="235190"/>
                </a:lnTo>
                <a:close/>
              </a:path>
              <a:path w="3252470" h="420369">
                <a:moveTo>
                  <a:pt x="724906" y="413404"/>
                </a:moveTo>
                <a:lnTo>
                  <a:pt x="424599" y="413404"/>
                </a:lnTo>
                <a:lnTo>
                  <a:pt x="424599" y="252755"/>
                </a:lnTo>
                <a:lnTo>
                  <a:pt x="724906" y="252755"/>
                </a:lnTo>
                <a:lnTo>
                  <a:pt x="724906" y="307590"/>
                </a:lnTo>
                <a:lnTo>
                  <a:pt x="489716" y="307590"/>
                </a:lnTo>
                <a:lnTo>
                  <a:pt x="489716" y="360283"/>
                </a:lnTo>
                <a:lnTo>
                  <a:pt x="724906" y="360283"/>
                </a:lnTo>
                <a:lnTo>
                  <a:pt x="724906" y="413404"/>
                </a:lnTo>
                <a:close/>
              </a:path>
              <a:path w="3252470" h="420369">
                <a:moveTo>
                  <a:pt x="724906" y="360283"/>
                </a:moveTo>
                <a:lnTo>
                  <a:pt x="660218" y="360283"/>
                </a:lnTo>
                <a:lnTo>
                  <a:pt x="660218" y="307590"/>
                </a:lnTo>
                <a:lnTo>
                  <a:pt x="724906" y="307590"/>
                </a:lnTo>
                <a:lnTo>
                  <a:pt x="724906" y="360283"/>
                </a:lnTo>
                <a:close/>
              </a:path>
              <a:path w="3252470" h="420369">
                <a:moveTo>
                  <a:pt x="908803" y="252755"/>
                </a:moveTo>
                <a:lnTo>
                  <a:pt x="908803" y="197063"/>
                </a:lnTo>
                <a:lnTo>
                  <a:pt x="956574" y="181541"/>
                </a:lnTo>
                <a:lnTo>
                  <a:pt x="994661" y="158432"/>
                </a:lnTo>
                <a:lnTo>
                  <a:pt x="1022527" y="127446"/>
                </a:lnTo>
                <a:lnTo>
                  <a:pt x="1039639" y="88298"/>
                </a:lnTo>
                <a:lnTo>
                  <a:pt x="1045462" y="40697"/>
                </a:lnTo>
                <a:lnTo>
                  <a:pt x="1045462" y="17992"/>
                </a:lnTo>
                <a:lnTo>
                  <a:pt x="1110578" y="17992"/>
                </a:lnTo>
                <a:lnTo>
                  <a:pt x="1110578" y="40697"/>
                </a:lnTo>
                <a:lnTo>
                  <a:pt x="1116278" y="88092"/>
                </a:lnTo>
                <a:lnTo>
                  <a:pt x="1133143" y="127138"/>
                </a:lnTo>
                <a:lnTo>
                  <a:pt x="1160824" y="158123"/>
                </a:lnTo>
                <a:lnTo>
                  <a:pt x="1165680" y="161077"/>
                </a:lnTo>
                <a:lnTo>
                  <a:pt x="1078020" y="161077"/>
                </a:lnTo>
                <a:lnTo>
                  <a:pt x="1050134" y="190644"/>
                </a:lnTo>
                <a:lnTo>
                  <a:pt x="1011725" y="217358"/>
                </a:lnTo>
                <a:lnTo>
                  <a:pt x="964160" y="238852"/>
                </a:lnTo>
                <a:lnTo>
                  <a:pt x="908803" y="252755"/>
                </a:lnTo>
                <a:close/>
              </a:path>
              <a:path w="3252470" h="420369">
                <a:moveTo>
                  <a:pt x="1247238" y="252755"/>
                </a:moveTo>
                <a:lnTo>
                  <a:pt x="1192182" y="238852"/>
                </a:lnTo>
                <a:lnTo>
                  <a:pt x="1144475" y="217358"/>
                </a:lnTo>
                <a:lnTo>
                  <a:pt x="1105846" y="190644"/>
                </a:lnTo>
                <a:lnTo>
                  <a:pt x="1078020" y="161077"/>
                </a:lnTo>
                <a:lnTo>
                  <a:pt x="1165680" y="161077"/>
                </a:lnTo>
                <a:lnTo>
                  <a:pt x="1198972" y="181335"/>
                </a:lnTo>
                <a:lnTo>
                  <a:pt x="1247238" y="197063"/>
                </a:lnTo>
                <a:lnTo>
                  <a:pt x="1247238" y="252755"/>
                </a:lnTo>
                <a:close/>
              </a:path>
              <a:path w="3252470" h="420369">
                <a:moveTo>
                  <a:pt x="1110150" y="337578"/>
                </a:moveTo>
                <a:lnTo>
                  <a:pt x="1045462" y="337578"/>
                </a:lnTo>
                <a:lnTo>
                  <a:pt x="1045462" y="229193"/>
                </a:lnTo>
                <a:lnTo>
                  <a:pt x="1110150" y="229193"/>
                </a:lnTo>
                <a:lnTo>
                  <a:pt x="1110150" y="337578"/>
                </a:lnTo>
                <a:close/>
              </a:path>
              <a:path w="3252470" h="420369">
                <a:moveTo>
                  <a:pt x="1254949" y="392841"/>
                </a:moveTo>
                <a:lnTo>
                  <a:pt x="901948" y="392841"/>
                </a:lnTo>
                <a:lnTo>
                  <a:pt x="901948" y="337578"/>
                </a:lnTo>
                <a:lnTo>
                  <a:pt x="1254949" y="337578"/>
                </a:lnTo>
                <a:lnTo>
                  <a:pt x="1254949" y="392841"/>
                </a:lnTo>
                <a:close/>
              </a:path>
              <a:path w="3252470" h="420369">
                <a:moveTo>
                  <a:pt x="1305128" y="388557"/>
                </a:moveTo>
                <a:lnTo>
                  <a:pt x="1305128" y="328581"/>
                </a:lnTo>
                <a:lnTo>
                  <a:pt x="1338454" y="311692"/>
                </a:lnTo>
                <a:lnTo>
                  <a:pt x="1364768" y="285899"/>
                </a:lnTo>
                <a:lnTo>
                  <a:pt x="1383844" y="250729"/>
                </a:lnTo>
                <a:lnTo>
                  <a:pt x="1395455" y="205710"/>
                </a:lnTo>
                <a:lnTo>
                  <a:pt x="1399376" y="150367"/>
                </a:lnTo>
                <a:lnTo>
                  <a:pt x="1399376" y="74969"/>
                </a:lnTo>
                <a:lnTo>
                  <a:pt x="1309840" y="74969"/>
                </a:lnTo>
                <a:lnTo>
                  <a:pt x="1309840" y="20563"/>
                </a:lnTo>
                <a:lnTo>
                  <a:pt x="1461493" y="20563"/>
                </a:lnTo>
                <a:lnTo>
                  <a:pt x="1461493" y="146512"/>
                </a:lnTo>
                <a:lnTo>
                  <a:pt x="1458767" y="199037"/>
                </a:lnTo>
                <a:lnTo>
                  <a:pt x="1450278" y="245680"/>
                </a:lnTo>
                <a:lnTo>
                  <a:pt x="1435561" y="286381"/>
                </a:lnTo>
                <a:lnTo>
                  <a:pt x="1414152" y="321079"/>
                </a:lnTo>
                <a:lnTo>
                  <a:pt x="1385587" y="349714"/>
                </a:lnTo>
                <a:lnTo>
                  <a:pt x="1349400" y="372227"/>
                </a:lnTo>
                <a:lnTo>
                  <a:pt x="1305128" y="388557"/>
                </a:lnTo>
                <a:close/>
              </a:path>
              <a:path w="3252470" h="420369">
                <a:moveTo>
                  <a:pt x="1637994" y="164076"/>
                </a:moveTo>
                <a:lnTo>
                  <a:pt x="1576733" y="164076"/>
                </a:lnTo>
                <a:lnTo>
                  <a:pt x="1576733" y="13708"/>
                </a:lnTo>
                <a:lnTo>
                  <a:pt x="1637994" y="13708"/>
                </a:lnTo>
                <a:lnTo>
                  <a:pt x="1637994" y="164076"/>
                </a:lnTo>
                <a:close/>
              </a:path>
              <a:path w="3252470" h="420369">
                <a:moveTo>
                  <a:pt x="1549744" y="405693"/>
                </a:moveTo>
                <a:lnTo>
                  <a:pt x="1489339" y="405693"/>
                </a:lnTo>
                <a:lnTo>
                  <a:pt x="1489339" y="15850"/>
                </a:lnTo>
                <a:lnTo>
                  <a:pt x="1549744" y="15850"/>
                </a:lnTo>
                <a:lnTo>
                  <a:pt x="1549744" y="164076"/>
                </a:lnTo>
                <a:lnTo>
                  <a:pt x="1637994" y="164076"/>
                </a:lnTo>
                <a:lnTo>
                  <a:pt x="1637994" y="219340"/>
                </a:lnTo>
                <a:lnTo>
                  <a:pt x="1549744" y="219340"/>
                </a:lnTo>
                <a:lnTo>
                  <a:pt x="1549744" y="405693"/>
                </a:lnTo>
                <a:close/>
              </a:path>
              <a:path w="3252470" h="420369">
                <a:moveTo>
                  <a:pt x="1637994" y="409120"/>
                </a:moveTo>
                <a:lnTo>
                  <a:pt x="1576733" y="409120"/>
                </a:lnTo>
                <a:lnTo>
                  <a:pt x="1576733" y="219340"/>
                </a:lnTo>
                <a:lnTo>
                  <a:pt x="1637994" y="219340"/>
                </a:lnTo>
                <a:lnTo>
                  <a:pt x="1637994" y="409120"/>
                </a:lnTo>
                <a:close/>
              </a:path>
              <a:path w="3252470" h="420369">
                <a:moveTo>
                  <a:pt x="1955979" y="251469"/>
                </a:moveTo>
                <a:lnTo>
                  <a:pt x="1798328" y="251469"/>
                </a:lnTo>
                <a:lnTo>
                  <a:pt x="1798328" y="195778"/>
                </a:lnTo>
                <a:lnTo>
                  <a:pt x="1955979" y="195778"/>
                </a:lnTo>
                <a:lnTo>
                  <a:pt x="1955979" y="251469"/>
                </a:lnTo>
                <a:close/>
              </a:path>
              <a:path w="3252470" h="420369">
                <a:moveTo>
                  <a:pt x="2424331" y="329010"/>
                </a:moveTo>
                <a:lnTo>
                  <a:pt x="2292813" y="329010"/>
                </a:lnTo>
                <a:lnTo>
                  <a:pt x="2314695" y="328039"/>
                </a:lnTo>
                <a:lnTo>
                  <a:pt x="2332922" y="325100"/>
                </a:lnTo>
                <a:lnTo>
                  <a:pt x="2347695" y="320154"/>
                </a:lnTo>
                <a:lnTo>
                  <a:pt x="2359215" y="313159"/>
                </a:lnTo>
                <a:lnTo>
                  <a:pt x="2359215" y="13708"/>
                </a:lnTo>
                <a:lnTo>
                  <a:pt x="2424331" y="13708"/>
                </a:lnTo>
                <a:lnTo>
                  <a:pt x="2424331" y="168360"/>
                </a:lnTo>
                <a:lnTo>
                  <a:pt x="2482165" y="168360"/>
                </a:lnTo>
                <a:lnTo>
                  <a:pt x="2482165" y="224480"/>
                </a:lnTo>
                <a:lnTo>
                  <a:pt x="2424331" y="224480"/>
                </a:lnTo>
                <a:lnTo>
                  <a:pt x="2424331" y="329010"/>
                </a:lnTo>
                <a:close/>
              </a:path>
              <a:path w="3252470" h="420369">
                <a:moveTo>
                  <a:pt x="2282531" y="383416"/>
                </a:moveTo>
                <a:lnTo>
                  <a:pt x="2112029" y="383416"/>
                </a:lnTo>
                <a:lnTo>
                  <a:pt x="2112029" y="20563"/>
                </a:lnTo>
                <a:lnTo>
                  <a:pt x="2308664" y="20563"/>
                </a:lnTo>
                <a:lnTo>
                  <a:pt x="2308664" y="75398"/>
                </a:lnTo>
                <a:lnTo>
                  <a:pt x="2176289" y="75398"/>
                </a:lnTo>
                <a:lnTo>
                  <a:pt x="2176289" y="172644"/>
                </a:lnTo>
                <a:lnTo>
                  <a:pt x="2303951" y="172644"/>
                </a:lnTo>
                <a:lnTo>
                  <a:pt x="2303951" y="227479"/>
                </a:lnTo>
                <a:lnTo>
                  <a:pt x="2176289" y="227479"/>
                </a:lnTo>
                <a:lnTo>
                  <a:pt x="2176289" y="329010"/>
                </a:lnTo>
                <a:lnTo>
                  <a:pt x="2424331" y="329010"/>
                </a:lnTo>
                <a:lnTo>
                  <a:pt x="2424331" y="365423"/>
                </a:lnTo>
                <a:lnTo>
                  <a:pt x="2359215" y="365423"/>
                </a:lnTo>
                <a:lnTo>
                  <a:pt x="2346510" y="373476"/>
                </a:lnTo>
                <a:lnTo>
                  <a:pt x="2329227" y="379079"/>
                </a:lnTo>
                <a:lnTo>
                  <a:pt x="2307767" y="382352"/>
                </a:lnTo>
                <a:lnTo>
                  <a:pt x="2282531" y="383416"/>
                </a:lnTo>
                <a:close/>
              </a:path>
              <a:path w="3252470" h="420369">
                <a:moveTo>
                  <a:pt x="2424331" y="409120"/>
                </a:moveTo>
                <a:lnTo>
                  <a:pt x="2359215" y="409120"/>
                </a:lnTo>
                <a:lnTo>
                  <a:pt x="2359215" y="365423"/>
                </a:lnTo>
                <a:lnTo>
                  <a:pt x="2424331" y="365423"/>
                </a:lnTo>
                <a:lnTo>
                  <a:pt x="2424331" y="409120"/>
                </a:lnTo>
                <a:close/>
              </a:path>
              <a:path w="3252470" h="420369">
                <a:moveTo>
                  <a:pt x="2754255" y="96389"/>
                </a:moveTo>
                <a:lnTo>
                  <a:pt x="2695564" y="96389"/>
                </a:lnTo>
                <a:lnTo>
                  <a:pt x="2695564" y="15850"/>
                </a:lnTo>
                <a:lnTo>
                  <a:pt x="2754255" y="15850"/>
                </a:lnTo>
                <a:lnTo>
                  <a:pt x="2754255" y="96389"/>
                </a:lnTo>
                <a:close/>
              </a:path>
              <a:path w="3252470" h="420369">
                <a:moveTo>
                  <a:pt x="2498073" y="250613"/>
                </a:moveTo>
                <a:lnTo>
                  <a:pt x="2498073" y="196206"/>
                </a:lnTo>
                <a:lnTo>
                  <a:pt x="2542338" y="182283"/>
                </a:lnTo>
                <a:lnTo>
                  <a:pt x="2575880" y="157115"/>
                </a:lnTo>
                <a:lnTo>
                  <a:pt x="2597294" y="120540"/>
                </a:lnTo>
                <a:lnTo>
                  <a:pt x="2605172" y="72399"/>
                </a:lnTo>
                <a:lnTo>
                  <a:pt x="2507069" y="72399"/>
                </a:lnTo>
                <a:lnTo>
                  <a:pt x="2507069" y="17992"/>
                </a:lnTo>
                <a:lnTo>
                  <a:pt x="2665148" y="17992"/>
                </a:lnTo>
                <a:lnTo>
                  <a:pt x="2665148" y="50979"/>
                </a:lnTo>
                <a:lnTo>
                  <a:pt x="2664981" y="62954"/>
                </a:lnTo>
                <a:lnTo>
                  <a:pt x="2664452" y="74487"/>
                </a:lnTo>
                <a:lnTo>
                  <a:pt x="2663521" y="85619"/>
                </a:lnTo>
                <a:lnTo>
                  <a:pt x="2662149" y="96389"/>
                </a:lnTo>
                <a:lnTo>
                  <a:pt x="2754255" y="96389"/>
                </a:lnTo>
                <a:lnTo>
                  <a:pt x="2754255" y="152081"/>
                </a:lnTo>
                <a:lnTo>
                  <a:pt x="2646727" y="152081"/>
                </a:lnTo>
                <a:lnTo>
                  <a:pt x="2623801" y="188743"/>
                </a:lnTo>
                <a:lnTo>
                  <a:pt x="2591517" y="217251"/>
                </a:lnTo>
                <a:lnTo>
                  <a:pt x="2549675" y="237808"/>
                </a:lnTo>
                <a:lnTo>
                  <a:pt x="2498073" y="250613"/>
                </a:lnTo>
                <a:close/>
              </a:path>
              <a:path w="3252470" h="420369">
                <a:moveTo>
                  <a:pt x="2754255" y="241616"/>
                </a:moveTo>
                <a:lnTo>
                  <a:pt x="2695564" y="241616"/>
                </a:lnTo>
                <a:lnTo>
                  <a:pt x="2695564" y="152081"/>
                </a:lnTo>
                <a:lnTo>
                  <a:pt x="2754255" y="152081"/>
                </a:lnTo>
                <a:lnTo>
                  <a:pt x="2754255" y="241616"/>
                </a:lnTo>
                <a:close/>
              </a:path>
              <a:path w="3252470" h="420369">
                <a:moveTo>
                  <a:pt x="2837793" y="257895"/>
                </a:moveTo>
                <a:lnTo>
                  <a:pt x="2776960" y="257895"/>
                </a:lnTo>
                <a:lnTo>
                  <a:pt x="2776960" y="13708"/>
                </a:lnTo>
                <a:lnTo>
                  <a:pt x="2837793" y="13708"/>
                </a:lnTo>
                <a:lnTo>
                  <a:pt x="2837793" y="257895"/>
                </a:lnTo>
                <a:close/>
              </a:path>
              <a:path w="3252470" h="420369">
                <a:moveTo>
                  <a:pt x="2513067" y="413833"/>
                </a:moveTo>
                <a:lnTo>
                  <a:pt x="2513067" y="359854"/>
                </a:lnTo>
                <a:lnTo>
                  <a:pt x="2568926" y="348013"/>
                </a:lnTo>
                <a:lnTo>
                  <a:pt x="2610367" y="328099"/>
                </a:lnTo>
                <a:lnTo>
                  <a:pt x="2636144" y="300394"/>
                </a:lnTo>
                <a:lnTo>
                  <a:pt x="2645013" y="265178"/>
                </a:lnTo>
                <a:lnTo>
                  <a:pt x="2645013" y="254040"/>
                </a:lnTo>
                <a:lnTo>
                  <a:pt x="2710130" y="254040"/>
                </a:lnTo>
                <a:lnTo>
                  <a:pt x="2710130" y="265178"/>
                </a:lnTo>
                <a:lnTo>
                  <a:pt x="2719120" y="300213"/>
                </a:lnTo>
                <a:lnTo>
                  <a:pt x="2745098" y="327939"/>
                </a:lnTo>
                <a:lnTo>
                  <a:pt x="2786579" y="347953"/>
                </a:lnTo>
                <a:lnTo>
                  <a:pt x="2812112" y="353428"/>
                </a:lnTo>
                <a:lnTo>
                  <a:pt x="2677572" y="353428"/>
                </a:lnTo>
                <a:lnTo>
                  <a:pt x="2648072" y="375638"/>
                </a:lnTo>
                <a:lnTo>
                  <a:pt x="2610259" y="393912"/>
                </a:lnTo>
                <a:lnTo>
                  <a:pt x="2564976" y="407045"/>
                </a:lnTo>
                <a:lnTo>
                  <a:pt x="2513067" y="413833"/>
                </a:lnTo>
                <a:close/>
              </a:path>
              <a:path w="3252470" h="420369">
                <a:moveTo>
                  <a:pt x="2842077" y="413833"/>
                </a:moveTo>
                <a:lnTo>
                  <a:pt x="2789323" y="407045"/>
                </a:lnTo>
                <a:lnTo>
                  <a:pt x="2743920" y="393912"/>
                </a:lnTo>
                <a:lnTo>
                  <a:pt x="2706468" y="375638"/>
                </a:lnTo>
                <a:lnTo>
                  <a:pt x="2677572" y="353428"/>
                </a:lnTo>
                <a:lnTo>
                  <a:pt x="2812112" y="353428"/>
                </a:lnTo>
                <a:lnTo>
                  <a:pt x="2842077" y="359854"/>
                </a:lnTo>
                <a:lnTo>
                  <a:pt x="2842077" y="413833"/>
                </a:lnTo>
                <a:close/>
              </a:path>
              <a:path w="3252470" h="420369">
                <a:moveTo>
                  <a:pt x="3105598" y="36413"/>
                </a:moveTo>
                <a:lnTo>
                  <a:pt x="3040482" y="36413"/>
                </a:lnTo>
                <a:lnTo>
                  <a:pt x="3040482" y="0"/>
                </a:lnTo>
                <a:lnTo>
                  <a:pt x="3105598" y="0"/>
                </a:lnTo>
                <a:lnTo>
                  <a:pt x="3105598" y="36413"/>
                </a:lnTo>
                <a:close/>
              </a:path>
              <a:path w="3252470" h="420369">
                <a:moveTo>
                  <a:pt x="3227692" y="88678"/>
                </a:moveTo>
                <a:lnTo>
                  <a:pt x="2918817" y="88678"/>
                </a:lnTo>
                <a:lnTo>
                  <a:pt x="2918817" y="36413"/>
                </a:lnTo>
                <a:lnTo>
                  <a:pt x="3227692" y="36413"/>
                </a:lnTo>
                <a:lnTo>
                  <a:pt x="3227692" y="88678"/>
                </a:lnTo>
                <a:close/>
              </a:path>
              <a:path w="3252470" h="420369">
                <a:moveTo>
                  <a:pt x="2914533" y="181212"/>
                </a:moveTo>
                <a:lnTo>
                  <a:pt x="2914533" y="129804"/>
                </a:lnTo>
                <a:lnTo>
                  <a:pt x="2952787" y="126089"/>
                </a:lnTo>
                <a:lnTo>
                  <a:pt x="2987307" y="118077"/>
                </a:lnTo>
                <a:lnTo>
                  <a:pt x="3015320" y="105647"/>
                </a:lnTo>
                <a:lnTo>
                  <a:pt x="3034056" y="88678"/>
                </a:lnTo>
                <a:lnTo>
                  <a:pt x="3112024" y="88678"/>
                </a:lnTo>
                <a:lnTo>
                  <a:pt x="3130519" y="105647"/>
                </a:lnTo>
                <a:lnTo>
                  <a:pt x="3158452" y="118077"/>
                </a:lnTo>
                <a:lnTo>
                  <a:pt x="3193052" y="126089"/>
                </a:lnTo>
                <a:lnTo>
                  <a:pt x="3231548" y="129804"/>
                </a:lnTo>
                <a:lnTo>
                  <a:pt x="3231548" y="133660"/>
                </a:lnTo>
                <a:lnTo>
                  <a:pt x="3073040" y="133660"/>
                </a:lnTo>
                <a:lnTo>
                  <a:pt x="3042128" y="153862"/>
                </a:lnTo>
                <a:lnTo>
                  <a:pt x="3003747" y="168360"/>
                </a:lnTo>
                <a:lnTo>
                  <a:pt x="2960385" y="177397"/>
                </a:lnTo>
                <a:lnTo>
                  <a:pt x="2914533" y="181212"/>
                </a:lnTo>
                <a:close/>
              </a:path>
              <a:path w="3252470" h="420369">
                <a:moveTo>
                  <a:pt x="3231548" y="181212"/>
                </a:moveTo>
                <a:lnTo>
                  <a:pt x="3186418" y="177517"/>
                </a:lnTo>
                <a:lnTo>
                  <a:pt x="3142976" y="168360"/>
                </a:lnTo>
                <a:lnTo>
                  <a:pt x="3104193" y="153741"/>
                </a:lnTo>
                <a:lnTo>
                  <a:pt x="3073040" y="133660"/>
                </a:lnTo>
                <a:lnTo>
                  <a:pt x="3231548" y="133660"/>
                </a:lnTo>
                <a:lnTo>
                  <a:pt x="3231548" y="181212"/>
                </a:lnTo>
                <a:close/>
              </a:path>
              <a:path w="3252470" h="420369">
                <a:moveTo>
                  <a:pt x="3252111" y="251041"/>
                </a:moveTo>
                <a:lnTo>
                  <a:pt x="2894826" y="251041"/>
                </a:lnTo>
                <a:lnTo>
                  <a:pt x="2894826" y="197491"/>
                </a:lnTo>
                <a:lnTo>
                  <a:pt x="3252111" y="197491"/>
                </a:lnTo>
                <a:lnTo>
                  <a:pt x="3252111" y="251041"/>
                </a:lnTo>
                <a:close/>
              </a:path>
              <a:path w="3252470" h="420369">
                <a:moveTo>
                  <a:pt x="3073897" y="419830"/>
                </a:moveTo>
                <a:lnTo>
                  <a:pt x="3003532" y="415385"/>
                </a:lnTo>
                <a:lnTo>
                  <a:pt x="2949233" y="399695"/>
                </a:lnTo>
                <a:lnTo>
                  <a:pt x="2914954" y="362043"/>
                </a:lnTo>
                <a:lnTo>
                  <a:pt x="2912391" y="344004"/>
                </a:lnTo>
                <a:lnTo>
                  <a:pt x="2914954" y="326218"/>
                </a:lnTo>
                <a:lnTo>
                  <a:pt x="2949233" y="289169"/>
                </a:lnTo>
                <a:lnTo>
                  <a:pt x="3003532" y="272729"/>
                </a:lnTo>
                <a:lnTo>
                  <a:pt x="3073897" y="268177"/>
                </a:lnTo>
                <a:lnTo>
                  <a:pt x="3110538" y="269228"/>
                </a:lnTo>
                <a:lnTo>
                  <a:pt x="3173540" y="279202"/>
                </a:lnTo>
                <a:lnTo>
                  <a:pt x="3213715" y="299002"/>
                </a:lnTo>
                <a:lnTo>
                  <a:pt x="3229974" y="320442"/>
                </a:lnTo>
                <a:lnTo>
                  <a:pt x="3073897" y="320442"/>
                </a:lnTo>
                <a:lnTo>
                  <a:pt x="3045274" y="320890"/>
                </a:lnTo>
                <a:lnTo>
                  <a:pt x="3002328" y="325321"/>
                </a:lnTo>
                <a:lnTo>
                  <a:pt x="2977079" y="338006"/>
                </a:lnTo>
                <a:lnTo>
                  <a:pt x="2977079" y="350001"/>
                </a:lnTo>
                <a:lnTo>
                  <a:pt x="3021311" y="365852"/>
                </a:lnTo>
                <a:lnTo>
                  <a:pt x="3073897" y="367994"/>
                </a:lnTo>
                <a:lnTo>
                  <a:pt x="3229922" y="367994"/>
                </a:lnTo>
                <a:lnTo>
                  <a:pt x="3225443" y="377151"/>
                </a:lnTo>
                <a:lnTo>
                  <a:pt x="3173540" y="409167"/>
                </a:lnTo>
                <a:lnTo>
                  <a:pt x="3110538" y="418793"/>
                </a:lnTo>
                <a:lnTo>
                  <a:pt x="3073897" y="419830"/>
                </a:lnTo>
                <a:close/>
              </a:path>
              <a:path w="3252470" h="420369">
                <a:moveTo>
                  <a:pt x="3229922" y="367994"/>
                </a:moveTo>
                <a:lnTo>
                  <a:pt x="3073897" y="367994"/>
                </a:lnTo>
                <a:lnTo>
                  <a:pt x="3102278" y="367485"/>
                </a:lnTo>
                <a:lnTo>
                  <a:pt x="3126161" y="365852"/>
                </a:lnTo>
                <a:lnTo>
                  <a:pt x="3145225" y="362933"/>
                </a:lnTo>
                <a:lnTo>
                  <a:pt x="3159148" y="358569"/>
                </a:lnTo>
                <a:lnTo>
                  <a:pt x="3166431" y="355142"/>
                </a:lnTo>
                <a:lnTo>
                  <a:pt x="3170287" y="350001"/>
                </a:lnTo>
                <a:lnTo>
                  <a:pt x="3170287" y="338006"/>
                </a:lnTo>
                <a:lnTo>
                  <a:pt x="3126161" y="322423"/>
                </a:lnTo>
                <a:lnTo>
                  <a:pt x="3073897" y="320442"/>
                </a:lnTo>
                <a:lnTo>
                  <a:pt x="3229974" y="320442"/>
                </a:lnTo>
                <a:lnTo>
                  <a:pt x="3232833" y="326218"/>
                </a:lnTo>
                <a:lnTo>
                  <a:pt x="3235403" y="344004"/>
                </a:lnTo>
                <a:lnTo>
                  <a:pt x="3232833" y="362043"/>
                </a:lnTo>
                <a:lnTo>
                  <a:pt x="3229922" y="36799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822" y="4158713"/>
            <a:ext cx="3319845" cy="32469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0860" y="4479602"/>
            <a:ext cx="4921133" cy="3044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0501" y="5572033"/>
            <a:ext cx="5825986" cy="3044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935781" y="6596047"/>
            <a:ext cx="3843020" cy="299085"/>
          </a:xfrm>
          <a:custGeom>
            <a:avLst/>
            <a:gdLst/>
            <a:ahLst/>
            <a:cxnLst/>
            <a:rect l="l" t="t" r="r" b="b"/>
            <a:pathLst>
              <a:path w="3843019" h="299084">
                <a:moveTo>
                  <a:pt x="4762" y="184780"/>
                </a:moveTo>
                <a:lnTo>
                  <a:pt x="4762" y="153983"/>
                </a:lnTo>
                <a:lnTo>
                  <a:pt x="48958" y="137975"/>
                </a:lnTo>
                <a:lnTo>
                  <a:pt x="82111" y="112590"/>
                </a:lnTo>
                <a:lnTo>
                  <a:pt x="102941" y="78217"/>
                </a:lnTo>
                <a:lnTo>
                  <a:pt x="110169" y="35241"/>
                </a:lnTo>
                <a:lnTo>
                  <a:pt x="110169" y="11747"/>
                </a:lnTo>
                <a:lnTo>
                  <a:pt x="144459" y="11747"/>
                </a:lnTo>
                <a:lnTo>
                  <a:pt x="144459" y="35241"/>
                </a:lnTo>
                <a:lnTo>
                  <a:pt x="151830" y="78217"/>
                </a:lnTo>
                <a:lnTo>
                  <a:pt x="169710" y="107312"/>
                </a:lnTo>
                <a:lnTo>
                  <a:pt x="127631" y="107312"/>
                </a:lnTo>
                <a:lnTo>
                  <a:pt x="109103" y="131918"/>
                </a:lnTo>
                <a:lnTo>
                  <a:pt x="82508" y="154142"/>
                </a:lnTo>
                <a:lnTo>
                  <a:pt x="47757" y="172319"/>
                </a:lnTo>
                <a:lnTo>
                  <a:pt x="4762" y="184780"/>
                </a:lnTo>
                <a:close/>
              </a:path>
              <a:path w="3843019" h="299084">
                <a:moveTo>
                  <a:pt x="250501" y="184780"/>
                </a:moveTo>
                <a:lnTo>
                  <a:pt x="207640" y="172319"/>
                </a:lnTo>
                <a:lnTo>
                  <a:pt x="172874" y="154142"/>
                </a:lnTo>
                <a:lnTo>
                  <a:pt x="146205" y="131918"/>
                </a:lnTo>
                <a:lnTo>
                  <a:pt x="127631" y="107312"/>
                </a:lnTo>
                <a:lnTo>
                  <a:pt x="169710" y="107312"/>
                </a:lnTo>
                <a:lnTo>
                  <a:pt x="172954" y="112590"/>
                </a:lnTo>
                <a:lnTo>
                  <a:pt x="206340" y="137975"/>
                </a:lnTo>
                <a:lnTo>
                  <a:pt x="250501" y="153983"/>
                </a:lnTo>
                <a:lnTo>
                  <a:pt x="250501" y="184780"/>
                </a:lnTo>
                <a:close/>
              </a:path>
              <a:path w="3843019" h="299084">
                <a:moveTo>
                  <a:pt x="255581" y="283520"/>
                </a:moveTo>
                <a:lnTo>
                  <a:pt x="0" y="283520"/>
                </a:lnTo>
                <a:lnTo>
                  <a:pt x="0" y="253676"/>
                </a:lnTo>
                <a:lnTo>
                  <a:pt x="255581" y="253676"/>
                </a:lnTo>
                <a:lnTo>
                  <a:pt x="255581" y="283520"/>
                </a:lnTo>
                <a:close/>
              </a:path>
              <a:path w="3843019" h="299084">
                <a:moveTo>
                  <a:pt x="545769" y="200337"/>
                </a:moveTo>
                <a:lnTo>
                  <a:pt x="316540" y="200337"/>
                </a:lnTo>
                <a:lnTo>
                  <a:pt x="316540" y="13334"/>
                </a:lnTo>
                <a:lnTo>
                  <a:pt x="542277" y="13334"/>
                </a:lnTo>
                <a:lnTo>
                  <a:pt x="542277" y="43813"/>
                </a:lnTo>
                <a:lnTo>
                  <a:pt x="351146" y="43813"/>
                </a:lnTo>
                <a:lnTo>
                  <a:pt x="351146" y="91437"/>
                </a:lnTo>
                <a:lnTo>
                  <a:pt x="539102" y="91437"/>
                </a:lnTo>
                <a:lnTo>
                  <a:pt x="539102" y="121599"/>
                </a:lnTo>
                <a:lnTo>
                  <a:pt x="351146" y="121599"/>
                </a:lnTo>
                <a:lnTo>
                  <a:pt x="351146" y="170493"/>
                </a:lnTo>
                <a:lnTo>
                  <a:pt x="545769" y="170493"/>
                </a:lnTo>
                <a:lnTo>
                  <a:pt x="545769" y="200337"/>
                </a:lnTo>
                <a:close/>
              </a:path>
              <a:path w="3843019" h="299084">
                <a:moveTo>
                  <a:pt x="557199" y="283520"/>
                </a:moveTo>
                <a:lnTo>
                  <a:pt x="301617" y="283520"/>
                </a:lnTo>
                <a:lnTo>
                  <a:pt x="301617" y="253676"/>
                </a:lnTo>
                <a:lnTo>
                  <a:pt x="557199" y="253676"/>
                </a:lnTo>
                <a:lnTo>
                  <a:pt x="557199" y="283520"/>
                </a:lnTo>
                <a:close/>
              </a:path>
              <a:path w="3843019" h="299084">
                <a:moveTo>
                  <a:pt x="787381" y="292728"/>
                </a:moveTo>
                <a:lnTo>
                  <a:pt x="753727" y="292728"/>
                </a:lnTo>
                <a:lnTo>
                  <a:pt x="753727" y="155253"/>
                </a:lnTo>
                <a:lnTo>
                  <a:pt x="720072" y="155253"/>
                </a:lnTo>
                <a:lnTo>
                  <a:pt x="720072" y="124774"/>
                </a:lnTo>
                <a:lnTo>
                  <a:pt x="753727" y="124774"/>
                </a:lnTo>
                <a:lnTo>
                  <a:pt x="753727" y="10159"/>
                </a:lnTo>
                <a:lnTo>
                  <a:pt x="787381" y="10159"/>
                </a:lnTo>
                <a:lnTo>
                  <a:pt x="787381" y="292728"/>
                </a:lnTo>
                <a:close/>
              </a:path>
              <a:path w="3843019" h="299084">
                <a:moveTo>
                  <a:pt x="685783" y="276853"/>
                </a:moveTo>
                <a:lnTo>
                  <a:pt x="611173" y="276853"/>
                </a:lnTo>
                <a:lnTo>
                  <a:pt x="611173" y="128584"/>
                </a:lnTo>
                <a:lnTo>
                  <a:pt x="676258" y="128584"/>
                </a:lnTo>
                <a:lnTo>
                  <a:pt x="676258" y="43813"/>
                </a:lnTo>
                <a:lnTo>
                  <a:pt x="611173" y="43813"/>
                </a:lnTo>
                <a:lnTo>
                  <a:pt x="611173" y="13334"/>
                </a:lnTo>
                <a:lnTo>
                  <a:pt x="709913" y="13334"/>
                </a:lnTo>
                <a:lnTo>
                  <a:pt x="709913" y="158746"/>
                </a:lnTo>
                <a:lnTo>
                  <a:pt x="644827" y="158746"/>
                </a:lnTo>
                <a:lnTo>
                  <a:pt x="644827" y="246691"/>
                </a:lnTo>
                <a:lnTo>
                  <a:pt x="732137" y="246691"/>
                </a:lnTo>
                <a:lnTo>
                  <a:pt x="732137" y="269868"/>
                </a:lnTo>
                <a:lnTo>
                  <a:pt x="722260" y="273103"/>
                </a:lnTo>
                <a:lnTo>
                  <a:pt x="710984" y="275265"/>
                </a:lnTo>
                <a:lnTo>
                  <a:pt x="698696" y="276476"/>
                </a:lnTo>
                <a:lnTo>
                  <a:pt x="685783" y="276853"/>
                </a:lnTo>
                <a:close/>
              </a:path>
              <a:path w="3843019" h="299084">
                <a:moveTo>
                  <a:pt x="732137" y="246691"/>
                </a:moveTo>
                <a:lnTo>
                  <a:pt x="687371" y="246691"/>
                </a:lnTo>
                <a:lnTo>
                  <a:pt x="699634" y="246473"/>
                </a:lnTo>
                <a:lnTo>
                  <a:pt x="711421" y="245659"/>
                </a:lnTo>
                <a:lnTo>
                  <a:pt x="722374" y="244012"/>
                </a:lnTo>
                <a:lnTo>
                  <a:pt x="732137" y="241294"/>
                </a:lnTo>
                <a:lnTo>
                  <a:pt x="732137" y="246691"/>
                </a:lnTo>
                <a:close/>
              </a:path>
              <a:path w="3843019" h="299084">
                <a:moveTo>
                  <a:pt x="847387" y="296220"/>
                </a:moveTo>
                <a:lnTo>
                  <a:pt x="813733" y="296220"/>
                </a:lnTo>
                <a:lnTo>
                  <a:pt x="813733" y="8254"/>
                </a:lnTo>
                <a:lnTo>
                  <a:pt x="847387" y="8254"/>
                </a:lnTo>
                <a:lnTo>
                  <a:pt x="847387" y="296220"/>
                </a:lnTo>
                <a:close/>
              </a:path>
              <a:path w="3843019" h="299084">
                <a:moveTo>
                  <a:pt x="909615" y="184780"/>
                </a:moveTo>
                <a:lnTo>
                  <a:pt x="909615" y="153983"/>
                </a:lnTo>
                <a:lnTo>
                  <a:pt x="953811" y="137975"/>
                </a:lnTo>
                <a:lnTo>
                  <a:pt x="986965" y="112590"/>
                </a:lnTo>
                <a:lnTo>
                  <a:pt x="1007795" y="78217"/>
                </a:lnTo>
                <a:lnTo>
                  <a:pt x="1015023" y="35241"/>
                </a:lnTo>
                <a:lnTo>
                  <a:pt x="1015023" y="11747"/>
                </a:lnTo>
                <a:lnTo>
                  <a:pt x="1049312" y="11747"/>
                </a:lnTo>
                <a:lnTo>
                  <a:pt x="1049312" y="35241"/>
                </a:lnTo>
                <a:lnTo>
                  <a:pt x="1056684" y="78217"/>
                </a:lnTo>
                <a:lnTo>
                  <a:pt x="1074563" y="107312"/>
                </a:lnTo>
                <a:lnTo>
                  <a:pt x="1032485" y="107312"/>
                </a:lnTo>
                <a:lnTo>
                  <a:pt x="1013956" y="131918"/>
                </a:lnTo>
                <a:lnTo>
                  <a:pt x="987361" y="154142"/>
                </a:lnTo>
                <a:lnTo>
                  <a:pt x="952611" y="172319"/>
                </a:lnTo>
                <a:lnTo>
                  <a:pt x="909615" y="184780"/>
                </a:lnTo>
                <a:close/>
              </a:path>
              <a:path w="3843019" h="299084">
                <a:moveTo>
                  <a:pt x="1155355" y="184780"/>
                </a:moveTo>
                <a:lnTo>
                  <a:pt x="1112493" y="172319"/>
                </a:lnTo>
                <a:lnTo>
                  <a:pt x="1077728" y="154142"/>
                </a:lnTo>
                <a:lnTo>
                  <a:pt x="1051058" y="131918"/>
                </a:lnTo>
                <a:lnTo>
                  <a:pt x="1032485" y="107312"/>
                </a:lnTo>
                <a:lnTo>
                  <a:pt x="1074563" y="107312"/>
                </a:lnTo>
                <a:lnTo>
                  <a:pt x="1077807" y="112590"/>
                </a:lnTo>
                <a:lnTo>
                  <a:pt x="1111193" y="137975"/>
                </a:lnTo>
                <a:lnTo>
                  <a:pt x="1155355" y="153983"/>
                </a:lnTo>
                <a:lnTo>
                  <a:pt x="1155355" y="184780"/>
                </a:lnTo>
                <a:close/>
              </a:path>
              <a:path w="3843019" h="299084">
                <a:moveTo>
                  <a:pt x="1160434" y="283520"/>
                </a:moveTo>
                <a:lnTo>
                  <a:pt x="904853" y="283520"/>
                </a:lnTo>
                <a:lnTo>
                  <a:pt x="904853" y="253676"/>
                </a:lnTo>
                <a:lnTo>
                  <a:pt x="1160434" y="253676"/>
                </a:lnTo>
                <a:lnTo>
                  <a:pt x="1160434" y="283520"/>
                </a:lnTo>
                <a:close/>
              </a:path>
              <a:path w="3843019" h="299084">
                <a:moveTo>
                  <a:pt x="1377917" y="41274"/>
                </a:moveTo>
                <a:lnTo>
                  <a:pt x="1342993" y="41274"/>
                </a:lnTo>
                <a:lnTo>
                  <a:pt x="1342993" y="0"/>
                </a:lnTo>
                <a:lnTo>
                  <a:pt x="1377917" y="0"/>
                </a:lnTo>
                <a:lnTo>
                  <a:pt x="1377917" y="41274"/>
                </a:lnTo>
                <a:close/>
              </a:path>
              <a:path w="3843019" h="299084">
                <a:moveTo>
                  <a:pt x="1422048" y="71118"/>
                </a:moveTo>
                <a:lnTo>
                  <a:pt x="1297274" y="71118"/>
                </a:lnTo>
                <a:lnTo>
                  <a:pt x="1297274" y="41274"/>
                </a:lnTo>
                <a:lnTo>
                  <a:pt x="1422048" y="41274"/>
                </a:lnTo>
                <a:lnTo>
                  <a:pt x="1422048" y="71118"/>
                </a:lnTo>
                <a:close/>
              </a:path>
              <a:path w="3843019" h="299084">
                <a:moveTo>
                  <a:pt x="1360772" y="282250"/>
                </a:moveTo>
                <a:lnTo>
                  <a:pt x="1317906" y="259783"/>
                </a:lnTo>
                <a:lnTo>
                  <a:pt x="1304839" y="216832"/>
                </a:lnTo>
                <a:lnTo>
                  <a:pt x="1303306" y="187320"/>
                </a:lnTo>
                <a:lnTo>
                  <a:pt x="1304829" y="158126"/>
                </a:lnTo>
                <a:lnTo>
                  <a:pt x="1317638" y="115215"/>
                </a:lnTo>
                <a:lnTo>
                  <a:pt x="1351486" y="92405"/>
                </a:lnTo>
                <a:lnTo>
                  <a:pt x="1360772" y="91755"/>
                </a:lnTo>
                <a:lnTo>
                  <a:pt x="1370069" y="92459"/>
                </a:lnTo>
                <a:lnTo>
                  <a:pt x="1404224" y="115974"/>
                </a:lnTo>
                <a:lnTo>
                  <a:pt x="1406498" y="121282"/>
                </a:lnTo>
                <a:lnTo>
                  <a:pt x="1355375" y="121282"/>
                </a:lnTo>
                <a:lnTo>
                  <a:pt x="1350930" y="123187"/>
                </a:lnTo>
                <a:lnTo>
                  <a:pt x="1337030" y="165894"/>
                </a:lnTo>
                <a:lnTo>
                  <a:pt x="1336325" y="187320"/>
                </a:lnTo>
                <a:lnTo>
                  <a:pt x="1337099" y="209569"/>
                </a:lnTo>
                <a:lnTo>
                  <a:pt x="1348708" y="248279"/>
                </a:lnTo>
                <a:lnTo>
                  <a:pt x="1356010" y="253358"/>
                </a:lnTo>
                <a:lnTo>
                  <a:pt x="1406532" y="253358"/>
                </a:lnTo>
                <a:lnTo>
                  <a:pt x="1403822" y="259470"/>
                </a:lnTo>
                <a:lnTo>
                  <a:pt x="1391887" y="272726"/>
                </a:lnTo>
                <a:lnTo>
                  <a:pt x="1385462" y="276893"/>
                </a:lnTo>
                <a:lnTo>
                  <a:pt x="1378115" y="279869"/>
                </a:lnTo>
                <a:lnTo>
                  <a:pt x="1369799" y="281660"/>
                </a:lnTo>
                <a:lnTo>
                  <a:pt x="1360772" y="282250"/>
                </a:lnTo>
                <a:close/>
              </a:path>
              <a:path w="3843019" h="299084">
                <a:moveTo>
                  <a:pt x="1406532" y="253358"/>
                </a:moveTo>
                <a:lnTo>
                  <a:pt x="1365217" y="253358"/>
                </a:lnTo>
                <a:lnTo>
                  <a:pt x="1369345" y="251771"/>
                </a:lnTo>
                <a:lnTo>
                  <a:pt x="1372837" y="248914"/>
                </a:lnTo>
                <a:lnTo>
                  <a:pt x="1378254" y="240540"/>
                </a:lnTo>
                <a:lnTo>
                  <a:pt x="1382124" y="227642"/>
                </a:lnTo>
                <a:lnTo>
                  <a:pt x="1384445" y="209981"/>
                </a:lnTo>
                <a:lnTo>
                  <a:pt x="1385219" y="187320"/>
                </a:lnTo>
                <a:lnTo>
                  <a:pt x="1384500" y="165026"/>
                </a:lnTo>
                <a:lnTo>
                  <a:pt x="1373472" y="126361"/>
                </a:lnTo>
                <a:lnTo>
                  <a:pt x="1365535" y="121282"/>
                </a:lnTo>
                <a:lnTo>
                  <a:pt x="1406498" y="121282"/>
                </a:lnTo>
                <a:lnTo>
                  <a:pt x="1412252" y="134725"/>
                </a:lnTo>
                <a:lnTo>
                  <a:pt x="1416993" y="158537"/>
                </a:lnTo>
                <a:lnTo>
                  <a:pt x="1418556" y="187320"/>
                </a:lnTo>
                <a:lnTo>
                  <a:pt x="1416978" y="216648"/>
                </a:lnTo>
                <a:lnTo>
                  <a:pt x="1412127" y="240738"/>
                </a:lnTo>
                <a:lnTo>
                  <a:pt x="1406532" y="253358"/>
                </a:lnTo>
                <a:close/>
              </a:path>
              <a:path w="3843019" h="299084">
                <a:moveTo>
                  <a:pt x="1539838" y="122869"/>
                </a:moveTo>
                <a:lnTo>
                  <a:pt x="1506819" y="122869"/>
                </a:lnTo>
                <a:lnTo>
                  <a:pt x="1506819" y="8254"/>
                </a:lnTo>
                <a:lnTo>
                  <a:pt x="1539838" y="8254"/>
                </a:lnTo>
                <a:lnTo>
                  <a:pt x="1539838" y="122869"/>
                </a:lnTo>
                <a:close/>
              </a:path>
              <a:path w="3843019" h="299084">
                <a:moveTo>
                  <a:pt x="1477927" y="292728"/>
                </a:moveTo>
                <a:lnTo>
                  <a:pt x="1445860" y="292728"/>
                </a:lnTo>
                <a:lnTo>
                  <a:pt x="1445860" y="10159"/>
                </a:lnTo>
                <a:lnTo>
                  <a:pt x="1477927" y="10159"/>
                </a:lnTo>
                <a:lnTo>
                  <a:pt x="1477927" y="122869"/>
                </a:lnTo>
                <a:lnTo>
                  <a:pt x="1539838" y="122869"/>
                </a:lnTo>
                <a:lnTo>
                  <a:pt x="1539838" y="153031"/>
                </a:lnTo>
                <a:lnTo>
                  <a:pt x="1477927" y="153031"/>
                </a:lnTo>
                <a:lnTo>
                  <a:pt x="1477927" y="292728"/>
                </a:lnTo>
                <a:close/>
              </a:path>
              <a:path w="3843019" h="299084">
                <a:moveTo>
                  <a:pt x="1539838" y="296220"/>
                </a:moveTo>
                <a:lnTo>
                  <a:pt x="1506819" y="296220"/>
                </a:lnTo>
                <a:lnTo>
                  <a:pt x="1506819" y="153031"/>
                </a:lnTo>
                <a:lnTo>
                  <a:pt x="1539838" y="153031"/>
                </a:lnTo>
                <a:lnTo>
                  <a:pt x="1539838" y="296220"/>
                </a:lnTo>
                <a:close/>
              </a:path>
              <a:path w="3843019" h="299084">
                <a:moveTo>
                  <a:pt x="1602067" y="181288"/>
                </a:moveTo>
                <a:lnTo>
                  <a:pt x="1602067" y="150808"/>
                </a:lnTo>
                <a:lnTo>
                  <a:pt x="1646262" y="134750"/>
                </a:lnTo>
                <a:lnTo>
                  <a:pt x="1679416" y="109257"/>
                </a:lnTo>
                <a:lnTo>
                  <a:pt x="1700246" y="74774"/>
                </a:lnTo>
                <a:lnTo>
                  <a:pt x="1707474" y="31749"/>
                </a:lnTo>
                <a:lnTo>
                  <a:pt x="1707474" y="11747"/>
                </a:lnTo>
                <a:lnTo>
                  <a:pt x="1741763" y="11747"/>
                </a:lnTo>
                <a:lnTo>
                  <a:pt x="1741763" y="31749"/>
                </a:lnTo>
                <a:lnTo>
                  <a:pt x="1749135" y="74774"/>
                </a:lnTo>
                <a:lnTo>
                  <a:pt x="1766928" y="103820"/>
                </a:lnTo>
                <a:lnTo>
                  <a:pt x="1724936" y="103820"/>
                </a:lnTo>
                <a:lnTo>
                  <a:pt x="1706407" y="128425"/>
                </a:lnTo>
                <a:lnTo>
                  <a:pt x="1679812" y="150650"/>
                </a:lnTo>
                <a:lnTo>
                  <a:pt x="1645062" y="168826"/>
                </a:lnTo>
                <a:lnTo>
                  <a:pt x="1602067" y="181288"/>
                </a:lnTo>
                <a:close/>
              </a:path>
              <a:path w="3843019" h="299084">
                <a:moveTo>
                  <a:pt x="1847806" y="181288"/>
                </a:moveTo>
                <a:lnTo>
                  <a:pt x="1804944" y="168826"/>
                </a:lnTo>
                <a:lnTo>
                  <a:pt x="1770179" y="150650"/>
                </a:lnTo>
                <a:lnTo>
                  <a:pt x="1743509" y="128425"/>
                </a:lnTo>
                <a:lnTo>
                  <a:pt x="1724936" y="103820"/>
                </a:lnTo>
                <a:lnTo>
                  <a:pt x="1766928" y="103820"/>
                </a:lnTo>
                <a:lnTo>
                  <a:pt x="1770258" y="109257"/>
                </a:lnTo>
                <a:lnTo>
                  <a:pt x="1803644" y="134750"/>
                </a:lnTo>
                <a:lnTo>
                  <a:pt x="1847806" y="150808"/>
                </a:lnTo>
                <a:lnTo>
                  <a:pt x="1847806" y="181288"/>
                </a:lnTo>
                <a:close/>
              </a:path>
              <a:path w="3843019" h="299084">
                <a:moveTo>
                  <a:pt x="1741763" y="253676"/>
                </a:moveTo>
                <a:lnTo>
                  <a:pt x="1707474" y="253676"/>
                </a:lnTo>
                <a:lnTo>
                  <a:pt x="1707474" y="167001"/>
                </a:lnTo>
                <a:lnTo>
                  <a:pt x="1741763" y="167001"/>
                </a:lnTo>
                <a:lnTo>
                  <a:pt x="1741763" y="253676"/>
                </a:lnTo>
                <a:close/>
              </a:path>
              <a:path w="3843019" h="299084">
                <a:moveTo>
                  <a:pt x="1852886" y="283520"/>
                </a:moveTo>
                <a:lnTo>
                  <a:pt x="1597304" y="283520"/>
                </a:lnTo>
                <a:lnTo>
                  <a:pt x="1597304" y="253676"/>
                </a:lnTo>
                <a:lnTo>
                  <a:pt x="1852886" y="253676"/>
                </a:lnTo>
                <a:lnTo>
                  <a:pt x="1852886" y="283520"/>
                </a:lnTo>
                <a:close/>
              </a:path>
              <a:path w="3843019" h="299084">
                <a:moveTo>
                  <a:pt x="2139264" y="123504"/>
                </a:moveTo>
                <a:lnTo>
                  <a:pt x="1916067" y="123504"/>
                </a:lnTo>
                <a:lnTo>
                  <a:pt x="1916067" y="54926"/>
                </a:lnTo>
                <a:lnTo>
                  <a:pt x="2103070" y="54926"/>
                </a:lnTo>
                <a:lnTo>
                  <a:pt x="2103070" y="37781"/>
                </a:lnTo>
                <a:lnTo>
                  <a:pt x="1916067" y="37781"/>
                </a:lnTo>
                <a:lnTo>
                  <a:pt x="1916067" y="11747"/>
                </a:lnTo>
                <a:lnTo>
                  <a:pt x="2137676" y="11747"/>
                </a:lnTo>
                <a:lnTo>
                  <a:pt x="2137676" y="80008"/>
                </a:lnTo>
                <a:lnTo>
                  <a:pt x="1950356" y="80008"/>
                </a:lnTo>
                <a:lnTo>
                  <a:pt x="1950356" y="98105"/>
                </a:lnTo>
                <a:lnTo>
                  <a:pt x="2139264" y="98105"/>
                </a:lnTo>
                <a:lnTo>
                  <a:pt x="2139264" y="123504"/>
                </a:lnTo>
                <a:close/>
              </a:path>
              <a:path w="3843019" h="299084">
                <a:moveTo>
                  <a:pt x="2156408" y="168588"/>
                </a:moveTo>
                <a:lnTo>
                  <a:pt x="1897017" y="168588"/>
                </a:lnTo>
                <a:lnTo>
                  <a:pt x="1897017" y="141919"/>
                </a:lnTo>
                <a:lnTo>
                  <a:pt x="2156408" y="141919"/>
                </a:lnTo>
                <a:lnTo>
                  <a:pt x="2156408" y="168588"/>
                </a:lnTo>
                <a:close/>
              </a:path>
              <a:path w="3843019" h="299084">
                <a:moveTo>
                  <a:pt x="2144026" y="299077"/>
                </a:moveTo>
                <a:lnTo>
                  <a:pt x="1916067" y="299077"/>
                </a:lnTo>
                <a:lnTo>
                  <a:pt x="1916067" y="231134"/>
                </a:lnTo>
                <a:lnTo>
                  <a:pt x="2103070" y="231134"/>
                </a:lnTo>
                <a:lnTo>
                  <a:pt x="2103070" y="212719"/>
                </a:lnTo>
                <a:lnTo>
                  <a:pt x="1916067" y="212719"/>
                </a:lnTo>
                <a:lnTo>
                  <a:pt x="1916067" y="187638"/>
                </a:lnTo>
                <a:lnTo>
                  <a:pt x="2137676" y="187638"/>
                </a:lnTo>
                <a:lnTo>
                  <a:pt x="2137676" y="255263"/>
                </a:lnTo>
                <a:lnTo>
                  <a:pt x="1950356" y="255263"/>
                </a:lnTo>
                <a:lnTo>
                  <a:pt x="1950356" y="274313"/>
                </a:lnTo>
                <a:lnTo>
                  <a:pt x="2144026" y="274313"/>
                </a:lnTo>
                <a:lnTo>
                  <a:pt x="2144026" y="299077"/>
                </a:lnTo>
                <a:close/>
              </a:path>
              <a:path w="3843019" h="299084">
                <a:moveTo>
                  <a:pt x="2377383" y="114614"/>
                </a:moveTo>
                <a:lnTo>
                  <a:pt x="2328316" y="105238"/>
                </a:lnTo>
                <a:lnTo>
                  <a:pt x="2299270" y="71802"/>
                </a:lnTo>
                <a:lnTo>
                  <a:pt x="2298010" y="60323"/>
                </a:lnTo>
                <a:lnTo>
                  <a:pt x="2299270" y="49027"/>
                </a:lnTo>
                <a:lnTo>
                  <a:pt x="2328316" y="15591"/>
                </a:lnTo>
                <a:lnTo>
                  <a:pt x="2377383" y="6349"/>
                </a:lnTo>
                <a:lnTo>
                  <a:pt x="2395034" y="7327"/>
                </a:lnTo>
                <a:lnTo>
                  <a:pt x="2438342" y="23176"/>
                </a:lnTo>
                <a:lnTo>
                  <a:pt x="2447729" y="33336"/>
                </a:lnTo>
                <a:lnTo>
                  <a:pt x="2377383" y="33336"/>
                </a:lnTo>
                <a:lnTo>
                  <a:pt x="2365859" y="33927"/>
                </a:lnTo>
                <a:lnTo>
                  <a:pt x="2331029" y="52703"/>
                </a:lnTo>
                <a:lnTo>
                  <a:pt x="2331029" y="68260"/>
                </a:lnTo>
                <a:lnTo>
                  <a:pt x="2365859" y="87032"/>
                </a:lnTo>
                <a:lnTo>
                  <a:pt x="2377383" y="87627"/>
                </a:lnTo>
                <a:lnTo>
                  <a:pt x="2447718" y="87627"/>
                </a:lnTo>
                <a:lnTo>
                  <a:pt x="2445808" y="90594"/>
                </a:lnTo>
                <a:lnTo>
                  <a:pt x="2438342" y="97787"/>
                </a:lnTo>
                <a:lnTo>
                  <a:pt x="2426049" y="105238"/>
                </a:lnTo>
                <a:lnTo>
                  <a:pt x="2411434" y="110487"/>
                </a:lnTo>
                <a:lnTo>
                  <a:pt x="2395034" y="113592"/>
                </a:lnTo>
                <a:lnTo>
                  <a:pt x="2377383" y="114614"/>
                </a:lnTo>
                <a:close/>
              </a:path>
              <a:path w="3843019" h="299084">
                <a:moveTo>
                  <a:pt x="2530097" y="227324"/>
                </a:moveTo>
                <a:lnTo>
                  <a:pt x="2495490" y="227324"/>
                </a:lnTo>
                <a:lnTo>
                  <a:pt x="2495490" y="204465"/>
                </a:lnTo>
                <a:lnTo>
                  <a:pt x="2432627" y="204465"/>
                </a:lnTo>
                <a:lnTo>
                  <a:pt x="2432627" y="177160"/>
                </a:lnTo>
                <a:lnTo>
                  <a:pt x="2495490" y="177160"/>
                </a:lnTo>
                <a:lnTo>
                  <a:pt x="2495490" y="8254"/>
                </a:lnTo>
                <a:lnTo>
                  <a:pt x="2530097" y="8254"/>
                </a:lnTo>
                <a:lnTo>
                  <a:pt x="2530097" y="227324"/>
                </a:lnTo>
                <a:close/>
              </a:path>
              <a:path w="3843019" h="299084">
                <a:moveTo>
                  <a:pt x="2447718" y="87627"/>
                </a:moveTo>
                <a:lnTo>
                  <a:pt x="2377383" y="87627"/>
                </a:lnTo>
                <a:lnTo>
                  <a:pt x="2388634" y="87032"/>
                </a:lnTo>
                <a:lnTo>
                  <a:pt x="2398814" y="85246"/>
                </a:lnTo>
                <a:lnTo>
                  <a:pt x="2407565" y="82270"/>
                </a:lnTo>
                <a:lnTo>
                  <a:pt x="2414530" y="78103"/>
                </a:lnTo>
                <a:lnTo>
                  <a:pt x="2419927" y="73975"/>
                </a:lnTo>
                <a:lnTo>
                  <a:pt x="2423102" y="68260"/>
                </a:lnTo>
                <a:lnTo>
                  <a:pt x="2423102" y="52703"/>
                </a:lnTo>
                <a:lnTo>
                  <a:pt x="2388634" y="33927"/>
                </a:lnTo>
                <a:lnTo>
                  <a:pt x="2377383" y="33336"/>
                </a:lnTo>
                <a:lnTo>
                  <a:pt x="2447729" y="33336"/>
                </a:lnTo>
                <a:lnTo>
                  <a:pt x="2451399" y="39011"/>
                </a:lnTo>
                <a:lnTo>
                  <a:pt x="2454906" y="49027"/>
                </a:lnTo>
                <a:lnTo>
                  <a:pt x="2456121" y="60323"/>
                </a:lnTo>
                <a:lnTo>
                  <a:pt x="2454906" y="71802"/>
                </a:lnTo>
                <a:lnTo>
                  <a:pt x="2451399" y="81913"/>
                </a:lnTo>
                <a:lnTo>
                  <a:pt x="2447718" y="87627"/>
                </a:lnTo>
                <a:close/>
              </a:path>
              <a:path w="3843019" h="299084">
                <a:moveTo>
                  <a:pt x="2418975" y="159698"/>
                </a:moveTo>
                <a:lnTo>
                  <a:pt x="2287215" y="159698"/>
                </a:lnTo>
                <a:lnTo>
                  <a:pt x="2287215" y="131124"/>
                </a:lnTo>
                <a:lnTo>
                  <a:pt x="2418022" y="131124"/>
                </a:lnTo>
                <a:lnTo>
                  <a:pt x="2434844" y="130856"/>
                </a:lnTo>
                <a:lnTo>
                  <a:pt x="2450446" y="129933"/>
                </a:lnTo>
                <a:lnTo>
                  <a:pt x="2464679" y="128177"/>
                </a:lnTo>
                <a:lnTo>
                  <a:pt x="2477393" y="125409"/>
                </a:lnTo>
                <a:lnTo>
                  <a:pt x="2477393" y="153031"/>
                </a:lnTo>
                <a:lnTo>
                  <a:pt x="2465319" y="156082"/>
                </a:lnTo>
                <a:lnTo>
                  <a:pt x="2451280" y="158150"/>
                </a:lnTo>
                <a:lnTo>
                  <a:pt x="2435693" y="159326"/>
                </a:lnTo>
                <a:lnTo>
                  <a:pt x="2418975" y="159698"/>
                </a:lnTo>
                <a:close/>
              </a:path>
              <a:path w="3843019" h="299084">
                <a:moveTo>
                  <a:pt x="2382146" y="209227"/>
                </a:moveTo>
                <a:lnTo>
                  <a:pt x="2347539" y="209227"/>
                </a:lnTo>
                <a:lnTo>
                  <a:pt x="2347539" y="159698"/>
                </a:lnTo>
                <a:lnTo>
                  <a:pt x="2382146" y="159698"/>
                </a:lnTo>
                <a:lnTo>
                  <a:pt x="2382146" y="209227"/>
                </a:lnTo>
                <a:close/>
              </a:path>
              <a:path w="3843019" h="299084">
                <a:moveTo>
                  <a:pt x="2535177" y="299077"/>
                </a:moveTo>
                <a:lnTo>
                  <a:pt x="2314837" y="299077"/>
                </a:lnTo>
                <a:lnTo>
                  <a:pt x="2314837" y="217482"/>
                </a:lnTo>
                <a:lnTo>
                  <a:pt x="2349444" y="217482"/>
                </a:lnTo>
                <a:lnTo>
                  <a:pt x="2349444" y="269233"/>
                </a:lnTo>
                <a:lnTo>
                  <a:pt x="2535177" y="269233"/>
                </a:lnTo>
                <a:lnTo>
                  <a:pt x="2535177" y="299077"/>
                </a:lnTo>
                <a:close/>
              </a:path>
              <a:path w="3843019" h="299084">
                <a:moveTo>
                  <a:pt x="2686303" y="41274"/>
                </a:moveTo>
                <a:lnTo>
                  <a:pt x="2651697" y="41274"/>
                </a:lnTo>
                <a:lnTo>
                  <a:pt x="2651697" y="0"/>
                </a:lnTo>
                <a:lnTo>
                  <a:pt x="2686303" y="0"/>
                </a:lnTo>
                <a:lnTo>
                  <a:pt x="2686303" y="41274"/>
                </a:lnTo>
                <a:close/>
              </a:path>
              <a:path w="3843019" h="299084">
                <a:moveTo>
                  <a:pt x="2751389" y="71118"/>
                </a:moveTo>
                <a:lnTo>
                  <a:pt x="2587246" y="71118"/>
                </a:lnTo>
                <a:lnTo>
                  <a:pt x="2587246" y="41274"/>
                </a:lnTo>
                <a:lnTo>
                  <a:pt x="2751389" y="41274"/>
                </a:lnTo>
                <a:lnTo>
                  <a:pt x="2751389" y="71118"/>
                </a:lnTo>
                <a:close/>
              </a:path>
              <a:path w="3843019" h="299084">
                <a:moveTo>
                  <a:pt x="2670429" y="282250"/>
                </a:moveTo>
                <a:lnTo>
                  <a:pt x="2629790" y="270186"/>
                </a:lnTo>
                <a:lnTo>
                  <a:pt x="2606652" y="238119"/>
                </a:lnTo>
                <a:lnTo>
                  <a:pt x="2598993" y="187955"/>
                </a:lnTo>
                <a:lnTo>
                  <a:pt x="2600843" y="161087"/>
                </a:lnTo>
                <a:lnTo>
                  <a:pt x="2615736" y="119734"/>
                </a:lnTo>
                <a:lnTo>
                  <a:pt x="2647490" y="96557"/>
                </a:lnTo>
                <a:lnTo>
                  <a:pt x="2670429" y="93342"/>
                </a:lnTo>
                <a:lnTo>
                  <a:pt x="2681015" y="93948"/>
                </a:lnTo>
                <a:lnTo>
                  <a:pt x="2722577" y="117189"/>
                </a:lnTo>
                <a:lnTo>
                  <a:pt x="2725953" y="123187"/>
                </a:lnTo>
                <a:lnTo>
                  <a:pt x="2661539" y="123187"/>
                </a:lnTo>
                <a:lnTo>
                  <a:pt x="2654554" y="125409"/>
                </a:lnTo>
                <a:lnTo>
                  <a:pt x="2634200" y="168484"/>
                </a:lnTo>
                <a:lnTo>
                  <a:pt x="2633282" y="187955"/>
                </a:lnTo>
                <a:lnTo>
                  <a:pt x="2634154" y="206975"/>
                </a:lnTo>
                <a:lnTo>
                  <a:pt x="2648522" y="244786"/>
                </a:lnTo>
                <a:lnTo>
                  <a:pt x="2661539" y="252724"/>
                </a:lnTo>
                <a:lnTo>
                  <a:pt x="2726136" y="252724"/>
                </a:lnTo>
                <a:lnTo>
                  <a:pt x="2723113" y="258185"/>
                </a:lnTo>
                <a:lnTo>
                  <a:pt x="2708845" y="271773"/>
                </a:lnTo>
                <a:lnTo>
                  <a:pt x="2700566" y="276357"/>
                </a:lnTo>
                <a:lnTo>
                  <a:pt x="2691423" y="279631"/>
                </a:lnTo>
                <a:lnTo>
                  <a:pt x="2681387" y="281595"/>
                </a:lnTo>
                <a:lnTo>
                  <a:pt x="2670429" y="282250"/>
                </a:lnTo>
                <a:close/>
              </a:path>
              <a:path w="3843019" h="299084">
                <a:moveTo>
                  <a:pt x="2726136" y="252724"/>
                </a:moveTo>
                <a:lnTo>
                  <a:pt x="2679001" y="252724"/>
                </a:lnTo>
                <a:lnTo>
                  <a:pt x="2685668" y="249866"/>
                </a:lnTo>
                <a:lnTo>
                  <a:pt x="2691066" y="245104"/>
                </a:lnTo>
                <a:lnTo>
                  <a:pt x="2698467" y="235728"/>
                </a:lnTo>
                <a:lnTo>
                  <a:pt x="2703607" y="222959"/>
                </a:lnTo>
                <a:lnTo>
                  <a:pt x="2706606" y="206925"/>
                </a:lnTo>
                <a:lnTo>
                  <a:pt x="2707575" y="187955"/>
                </a:lnTo>
                <a:lnTo>
                  <a:pt x="2706449" y="167660"/>
                </a:lnTo>
                <a:lnTo>
                  <a:pt x="2689796" y="129219"/>
                </a:lnTo>
                <a:lnTo>
                  <a:pt x="2678366" y="123187"/>
                </a:lnTo>
                <a:lnTo>
                  <a:pt x="2725953" y="123187"/>
                </a:lnTo>
                <a:lnTo>
                  <a:pt x="2733213" y="136085"/>
                </a:lnTo>
                <a:lnTo>
                  <a:pt x="2739682" y="159802"/>
                </a:lnTo>
                <a:lnTo>
                  <a:pt x="2741865" y="187955"/>
                </a:lnTo>
                <a:lnTo>
                  <a:pt x="2739741" y="216008"/>
                </a:lnTo>
                <a:lnTo>
                  <a:pt x="2733451" y="239508"/>
                </a:lnTo>
                <a:lnTo>
                  <a:pt x="2726136" y="252724"/>
                </a:lnTo>
                <a:close/>
              </a:path>
              <a:path w="3843019" h="299084">
                <a:moveTo>
                  <a:pt x="2824095" y="296220"/>
                </a:moveTo>
                <a:lnTo>
                  <a:pt x="2789488" y="296220"/>
                </a:lnTo>
                <a:lnTo>
                  <a:pt x="2789488" y="8254"/>
                </a:lnTo>
                <a:lnTo>
                  <a:pt x="2824095" y="8254"/>
                </a:lnTo>
                <a:lnTo>
                  <a:pt x="2824095" y="125727"/>
                </a:lnTo>
                <a:lnTo>
                  <a:pt x="2869179" y="125727"/>
                </a:lnTo>
                <a:lnTo>
                  <a:pt x="2869179" y="155888"/>
                </a:lnTo>
                <a:lnTo>
                  <a:pt x="2824095" y="155888"/>
                </a:lnTo>
                <a:lnTo>
                  <a:pt x="2824095" y="296220"/>
                </a:lnTo>
                <a:close/>
              </a:path>
              <a:path w="3843019" h="299084">
                <a:moveTo>
                  <a:pt x="2890134" y="276853"/>
                </a:moveTo>
                <a:lnTo>
                  <a:pt x="2890134" y="245104"/>
                </a:lnTo>
                <a:lnTo>
                  <a:pt x="2915052" y="230107"/>
                </a:lnTo>
                <a:lnTo>
                  <a:pt x="2936130" y="206568"/>
                </a:lnTo>
                <a:lnTo>
                  <a:pt x="2950725" y="170900"/>
                </a:lnTo>
                <a:lnTo>
                  <a:pt x="2956172" y="119694"/>
                </a:lnTo>
                <a:lnTo>
                  <a:pt x="2956172" y="11747"/>
                </a:lnTo>
                <a:lnTo>
                  <a:pt x="2990461" y="11747"/>
                </a:lnTo>
                <a:lnTo>
                  <a:pt x="2990461" y="119694"/>
                </a:lnTo>
                <a:lnTo>
                  <a:pt x="2995908" y="170900"/>
                </a:lnTo>
                <a:lnTo>
                  <a:pt x="3009911" y="205100"/>
                </a:lnTo>
                <a:lnTo>
                  <a:pt x="2973317" y="205100"/>
                </a:lnTo>
                <a:lnTo>
                  <a:pt x="2960141" y="228544"/>
                </a:lnTo>
                <a:lnTo>
                  <a:pt x="2940774" y="248834"/>
                </a:lnTo>
                <a:lnTo>
                  <a:pt x="2916882" y="265195"/>
                </a:lnTo>
                <a:lnTo>
                  <a:pt x="2890134" y="276853"/>
                </a:lnTo>
                <a:close/>
              </a:path>
              <a:path w="3843019" h="299084">
                <a:moveTo>
                  <a:pt x="3056182" y="276853"/>
                </a:moveTo>
                <a:lnTo>
                  <a:pt x="3029795" y="265016"/>
                </a:lnTo>
                <a:lnTo>
                  <a:pt x="3006058" y="248596"/>
                </a:lnTo>
                <a:lnTo>
                  <a:pt x="2986666" y="228366"/>
                </a:lnTo>
                <a:lnTo>
                  <a:pt x="2973317" y="205100"/>
                </a:lnTo>
                <a:lnTo>
                  <a:pt x="3009911" y="205100"/>
                </a:lnTo>
                <a:lnTo>
                  <a:pt x="3010463" y="206449"/>
                </a:lnTo>
                <a:lnTo>
                  <a:pt x="3031447" y="229973"/>
                </a:lnTo>
                <a:lnTo>
                  <a:pt x="3056182" y="245104"/>
                </a:lnTo>
                <a:lnTo>
                  <a:pt x="3056182" y="276853"/>
                </a:lnTo>
                <a:close/>
              </a:path>
              <a:path w="3843019" h="299084">
                <a:moveTo>
                  <a:pt x="3132698" y="296220"/>
                </a:moveTo>
                <a:lnTo>
                  <a:pt x="3098091" y="296220"/>
                </a:lnTo>
                <a:lnTo>
                  <a:pt x="3098091" y="8254"/>
                </a:lnTo>
                <a:lnTo>
                  <a:pt x="3132698" y="8254"/>
                </a:lnTo>
                <a:lnTo>
                  <a:pt x="3132698" y="296220"/>
                </a:lnTo>
                <a:close/>
              </a:path>
              <a:path w="3843019" h="299084">
                <a:moveTo>
                  <a:pt x="3434951" y="110487"/>
                </a:moveTo>
                <a:lnTo>
                  <a:pt x="3211753" y="110487"/>
                </a:lnTo>
                <a:lnTo>
                  <a:pt x="3211753" y="10159"/>
                </a:lnTo>
                <a:lnTo>
                  <a:pt x="3246043" y="10159"/>
                </a:lnTo>
                <a:lnTo>
                  <a:pt x="3246043" y="80643"/>
                </a:lnTo>
                <a:lnTo>
                  <a:pt x="3434951" y="80643"/>
                </a:lnTo>
                <a:lnTo>
                  <a:pt x="3434951" y="110487"/>
                </a:lnTo>
                <a:close/>
              </a:path>
              <a:path w="3843019" h="299084">
                <a:moveTo>
                  <a:pt x="3452095" y="178748"/>
                </a:moveTo>
                <a:lnTo>
                  <a:pt x="3192704" y="178748"/>
                </a:lnTo>
                <a:lnTo>
                  <a:pt x="3192704" y="148903"/>
                </a:lnTo>
                <a:lnTo>
                  <a:pt x="3452095" y="148903"/>
                </a:lnTo>
                <a:lnTo>
                  <a:pt x="3452095" y="178748"/>
                </a:lnTo>
                <a:close/>
              </a:path>
              <a:path w="3843019" h="299084">
                <a:moveTo>
                  <a:pt x="3438443" y="297490"/>
                </a:moveTo>
                <a:lnTo>
                  <a:pt x="3211753" y="297490"/>
                </a:lnTo>
                <a:lnTo>
                  <a:pt x="3211753" y="205735"/>
                </a:lnTo>
                <a:lnTo>
                  <a:pt x="3246043" y="205735"/>
                </a:lnTo>
                <a:lnTo>
                  <a:pt x="3246043" y="267646"/>
                </a:lnTo>
                <a:lnTo>
                  <a:pt x="3438443" y="267646"/>
                </a:lnTo>
                <a:lnTo>
                  <a:pt x="3438443" y="297490"/>
                </a:lnTo>
                <a:close/>
              </a:path>
              <a:path w="3843019" h="299084">
                <a:moveTo>
                  <a:pt x="3824196" y="136521"/>
                </a:moveTo>
                <a:lnTo>
                  <a:pt x="3602587" y="136521"/>
                </a:lnTo>
                <a:lnTo>
                  <a:pt x="3602587" y="11747"/>
                </a:lnTo>
                <a:lnTo>
                  <a:pt x="3636876" y="11747"/>
                </a:lnTo>
                <a:lnTo>
                  <a:pt x="3636876" y="45083"/>
                </a:lnTo>
                <a:lnTo>
                  <a:pt x="3824196" y="45083"/>
                </a:lnTo>
                <a:lnTo>
                  <a:pt x="3824196" y="74293"/>
                </a:lnTo>
                <a:lnTo>
                  <a:pt x="3636876" y="74293"/>
                </a:lnTo>
                <a:lnTo>
                  <a:pt x="3636876" y="107629"/>
                </a:lnTo>
                <a:lnTo>
                  <a:pt x="3824196" y="107629"/>
                </a:lnTo>
                <a:lnTo>
                  <a:pt x="3824196" y="136521"/>
                </a:lnTo>
                <a:close/>
              </a:path>
              <a:path w="3843019" h="299084">
                <a:moveTo>
                  <a:pt x="3824196" y="45083"/>
                </a:moveTo>
                <a:lnTo>
                  <a:pt x="3789590" y="45083"/>
                </a:lnTo>
                <a:lnTo>
                  <a:pt x="3789590" y="11747"/>
                </a:lnTo>
                <a:lnTo>
                  <a:pt x="3824196" y="11747"/>
                </a:lnTo>
                <a:lnTo>
                  <a:pt x="3824196" y="45083"/>
                </a:lnTo>
                <a:close/>
              </a:path>
              <a:path w="3843019" h="299084">
                <a:moveTo>
                  <a:pt x="3824196" y="107629"/>
                </a:moveTo>
                <a:lnTo>
                  <a:pt x="3789590" y="107629"/>
                </a:lnTo>
                <a:lnTo>
                  <a:pt x="3789590" y="74293"/>
                </a:lnTo>
                <a:lnTo>
                  <a:pt x="3824196" y="74293"/>
                </a:lnTo>
                <a:lnTo>
                  <a:pt x="3824196" y="107629"/>
                </a:lnTo>
                <a:close/>
              </a:path>
              <a:path w="3843019" h="299084">
                <a:moveTo>
                  <a:pt x="3842928" y="192082"/>
                </a:moveTo>
                <a:lnTo>
                  <a:pt x="3583537" y="192082"/>
                </a:lnTo>
                <a:lnTo>
                  <a:pt x="3583537" y="162873"/>
                </a:lnTo>
                <a:lnTo>
                  <a:pt x="3842928" y="162873"/>
                </a:lnTo>
                <a:lnTo>
                  <a:pt x="3842928" y="192082"/>
                </a:lnTo>
                <a:close/>
              </a:path>
              <a:path w="3843019" h="299084">
                <a:moveTo>
                  <a:pt x="3733711" y="240659"/>
                </a:moveTo>
                <a:lnTo>
                  <a:pt x="3699422" y="240659"/>
                </a:lnTo>
                <a:lnTo>
                  <a:pt x="3699422" y="192082"/>
                </a:lnTo>
                <a:lnTo>
                  <a:pt x="3733711" y="192082"/>
                </a:lnTo>
                <a:lnTo>
                  <a:pt x="3733711" y="240659"/>
                </a:lnTo>
                <a:close/>
              </a:path>
              <a:path w="3843019" h="299084">
                <a:moveTo>
                  <a:pt x="3829276" y="297490"/>
                </a:moveTo>
                <a:lnTo>
                  <a:pt x="3602587" y="297490"/>
                </a:lnTo>
                <a:lnTo>
                  <a:pt x="3602587" y="218752"/>
                </a:lnTo>
                <a:lnTo>
                  <a:pt x="3636876" y="218752"/>
                </a:lnTo>
                <a:lnTo>
                  <a:pt x="3636876" y="267646"/>
                </a:lnTo>
                <a:lnTo>
                  <a:pt x="3829276" y="267646"/>
                </a:lnTo>
                <a:lnTo>
                  <a:pt x="3829276" y="297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7908" y="4287180"/>
            <a:ext cx="708172" cy="7081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7908" y="5369926"/>
            <a:ext cx="708172" cy="7081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7908" y="6394748"/>
            <a:ext cx="708172" cy="7081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28596" y="9731861"/>
            <a:ext cx="103781" cy="17761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4315" y="811263"/>
            <a:ext cx="591820" cy="419100"/>
          </a:xfrm>
          <a:custGeom>
            <a:avLst/>
            <a:gdLst/>
            <a:ahLst/>
            <a:cxnLst/>
            <a:rect l="l" t="t" r="r" b="b"/>
            <a:pathLst>
              <a:path w="591819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91819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91819" h="419100">
                <a:moveTo>
                  <a:pt x="360643" y="104755"/>
                </a:moveTo>
                <a:lnTo>
                  <a:pt x="316994" y="61107"/>
                </a:lnTo>
                <a:lnTo>
                  <a:pt x="344931" y="34986"/>
                </a:lnTo>
                <a:lnTo>
                  <a:pt x="374351" y="15822"/>
                </a:lnTo>
                <a:lnTo>
                  <a:pt x="407147" y="4023"/>
                </a:lnTo>
                <a:lnTo>
                  <a:pt x="445211" y="0"/>
                </a:lnTo>
                <a:lnTo>
                  <a:pt x="497299" y="8848"/>
                </a:lnTo>
                <a:lnTo>
                  <a:pt x="537418" y="33963"/>
                </a:lnTo>
                <a:lnTo>
                  <a:pt x="556701" y="63289"/>
                </a:lnTo>
                <a:lnTo>
                  <a:pt x="434845" y="63289"/>
                </a:lnTo>
                <a:lnTo>
                  <a:pt x="413660" y="66623"/>
                </a:lnTo>
                <a:lnTo>
                  <a:pt x="394265" y="75634"/>
                </a:lnTo>
                <a:lnTo>
                  <a:pt x="376610" y="88839"/>
                </a:lnTo>
                <a:lnTo>
                  <a:pt x="360643" y="104755"/>
                </a:lnTo>
                <a:close/>
              </a:path>
              <a:path w="591819" h="419100">
                <a:moveTo>
                  <a:pt x="591432" y="411384"/>
                </a:moveTo>
                <a:lnTo>
                  <a:pt x="320814" y="411384"/>
                </a:lnTo>
                <a:lnTo>
                  <a:pt x="320814" y="365007"/>
                </a:lnTo>
                <a:lnTo>
                  <a:pt x="371825" y="317727"/>
                </a:lnTo>
                <a:lnTo>
                  <a:pt x="414819" y="273932"/>
                </a:lnTo>
                <a:lnTo>
                  <a:pt x="449235" y="233381"/>
                </a:lnTo>
                <a:lnTo>
                  <a:pt x="474512" y="195830"/>
                </a:lnTo>
                <a:lnTo>
                  <a:pt x="490089" y="161038"/>
                </a:lnTo>
                <a:lnTo>
                  <a:pt x="495406" y="128762"/>
                </a:lnTo>
                <a:lnTo>
                  <a:pt x="491314" y="101268"/>
                </a:lnTo>
                <a:lnTo>
                  <a:pt x="479448" y="80680"/>
                </a:lnTo>
                <a:lnTo>
                  <a:pt x="460420" y="67765"/>
                </a:lnTo>
                <a:lnTo>
                  <a:pt x="434845" y="63289"/>
                </a:lnTo>
                <a:lnTo>
                  <a:pt x="556701" y="63289"/>
                </a:lnTo>
                <a:lnTo>
                  <a:pt x="563215" y="73195"/>
                </a:lnTo>
                <a:lnTo>
                  <a:pt x="572336" y="124397"/>
                </a:lnTo>
                <a:lnTo>
                  <a:pt x="565449" y="168822"/>
                </a:lnTo>
                <a:lnTo>
                  <a:pt x="546305" y="213980"/>
                </a:lnTo>
                <a:lnTo>
                  <a:pt x="517183" y="259296"/>
                </a:lnTo>
                <a:lnTo>
                  <a:pt x="480361" y="304192"/>
                </a:lnTo>
                <a:lnTo>
                  <a:pt x="438118" y="348094"/>
                </a:lnTo>
                <a:lnTo>
                  <a:pt x="591432" y="348094"/>
                </a:lnTo>
                <a:lnTo>
                  <a:pt x="591432" y="411384"/>
                </a:lnTo>
                <a:close/>
              </a:path>
              <a:path w="591819" h="419100">
                <a:moveTo>
                  <a:pt x="591432" y="348094"/>
                </a:moveTo>
                <a:lnTo>
                  <a:pt x="438118" y="348094"/>
                </a:lnTo>
                <a:lnTo>
                  <a:pt x="454256" y="346491"/>
                </a:lnTo>
                <a:lnTo>
                  <a:pt x="471468" y="345093"/>
                </a:lnTo>
                <a:lnTo>
                  <a:pt x="488373" y="344104"/>
                </a:lnTo>
                <a:lnTo>
                  <a:pt x="503590" y="343729"/>
                </a:lnTo>
                <a:lnTo>
                  <a:pt x="591432" y="343729"/>
                </a:lnTo>
                <a:lnTo>
                  <a:pt x="591432" y="348094"/>
                </a:lnTo>
                <a:close/>
              </a:path>
            </a:pathLst>
          </a:custGeom>
          <a:solidFill>
            <a:srgbClr val="70A9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2416" y="1628529"/>
            <a:ext cx="4947285" cy="416559"/>
          </a:xfrm>
          <a:custGeom>
            <a:avLst/>
            <a:gdLst/>
            <a:ahLst/>
            <a:cxnLst/>
            <a:rect l="l" t="t" r="r" b="b"/>
            <a:pathLst>
              <a:path w="4947285" h="416560">
                <a:moveTo>
                  <a:pt x="138801" y="335436"/>
                </a:moveTo>
                <a:lnTo>
                  <a:pt x="74112" y="335436"/>
                </a:lnTo>
                <a:lnTo>
                  <a:pt x="74112" y="235619"/>
                </a:lnTo>
                <a:lnTo>
                  <a:pt x="67914" y="232325"/>
                </a:lnTo>
                <a:lnTo>
                  <a:pt x="34519" y="204767"/>
                </a:lnTo>
                <a:lnTo>
                  <a:pt x="14237" y="161539"/>
                </a:lnTo>
                <a:lnTo>
                  <a:pt x="11566" y="134945"/>
                </a:lnTo>
                <a:lnTo>
                  <a:pt x="14237" y="108291"/>
                </a:lnTo>
                <a:lnTo>
                  <a:pt x="34519" y="64942"/>
                </a:lnTo>
                <a:lnTo>
                  <a:pt x="75960" y="33227"/>
                </a:lnTo>
                <a:lnTo>
                  <a:pt x="139363" y="15877"/>
                </a:lnTo>
                <a:lnTo>
                  <a:pt x="176928" y="13708"/>
                </a:lnTo>
                <a:lnTo>
                  <a:pt x="214246" y="15877"/>
                </a:lnTo>
                <a:lnTo>
                  <a:pt x="277475" y="33227"/>
                </a:lnTo>
                <a:lnTo>
                  <a:pt x="318976" y="64942"/>
                </a:lnTo>
                <a:lnTo>
                  <a:pt x="322070" y="69828"/>
                </a:lnTo>
                <a:lnTo>
                  <a:pt x="176928" y="69828"/>
                </a:lnTo>
                <a:lnTo>
                  <a:pt x="152737" y="70986"/>
                </a:lnTo>
                <a:lnTo>
                  <a:pt x="112708" y="80853"/>
                </a:lnTo>
                <a:lnTo>
                  <a:pt x="82038" y="109080"/>
                </a:lnTo>
                <a:lnTo>
                  <a:pt x="76683" y="134945"/>
                </a:lnTo>
                <a:lnTo>
                  <a:pt x="78035" y="148781"/>
                </a:lnTo>
                <a:lnTo>
                  <a:pt x="112708" y="189104"/>
                </a:lnTo>
                <a:lnTo>
                  <a:pt x="152737" y="199265"/>
                </a:lnTo>
                <a:lnTo>
                  <a:pt x="176928" y="200490"/>
                </a:lnTo>
                <a:lnTo>
                  <a:pt x="321687" y="200490"/>
                </a:lnTo>
                <a:lnTo>
                  <a:pt x="318976" y="204767"/>
                </a:lnTo>
                <a:lnTo>
                  <a:pt x="302021" y="221482"/>
                </a:lnTo>
                <a:lnTo>
                  <a:pt x="295595" y="226194"/>
                </a:lnTo>
                <a:lnTo>
                  <a:pt x="288740" y="230906"/>
                </a:lnTo>
                <a:lnTo>
                  <a:pt x="281029" y="234762"/>
                </a:lnTo>
                <a:lnTo>
                  <a:pt x="281029" y="253183"/>
                </a:lnTo>
                <a:lnTo>
                  <a:pt x="216341" y="253183"/>
                </a:lnTo>
                <a:lnTo>
                  <a:pt x="212733" y="253611"/>
                </a:lnTo>
                <a:lnTo>
                  <a:pt x="138801" y="253611"/>
                </a:lnTo>
                <a:lnTo>
                  <a:pt x="138801" y="335436"/>
                </a:lnTo>
                <a:close/>
              </a:path>
              <a:path w="4947285" h="416560">
                <a:moveTo>
                  <a:pt x="321687" y="200490"/>
                </a:moveTo>
                <a:lnTo>
                  <a:pt x="176928" y="200490"/>
                </a:lnTo>
                <a:lnTo>
                  <a:pt x="200878" y="199265"/>
                </a:lnTo>
                <a:lnTo>
                  <a:pt x="222338" y="195510"/>
                </a:lnTo>
                <a:lnTo>
                  <a:pt x="264997" y="171151"/>
                </a:lnTo>
                <a:lnTo>
                  <a:pt x="276745" y="134945"/>
                </a:lnTo>
                <a:lnTo>
                  <a:pt x="275400" y="121230"/>
                </a:lnTo>
                <a:lnTo>
                  <a:pt x="240907" y="80853"/>
                </a:lnTo>
                <a:lnTo>
                  <a:pt x="200878" y="70986"/>
                </a:lnTo>
                <a:lnTo>
                  <a:pt x="176928" y="69828"/>
                </a:lnTo>
                <a:lnTo>
                  <a:pt x="322070" y="69828"/>
                </a:lnTo>
                <a:lnTo>
                  <a:pt x="331634" y="84930"/>
                </a:lnTo>
                <a:lnTo>
                  <a:pt x="339552" y="108291"/>
                </a:lnTo>
                <a:lnTo>
                  <a:pt x="342290" y="134945"/>
                </a:lnTo>
                <a:lnTo>
                  <a:pt x="339552" y="161539"/>
                </a:lnTo>
                <a:lnTo>
                  <a:pt x="331634" y="184800"/>
                </a:lnTo>
                <a:lnTo>
                  <a:pt x="321687" y="200490"/>
                </a:lnTo>
                <a:close/>
              </a:path>
              <a:path w="4947285" h="416560">
                <a:moveTo>
                  <a:pt x="281029" y="335436"/>
                </a:moveTo>
                <a:lnTo>
                  <a:pt x="216341" y="335436"/>
                </a:lnTo>
                <a:lnTo>
                  <a:pt x="216341" y="253183"/>
                </a:lnTo>
                <a:lnTo>
                  <a:pt x="281029" y="253183"/>
                </a:lnTo>
                <a:lnTo>
                  <a:pt x="281029" y="335436"/>
                </a:lnTo>
                <a:close/>
              </a:path>
              <a:path w="4947285" h="416560">
                <a:moveTo>
                  <a:pt x="176928" y="255753"/>
                </a:moveTo>
                <a:lnTo>
                  <a:pt x="167055" y="255599"/>
                </a:lnTo>
                <a:lnTo>
                  <a:pt x="157382" y="255164"/>
                </a:lnTo>
                <a:lnTo>
                  <a:pt x="147951" y="254488"/>
                </a:lnTo>
                <a:lnTo>
                  <a:pt x="138801" y="253611"/>
                </a:lnTo>
                <a:lnTo>
                  <a:pt x="212733" y="253611"/>
                </a:lnTo>
                <a:lnTo>
                  <a:pt x="206869" y="254308"/>
                </a:lnTo>
                <a:lnTo>
                  <a:pt x="197116" y="255111"/>
                </a:lnTo>
                <a:lnTo>
                  <a:pt x="187123" y="255593"/>
                </a:lnTo>
                <a:lnTo>
                  <a:pt x="176928" y="255753"/>
                </a:lnTo>
                <a:close/>
              </a:path>
              <a:path w="4947285" h="416560">
                <a:moveTo>
                  <a:pt x="353000" y="390699"/>
                </a:moveTo>
                <a:lnTo>
                  <a:pt x="0" y="390699"/>
                </a:lnTo>
                <a:lnTo>
                  <a:pt x="0" y="335436"/>
                </a:lnTo>
                <a:lnTo>
                  <a:pt x="353000" y="335436"/>
                </a:lnTo>
                <a:lnTo>
                  <a:pt x="353000" y="390699"/>
                </a:lnTo>
                <a:close/>
              </a:path>
              <a:path w="4947285" h="416560">
                <a:moveTo>
                  <a:pt x="722765" y="212485"/>
                </a:moveTo>
                <a:lnTo>
                  <a:pt x="657648" y="212485"/>
                </a:lnTo>
                <a:lnTo>
                  <a:pt x="661450" y="189499"/>
                </a:lnTo>
                <a:lnTo>
                  <a:pt x="663967" y="164505"/>
                </a:lnTo>
                <a:lnTo>
                  <a:pt x="665359" y="138868"/>
                </a:lnTo>
                <a:lnTo>
                  <a:pt x="665787" y="113954"/>
                </a:lnTo>
                <a:lnTo>
                  <a:pt x="665787" y="71542"/>
                </a:lnTo>
                <a:lnTo>
                  <a:pt x="414746" y="71542"/>
                </a:lnTo>
                <a:lnTo>
                  <a:pt x="414746" y="15850"/>
                </a:lnTo>
                <a:lnTo>
                  <a:pt x="730904" y="15850"/>
                </a:lnTo>
                <a:lnTo>
                  <a:pt x="730795" y="113954"/>
                </a:lnTo>
                <a:lnTo>
                  <a:pt x="730476" y="135373"/>
                </a:lnTo>
                <a:lnTo>
                  <a:pt x="729083" y="163112"/>
                </a:lnTo>
                <a:lnTo>
                  <a:pt x="726567" y="189084"/>
                </a:lnTo>
                <a:lnTo>
                  <a:pt x="722765" y="212485"/>
                </a:lnTo>
                <a:close/>
              </a:path>
              <a:path w="4947285" h="416560">
                <a:moveTo>
                  <a:pt x="750610" y="294738"/>
                </a:moveTo>
                <a:lnTo>
                  <a:pt x="397610" y="294738"/>
                </a:lnTo>
                <a:lnTo>
                  <a:pt x="397610" y="239474"/>
                </a:lnTo>
                <a:lnTo>
                  <a:pt x="750610" y="239474"/>
                </a:lnTo>
                <a:lnTo>
                  <a:pt x="750610" y="294738"/>
                </a:lnTo>
                <a:close/>
              </a:path>
              <a:path w="4947285" h="416560">
                <a:moveTo>
                  <a:pt x="606240" y="413404"/>
                </a:moveTo>
                <a:lnTo>
                  <a:pt x="541124" y="413404"/>
                </a:lnTo>
                <a:lnTo>
                  <a:pt x="541124" y="294738"/>
                </a:lnTo>
                <a:lnTo>
                  <a:pt x="606240" y="294738"/>
                </a:lnTo>
                <a:lnTo>
                  <a:pt x="606240" y="413404"/>
                </a:lnTo>
                <a:close/>
              </a:path>
              <a:path w="4947285" h="416560">
                <a:moveTo>
                  <a:pt x="789651" y="382131"/>
                </a:moveTo>
                <a:lnTo>
                  <a:pt x="789651" y="324726"/>
                </a:lnTo>
                <a:lnTo>
                  <a:pt x="821841" y="305749"/>
                </a:lnTo>
                <a:lnTo>
                  <a:pt x="847967" y="275728"/>
                </a:lnTo>
                <a:lnTo>
                  <a:pt x="865498" y="228758"/>
                </a:lnTo>
                <a:lnTo>
                  <a:pt x="871904" y="158935"/>
                </a:lnTo>
                <a:lnTo>
                  <a:pt x="871904" y="15850"/>
                </a:lnTo>
                <a:lnTo>
                  <a:pt x="937020" y="15850"/>
                </a:lnTo>
                <a:lnTo>
                  <a:pt x="937020" y="158935"/>
                </a:lnTo>
                <a:lnTo>
                  <a:pt x="943299" y="228697"/>
                </a:lnTo>
                <a:lnTo>
                  <a:pt x="960582" y="275567"/>
                </a:lnTo>
                <a:lnTo>
                  <a:pt x="984212" y="302877"/>
                </a:lnTo>
                <a:lnTo>
                  <a:pt x="904462" y="302877"/>
                </a:lnTo>
                <a:lnTo>
                  <a:pt x="884836" y="329418"/>
                </a:lnTo>
                <a:lnTo>
                  <a:pt x="857660" y="352304"/>
                </a:lnTo>
                <a:lnTo>
                  <a:pt x="825182" y="370290"/>
                </a:lnTo>
                <a:lnTo>
                  <a:pt x="789651" y="382131"/>
                </a:lnTo>
                <a:close/>
              </a:path>
              <a:path w="4947285" h="416560">
                <a:moveTo>
                  <a:pt x="1018845" y="382131"/>
                </a:moveTo>
                <a:lnTo>
                  <a:pt x="983682" y="370230"/>
                </a:lnTo>
                <a:lnTo>
                  <a:pt x="951532" y="352143"/>
                </a:lnTo>
                <a:lnTo>
                  <a:pt x="924443" y="329237"/>
                </a:lnTo>
                <a:lnTo>
                  <a:pt x="904462" y="302877"/>
                </a:lnTo>
                <a:lnTo>
                  <a:pt x="984212" y="302877"/>
                </a:lnTo>
                <a:lnTo>
                  <a:pt x="986541" y="305568"/>
                </a:lnTo>
                <a:lnTo>
                  <a:pt x="1018845" y="324726"/>
                </a:lnTo>
                <a:lnTo>
                  <a:pt x="1018845" y="382131"/>
                </a:lnTo>
                <a:close/>
              </a:path>
              <a:path w="4947285" h="416560">
                <a:moveTo>
                  <a:pt x="1117805" y="406978"/>
                </a:moveTo>
                <a:lnTo>
                  <a:pt x="1052688" y="406978"/>
                </a:lnTo>
                <a:lnTo>
                  <a:pt x="1052688" y="11566"/>
                </a:lnTo>
                <a:lnTo>
                  <a:pt x="1117805" y="11566"/>
                </a:lnTo>
                <a:lnTo>
                  <a:pt x="1117805" y="166218"/>
                </a:lnTo>
                <a:lnTo>
                  <a:pt x="1175638" y="166218"/>
                </a:lnTo>
                <a:lnTo>
                  <a:pt x="1175638" y="222338"/>
                </a:lnTo>
                <a:lnTo>
                  <a:pt x="1117805" y="222338"/>
                </a:lnTo>
                <a:lnTo>
                  <a:pt x="1117805" y="406978"/>
                </a:lnTo>
                <a:close/>
              </a:path>
              <a:path w="4947285" h="416560">
                <a:moveTo>
                  <a:pt x="1333774" y="34271"/>
                </a:moveTo>
                <a:lnTo>
                  <a:pt x="1268229" y="34271"/>
                </a:lnTo>
                <a:lnTo>
                  <a:pt x="1268229" y="0"/>
                </a:lnTo>
                <a:lnTo>
                  <a:pt x="1333774" y="0"/>
                </a:lnTo>
                <a:lnTo>
                  <a:pt x="1333774" y="34271"/>
                </a:lnTo>
                <a:close/>
              </a:path>
              <a:path w="4947285" h="416560">
                <a:moveTo>
                  <a:pt x="1413885" y="85251"/>
                </a:moveTo>
                <a:lnTo>
                  <a:pt x="1185548" y="85251"/>
                </a:lnTo>
                <a:lnTo>
                  <a:pt x="1185548" y="34271"/>
                </a:lnTo>
                <a:lnTo>
                  <a:pt x="1413885" y="34271"/>
                </a:lnTo>
                <a:lnTo>
                  <a:pt x="1413885" y="85251"/>
                </a:lnTo>
                <a:close/>
              </a:path>
              <a:path w="4947285" h="416560">
                <a:moveTo>
                  <a:pt x="1299931" y="247614"/>
                </a:moveTo>
                <a:lnTo>
                  <a:pt x="1255431" y="241670"/>
                </a:lnTo>
                <a:lnTo>
                  <a:pt x="1210964" y="213958"/>
                </a:lnTo>
                <a:lnTo>
                  <a:pt x="1196687" y="171787"/>
                </a:lnTo>
                <a:lnTo>
                  <a:pt x="1198340" y="156144"/>
                </a:lnTo>
                <a:lnTo>
                  <a:pt x="1221534" y="119094"/>
                </a:lnTo>
                <a:lnTo>
                  <a:pt x="1276536" y="97889"/>
                </a:lnTo>
                <a:lnTo>
                  <a:pt x="1299931" y="96389"/>
                </a:lnTo>
                <a:lnTo>
                  <a:pt x="1323385" y="97889"/>
                </a:lnTo>
                <a:lnTo>
                  <a:pt x="1363066" y="109402"/>
                </a:lnTo>
                <a:lnTo>
                  <a:pt x="1397070" y="142067"/>
                </a:lnTo>
                <a:lnTo>
                  <a:pt x="1398015" y="144798"/>
                </a:lnTo>
                <a:lnTo>
                  <a:pt x="1299931" y="144798"/>
                </a:lnTo>
                <a:lnTo>
                  <a:pt x="1290713" y="145407"/>
                </a:lnTo>
                <a:lnTo>
                  <a:pt x="1258376" y="164076"/>
                </a:lnTo>
                <a:lnTo>
                  <a:pt x="1258376" y="179499"/>
                </a:lnTo>
                <a:lnTo>
                  <a:pt x="1299931" y="198776"/>
                </a:lnTo>
                <a:lnTo>
                  <a:pt x="1398072" y="198776"/>
                </a:lnTo>
                <a:lnTo>
                  <a:pt x="1397070" y="201668"/>
                </a:lnTo>
                <a:lnTo>
                  <a:pt x="1363066" y="234421"/>
                </a:lnTo>
                <a:lnTo>
                  <a:pt x="1323385" y="246108"/>
                </a:lnTo>
                <a:lnTo>
                  <a:pt x="1299931" y="247614"/>
                </a:lnTo>
                <a:close/>
              </a:path>
              <a:path w="4947285" h="416560">
                <a:moveTo>
                  <a:pt x="1398072" y="198776"/>
                </a:moveTo>
                <a:lnTo>
                  <a:pt x="1299931" y="198776"/>
                </a:lnTo>
                <a:lnTo>
                  <a:pt x="1309215" y="198228"/>
                </a:lnTo>
                <a:lnTo>
                  <a:pt x="1317656" y="196634"/>
                </a:lnTo>
                <a:lnTo>
                  <a:pt x="1325052" y="194077"/>
                </a:lnTo>
                <a:lnTo>
                  <a:pt x="1331204" y="190637"/>
                </a:lnTo>
                <a:lnTo>
                  <a:pt x="1338058" y="185924"/>
                </a:lnTo>
                <a:lnTo>
                  <a:pt x="1341914" y="179499"/>
                </a:lnTo>
                <a:lnTo>
                  <a:pt x="1341914" y="164076"/>
                </a:lnTo>
                <a:lnTo>
                  <a:pt x="1299931" y="144798"/>
                </a:lnTo>
                <a:lnTo>
                  <a:pt x="1398015" y="144798"/>
                </a:lnTo>
                <a:lnTo>
                  <a:pt x="1401943" y="156144"/>
                </a:lnTo>
                <a:lnTo>
                  <a:pt x="1403603" y="171787"/>
                </a:lnTo>
                <a:lnTo>
                  <a:pt x="1401943" y="187611"/>
                </a:lnTo>
                <a:lnTo>
                  <a:pt x="1398072" y="198776"/>
                </a:lnTo>
                <a:close/>
              </a:path>
              <a:path w="4947285" h="416560">
                <a:moveTo>
                  <a:pt x="1515415" y="257039"/>
                </a:moveTo>
                <a:lnTo>
                  <a:pt x="1450298" y="257039"/>
                </a:lnTo>
                <a:lnTo>
                  <a:pt x="1450298" y="11566"/>
                </a:lnTo>
                <a:lnTo>
                  <a:pt x="1515415" y="11566"/>
                </a:lnTo>
                <a:lnTo>
                  <a:pt x="1515415" y="104957"/>
                </a:lnTo>
                <a:lnTo>
                  <a:pt x="1569822" y="104957"/>
                </a:lnTo>
                <a:lnTo>
                  <a:pt x="1569822" y="161077"/>
                </a:lnTo>
                <a:lnTo>
                  <a:pt x="1515415" y="161077"/>
                </a:lnTo>
                <a:lnTo>
                  <a:pt x="1515415" y="257039"/>
                </a:lnTo>
                <a:close/>
              </a:path>
              <a:path w="4947285" h="416560">
                <a:moveTo>
                  <a:pt x="1369760" y="416403"/>
                </a:moveTo>
                <a:lnTo>
                  <a:pt x="1301537" y="411369"/>
                </a:lnTo>
                <a:lnTo>
                  <a:pt x="1249380" y="394126"/>
                </a:lnTo>
                <a:lnTo>
                  <a:pt x="1216667" y="356835"/>
                </a:lnTo>
                <a:lnTo>
                  <a:pt x="1214251" y="338863"/>
                </a:lnTo>
                <a:lnTo>
                  <a:pt x="1216667" y="320823"/>
                </a:lnTo>
                <a:lnTo>
                  <a:pt x="1249380" y="283171"/>
                </a:lnTo>
                <a:lnTo>
                  <a:pt x="1301537" y="266303"/>
                </a:lnTo>
                <a:lnTo>
                  <a:pt x="1369760" y="261323"/>
                </a:lnTo>
                <a:lnTo>
                  <a:pt x="1405611" y="262507"/>
                </a:lnTo>
                <a:lnTo>
                  <a:pt x="1466390" y="273070"/>
                </a:lnTo>
                <a:lnTo>
                  <a:pt x="1504417" y="293258"/>
                </a:lnTo>
                <a:lnTo>
                  <a:pt x="1519290" y="314016"/>
                </a:lnTo>
                <a:lnTo>
                  <a:pt x="1369760" y="314016"/>
                </a:lnTo>
                <a:lnTo>
                  <a:pt x="1343687" y="314551"/>
                </a:lnTo>
                <a:lnTo>
                  <a:pt x="1302949" y="319799"/>
                </a:lnTo>
                <a:lnTo>
                  <a:pt x="1279367" y="332865"/>
                </a:lnTo>
                <a:lnTo>
                  <a:pt x="1279367" y="344860"/>
                </a:lnTo>
                <a:lnTo>
                  <a:pt x="1321190" y="361032"/>
                </a:lnTo>
                <a:lnTo>
                  <a:pt x="1369760" y="363282"/>
                </a:lnTo>
                <a:lnTo>
                  <a:pt x="1519427" y="363282"/>
                </a:lnTo>
                <a:lnTo>
                  <a:pt x="1515469" y="371796"/>
                </a:lnTo>
                <a:lnTo>
                  <a:pt x="1466390" y="404475"/>
                </a:lnTo>
                <a:lnTo>
                  <a:pt x="1405611" y="415211"/>
                </a:lnTo>
                <a:lnTo>
                  <a:pt x="1369760" y="416403"/>
                </a:lnTo>
                <a:close/>
              </a:path>
              <a:path w="4947285" h="416560">
                <a:moveTo>
                  <a:pt x="1519427" y="363282"/>
                </a:moveTo>
                <a:lnTo>
                  <a:pt x="1369760" y="363282"/>
                </a:lnTo>
                <a:lnTo>
                  <a:pt x="1395591" y="362759"/>
                </a:lnTo>
                <a:lnTo>
                  <a:pt x="1418008" y="361032"/>
                </a:lnTo>
                <a:lnTo>
                  <a:pt x="1436329" y="357860"/>
                </a:lnTo>
                <a:lnTo>
                  <a:pt x="1449870" y="353000"/>
                </a:lnTo>
                <a:lnTo>
                  <a:pt x="1456296" y="349144"/>
                </a:lnTo>
                <a:lnTo>
                  <a:pt x="1460152" y="344860"/>
                </a:lnTo>
                <a:lnTo>
                  <a:pt x="1460152" y="332865"/>
                </a:lnTo>
                <a:lnTo>
                  <a:pt x="1418008" y="316372"/>
                </a:lnTo>
                <a:lnTo>
                  <a:pt x="1369760" y="314016"/>
                </a:lnTo>
                <a:lnTo>
                  <a:pt x="1519290" y="314016"/>
                </a:lnTo>
                <a:lnTo>
                  <a:pt x="1522423" y="320823"/>
                </a:lnTo>
                <a:lnTo>
                  <a:pt x="1524840" y="338863"/>
                </a:lnTo>
                <a:lnTo>
                  <a:pt x="1522423" y="356835"/>
                </a:lnTo>
                <a:lnTo>
                  <a:pt x="1519427" y="363282"/>
                </a:lnTo>
                <a:close/>
              </a:path>
              <a:path w="4947285" h="416560">
                <a:moveTo>
                  <a:pt x="2027893" y="212485"/>
                </a:moveTo>
                <a:lnTo>
                  <a:pt x="1962776" y="212485"/>
                </a:lnTo>
                <a:lnTo>
                  <a:pt x="1966578" y="189499"/>
                </a:lnTo>
                <a:lnTo>
                  <a:pt x="1969095" y="164505"/>
                </a:lnTo>
                <a:lnTo>
                  <a:pt x="1970488" y="138868"/>
                </a:lnTo>
                <a:lnTo>
                  <a:pt x="1970916" y="113954"/>
                </a:lnTo>
                <a:lnTo>
                  <a:pt x="1970916" y="71542"/>
                </a:lnTo>
                <a:lnTo>
                  <a:pt x="1719874" y="71542"/>
                </a:lnTo>
                <a:lnTo>
                  <a:pt x="1719874" y="15850"/>
                </a:lnTo>
                <a:lnTo>
                  <a:pt x="2036033" y="15850"/>
                </a:lnTo>
                <a:lnTo>
                  <a:pt x="2035924" y="113954"/>
                </a:lnTo>
                <a:lnTo>
                  <a:pt x="2035604" y="135373"/>
                </a:lnTo>
                <a:lnTo>
                  <a:pt x="2034212" y="163112"/>
                </a:lnTo>
                <a:lnTo>
                  <a:pt x="2031695" y="189084"/>
                </a:lnTo>
                <a:lnTo>
                  <a:pt x="2027893" y="212485"/>
                </a:lnTo>
                <a:close/>
              </a:path>
              <a:path w="4947285" h="416560">
                <a:moveTo>
                  <a:pt x="2055739" y="294738"/>
                </a:moveTo>
                <a:lnTo>
                  <a:pt x="1702738" y="294738"/>
                </a:lnTo>
                <a:lnTo>
                  <a:pt x="1702738" y="239474"/>
                </a:lnTo>
                <a:lnTo>
                  <a:pt x="2055739" y="239474"/>
                </a:lnTo>
                <a:lnTo>
                  <a:pt x="2055739" y="294738"/>
                </a:lnTo>
                <a:close/>
              </a:path>
              <a:path w="4947285" h="416560">
                <a:moveTo>
                  <a:pt x="1911369" y="413404"/>
                </a:moveTo>
                <a:lnTo>
                  <a:pt x="1846252" y="413404"/>
                </a:lnTo>
                <a:lnTo>
                  <a:pt x="1846252" y="294738"/>
                </a:lnTo>
                <a:lnTo>
                  <a:pt x="1911369" y="294738"/>
                </a:lnTo>
                <a:lnTo>
                  <a:pt x="1911369" y="413404"/>
                </a:lnTo>
                <a:close/>
              </a:path>
              <a:path w="4947285" h="416560">
                <a:moveTo>
                  <a:pt x="2244719" y="39412"/>
                </a:moveTo>
                <a:lnTo>
                  <a:pt x="2179603" y="39412"/>
                </a:lnTo>
                <a:lnTo>
                  <a:pt x="2179603" y="0"/>
                </a:lnTo>
                <a:lnTo>
                  <a:pt x="2244719" y="0"/>
                </a:lnTo>
                <a:lnTo>
                  <a:pt x="2244719" y="39412"/>
                </a:lnTo>
                <a:close/>
              </a:path>
              <a:path w="4947285" h="416560">
                <a:moveTo>
                  <a:pt x="2433215" y="301164"/>
                </a:moveTo>
                <a:lnTo>
                  <a:pt x="2368098" y="301164"/>
                </a:lnTo>
                <a:lnTo>
                  <a:pt x="2368098" y="244187"/>
                </a:lnTo>
                <a:lnTo>
                  <a:pt x="2320117" y="244187"/>
                </a:lnTo>
                <a:lnTo>
                  <a:pt x="2320117" y="191494"/>
                </a:lnTo>
                <a:lnTo>
                  <a:pt x="2368098" y="191494"/>
                </a:lnTo>
                <a:lnTo>
                  <a:pt x="2368098" y="157650"/>
                </a:lnTo>
                <a:lnTo>
                  <a:pt x="2320117" y="157650"/>
                </a:lnTo>
                <a:lnTo>
                  <a:pt x="2320117" y="104957"/>
                </a:lnTo>
                <a:lnTo>
                  <a:pt x="2368098" y="104957"/>
                </a:lnTo>
                <a:lnTo>
                  <a:pt x="2368098" y="11566"/>
                </a:lnTo>
                <a:lnTo>
                  <a:pt x="2433215" y="11566"/>
                </a:lnTo>
                <a:lnTo>
                  <a:pt x="2433215" y="301164"/>
                </a:lnTo>
                <a:close/>
              </a:path>
              <a:path w="4947285" h="416560">
                <a:moveTo>
                  <a:pt x="2320974" y="90820"/>
                </a:moveTo>
                <a:lnTo>
                  <a:pt x="2097779" y="90820"/>
                </a:lnTo>
                <a:lnTo>
                  <a:pt x="2097779" y="39412"/>
                </a:lnTo>
                <a:lnTo>
                  <a:pt x="2320974" y="39412"/>
                </a:lnTo>
                <a:lnTo>
                  <a:pt x="2320974" y="90820"/>
                </a:lnTo>
                <a:close/>
              </a:path>
              <a:path w="4947285" h="416560">
                <a:moveTo>
                  <a:pt x="2211304" y="272461"/>
                </a:moveTo>
                <a:lnTo>
                  <a:pt x="2168678" y="266571"/>
                </a:lnTo>
                <a:lnTo>
                  <a:pt x="2124326" y="237908"/>
                </a:lnTo>
                <a:lnTo>
                  <a:pt x="2108060" y="189352"/>
                </a:lnTo>
                <a:lnTo>
                  <a:pt x="2109948" y="171238"/>
                </a:lnTo>
                <a:lnTo>
                  <a:pt x="2136334" y="128947"/>
                </a:lnTo>
                <a:lnTo>
                  <a:pt x="2188867" y="107682"/>
                </a:lnTo>
                <a:lnTo>
                  <a:pt x="2211304" y="106242"/>
                </a:lnTo>
                <a:lnTo>
                  <a:pt x="2233742" y="107682"/>
                </a:lnTo>
                <a:lnTo>
                  <a:pt x="2271548" y="119074"/>
                </a:lnTo>
                <a:lnTo>
                  <a:pt x="2307158" y="154973"/>
                </a:lnTo>
                <a:lnTo>
                  <a:pt x="2307629" y="156365"/>
                </a:lnTo>
                <a:lnTo>
                  <a:pt x="2211304" y="156365"/>
                </a:lnTo>
                <a:lnTo>
                  <a:pt x="2202087" y="157068"/>
                </a:lnTo>
                <a:lnTo>
                  <a:pt x="2170606" y="180784"/>
                </a:lnTo>
                <a:lnTo>
                  <a:pt x="2170606" y="197920"/>
                </a:lnTo>
                <a:lnTo>
                  <a:pt x="2202087" y="221569"/>
                </a:lnTo>
                <a:lnTo>
                  <a:pt x="2211304" y="222338"/>
                </a:lnTo>
                <a:lnTo>
                  <a:pt x="2307629" y="222338"/>
                </a:lnTo>
                <a:lnTo>
                  <a:pt x="2307158" y="223731"/>
                </a:lnTo>
                <a:lnTo>
                  <a:pt x="2271548" y="259448"/>
                </a:lnTo>
                <a:lnTo>
                  <a:pt x="2233742" y="270962"/>
                </a:lnTo>
                <a:lnTo>
                  <a:pt x="2211304" y="272461"/>
                </a:lnTo>
                <a:close/>
              </a:path>
              <a:path w="4947285" h="416560">
                <a:moveTo>
                  <a:pt x="2307629" y="222338"/>
                </a:moveTo>
                <a:lnTo>
                  <a:pt x="2211304" y="222338"/>
                </a:lnTo>
                <a:lnTo>
                  <a:pt x="2220521" y="221569"/>
                </a:lnTo>
                <a:lnTo>
                  <a:pt x="2228815" y="219393"/>
                </a:lnTo>
                <a:lnTo>
                  <a:pt x="2236064" y="216013"/>
                </a:lnTo>
                <a:lnTo>
                  <a:pt x="2242149" y="211628"/>
                </a:lnTo>
                <a:lnTo>
                  <a:pt x="2248575" y="205631"/>
                </a:lnTo>
                <a:lnTo>
                  <a:pt x="2252002" y="197920"/>
                </a:lnTo>
                <a:lnTo>
                  <a:pt x="2252002" y="180784"/>
                </a:lnTo>
                <a:lnTo>
                  <a:pt x="2220521" y="157068"/>
                </a:lnTo>
                <a:lnTo>
                  <a:pt x="2211304" y="156365"/>
                </a:lnTo>
                <a:lnTo>
                  <a:pt x="2307629" y="156365"/>
                </a:lnTo>
                <a:lnTo>
                  <a:pt x="2312661" y="171238"/>
                </a:lnTo>
                <a:lnTo>
                  <a:pt x="2314548" y="189352"/>
                </a:lnTo>
                <a:lnTo>
                  <a:pt x="2312661" y="207465"/>
                </a:lnTo>
                <a:lnTo>
                  <a:pt x="2307629" y="222338"/>
                </a:lnTo>
                <a:close/>
              </a:path>
              <a:path w="4947285" h="416560">
                <a:moveTo>
                  <a:pt x="2439641" y="409120"/>
                </a:moveTo>
                <a:lnTo>
                  <a:pt x="2132907" y="409120"/>
                </a:lnTo>
                <a:lnTo>
                  <a:pt x="2132907" y="286598"/>
                </a:lnTo>
                <a:lnTo>
                  <a:pt x="2198024" y="286598"/>
                </a:lnTo>
                <a:lnTo>
                  <a:pt x="2198024" y="354714"/>
                </a:lnTo>
                <a:lnTo>
                  <a:pt x="2439641" y="354714"/>
                </a:lnTo>
                <a:lnTo>
                  <a:pt x="2439641" y="409120"/>
                </a:lnTo>
                <a:close/>
              </a:path>
              <a:path w="4947285" h="416560">
                <a:moveTo>
                  <a:pt x="2756769" y="249327"/>
                </a:moveTo>
                <a:lnTo>
                  <a:pt x="2599118" y="249327"/>
                </a:lnTo>
                <a:lnTo>
                  <a:pt x="2599118" y="193636"/>
                </a:lnTo>
                <a:lnTo>
                  <a:pt x="2756769" y="193636"/>
                </a:lnTo>
                <a:lnTo>
                  <a:pt x="2756769" y="249327"/>
                </a:lnTo>
                <a:close/>
              </a:path>
              <a:path w="4947285" h="416560">
                <a:moveTo>
                  <a:pt x="3234975" y="326868"/>
                </a:moveTo>
                <a:lnTo>
                  <a:pt x="3103028" y="326868"/>
                </a:lnTo>
                <a:lnTo>
                  <a:pt x="3125218" y="325951"/>
                </a:lnTo>
                <a:lnTo>
                  <a:pt x="3143672" y="323066"/>
                </a:lnTo>
                <a:lnTo>
                  <a:pt x="3158512" y="318012"/>
                </a:lnTo>
                <a:lnTo>
                  <a:pt x="3169858" y="310588"/>
                </a:lnTo>
                <a:lnTo>
                  <a:pt x="3169858" y="11566"/>
                </a:lnTo>
                <a:lnTo>
                  <a:pt x="3234975" y="11566"/>
                </a:lnTo>
                <a:lnTo>
                  <a:pt x="3234975" y="326868"/>
                </a:lnTo>
                <a:close/>
              </a:path>
              <a:path w="4947285" h="416560">
                <a:moveTo>
                  <a:pt x="3092746" y="381274"/>
                </a:moveTo>
                <a:lnTo>
                  <a:pt x="2914961" y="381274"/>
                </a:lnTo>
                <a:lnTo>
                  <a:pt x="2914961" y="170502"/>
                </a:lnTo>
                <a:lnTo>
                  <a:pt x="3043909" y="170502"/>
                </a:lnTo>
                <a:lnTo>
                  <a:pt x="3043909" y="73256"/>
                </a:lnTo>
                <a:lnTo>
                  <a:pt x="2914961" y="73256"/>
                </a:lnTo>
                <a:lnTo>
                  <a:pt x="2914961" y="18421"/>
                </a:lnTo>
                <a:lnTo>
                  <a:pt x="3108169" y="18421"/>
                </a:lnTo>
                <a:lnTo>
                  <a:pt x="3108169" y="225337"/>
                </a:lnTo>
                <a:lnTo>
                  <a:pt x="2979649" y="225337"/>
                </a:lnTo>
                <a:lnTo>
                  <a:pt x="2979649" y="326868"/>
                </a:lnTo>
                <a:lnTo>
                  <a:pt x="3234975" y="326868"/>
                </a:lnTo>
                <a:lnTo>
                  <a:pt x="3234975" y="362425"/>
                </a:lnTo>
                <a:lnTo>
                  <a:pt x="3169858" y="362425"/>
                </a:lnTo>
                <a:lnTo>
                  <a:pt x="3157448" y="370973"/>
                </a:lnTo>
                <a:lnTo>
                  <a:pt x="3140299" y="376830"/>
                </a:lnTo>
                <a:lnTo>
                  <a:pt x="3118651" y="380197"/>
                </a:lnTo>
                <a:lnTo>
                  <a:pt x="3092746" y="381274"/>
                </a:lnTo>
                <a:close/>
              </a:path>
              <a:path w="4947285" h="416560">
                <a:moveTo>
                  <a:pt x="3234975" y="406978"/>
                </a:moveTo>
                <a:lnTo>
                  <a:pt x="3169858" y="406978"/>
                </a:lnTo>
                <a:lnTo>
                  <a:pt x="3169858" y="362425"/>
                </a:lnTo>
                <a:lnTo>
                  <a:pt x="3234975" y="362425"/>
                </a:lnTo>
                <a:lnTo>
                  <a:pt x="3234975" y="406978"/>
                </a:lnTo>
                <a:close/>
              </a:path>
              <a:path w="4947285" h="416560">
                <a:moveTo>
                  <a:pt x="3307002" y="250613"/>
                </a:moveTo>
                <a:lnTo>
                  <a:pt x="3307002" y="194921"/>
                </a:lnTo>
                <a:lnTo>
                  <a:pt x="3354774" y="179399"/>
                </a:lnTo>
                <a:lnTo>
                  <a:pt x="3392860" y="156290"/>
                </a:lnTo>
                <a:lnTo>
                  <a:pt x="3420727" y="125304"/>
                </a:lnTo>
                <a:lnTo>
                  <a:pt x="3437839" y="86156"/>
                </a:lnTo>
                <a:lnTo>
                  <a:pt x="3443661" y="38555"/>
                </a:lnTo>
                <a:lnTo>
                  <a:pt x="3443661" y="15850"/>
                </a:lnTo>
                <a:lnTo>
                  <a:pt x="3508778" y="15850"/>
                </a:lnTo>
                <a:lnTo>
                  <a:pt x="3508778" y="38555"/>
                </a:lnTo>
                <a:lnTo>
                  <a:pt x="3514477" y="85950"/>
                </a:lnTo>
                <a:lnTo>
                  <a:pt x="3531343" y="124996"/>
                </a:lnTo>
                <a:lnTo>
                  <a:pt x="3559024" y="155981"/>
                </a:lnTo>
                <a:lnTo>
                  <a:pt x="3563879" y="158935"/>
                </a:lnTo>
                <a:lnTo>
                  <a:pt x="3476220" y="158935"/>
                </a:lnTo>
                <a:lnTo>
                  <a:pt x="3448334" y="188502"/>
                </a:lnTo>
                <a:lnTo>
                  <a:pt x="3409925" y="215216"/>
                </a:lnTo>
                <a:lnTo>
                  <a:pt x="3362359" y="236710"/>
                </a:lnTo>
                <a:lnTo>
                  <a:pt x="3307002" y="250613"/>
                </a:lnTo>
                <a:close/>
              </a:path>
              <a:path w="4947285" h="416560">
                <a:moveTo>
                  <a:pt x="3645437" y="250613"/>
                </a:moveTo>
                <a:lnTo>
                  <a:pt x="3590381" y="236710"/>
                </a:lnTo>
                <a:lnTo>
                  <a:pt x="3542675" y="215216"/>
                </a:lnTo>
                <a:lnTo>
                  <a:pt x="3504046" y="188502"/>
                </a:lnTo>
                <a:lnTo>
                  <a:pt x="3476220" y="158935"/>
                </a:lnTo>
                <a:lnTo>
                  <a:pt x="3563879" y="158935"/>
                </a:lnTo>
                <a:lnTo>
                  <a:pt x="3597172" y="179193"/>
                </a:lnTo>
                <a:lnTo>
                  <a:pt x="3645437" y="194921"/>
                </a:lnTo>
                <a:lnTo>
                  <a:pt x="3645437" y="250613"/>
                </a:lnTo>
                <a:close/>
              </a:path>
              <a:path w="4947285" h="416560">
                <a:moveTo>
                  <a:pt x="3508350" y="335436"/>
                </a:moveTo>
                <a:lnTo>
                  <a:pt x="3443661" y="335436"/>
                </a:lnTo>
                <a:lnTo>
                  <a:pt x="3443661" y="227051"/>
                </a:lnTo>
                <a:lnTo>
                  <a:pt x="3508350" y="227051"/>
                </a:lnTo>
                <a:lnTo>
                  <a:pt x="3508350" y="335436"/>
                </a:lnTo>
                <a:close/>
              </a:path>
              <a:path w="4947285" h="416560">
                <a:moveTo>
                  <a:pt x="3653148" y="390699"/>
                </a:moveTo>
                <a:lnTo>
                  <a:pt x="3300148" y="390699"/>
                </a:lnTo>
                <a:lnTo>
                  <a:pt x="3300148" y="335436"/>
                </a:lnTo>
                <a:lnTo>
                  <a:pt x="3653148" y="335436"/>
                </a:lnTo>
                <a:lnTo>
                  <a:pt x="3653148" y="390699"/>
                </a:lnTo>
                <a:close/>
              </a:path>
              <a:path w="4947285" h="416560">
                <a:moveTo>
                  <a:pt x="3704613" y="255325"/>
                </a:moveTo>
                <a:lnTo>
                  <a:pt x="3704613" y="199205"/>
                </a:lnTo>
                <a:lnTo>
                  <a:pt x="3752384" y="183728"/>
                </a:lnTo>
                <a:lnTo>
                  <a:pt x="3790471" y="160724"/>
                </a:lnTo>
                <a:lnTo>
                  <a:pt x="3818337" y="129866"/>
                </a:lnTo>
                <a:lnTo>
                  <a:pt x="3835449" y="90823"/>
                </a:lnTo>
                <a:lnTo>
                  <a:pt x="3841272" y="43268"/>
                </a:lnTo>
                <a:lnTo>
                  <a:pt x="3841272" y="15850"/>
                </a:lnTo>
                <a:lnTo>
                  <a:pt x="3906389" y="15850"/>
                </a:lnTo>
                <a:lnTo>
                  <a:pt x="3906389" y="43268"/>
                </a:lnTo>
                <a:lnTo>
                  <a:pt x="3912088" y="90618"/>
                </a:lnTo>
                <a:lnTo>
                  <a:pt x="3928953" y="129558"/>
                </a:lnTo>
                <a:lnTo>
                  <a:pt x="3956635" y="160416"/>
                </a:lnTo>
                <a:lnTo>
                  <a:pt x="3961970" y="163648"/>
                </a:lnTo>
                <a:lnTo>
                  <a:pt x="3873830" y="163648"/>
                </a:lnTo>
                <a:lnTo>
                  <a:pt x="3845944" y="193214"/>
                </a:lnTo>
                <a:lnTo>
                  <a:pt x="3807536" y="219929"/>
                </a:lnTo>
                <a:lnTo>
                  <a:pt x="3759970" y="241422"/>
                </a:lnTo>
                <a:lnTo>
                  <a:pt x="3704613" y="255325"/>
                </a:lnTo>
                <a:close/>
              </a:path>
              <a:path w="4947285" h="416560">
                <a:moveTo>
                  <a:pt x="4043048" y="255325"/>
                </a:moveTo>
                <a:lnTo>
                  <a:pt x="3987992" y="241422"/>
                </a:lnTo>
                <a:lnTo>
                  <a:pt x="3940286" y="219929"/>
                </a:lnTo>
                <a:lnTo>
                  <a:pt x="3901656" y="193214"/>
                </a:lnTo>
                <a:lnTo>
                  <a:pt x="3873830" y="163648"/>
                </a:lnTo>
                <a:lnTo>
                  <a:pt x="3961970" y="163648"/>
                </a:lnTo>
                <a:lnTo>
                  <a:pt x="3994783" y="183522"/>
                </a:lnTo>
                <a:lnTo>
                  <a:pt x="4043048" y="199205"/>
                </a:lnTo>
                <a:lnTo>
                  <a:pt x="4043048" y="255325"/>
                </a:lnTo>
                <a:close/>
              </a:path>
              <a:path w="4947285" h="416560">
                <a:moveTo>
                  <a:pt x="4050759" y="390699"/>
                </a:moveTo>
                <a:lnTo>
                  <a:pt x="3697758" y="390699"/>
                </a:lnTo>
                <a:lnTo>
                  <a:pt x="3697758" y="335007"/>
                </a:lnTo>
                <a:lnTo>
                  <a:pt x="4050759" y="335007"/>
                </a:lnTo>
                <a:lnTo>
                  <a:pt x="4050759" y="390699"/>
                </a:lnTo>
                <a:close/>
              </a:path>
              <a:path w="4947285" h="416560">
                <a:moveTo>
                  <a:pt x="4540532" y="54835"/>
                </a:moveTo>
                <a:lnTo>
                  <a:pt x="4475415" y="54835"/>
                </a:lnTo>
                <a:lnTo>
                  <a:pt x="4475415" y="11566"/>
                </a:lnTo>
                <a:lnTo>
                  <a:pt x="4540532" y="11566"/>
                </a:lnTo>
                <a:lnTo>
                  <a:pt x="4540532" y="54835"/>
                </a:lnTo>
                <a:close/>
              </a:path>
              <a:path w="4947285" h="416560">
                <a:moveTo>
                  <a:pt x="4415011" y="245043"/>
                </a:moveTo>
                <a:lnTo>
                  <a:pt x="4217947" y="245043"/>
                </a:lnTo>
                <a:lnTo>
                  <a:pt x="4217947" y="15850"/>
                </a:lnTo>
                <a:lnTo>
                  <a:pt x="4280494" y="15850"/>
                </a:lnTo>
                <a:lnTo>
                  <a:pt x="4280494" y="82680"/>
                </a:lnTo>
                <a:lnTo>
                  <a:pt x="4540532" y="82680"/>
                </a:lnTo>
                <a:lnTo>
                  <a:pt x="4540532" y="109241"/>
                </a:lnTo>
                <a:lnTo>
                  <a:pt x="4415011" y="109241"/>
                </a:lnTo>
                <a:lnTo>
                  <a:pt x="4415011" y="136230"/>
                </a:lnTo>
                <a:lnTo>
                  <a:pt x="4280494" y="136230"/>
                </a:lnTo>
                <a:lnTo>
                  <a:pt x="4280494" y="191494"/>
                </a:lnTo>
                <a:lnTo>
                  <a:pt x="4540532" y="191494"/>
                </a:lnTo>
                <a:lnTo>
                  <a:pt x="4540532" y="204774"/>
                </a:lnTo>
                <a:lnTo>
                  <a:pt x="4415011" y="204774"/>
                </a:lnTo>
                <a:lnTo>
                  <a:pt x="4415011" y="245043"/>
                </a:lnTo>
                <a:close/>
              </a:path>
              <a:path w="4947285" h="416560">
                <a:moveTo>
                  <a:pt x="4540532" y="82680"/>
                </a:moveTo>
                <a:lnTo>
                  <a:pt x="4352465" y="82680"/>
                </a:lnTo>
                <a:lnTo>
                  <a:pt x="4352465" y="15850"/>
                </a:lnTo>
                <a:lnTo>
                  <a:pt x="4415011" y="15850"/>
                </a:lnTo>
                <a:lnTo>
                  <a:pt x="4415011" y="54835"/>
                </a:lnTo>
                <a:lnTo>
                  <a:pt x="4540532" y="54835"/>
                </a:lnTo>
                <a:lnTo>
                  <a:pt x="4540532" y="82680"/>
                </a:lnTo>
                <a:close/>
              </a:path>
              <a:path w="4947285" h="416560">
                <a:moveTo>
                  <a:pt x="4540532" y="150796"/>
                </a:moveTo>
                <a:lnTo>
                  <a:pt x="4475415" y="150796"/>
                </a:lnTo>
                <a:lnTo>
                  <a:pt x="4475415" y="109241"/>
                </a:lnTo>
                <a:lnTo>
                  <a:pt x="4540532" y="109241"/>
                </a:lnTo>
                <a:lnTo>
                  <a:pt x="4540532" y="150796"/>
                </a:lnTo>
                <a:close/>
              </a:path>
              <a:path w="4947285" h="416560">
                <a:moveTo>
                  <a:pt x="4540532" y="191494"/>
                </a:moveTo>
                <a:lnTo>
                  <a:pt x="4352465" y="191494"/>
                </a:lnTo>
                <a:lnTo>
                  <a:pt x="4352465" y="136230"/>
                </a:lnTo>
                <a:lnTo>
                  <a:pt x="4415011" y="136230"/>
                </a:lnTo>
                <a:lnTo>
                  <a:pt x="4415011" y="150796"/>
                </a:lnTo>
                <a:lnTo>
                  <a:pt x="4540532" y="150796"/>
                </a:lnTo>
                <a:lnTo>
                  <a:pt x="4540532" y="191494"/>
                </a:lnTo>
                <a:close/>
              </a:path>
              <a:path w="4947285" h="416560">
                <a:moveTo>
                  <a:pt x="4540532" y="294309"/>
                </a:moveTo>
                <a:lnTo>
                  <a:pt x="4475415" y="294309"/>
                </a:lnTo>
                <a:lnTo>
                  <a:pt x="4475415" y="204774"/>
                </a:lnTo>
                <a:lnTo>
                  <a:pt x="4540532" y="204774"/>
                </a:lnTo>
                <a:lnTo>
                  <a:pt x="4540532" y="294309"/>
                </a:lnTo>
                <a:close/>
              </a:path>
              <a:path w="4947285" h="416560">
                <a:moveTo>
                  <a:pt x="4546958" y="409120"/>
                </a:moveTo>
                <a:lnTo>
                  <a:pt x="4240224" y="409120"/>
                </a:lnTo>
                <a:lnTo>
                  <a:pt x="4240224" y="272889"/>
                </a:lnTo>
                <a:lnTo>
                  <a:pt x="4305341" y="272889"/>
                </a:lnTo>
                <a:lnTo>
                  <a:pt x="4305341" y="354714"/>
                </a:lnTo>
                <a:lnTo>
                  <a:pt x="4546958" y="354714"/>
                </a:lnTo>
                <a:lnTo>
                  <a:pt x="4546958" y="409120"/>
                </a:lnTo>
                <a:close/>
              </a:path>
              <a:path w="4947285" h="416560">
                <a:moveTo>
                  <a:pt x="4938142" y="50979"/>
                </a:moveTo>
                <a:lnTo>
                  <a:pt x="4873025" y="50979"/>
                </a:lnTo>
                <a:lnTo>
                  <a:pt x="4873025" y="11566"/>
                </a:lnTo>
                <a:lnTo>
                  <a:pt x="4938142" y="11566"/>
                </a:lnTo>
                <a:lnTo>
                  <a:pt x="4938142" y="50979"/>
                </a:lnTo>
                <a:close/>
              </a:path>
              <a:path w="4947285" h="416560">
                <a:moveTo>
                  <a:pt x="4606133" y="237761"/>
                </a:moveTo>
                <a:lnTo>
                  <a:pt x="4606133" y="182926"/>
                </a:lnTo>
                <a:lnTo>
                  <a:pt x="4666417" y="170870"/>
                </a:lnTo>
                <a:lnTo>
                  <a:pt x="4709270" y="148493"/>
                </a:lnTo>
                <a:lnTo>
                  <a:pt x="4734934" y="115272"/>
                </a:lnTo>
                <a:lnTo>
                  <a:pt x="4743649" y="70685"/>
                </a:lnTo>
                <a:lnTo>
                  <a:pt x="4615558" y="70685"/>
                </a:lnTo>
                <a:lnTo>
                  <a:pt x="4615558" y="15850"/>
                </a:lnTo>
                <a:lnTo>
                  <a:pt x="4808337" y="15850"/>
                </a:lnTo>
                <a:lnTo>
                  <a:pt x="4808337" y="50979"/>
                </a:lnTo>
                <a:lnTo>
                  <a:pt x="4938142" y="50979"/>
                </a:lnTo>
                <a:lnTo>
                  <a:pt x="4938142" y="104957"/>
                </a:lnTo>
                <a:lnTo>
                  <a:pt x="4803197" y="104957"/>
                </a:lnTo>
                <a:lnTo>
                  <a:pt x="4786444" y="150148"/>
                </a:lnTo>
                <a:lnTo>
                  <a:pt x="4758321" y="185386"/>
                </a:lnTo>
                <a:lnTo>
                  <a:pt x="4718867" y="211310"/>
                </a:lnTo>
                <a:lnTo>
                  <a:pt x="4668124" y="228555"/>
                </a:lnTo>
                <a:lnTo>
                  <a:pt x="4606133" y="237761"/>
                </a:lnTo>
                <a:close/>
              </a:path>
              <a:path w="4947285" h="416560">
                <a:moveTo>
                  <a:pt x="4938142" y="240760"/>
                </a:moveTo>
                <a:lnTo>
                  <a:pt x="4873025" y="240760"/>
                </a:lnTo>
                <a:lnTo>
                  <a:pt x="4873025" y="191494"/>
                </a:lnTo>
                <a:lnTo>
                  <a:pt x="4796771" y="191494"/>
                </a:lnTo>
                <a:lnTo>
                  <a:pt x="4796771" y="137515"/>
                </a:lnTo>
                <a:lnTo>
                  <a:pt x="4873025" y="137515"/>
                </a:lnTo>
                <a:lnTo>
                  <a:pt x="4873025" y="104957"/>
                </a:lnTo>
                <a:lnTo>
                  <a:pt x="4938142" y="104957"/>
                </a:lnTo>
                <a:lnTo>
                  <a:pt x="4938142" y="240760"/>
                </a:lnTo>
                <a:close/>
              </a:path>
              <a:path w="4947285" h="416560">
                <a:moveTo>
                  <a:pt x="4790345" y="416403"/>
                </a:moveTo>
                <a:lnTo>
                  <a:pt x="4723193" y="410727"/>
                </a:lnTo>
                <a:lnTo>
                  <a:pt x="4668251" y="390271"/>
                </a:lnTo>
                <a:lnTo>
                  <a:pt x="4635599" y="348160"/>
                </a:lnTo>
                <a:lnTo>
                  <a:pt x="4633122" y="329010"/>
                </a:lnTo>
                <a:lnTo>
                  <a:pt x="4635599" y="309866"/>
                </a:lnTo>
                <a:lnTo>
                  <a:pt x="4668251" y="268177"/>
                </a:lnTo>
                <a:lnTo>
                  <a:pt x="4723193" y="247507"/>
                </a:lnTo>
                <a:lnTo>
                  <a:pt x="4790345" y="241616"/>
                </a:lnTo>
                <a:lnTo>
                  <a:pt x="4824543" y="242995"/>
                </a:lnTo>
                <a:lnTo>
                  <a:pt x="4887156" y="255713"/>
                </a:lnTo>
                <a:lnTo>
                  <a:pt x="4926716" y="279610"/>
                </a:lnTo>
                <a:lnTo>
                  <a:pt x="4938758" y="296023"/>
                </a:lnTo>
                <a:lnTo>
                  <a:pt x="4790345" y="296023"/>
                </a:lnTo>
                <a:lnTo>
                  <a:pt x="4766575" y="296712"/>
                </a:lnTo>
                <a:lnTo>
                  <a:pt x="4725944" y="303071"/>
                </a:lnTo>
                <a:lnTo>
                  <a:pt x="4698239" y="320442"/>
                </a:lnTo>
                <a:lnTo>
                  <a:pt x="4698239" y="338006"/>
                </a:lnTo>
                <a:lnTo>
                  <a:pt x="4744774" y="359212"/>
                </a:lnTo>
                <a:lnTo>
                  <a:pt x="4790345" y="361996"/>
                </a:lnTo>
                <a:lnTo>
                  <a:pt x="4938777" y="361996"/>
                </a:lnTo>
                <a:lnTo>
                  <a:pt x="4937660" y="364620"/>
                </a:lnTo>
                <a:lnTo>
                  <a:pt x="4887156" y="402667"/>
                </a:lnTo>
                <a:lnTo>
                  <a:pt x="4824543" y="415091"/>
                </a:lnTo>
                <a:lnTo>
                  <a:pt x="4790345" y="416403"/>
                </a:lnTo>
                <a:close/>
              </a:path>
              <a:path w="4947285" h="416560">
                <a:moveTo>
                  <a:pt x="4938777" y="361996"/>
                </a:moveTo>
                <a:lnTo>
                  <a:pt x="4790345" y="361996"/>
                </a:lnTo>
                <a:lnTo>
                  <a:pt x="4813927" y="361367"/>
                </a:lnTo>
                <a:lnTo>
                  <a:pt x="4835701" y="359212"/>
                </a:lnTo>
                <a:lnTo>
                  <a:pt x="4854504" y="355129"/>
                </a:lnTo>
                <a:lnTo>
                  <a:pt x="4869170" y="348716"/>
                </a:lnTo>
                <a:lnTo>
                  <a:pt x="4877738" y="343575"/>
                </a:lnTo>
                <a:lnTo>
                  <a:pt x="4882022" y="338006"/>
                </a:lnTo>
                <a:lnTo>
                  <a:pt x="4882022" y="320442"/>
                </a:lnTo>
                <a:lnTo>
                  <a:pt x="4835701" y="298968"/>
                </a:lnTo>
                <a:lnTo>
                  <a:pt x="4790345" y="296023"/>
                </a:lnTo>
                <a:lnTo>
                  <a:pt x="4938758" y="296023"/>
                </a:lnTo>
                <a:lnTo>
                  <a:pt x="4944668" y="309866"/>
                </a:lnTo>
                <a:lnTo>
                  <a:pt x="4947138" y="329010"/>
                </a:lnTo>
                <a:lnTo>
                  <a:pt x="4944668" y="348160"/>
                </a:lnTo>
                <a:lnTo>
                  <a:pt x="4938777" y="361996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904" y="1354796"/>
            <a:ext cx="786130" cy="125095"/>
          </a:xfrm>
          <a:custGeom>
            <a:avLst/>
            <a:gdLst/>
            <a:ahLst/>
            <a:cxnLst/>
            <a:rect l="l" t="t" r="r" b="b"/>
            <a:pathLst>
              <a:path w="786130" h="125094">
                <a:moveTo>
                  <a:pt x="785812" y="125015"/>
                </a:moveTo>
                <a:lnTo>
                  <a:pt x="0" y="125015"/>
                </a:lnTo>
                <a:lnTo>
                  <a:pt x="0" y="0"/>
                </a:lnTo>
                <a:lnTo>
                  <a:pt x="785812" y="0"/>
                </a:lnTo>
                <a:lnTo>
                  <a:pt x="785812" y="125015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2911" y="811263"/>
            <a:ext cx="589280" cy="419100"/>
          </a:xfrm>
          <a:custGeom>
            <a:avLst/>
            <a:gdLst/>
            <a:ahLst/>
            <a:cxnLst/>
            <a:rect l="l" t="t" r="r" b="b"/>
            <a:pathLst>
              <a:path w="589280" h="419100">
                <a:moveTo>
                  <a:pt x="136946" y="419022"/>
                </a:moveTo>
                <a:lnTo>
                  <a:pt x="98195" y="413043"/>
                </a:lnTo>
                <a:lnTo>
                  <a:pt x="37578" y="365621"/>
                </a:lnTo>
                <a:lnTo>
                  <a:pt x="17196" y="324451"/>
                </a:lnTo>
                <a:lnTo>
                  <a:pt x="4422" y="271823"/>
                </a:lnTo>
                <a:lnTo>
                  <a:pt x="0" y="207874"/>
                </a:lnTo>
                <a:lnTo>
                  <a:pt x="4422" y="143978"/>
                </a:lnTo>
                <a:lnTo>
                  <a:pt x="17196" y="91903"/>
                </a:lnTo>
                <a:lnTo>
                  <a:pt x="37578" y="51559"/>
                </a:lnTo>
                <a:lnTo>
                  <a:pt x="64825" y="22854"/>
                </a:lnTo>
                <a:lnTo>
                  <a:pt x="136946" y="0"/>
                </a:lnTo>
                <a:lnTo>
                  <a:pt x="175466" y="5736"/>
                </a:lnTo>
                <a:lnTo>
                  <a:pt x="208682" y="22975"/>
                </a:lnTo>
                <a:lnTo>
                  <a:pt x="235836" y="51764"/>
                </a:lnTo>
                <a:lnTo>
                  <a:pt x="241090" y="62198"/>
                </a:lnTo>
                <a:lnTo>
                  <a:pt x="136946" y="62198"/>
                </a:lnTo>
                <a:lnTo>
                  <a:pt x="112666" y="69078"/>
                </a:lnTo>
                <a:lnTo>
                  <a:pt x="93298" y="92684"/>
                </a:lnTo>
                <a:lnTo>
                  <a:pt x="80476" y="137466"/>
                </a:lnTo>
                <a:lnTo>
                  <a:pt x="75838" y="207874"/>
                </a:lnTo>
                <a:lnTo>
                  <a:pt x="80476" y="278939"/>
                </a:lnTo>
                <a:lnTo>
                  <a:pt x="93298" y="324633"/>
                </a:lnTo>
                <a:lnTo>
                  <a:pt x="112666" y="349049"/>
                </a:lnTo>
                <a:lnTo>
                  <a:pt x="136946" y="356278"/>
                </a:lnTo>
                <a:lnTo>
                  <a:pt x="240451" y="356278"/>
                </a:lnTo>
                <a:lnTo>
                  <a:pt x="235836" y="365621"/>
                </a:lnTo>
                <a:lnTo>
                  <a:pt x="208682" y="395197"/>
                </a:lnTo>
                <a:lnTo>
                  <a:pt x="175466" y="413043"/>
                </a:lnTo>
                <a:lnTo>
                  <a:pt x="136946" y="419022"/>
                </a:lnTo>
                <a:close/>
              </a:path>
              <a:path w="589280" h="419100">
                <a:moveTo>
                  <a:pt x="240451" y="356278"/>
                </a:moveTo>
                <a:lnTo>
                  <a:pt x="136946" y="356278"/>
                </a:lnTo>
                <a:lnTo>
                  <a:pt x="160910" y="349049"/>
                </a:lnTo>
                <a:lnTo>
                  <a:pt x="180116" y="324633"/>
                </a:lnTo>
                <a:lnTo>
                  <a:pt x="192878" y="278939"/>
                </a:lnTo>
                <a:lnTo>
                  <a:pt x="197508" y="207874"/>
                </a:lnTo>
                <a:lnTo>
                  <a:pt x="192878" y="137466"/>
                </a:lnTo>
                <a:lnTo>
                  <a:pt x="180116" y="92684"/>
                </a:lnTo>
                <a:lnTo>
                  <a:pt x="160910" y="69078"/>
                </a:lnTo>
                <a:lnTo>
                  <a:pt x="136946" y="62198"/>
                </a:lnTo>
                <a:lnTo>
                  <a:pt x="241090" y="62198"/>
                </a:lnTo>
                <a:lnTo>
                  <a:pt x="256170" y="92146"/>
                </a:lnTo>
                <a:lnTo>
                  <a:pt x="268926" y="144167"/>
                </a:lnTo>
                <a:lnTo>
                  <a:pt x="273346" y="207874"/>
                </a:lnTo>
                <a:lnTo>
                  <a:pt x="268926" y="271823"/>
                </a:lnTo>
                <a:lnTo>
                  <a:pt x="256170" y="324451"/>
                </a:lnTo>
                <a:lnTo>
                  <a:pt x="240451" y="356278"/>
                </a:lnTo>
                <a:close/>
              </a:path>
              <a:path w="589280" h="419100">
                <a:moveTo>
                  <a:pt x="364462" y="98754"/>
                </a:moveTo>
                <a:lnTo>
                  <a:pt x="323542" y="49649"/>
                </a:lnTo>
                <a:lnTo>
                  <a:pt x="350523" y="29002"/>
                </a:lnTo>
                <a:lnTo>
                  <a:pt x="379398" y="13367"/>
                </a:lnTo>
                <a:lnTo>
                  <a:pt x="410625" y="3461"/>
                </a:lnTo>
                <a:lnTo>
                  <a:pt x="444665" y="0"/>
                </a:lnTo>
                <a:lnTo>
                  <a:pt x="498041" y="7050"/>
                </a:lnTo>
                <a:lnTo>
                  <a:pt x="539396" y="27757"/>
                </a:lnTo>
                <a:lnTo>
                  <a:pt x="566122" y="61456"/>
                </a:lnTo>
                <a:lnTo>
                  <a:pt x="566387" y="62744"/>
                </a:lnTo>
                <a:lnTo>
                  <a:pt x="440846" y="62744"/>
                </a:lnTo>
                <a:lnTo>
                  <a:pt x="420088" y="65531"/>
                </a:lnTo>
                <a:lnTo>
                  <a:pt x="400813" y="72769"/>
                </a:lnTo>
                <a:lnTo>
                  <a:pt x="382458" y="83997"/>
                </a:lnTo>
                <a:lnTo>
                  <a:pt x="364462" y="98754"/>
                </a:lnTo>
                <a:close/>
              </a:path>
              <a:path w="589280" h="419100">
                <a:moveTo>
                  <a:pt x="574374" y="353550"/>
                </a:moveTo>
                <a:lnTo>
                  <a:pt x="439209" y="353550"/>
                </a:lnTo>
                <a:lnTo>
                  <a:pt x="467214" y="349833"/>
                </a:lnTo>
                <a:lnTo>
                  <a:pt x="488927" y="338955"/>
                </a:lnTo>
                <a:lnTo>
                  <a:pt x="502968" y="321325"/>
                </a:lnTo>
                <a:lnTo>
                  <a:pt x="507955" y="297353"/>
                </a:lnTo>
                <a:lnTo>
                  <a:pt x="502917" y="270490"/>
                </a:lnTo>
                <a:lnTo>
                  <a:pt x="485245" y="250226"/>
                </a:lnTo>
                <a:lnTo>
                  <a:pt x="451102" y="237430"/>
                </a:lnTo>
                <a:lnTo>
                  <a:pt x="396652" y="232972"/>
                </a:lnTo>
                <a:lnTo>
                  <a:pt x="396652" y="175138"/>
                </a:lnTo>
                <a:lnTo>
                  <a:pt x="443301" y="170568"/>
                </a:lnTo>
                <a:lnTo>
                  <a:pt x="473582" y="157815"/>
                </a:lnTo>
                <a:lnTo>
                  <a:pt x="489950" y="138310"/>
                </a:lnTo>
                <a:lnTo>
                  <a:pt x="494861" y="113485"/>
                </a:lnTo>
                <a:lnTo>
                  <a:pt x="491255" y="92283"/>
                </a:lnTo>
                <a:lnTo>
                  <a:pt x="480743" y="76452"/>
                </a:lnTo>
                <a:lnTo>
                  <a:pt x="463787" y="66452"/>
                </a:lnTo>
                <a:lnTo>
                  <a:pt x="440846" y="62744"/>
                </a:lnTo>
                <a:lnTo>
                  <a:pt x="566387" y="62744"/>
                </a:lnTo>
                <a:lnTo>
                  <a:pt x="575610" y="107483"/>
                </a:lnTo>
                <a:lnTo>
                  <a:pt x="571100" y="137926"/>
                </a:lnTo>
                <a:lnTo>
                  <a:pt x="557946" y="163612"/>
                </a:lnTo>
                <a:lnTo>
                  <a:pt x="536710" y="184285"/>
                </a:lnTo>
                <a:lnTo>
                  <a:pt x="507955" y="199690"/>
                </a:lnTo>
                <a:lnTo>
                  <a:pt x="507955" y="202418"/>
                </a:lnTo>
                <a:lnTo>
                  <a:pt x="539907" y="215785"/>
                </a:lnTo>
                <a:lnTo>
                  <a:pt x="565516" y="236927"/>
                </a:lnTo>
                <a:lnTo>
                  <a:pt x="582532" y="265640"/>
                </a:lnTo>
                <a:lnTo>
                  <a:pt x="588704" y="301718"/>
                </a:lnTo>
                <a:lnTo>
                  <a:pt x="581337" y="342411"/>
                </a:lnTo>
                <a:lnTo>
                  <a:pt x="574374" y="353550"/>
                </a:lnTo>
                <a:close/>
              </a:path>
              <a:path w="589280" h="419100">
                <a:moveTo>
                  <a:pt x="446848" y="419022"/>
                </a:moveTo>
                <a:lnTo>
                  <a:pt x="402765" y="414768"/>
                </a:lnTo>
                <a:lnTo>
                  <a:pt x="365894" y="402995"/>
                </a:lnTo>
                <a:lnTo>
                  <a:pt x="335673" y="385186"/>
                </a:lnTo>
                <a:lnTo>
                  <a:pt x="311538" y="362825"/>
                </a:lnTo>
                <a:lnTo>
                  <a:pt x="349185" y="312084"/>
                </a:lnTo>
                <a:lnTo>
                  <a:pt x="368238" y="328461"/>
                </a:lnTo>
                <a:lnTo>
                  <a:pt x="389491" y="341615"/>
                </a:lnTo>
                <a:lnTo>
                  <a:pt x="413097" y="350370"/>
                </a:lnTo>
                <a:lnTo>
                  <a:pt x="439209" y="353550"/>
                </a:lnTo>
                <a:lnTo>
                  <a:pt x="574374" y="353550"/>
                </a:lnTo>
                <a:lnTo>
                  <a:pt x="560927" y="375064"/>
                </a:lnTo>
                <a:lnTo>
                  <a:pt x="530015" y="399101"/>
                </a:lnTo>
                <a:lnTo>
                  <a:pt x="491142" y="413946"/>
                </a:lnTo>
                <a:lnTo>
                  <a:pt x="446848" y="419022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174" y="6189528"/>
            <a:ext cx="951149" cy="9065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6162" y="6132235"/>
            <a:ext cx="716821" cy="9856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1450" y="2274985"/>
            <a:ext cx="1996375" cy="2672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2253" y="2219366"/>
            <a:ext cx="2087809" cy="27837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5700" y="5861412"/>
            <a:ext cx="1078604" cy="11896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33754" y="4911242"/>
            <a:ext cx="736275" cy="7362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912319" y="4902641"/>
            <a:ext cx="792900" cy="7929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3973" y="4814065"/>
            <a:ext cx="844627" cy="8446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33754" y="6222670"/>
            <a:ext cx="697420" cy="6974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103973" y="6148638"/>
            <a:ext cx="834026" cy="8340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912319" y="6194656"/>
            <a:ext cx="792900" cy="7929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109811" y="3488955"/>
            <a:ext cx="575945" cy="425450"/>
          </a:xfrm>
          <a:custGeom>
            <a:avLst/>
            <a:gdLst/>
            <a:ahLst/>
            <a:cxnLst/>
            <a:rect l="l" t="t" r="r" b="b"/>
            <a:pathLst>
              <a:path w="575945" h="425450">
                <a:moveTo>
                  <a:pt x="331461" y="425439"/>
                </a:moveTo>
                <a:lnTo>
                  <a:pt x="295679" y="411702"/>
                </a:lnTo>
                <a:lnTo>
                  <a:pt x="273177" y="376208"/>
                </a:lnTo>
                <a:lnTo>
                  <a:pt x="273043" y="368290"/>
                </a:lnTo>
                <a:lnTo>
                  <a:pt x="273241" y="359574"/>
                </a:lnTo>
                <a:lnTo>
                  <a:pt x="293357" y="325865"/>
                </a:lnTo>
                <a:lnTo>
                  <a:pt x="332850" y="285703"/>
                </a:lnTo>
                <a:lnTo>
                  <a:pt x="346701" y="273043"/>
                </a:lnTo>
                <a:lnTo>
                  <a:pt x="63285" y="272953"/>
                </a:lnTo>
                <a:lnTo>
                  <a:pt x="23578" y="263816"/>
                </a:lnTo>
                <a:lnTo>
                  <a:pt x="138" y="226133"/>
                </a:lnTo>
                <a:lnTo>
                  <a:pt x="0" y="212719"/>
                </a:lnTo>
                <a:lnTo>
                  <a:pt x="133" y="199305"/>
                </a:lnTo>
                <a:lnTo>
                  <a:pt x="17977" y="165254"/>
                </a:lnTo>
                <a:lnTo>
                  <a:pt x="62922" y="152485"/>
                </a:lnTo>
                <a:lnTo>
                  <a:pt x="346701" y="152396"/>
                </a:lnTo>
                <a:lnTo>
                  <a:pt x="315587" y="122551"/>
                </a:lnTo>
                <a:lnTo>
                  <a:pt x="286477" y="91923"/>
                </a:lnTo>
                <a:lnTo>
                  <a:pt x="273043" y="57148"/>
                </a:lnTo>
                <a:lnTo>
                  <a:pt x="273172" y="49231"/>
                </a:lnTo>
                <a:lnTo>
                  <a:pt x="295183" y="13736"/>
                </a:lnTo>
                <a:lnTo>
                  <a:pt x="331461" y="0"/>
                </a:lnTo>
                <a:lnTo>
                  <a:pt x="339031" y="124"/>
                </a:lnTo>
                <a:lnTo>
                  <a:pt x="374005" y="17263"/>
                </a:lnTo>
                <a:lnTo>
                  <a:pt x="575930" y="212719"/>
                </a:lnTo>
                <a:lnTo>
                  <a:pt x="396865" y="386705"/>
                </a:lnTo>
                <a:lnTo>
                  <a:pt x="359401" y="416867"/>
                </a:lnTo>
                <a:lnTo>
                  <a:pt x="339399" y="425305"/>
                </a:lnTo>
                <a:lnTo>
                  <a:pt x="331461" y="425439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2732" y="6370181"/>
            <a:ext cx="575945" cy="425450"/>
          </a:xfrm>
          <a:custGeom>
            <a:avLst/>
            <a:gdLst/>
            <a:ahLst/>
            <a:cxnLst/>
            <a:rect l="l" t="t" r="r" b="b"/>
            <a:pathLst>
              <a:path w="575945" h="425450">
                <a:moveTo>
                  <a:pt x="331461" y="425439"/>
                </a:moveTo>
                <a:lnTo>
                  <a:pt x="295679" y="411702"/>
                </a:lnTo>
                <a:lnTo>
                  <a:pt x="273177" y="376208"/>
                </a:lnTo>
                <a:lnTo>
                  <a:pt x="273043" y="368290"/>
                </a:lnTo>
                <a:lnTo>
                  <a:pt x="273241" y="359574"/>
                </a:lnTo>
                <a:lnTo>
                  <a:pt x="293357" y="325865"/>
                </a:lnTo>
                <a:lnTo>
                  <a:pt x="332850" y="285703"/>
                </a:lnTo>
                <a:lnTo>
                  <a:pt x="346701" y="273043"/>
                </a:lnTo>
                <a:lnTo>
                  <a:pt x="63285" y="272953"/>
                </a:lnTo>
                <a:lnTo>
                  <a:pt x="23578" y="263816"/>
                </a:lnTo>
                <a:lnTo>
                  <a:pt x="138" y="226133"/>
                </a:lnTo>
                <a:lnTo>
                  <a:pt x="0" y="212719"/>
                </a:lnTo>
                <a:lnTo>
                  <a:pt x="133" y="199305"/>
                </a:lnTo>
                <a:lnTo>
                  <a:pt x="17977" y="165254"/>
                </a:lnTo>
                <a:lnTo>
                  <a:pt x="62922" y="152485"/>
                </a:lnTo>
                <a:lnTo>
                  <a:pt x="346701" y="152396"/>
                </a:lnTo>
                <a:lnTo>
                  <a:pt x="315587" y="122551"/>
                </a:lnTo>
                <a:lnTo>
                  <a:pt x="286477" y="91923"/>
                </a:lnTo>
                <a:lnTo>
                  <a:pt x="273043" y="57148"/>
                </a:lnTo>
                <a:lnTo>
                  <a:pt x="273172" y="49231"/>
                </a:lnTo>
                <a:lnTo>
                  <a:pt x="295183" y="13736"/>
                </a:lnTo>
                <a:lnTo>
                  <a:pt x="331461" y="0"/>
                </a:lnTo>
                <a:lnTo>
                  <a:pt x="339031" y="124"/>
                </a:lnTo>
                <a:lnTo>
                  <a:pt x="374005" y="17263"/>
                </a:lnTo>
                <a:lnTo>
                  <a:pt x="575930" y="212719"/>
                </a:lnTo>
                <a:lnTo>
                  <a:pt x="396865" y="386705"/>
                </a:lnTo>
                <a:lnTo>
                  <a:pt x="359401" y="416867"/>
                </a:lnTo>
                <a:lnTo>
                  <a:pt x="339399" y="425305"/>
                </a:lnTo>
                <a:lnTo>
                  <a:pt x="331461" y="425439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50051" y="7803604"/>
            <a:ext cx="1548171" cy="158385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90071" y="5371926"/>
            <a:ext cx="1246675" cy="88254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2551498" y="5924016"/>
            <a:ext cx="575945" cy="425450"/>
          </a:xfrm>
          <a:custGeom>
            <a:avLst/>
            <a:gdLst/>
            <a:ahLst/>
            <a:cxnLst/>
            <a:rect l="l" t="t" r="r" b="b"/>
            <a:pathLst>
              <a:path w="575944" h="425450">
                <a:moveTo>
                  <a:pt x="331461" y="425439"/>
                </a:moveTo>
                <a:lnTo>
                  <a:pt x="295679" y="411702"/>
                </a:lnTo>
                <a:lnTo>
                  <a:pt x="273177" y="376208"/>
                </a:lnTo>
                <a:lnTo>
                  <a:pt x="273043" y="368290"/>
                </a:lnTo>
                <a:lnTo>
                  <a:pt x="273241" y="359574"/>
                </a:lnTo>
                <a:lnTo>
                  <a:pt x="293357" y="325865"/>
                </a:lnTo>
                <a:lnTo>
                  <a:pt x="332850" y="285703"/>
                </a:lnTo>
                <a:lnTo>
                  <a:pt x="346701" y="273043"/>
                </a:lnTo>
                <a:lnTo>
                  <a:pt x="63285" y="272953"/>
                </a:lnTo>
                <a:lnTo>
                  <a:pt x="23578" y="263816"/>
                </a:lnTo>
                <a:lnTo>
                  <a:pt x="138" y="226133"/>
                </a:lnTo>
                <a:lnTo>
                  <a:pt x="0" y="212719"/>
                </a:lnTo>
                <a:lnTo>
                  <a:pt x="133" y="199305"/>
                </a:lnTo>
                <a:lnTo>
                  <a:pt x="17977" y="165254"/>
                </a:lnTo>
                <a:lnTo>
                  <a:pt x="62922" y="152485"/>
                </a:lnTo>
                <a:lnTo>
                  <a:pt x="346701" y="152396"/>
                </a:lnTo>
                <a:lnTo>
                  <a:pt x="315587" y="122551"/>
                </a:lnTo>
                <a:lnTo>
                  <a:pt x="286477" y="91923"/>
                </a:lnTo>
                <a:lnTo>
                  <a:pt x="273043" y="57148"/>
                </a:lnTo>
                <a:lnTo>
                  <a:pt x="273172" y="49231"/>
                </a:lnTo>
                <a:lnTo>
                  <a:pt x="295183" y="13736"/>
                </a:lnTo>
                <a:lnTo>
                  <a:pt x="331461" y="0"/>
                </a:lnTo>
                <a:lnTo>
                  <a:pt x="339031" y="124"/>
                </a:lnTo>
                <a:lnTo>
                  <a:pt x="374005" y="17263"/>
                </a:lnTo>
                <a:lnTo>
                  <a:pt x="575930" y="212719"/>
                </a:lnTo>
                <a:lnTo>
                  <a:pt x="396865" y="386705"/>
                </a:lnTo>
                <a:lnTo>
                  <a:pt x="359401" y="416867"/>
                </a:lnTo>
                <a:lnTo>
                  <a:pt x="339399" y="425305"/>
                </a:lnTo>
                <a:lnTo>
                  <a:pt x="331461" y="425439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51498" y="8378400"/>
            <a:ext cx="575945" cy="425450"/>
          </a:xfrm>
          <a:custGeom>
            <a:avLst/>
            <a:gdLst/>
            <a:ahLst/>
            <a:cxnLst/>
            <a:rect l="l" t="t" r="r" b="b"/>
            <a:pathLst>
              <a:path w="575944" h="425450">
                <a:moveTo>
                  <a:pt x="331461" y="425439"/>
                </a:moveTo>
                <a:lnTo>
                  <a:pt x="295679" y="411702"/>
                </a:lnTo>
                <a:lnTo>
                  <a:pt x="273177" y="376208"/>
                </a:lnTo>
                <a:lnTo>
                  <a:pt x="273043" y="368290"/>
                </a:lnTo>
                <a:lnTo>
                  <a:pt x="273241" y="359574"/>
                </a:lnTo>
                <a:lnTo>
                  <a:pt x="293357" y="325865"/>
                </a:lnTo>
                <a:lnTo>
                  <a:pt x="332850" y="285703"/>
                </a:lnTo>
                <a:lnTo>
                  <a:pt x="346701" y="273043"/>
                </a:lnTo>
                <a:lnTo>
                  <a:pt x="63285" y="272953"/>
                </a:lnTo>
                <a:lnTo>
                  <a:pt x="23578" y="263816"/>
                </a:lnTo>
                <a:lnTo>
                  <a:pt x="138" y="226133"/>
                </a:lnTo>
                <a:lnTo>
                  <a:pt x="0" y="212719"/>
                </a:lnTo>
                <a:lnTo>
                  <a:pt x="133" y="199305"/>
                </a:lnTo>
                <a:lnTo>
                  <a:pt x="17977" y="165254"/>
                </a:lnTo>
                <a:lnTo>
                  <a:pt x="62922" y="152485"/>
                </a:lnTo>
                <a:lnTo>
                  <a:pt x="346701" y="152396"/>
                </a:lnTo>
                <a:lnTo>
                  <a:pt x="315587" y="122551"/>
                </a:lnTo>
                <a:lnTo>
                  <a:pt x="286477" y="91923"/>
                </a:lnTo>
                <a:lnTo>
                  <a:pt x="273043" y="57148"/>
                </a:lnTo>
                <a:lnTo>
                  <a:pt x="273172" y="49231"/>
                </a:lnTo>
                <a:lnTo>
                  <a:pt x="295183" y="13736"/>
                </a:lnTo>
                <a:lnTo>
                  <a:pt x="331461" y="0"/>
                </a:lnTo>
                <a:lnTo>
                  <a:pt x="339031" y="124"/>
                </a:lnTo>
                <a:lnTo>
                  <a:pt x="374005" y="17263"/>
                </a:lnTo>
                <a:lnTo>
                  <a:pt x="575930" y="212719"/>
                </a:lnTo>
                <a:lnTo>
                  <a:pt x="396865" y="386705"/>
                </a:lnTo>
                <a:lnTo>
                  <a:pt x="359401" y="416867"/>
                </a:lnTo>
                <a:lnTo>
                  <a:pt x="339399" y="425305"/>
                </a:lnTo>
                <a:lnTo>
                  <a:pt x="331461" y="425439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42848" y="2800261"/>
            <a:ext cx="810977" cy="81097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45071" y="2789817"/>
            <a:ext cx="500721" cy="933777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2648740" y="3394072"/>
            <a:ext cx="575945" cy="425450"/>
          </a:xfrm>
          <a:custGeom>
            <a:avLst/>
            <a:gdLst/>
            <a:ahLst/>
            <a:cxnLst/>
            <a:rect l="l" t="t" r="r" b="b"/>
            <a:pathLst>
              <a:path w="575944" h="425450">
                <a:moveTo>
                  <a:pt x="331461" y="425439"/>
                </a:moveTo>
                <a:lnTo>
                  <a:pt x="295679" y="411702"/>
                </a:lnTo>
                <a:lnTo>
                  <a:pt x="273177" y="376208"/>
                </a:lnTo>
                <a:lnTo>
                  <a:pt x="273043" y="368290"/>
                </a:lnTo>
                <a:lnTo>
                  <a:pt x="273241" y="359574"/>
                </a:lnTo>
                <a:lnTo>
                  <a:pt x="293357" y="325865"/>
                </a:lnTo>
                <a:lnTo>
                  <a:pt x="332850" y="285703"/>
                </a:lnTo>
                <a:lnTo>
                  <a:pt x="346701" y="273043"/>
                </a:lnTo>
                <a:lnTo>
                  <a:pt x="63285" y="272953"/>
                </a:lnTo>
                <a:lnTo>
                  <a:pt x="23578" y="263816"/>
                </a:lnTo>
                <a:lnTo>
                  <a:pt x="138" y="226133"/>
                </a:lnTo>
                <a:lnTo>
                  <a:pt x="0" y="212719"/>
                </a:lnTo>
                <a:lnTo>
                  <a:pt x="133" y="199305"/>
                </a:lnTo>
                <a:lnTo>
                  <a:pt x="17977" y="165254"/>
                </a:lnTo>
                <a:lnTo>
                  <a:pt x="62922" y="152485"/>
                </a:lnTo>
                <a:lnTo>
                  <a:pt x="346701" y="152396"/>
                </a:lnTo>
                <a:lnTo>
                  <a:pt x="315587" y="122551"/>
                </a:lnTo>
                <a:lnTo>
                  <a:pt x="286477" y="91923"/>
                </a:lnTo>
                <a:lnTo>
                  <a:pt x="273043" y="57148"/>
                </a:lnTo>
                <a:lnTo>
                  <a:pt x="273172" y="49231"/>
                </a:lnTo>
                <a:lnTo>
                  <a:pt x="295183" y="13736"/>
                </a:lnTo>
                <a:lnTo>
                  <a:pt x="331461" y="0"/>
                </a:lnTo>
                <a:lnTo>
                  <a:pt x="339031" y="124"/>
                </a:lnTo>
                <a:lnTo>
                  <a:pt x="374005" y="17263"/>
                </a:lnTo>
                <a:lnTo>
                  <a:pt x="575930" y="212719"/>
                </a:lnTo>
                <a:lnTo>
                  <a:pt x="396865" y="386705"/>
                </a:lnTo>
                <a:lnTo>
                  <a:pt x="359401" y="416867"/>
                </a:lnTo>
                <a:lnTo>
                  <a:pt x="339399" y="425305"/>
                </a:lnTo>
                <a:lnTo>
                  <a:pt x="331461" y="425439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6425" y="5249517"/>
            <a:ext cx="514984" cy="285115"/>
          </a:xfrm>
          <a:custGeom>
            <a:avLst/>
            <a:gdLst/>
            <a:ahLst/>
            <a:cxnLst/>
            <a:rect l="l" t="t" r="r" b="b"/>
            <a:pathLst>
              <a:path w="514985" h="285114">
                <a:moveTo>
                  <a:pt x="108899" y="213354"/>
                </a:moveTo>
                <a:lnTo>
                  <a:pt x="0" y="213354"/>
                </a:lnTo>
                <a:lnTo>
                  <a:pt x="0" y="26986"/>
                </a:lnTo>
                <a:lnTo>
                  <a:pt x="24764" y="26986"/>
                </a:lnTo>
                <a:lnTo>
                  <a:pt x="24764" y="96517"/>
                </a:lnTo>
                <a:lnTo>
                  <a:pt x="108899" y="96517"/>
                </a:lnTo>
                <a:lnTo>
                  <a:pt x="108899" y="117154"/>
                </a:lnTo>
                <a:lnTo>
                  <a:pt x="24764" y="117154"/>
                </a:lnTo>
                <a:lnTo>
                  <a:pt x="24764" y="192400"/>
                </a:lnTo>
                <a:lnTo>
                  <a:pt x="108899" y="192400"/>
                </a:lnTo>
                <a:lnTo>
                  <a:pt x="108899" y="213354"/>
                </a:lnTo>
                <a:close/>
              </a:path>
              <a:path w="514985" h="285114">
                <a:moveTo>
                  <a:pt x="108899" y="96517"/>
                </a:moveTo>
                <a:lnTo>
                  <a:pt x="84452" y="96517"/>
                </a:lnTo>
                <a:lnTo>
                  <a:pt x="84452" y="26986"/>
                </a:lnTo>
                <a:lnTo>
                  <a:pt x="108899" y="26986"/>
                </a:lnTo>
                <a:lnTo>
                  <a:pt x="108899" y="96517"/>
                </a:lnTo>
                <a:close/>
              </a:path>
              <a:path w="514985" h="285114">
                <a:moveTo>
                  <a:pt x="108899" y="192400"/>
                </a:moveTo>
                <a:lnTo>
                  <a:pt x="84452" y="192400"/>
                </a:lnTo>
                <a:lnTo>
                  <a:pt x="84452" y="117154"/>
                </a:lnTo>
                <a:lnTo>
                  <a:pt x="108899" y="117154"/>
                </a:lnTo>
                <a:lnTo>
                  <a:pt x="108899" y="192400"/>
                </a:lnTo>
                <a:close/>
              </a:path>
              <a:path w="514985" h="285114">
                <a:moveTo>
                  <a:pt x="231769" y="112709"/>
                </a:moveTo>
                <a:lnTo>
                  <a:pt x="207004" y="112709"/>
                </a:lnTo>
                <a:lnTo>
                  <a:pt x="207004" y="0"/>
                </a:lnTo>
                <a:lnTo>
                  <a:pt x="231769" y="0"/>
                </a:lnTo>
                <a:lnTo>
                  <a:pt x="231769" y="112709"/>
                </a:lnTo>
                <a:close/>
              </a:path>
              <a:path w="514985" h="285114">
                <a:moveTo>
                  <a:pt x="168588" y="270820"/>
                </a:moveTo>
                <a:lnTo>
                  <a:pt x="144141" y="270820"/>
                </a:lnTo>
                <a:lnTo>
                  <a:pt x="144141" y="6349"/>
                </a:lnTo>
                <a:lnTo>
                  <a:pt x="168588" y="6349"/>
                </a:lnTo>
                <a:lnTo>
                  <a:pt x="168588" y="112709"/>
                </a:lnTo>
                <a:lnTo>
                  <a:pt x="231769" y="112709"/>
                </a:lnTo>
                <a:lnTo>
                  <a:pt x="231769" y="133981"/>
                </a:lnTo>
                <a:lnTo>
                  <a:pt x="168588" y="133981"/>
                </a:lnTo>
                <a:lnTo>
                  <a:pt x="168588" y="270820"/>
                </a:lnTo>
                <a:close/>
              </a:path>
              <a:path w="514985" h="285114">
                <a:moveTo>
                  <a:pt x="231769" y="284790"/>
                </a:moveTo>
                <a:lnTo>
                  <a:pt x="207004" y="284790"/>
                </a:lnTo>
                <a:lnTo>
                  <a:pt x="207004" y="133981"/>
                </a:lnTo>
                <a:lnTo>
                  <a:pt x="231769" y="133981"/>
                </a:lnTo>
                <a:lnTo>
                  <a:pt x="231769" y="284790"/>
                </a:lnTo>
                <a:close/>
              </a:path>
              <a:path w="514985" h="285114">
                <a:moveTo>
                  <a:pt x="513384" y="52386"/>
                </a:moveTo>
                <a:lnTo>
                  <a:pt x="487032" y="52386"/>
                </a:lnTo>
                <a:lnTo>
                  <a:pt x="487032" y="317"/>
                </a:lnTo>
                <a:lnTo>
                  <a:pt x="513384" y="317"/>
                </a:lnTo>
                <a:lnTo>
                  <a:pt x="513384" y="52386"/>
                </a:lnTo>
                <a:close/>
              </a:path>
              <a:path w="514985" h="285114">
                <a:moveTo>
                  <a:pt x="293045" y="170493"/>
                </a:moveTo>
                <a:lnTo>
                  <a:pt x="282567" y="149856"/>
                </a:lnTo>
                <a:lnTo>
                  <a:pt x="328519" y="131436"/>
                </a:lnTo>
                <a:lnTo>
                  <a:pt x="363726" y="107034"/>
                </a:lnTo>
                <a:lnTo>
                  <a:pt x="387087" y="77215"/>
                </a:lnTo>
                <a:lnTo>
                  <a:pt x="397500" y="42543"/>
                </a:lnTo>
                <a:lnTo>
                  <a:pt x="297172" y="42543"/>
                </a:lnTo>
                <a:lnTo>
                  <a:pt x="297172" y="21589"/>
                </a:lnTo>
                <a:lnTo>
                  <a:pt x="425756" y="21589"/>
                </a:lnTo>
                <a:lnTo>
                  <a:pt x="425528" y="29437"/>
                </a:lnTo>
                <a:lnTo>
                  <a:pt x="424883" y="37225"/>
                </a:lnTo>
                <a:lnTo>
                  <a:pt x="423881" y="44895"/>
                </a:lnTo>
                <a:lnTo>
                  <a:pt x="422581" y="52386"/>
                </a:lnTo>
                <a:lnTo>
                  <a:pt x="513384" y="52386"/>
                </a:lnTo>
                <a:lnTo>
                  <a:pt x="513384" y="73658"/>
                </a:lnTo>
                <a:lnTo>
                  <a:pt x="415914" y="73658"/>
                </a:lnTo>
                <a:lnTo>
                  <a:pt x="397564" y="105576"/>
                </a:lnTo>
                <a:lnTo>
                  <a:pt x="370552" y="132552"/>
                </a:lnTo>
                <a:lnTo>
                  <a:pt x="335504" y="154291"/>
                </a:lnTo>
                <a:lnTo>
                  <a:pt x="293045" y="170493"/>
                </a:lnTo>
                <a:close/>
              </a:path>
              <a:path w="514985" h="285114">
                <a:moveTo>
                  <a:pt x="513384" y="170493"/>
                </a:moveTo>
                <a:lnTo>
                  <a:pt x="487032" y="170493"/>
                </a:lnTo>
                <a:lnTo>
                  <a:pt x="487032" y="133029"/>
                </a:lnTo>
                <a:lnTo>
                  <a:pt x="412422" y="133029"/>
                </a:lnTo>
                <a:lnTo>
                  <a:pt x="412422" y="111757"/>
                </a:lnTo>
                <a:lnTo>
                  <a:pt x="487032" y="111757"/>
                </a:lnTo>
                <a:lnTo>
                  <a:pt x="487032" y="73658"/>
                </a:lnTo>
                <a:lnTo>
                  <a:pt x="513384" y="73658"/>
                </a:lnTo>
                <a:lnTo>
                  <a:pt x="513384" y="170493"/>
                </a:lnTo>
                <a:close/>
              </a:path>
              <a:path w="514985" h="285114">
                <a:moveTo>
                  <a:pt x="420359" y="283520"/>
                </a:moveTo>
                <a:lnTo>
                  <a:pt x="381382" y="279760"/>
                </a:lnTo>
                <a:lnTo>
                  <a:pt x="351662" y="268915"/>
                </a:lnTo>
                <a:lnTo>
                  <a:pt x="332716" y="251642"/>
                </a:lnTo>
                <a:lnTo>
                  <a:pt x="326064" y="228594"/>
                </a:lnTo>
                <a:lnTo>
                  <a:pt x="332716" y="205546"/>
                </a:lnTo>
                <a:lnTo>
                  <a:pt x="351662" y="188272"/>
                </a:lnTo>
                <a:lnTo>
                  <a:pt x="381382" y="177428"/>
                </a:lnTo>
                <a:lnTo>
                  <a:pt x="420359" y="173668"/>
                </a:lnTo>
                <a:lnTo>
                  <a:pt x="459336" y="177428"/>
                </a:lnTo>
                <a:lnTo>
                  <a:pt x="489056" y="188272"/>
                </a:lnTo>
                <a:lnTo>
                  <a:pt x="495673" y="194305"/>
                </a:lnTo>
                <a:lnTo>
                  <a:pt x="420359" y="194305"/>
                </a:lnTo>
                <a:lnTo>
                  <a:pt x="391963" y="196671"/>
                </a:lnTo>
                <a:lnTo>
                  <a:pt x="370354" y="203472"/>
                </a:lnTo>
                <a:lnTo>
                  <a:pt x="356603" y="214262"/>
                </a:lnTo>
                <a:lnTo>
                  <a:pt x="351781" y="228594"/>
                </a:lnTo>
                <a:lnTo>
                  <a:pt x="356603" y="243109"/>
                </a:lnTo>
                <a:lnTo>
                  <a:pt x="370354" y="253993"/>
                </a:lnTo>
                <a:lnTo>
                  <a:pt x="391963" y="260829"/>
                </a:lnTo>
                <a:lnTo>
                  <a:pt x="420359" y="263200"/>
                </a:lnTo>
                <a:lnTo>
                  <a:pt x="495324" y="263200"/>
                </a:lnTo>
                <a:lnTo>
                  <a:pt x="489056" y="268915"/>
                </a:lnTo>
                <a:lnTo>
                  <a:pt x="459336" y="279760"/>
                </a:lnTo>
                <a:lnTo>
                  <a:pt x="420359" y="283520"/>
                </a:lnTo>
                <a:close/>
              </a:path>
              <a:path w="514985" h="285114">
                <a:moveTo>
                  <a:pt x="495324" y="263200"/>
                </a:moveTo>
                <a:lnTo>
                  <a:pt x="420359" y="263200"/>
                </a:lnTo>
                <a:lnTo>
                  <a:pt x="448755" y="260829"/>
                </a:lnTo>
                <a:lnTo>
                  <a:pt x="470364" y="253993"/>
                </a:lnTo>
                <a:lnTo>
                  <a:pt x="484115" y="243109"/>
                </a:lnTo>
                <a:lnTo>
                  <a:pt x="488937" y="228594"/>
                </a:lnTo>
                <a:lnTo>
                  <a:pt x="484115" y="214262"/>
                </a:lnTo>
                <a:lnTo>
                  <a:pt x="470364" y="203472"/>
                </a:lnTo>
                <a:lnTo>
                  <a:pt x="448755" y="196671"/>
                </a:lnTo>
                <a:lnTo>
                  <a:pt x="420359" y="194305"/>
                </a:lnTo>
                <a:lnTo>
                  <a:pt x="495673" y="194305"/>
                </a:lnTo>
                <a:lnTo>
                  <a:pt x="508002" y="205546"/>
                </a:lnTo>
                <a:lnTo>
                  <a:pt x="514654" y="228594"/>
                </a:lnTo>
                <a:lnTo>
                  <a:pt x="508002" y="251642"/>
                </a:lnTo>
                <a:lnTo>
                  <a:pt x="495324" y="26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4322" y="7387021"/>
            <a:ext cx="1101725" cy="285750"/>
          </a:xfrm>
          <a:custGeom>
            <a:avLst/>
            <a:gdLst/>
            <a:ahLst/>
            <a:cxnLst/>
            <a:rect l="l" t="t" r="r" b="b"/>
            <a:pathLst>
              <a:path w="1101725" h="285750">
                <a:moveTo>
                  <a:pt x="233039" y="28891"/>
                </a:moveTo>
                <a:lnTo>
                  <a:pt x="24129" y="28891"/>
                </a:lnTo>
                <a:lnTo>
                  <a:pt x="24129" y="8889"/>
                </a:lnTo>
                <a:lnTo>
                  <a:pt x="233039" y="8889"/>
                </a:lnTo>
                <a:lnTo>
                  <a:pt x="233039" y="28891"/>
                </a:lnTo>
                <a:close/>
              </a:path>
              <a:path w="1101725" h="285750">
                <a:moveTo>
                  <a:pt x="93342" y="83182"/>
                </a:moveTo>
                <a:lnTo>
                  <a:pt x="67308" y="83182"/>
                </a:lnTo>
                <a:lnTo>
                  <a:pt x="67308" y="28891"/>
                </a:lnTo>
                <a:lnTo>
                  <a:pt x="93342" y="28891"/>
                </a:lnTo>
                <a:lnTo>
                  <a:pt x="93342" y="83182"/>
                </a:lnTo>
                <a:close/>
              </a:path>
              <a:path w="1101725" h="285750">
                <a:moveTo>
                  <a:pt x="190177" y="83182"/>
                </a:moveTo>
                <a:lnTo>
                  <a:pt x="164143" y="83182"/>
                </a:lnTo>
                <a:lnTo>
                  <a:pt x="164143" y="28891"/>
                </a:lnTo>
                <a:lnTo>
                  <a:pt x="190177" y="28891"/>
                </a:lnTo>
                <a:lnTo>
                  <a:pt x="190177" y="83182"/>
                </a:lnTo>
                <a:close/>
              </a:path>
              <a:path w="1101725" h="285750">
                <a:moveTo>
                  <a:pt x="232086" y="103184"/>
                </a:moveTo>
                <a:lnTo>
                  <a:pt x="25081" y="103184"/>
                </a:lnTo>
                <a:lnTo>
                  <a:pt x="25081" y="83182"/>
                </a:lnTo>
                <a:lnTo>
                  <a:pt x="232086" y="83182"/>
                </a:lnTo>
                <a:lnTo>
                  <a:pt x="232086" y="103184"/>
                </a:lnTo>
                <a:close/>
              </a:path>
              <a:path w="1101725" h="285750">
                <a:moveTo>
                  <a:pt x="233356" y="281615"/>
                </a:moveTo>
                <a:lnTo>
                  <a:pt x="32066" y="281615"/>
                </a:lnTo>
                <a:lnTo>
                  <a:pt x="32066" y="216529"/>
                </a:lnTo>
                <a:lnTo>
                  <a:pt x="199067" y="216529"/>
                </a:lnTo>
                <a:lnTo>
                  <a:pt x="199067" y="192082"/>
                </a:lnTo>
                <a:lnTo>
                  <a:pt x="31114" y="192082"/>
                </a:lnTo>
                <a:lnTo>
                  <a:pt x="31114" y="172715"/>
                </a:lnTo>
                <a:lnTo>
                  <a:pt x="224784" y="172715"/>
                </a:lnTo>
                <a:lnTo>
                  <a:pt x="224784" y="235261"/>
                </a:lnTo>
                <a:lnTo>
                  <a:pt x="57466" y="235261"/>
                </a:lnTo>
                <a:lnTo>
                  <a:pt x="57466" y="261930"/>
                </a:lnTo>
                <a:lnTo>
                  <a:pt x="233356" y="261930"/>
                </a:lnTo>
                <a:lnTo>
                  <a:pt x="233356" y="281615"/>
                </a:lnTo>
                <a:close/>
              </a:path>
              <a:path w="1101725" h="285750">
                <a:moveTo>
                  <a:pt x="257803" y="147633"/>
                </a:moveTo>
                <a:lnTo>
                  <a:pt x="0" y="147633"/>
                </a:lnTo>
                <a:lnTo>
                  <a:pt x="0" y="126996"/>
                </a:lnTo>
                <a:lnTo>
                  <a:pt x="257803" y="126996"/>
                </a:lnTo>
                <a:lnTo>
                  <a:pt x="257803" y="147633"/>
                </a:lnTo>
                <a:close/>
              </a:path>
              <a:path w="1101725" h="285750">
                <a:moveTo>
                  <a:pt x="473063" y="269868"/>
                </a:moveTo>
                <a:lnTo>
                  <a:pt x="448616" y="269868"/>
                </a:lnTo>
                <a:lnTo>
                  <a:pt x="448616" y="123821"/>
                </a:lnTo>
                <a:lnTo>
                  <a:pt x="413374" y="123821"/>
                </a:lnTo>
                <a:lnTo>
                  <a:pt x="413374" y="102232"/>
                </a:lnTo>
                <a:lnTo>
                  <a:pt x="448616" y="102232"/>
                </a:lnTo>
                <a:lnTo>
                  <a:pt x="448616" y="6984"/>
                </a:lnTo>
                <a:lnTo>
                  <a:pt x="473063" y="6984"/>
                </a:lnTo>
                <a:lnTo>
                  <a:pt x="473063" y="269868"/>
                </a:lnTo>
                <a:close/>
              </a:path>
              <a:path w="1101725" h="285750">
                <a:moveTo>
                  <a:pt x="317492" y="214942"/>
                </a:moveTo>
                <a:lnTo>
                  <a:pt x="298760" y="214942"/>
                </a:lnTo>
                <a:lnTo>
                  <a:pt x="298760" y="109534"/>
                </a:lnTo>
                <a:lnTo>
                  <a:pt x="374958" y="109534"/>
                </a:lnTo>
                <a:lnTo>
                  <a:pt x="374958" y="52703"/>
                </a:lnTo>
                <a:lnTo>
                  <a:pt x="297807" y="52703"/>
                </a:lnTo>
                <a:lnTo>
                  <a:pt x="297807" y="31431"/>
                </a:lnTo>
                <a:lnTo>
                  <a:pt x="400040" y="31431"/>
                </a:lnTo>
                <a:lnTo>
                  <a:pt x="400040" y="130171"/>
                </a:lnTo>
                <a:lnTo>
                  <a:pt x="323841" y="130171"/>
                </a:lnTo>
                <a:lnTo>
                  <a:pt x="323841" y="193035"/>
                </a:lnTo>
                <a:lnTo>
                  <a:pt x="424330" y="193035"/>
                </a:lnTo>
                <a:lnTo>
                  <a:pt x="425756" y="206687"/>
                </a:lnTo>
                <a:lnTo>
                  <a:pt x="397187" y="210789"/>
                </a:lnTo>
                <a:lnTo>
                  <a:pt x="370314" y="213314"/>
                </a:lnTo>
                <a:lnTo>
                  <a:pt x="344096" y="214589"/>
                </a:lnTo>
                <a:lnTo>
                  <a:pt x="317492" y="214942"/>
                </a:lnTo>
                <a:close/>
              </a:path>
              <a:path w="1101725" h="285750">
                <a:moveTo>
                  <a:pt x="424330" y="193035"/>
                </a:moveTo>
                <a:lnTo>
                  <a:pt x="323841" y="193035"/>
                </a:lnTo>
                <a:lnTo>
                  <a:pt x="347946" y="192737"/>
                </a:lnTo>
                <a:lnTo>
                  <a:pt x="372140" y="191606"/>
                </a:lnTo>
                <a:lnTo>
                  <a:pt x="397108" y="189284"/>
                </a:lnTo>
                <a:lnTo>
                  <a:pt x="423534" y="185415"/>
                </a:lnTo>
                <a:lnTo>
                  <a:pt x="424330" y="193035"/>
                </a:lnTo>
                <a:close/>
              </a:path>
              <a:path w="1101725" h="285750">
                <a:moveTo>
                  <a:pt x="531164" y="284790"/>
                </a:moveTo>
                <a:lnTo>
                  <a:pt x="506082" y="284790"/>
                </a:lnTo>
                <a:lnTo>
                  <a:pt x="506082" y="0"/>
                </a:lnTo>
                <a:lnTo>
                  <a:pt x="531164" y="0"/>
                </a:lnTo>
                <a:lnTo>
                  <a:pt x="531164" y="284790"/>
                </a:lnTo>
                <a:close/>
              </a:path>
              <a:path w="1101725" h="285750">
                <a:moveTo>
                  <a:pt x="811192" y="285425"/>
                </a:moveTo>
                <a:lnTo>
                  <a:pt x="785157" y="285425"/>
                </a:lnTo>
                <a:lnTo>
                  <a:pt x="785157" y="0"/>
                </a:lnTo>
                <a:lnTo>
                  <a:pt x="811192" y="0"/>
                </a:lnTo>
                <a:lnTo>
                  <a:pt x="811192" y="285425"/>
                </a:lnTo>
                <a:close/>
              </a:path>
              <a:path w="1101725" h="285750">
                <a:moveTo>
                  <a:pt x="661018" y="220656"/>
                </a:moveTo>
                <a:lnTo>
                  <a:pt x="631893" y="213657"/>
                </a:lnTo>
                <a:lnTo>
                  <a:pt x="608989" y="193709"/>
                </a:lnTo>
                <a:lnTo>
                  <a:pt x="594002" y="162392"/>
                </a:lnTo>
                <a:lnTo>
                  <a:pt x="588630" y="121281"/>
                </a:lnTo>
                <a:lnTo>
                  <a:pt x="594002" y="80171"/>
                </a:lnTo>
                <a:lnTo>
                  <a:pt x="608989" y="48854"/>
                </a:lnTo>
                <a:lnTo>
                  <a:pt x="631893" y="28906"/>
                </a:lnTo>
                <a:lnTo>
                  <a:pt x="661018" y="21906"/>
                </a:lnTo>
                <a:lnTo>
                  <a:pt x="690143" y="28906"/>
                </a:lnTo>
                <a:lnTo>
                  <a:pt x="709083" y="45401"/>
                </a:lnTo>
                <a:lnTo>
                  <a:pt x="661018" y="45401"/>
                </a:lnTo>
                <a:lnTo>
                  <a:pt x="641790" y="50783"/>
                </a:lnTo>
                <a:lnTo>
                  <a:pt x="626729" y="66078"/>
                </a:lnTo>
                <a:lnTo>
                  <a:pt x="616906" y="90004"/>
                </a:lnTo>
                <a:lnTo>
                  <a:pt x="613394" y="121281"/>
                </a:lnTo>
                <a:lnTo>
                  <a:pt x="616906" y="152743"/>
                </a:lnTo>
                <a:lnTo>
                  <a:pt x="626729" y="176763"/>
                </a:lnTo>
                <a:lnTo>
                  <a:pt x="641790" y="192092"/>
                </a:lnTo>
                <a:lnTo>
                  <a:pt x="661018" y="197480"/>
                </a:lnTo>
                <a:lnTo>
                  <a:pt x="708718" y="197480"/>
                </a:lnTo>
                <a:lnTo>
                  <a:pt x="690143" y="213657"/>
                </a:lnTo>
                <a:lnTo>
                  <a:pt x="661018" y="220656"/>
                </a:lnTo>
                <a:close/>
              </a:path>
              <a:path w="1101725" h="285750">
                <a:moveTo>
                  <a:pt x="708718" y="197480"/>
                </a:moveTo>
                <a:lnTo>
                  <a:pt x="661018" y="197480"/>
                </a:lnTo>
                <a:lnTo>
                  <a:pt x="680063" y="192092"/>
                </a:lnTo>
                <a:lnTo>
                  <a:pt x="695029" y="176763"/>
                </a:lnTo>
                <a:lnTo>
                  <a:pt x="704817" y="152743"/>
                </a:lnTo>
                <a:lnTo>
                  <a:pt x="708324" y="121281"/>
                </a:lnTo>
                <a:lnTo>
                  <a:pt x="704817" y="90004"/>
                </a:lnTo>
                <a:lnTo>
                  <a:pt x="695029" y="66078"/>
                </a:lnTo>
                <a:lnTo>
                  <a:pt x="680063" y="50783"/>
                </a:lnTo>
                <a:lnTo>
                  <a:pt x="661018" y="45401"/>
                </a:lnTo>
                <a:lnTo>
                  <a:pt x="709083" y="45401"/>
                </a:lnTo>
                <a:lnTo>
                  <a:pt x="713047" y="48854"/>
                </a:lnTo>
                <a:lnTo>
                  <a:pt x="728034" y="80171"/>
                </a:lnTo>
                <a:lnTo>
                  <a:pt x="733406" y="121281"/>
                </a:lnTo>
                <a:lnTo>
                  <a:pt x="728034" y="162392"/>
                </a:lnTo>
                <a:lnTo>
                  <a:pt x="713047" y="193709"/>
                </a:lnTo>
                <a:lnTo>
                  <a:pt x="708718" y="197480"/>
                </a:lnTo>
                <a:close/>
              </a:path>
              <a:path w="1101725" h="285750">
                <a:moveTo>
                  <a:pt x="1101697" y="108582"/>
                </a:moveTo>
                <a:lnTo>
                  <a:pt x="1075663" y="108582"/>
                </a:lnTo>
                <a:lnTo>
                  <a:pt x="1075663" y="0"/>
                </a:lnTo>
                <a:lnTo>
                  <a:pt x="1101697" y="0"/>
                </a:lnTo>
                <a:lnTo>
                  <a:pt x="1101697" y="108582"/>
                </a:lnTo>
                <a:close/>
              </a:path>
              <a:path w="1101725" h="285750">
                <a:moveTo>
                  <a:pt x="943268" y="220656"/>
                </a:moveTo>
                <a:lnTo>
                  <a:pt x="914610" y="213657"/>
                </a:lnTo>
                <a:lnTo>
                  <a:pt x="892113" y="193709"/>
                </a:lnTo>
                <a:lnTo>
                  <a:pt x="877414" y="162392"/>
                </a:lnTo>
                <a:lnTo>
                  <a:pt x="872150" y="121281"/>
                </a:lnTo>
                <a:lnTo>
                  <a:pt x="877414" y="80171"/>
                </a:lnTo>
                <a:lnTo>
                  <a:pt x="892113" y="48854"/>
                </a:lnTo>
                <a:lnTo>
                  <a:pt x="914610" y="28906"/>
                </a:lnTo>
                <a:lnTo>
                  <a:pt x="943268" y="21906"/>
                </a:lnTo>
                <a:lnTo>
                  <a:pt x="969908" y="27949"/>
                </a:lnTo>
                <a:lnTo>
                  <a:pt x="991368" y="45242"/>
                </a:lnTo>
                <a:lnTo>
                  <a:pt x="991456" y="45401"/>
                </a:lnTo>
                <a:lnTo>
                  <a:pt x="943268" y="45401"/>
                </a:lnTo>
                <a:lnTo>
                  <a:pt x="924507" y="50783"/>
                </a:lnTo>
                <a:lnTo>
                  <a:pt x="909852" y="66078"/>
                </a:lnTo>
                <a:lnTo>
                  <a:pt x="900318" y="90004"/>
                </a:lnTo>
                <a:lnTo>
                  <a:pt x="896915" y="121281"/>
                </a:lnTo>
                <a:lnTo>
                  <a:pt x="900318" y="152743"/>
                </a:lnTo>
                <a:lnTo>
                  <a:pt x="909852" y="176763"/>
                </a:lnTo>
                <a:lnTo>
                  <a:pt x="924507" y="192092"/>
                </a:lnTo>
                <a:lnTo>
                  <a:pt x="943268" y="197480"/>
                </a:lnTo>
                <a:lnTo>
                  <a:pt x="990914" y="197480"/>
                </a:lnTo>
                <a:lnTo>
                  <a:pt x="970667" y="214326"/>
                </a:lnTo>
                <a:lnTo>
                  <a:pt x="943268" y="220656"/>
                </a:lnTo>
                <a:close/>
              </a:path>
              <a:path w="1101725" h="285750">
                <a:moveTo>
                  <a:pt x="990914" y="197480"/>
                </a:moveTo>
                <a:lnTo>
                  <a:pt x="943268" y="197480"/>
                </a:lnTo>
                <a:lnTo>
                  <a:pt x="961847" y="192092"/>
                </a:lnTo>
                <a:lnTo>
                  <a:pt x="976407" y="176763"/>
                </a:lnTo>
                <a:lnTo>
                  <a:pt x="985907" y="152743"/>
                </a:lnTo>
                <a:lnTo>
                  <a:pt x="989305" y="121281"/>
                </a:lnTo>
                <a:lnTo>
                  <a:pt x="985907" y="90004"/>
                </a:lnTo>
                <a:lnTo>
                  <a:pt x="976407" y="66078"/>
                </a:lnTo>
                <a:lnTo>
                  <a:pt x="961847" y="50783"/>
                </a:lnTo>
                <a:lnTo>
                  <a:pt x="943268" y="45401"/>
                </a:lnTo>
                <a:lnTo>
                  <a:pt x="991456" y="45401"/>
                </a:lnTo>
                <a:lnTo>
                  <a:pt x="1006400" y="72537"/>
                </a:lnTo>
                <a:lnTo>
                  <a:pt x="1013752" y="108582"/>
                </a:lnTo>
                <a:lnTo>
                  <a:pt x="1101697" y="108582"/>
                </a:lnTo>
                <a:lnTo>
                  <a:pt x="1101697" y="129854"/>
                </a:lnTo>
                <a:lnTo>
                  <a:pt x="1013752" y="129854"/>
                </a:lnTo>
                <a:lnTo>
                  <a:pt x="1007248" y="167615"/>
                </a:lnTo>
                <a:lnTo>
                  <a:pt x="992440" y="196210"/>
                </a:lnTo>
                <a:lnTo>
                  <a:pt x="990914" y="197480"/>
                </a:lnTo>
                <a:close/>
              </a:path>
              <a:path w="1101725" h="285750">
                <a:moveTo>
                  <a:pt x="1101697" y="285425"/>
                </a:moveTo>
                <a:lnTo>
                  <a:pt x="1075663" y="285425"/>
                </a:lnTo>
                <a:lnTo>
                  <a:pt x="1075663" y="129854"/>
                </a:lnTo>
                <a:lnTo>
                  <a:pt x="1101697" y="129854"/>
                </a:lnTo>
                <a:lnTo>
                  <a:pt x="1101697" y="285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34596" y="4026909"/>
            <a:ext cx="808355" cy="285115"/>
          </a:xfrm>
          <a:custGeom>
            <a:avLst/>
            <a:gdLst/>
            <a:ahLst/>
            <a:cxnLst/>
            <a:rect l="l" t="t" r="r" b="b"/>
            <a:pathLst>
              <a:path w="808354" h="285114">
                <a:moveTo>
                  <a:pt x="131759" y="136204"/>
                </a:moveTo>
                <a:lnTo>
                  <a:pt x="0" y="136204"/>
                </a:lnTo>
                <a:lnTo>
                  <a:pt x="0" y="11747"/>
                </a:lnTo>
                <a:lnTo>
                  <a:pt x="25716" y="11747"/>
                </a:lnTo>
                <a:lnTo>
                  <a:pt x="25716" y="52703"/>
                </a:lnTo>
                <a:lnTo>
                  <a:pt x="131759" y="52703"/>
                </a:lnTo>
                <a:lnTo>
                  <a:pt x="131759" y="72705"/>
                </a:lnTo>
                <a:lnTo>
                  <a:pt x="25716" y="72705"/>
                </a:lnTo>
                <a:lnTo>
                  <a:pt x="25716" y="115249"/>
                </a:lnTo>
                <a:lnTo>
                  <a:pt x="131759" y="115249"/>
                </a:lnTo>
                <a:lnTo>
                  <a:pt x="131759" y="136204"/>
                </a:lnTo>
                <a:close/>
              </a:path>
              <a:path w="808354" h="285114">
                <a:moveTo>
                  <a:pt x="131759" y="52703"/>
                </a:moveTo>
                <a:lnTo>
                  <a:pt x="106359" y="52703"/>
                </a:lnTo>
                <a:lnTo>
                  <a:pt x="106359" y="11747"/>
                </a:lnTo>
                <a:lnTo>
                  <a:pt x="131759" y="11747"/>
                </a:lnTo>
                <a:lnTo>
                  <a:pt x="131759" y="52703"/>
                </a:lnTo>
                <a:close/>
              </a:path>
              <a:path w="808354" h="285114">
                <a:moveTo>
                  <a:pt x="131759" y="115249"/>
                </a:moveTo>
                <a:lnTo>
                  <a:pt x="106359" y="115249"/>
                </a:lnTo>
                <a:lnTo>
                  <a:pt x="106359" y="72705"/>
                </a:lnTo>
                <a:lnTo>
                  <a:pt x="131759" y="72705"/>
                </a:lnTo>
                <a:lnTo>
                  <a:pt x="131759" y="115249"/>
                </a:lnTo>
                <a:close/>
              </a:path>
              <a:path w="808354" h="285114">
                <a:moveTo>
                  <a:pt x="219704" y="281615"/>
                </a:moveTo>
                <a:lnTo>
                  <a:pt x="29209" y="281615"/>
                </a:lnTo>
                <a:lnTo>
                  <a:pt x="29209" y="210497"/>
                </a:lnTo>
                <a:lnTo>
                  <a:pt x="183510" y="210497"/>
                </a:lnTo>
                <a:lnTo>
                  <a:pt x="183510" y="181287"/>
                </a:lnTo>
                <a:lnTo>
                  <a:pt x="28256" y="181287"/>
                </a:lnTo>
                <a:lnTo>
                  <a:pt x="28256" y="160650"/>
                </a:lnTo>
                <a:lnTo>
                  <a:pt x="209227" y="160650"/>
                </a:lnTo>
                <a:lnTo>
                  <a:pt x="209227" y="229864"/>
                </a:lnTo>
                <a:lnTo>
                  <a:pt x="54608" y="229864"/>
                </a:lnTo>
                <a:lnTo>
                  <a:pt x="54608" y="260978"/>
                </a:lnTo>
                <a:lnTo>
                  <a:pt x="219704" y="260978"/>
                </a:lnTo>
                <a:lnTo>
                  <a:pt x="219704" y="281615"/>
                </a:lnTo>
                <a:close/>
              </a:path>
              <a:path w="808354" h="285114">
                <a:moveTo>
                  <a:pt x="209227" y="147316"/>
                </a:moveTo>
                <a:lnTo>
                  <a:pt x="183192" y="147316"/>
                </a:lnTo>
                <a:lnTo>
                  <a:pt x="183192" y="317"/>
                </a:lnTo>
                <a:lnTo>
                  <a:pt x="209227" y="317"/>
                </a:lnTo>
                <a:lnTo>
                  <a:pt x="209227" y="61275"/>
                </a:lnTo>
                <a:lnTo>
                  <a:pt x="251453" y="61275"/>
                </a:lnTo>
                <a:lnTo>
                  <a:pt x="251453" y="82865"/>
                </a:lnTo>
                <a:lnTo>
                  <a:pt x="209227" y="82865"/>
                </a:lnTo>
                <a:lnTo>
                  <a:pt x="209227" y="147316"/>
                </a:lnTo>
                <a:close/>
              </a:path>
              <a:path w="808354" h="285114">
                <a:moveTo>
                  <a:pt x="289235" y="224149"/>
                </a:moveTo>
                <a:lnTo>
                  <a:pt x="273678" y="203194"/>
                </a:lnTo>
                <a:lnTo>
                  <a:pt x="302416" y="181739"/>
                </a:lnTo>
                <a:lnTo>
                  <a:pt x="325707" y="151086"/>
                </a:lnTo>
                <a:lnTo>
                  <a:pt x="341318" y="114659"/>
                </a:lnTo>
                <a:lnTo>
                  <a:pt x="347018" y="75880"/>
                </a:lnTo>
                <a:lnTo>
                  <a:pt x="347018" y="24764"/>
                </a:lnTo>
                <a:lnTo>
                  <a:pt x="372735" y="24764"/>
                </a:lnTo>
                <a:lnTo>
                  <a:pt x="372735" y="75880"/>
                </a:lnTo>
                <a:lnTo>
                  <a:pt x="378420" y="113280"/>
                </a:lnTo>
                <a:lnTo>
                  <a:pt x="385791" y="129854"/>
                </a:lnTo>
                <a:lnTo>
                  <a:pt x="360036" y="129854"/>
                </a:lnTo>
                <a:lnTo>
                  <a:pt x="348259" y="159723"/>
                </a:lnTo>
                <a:lnTo>
                  <a:pt x="332017" y="186169"/>
                </a:lnTo>
                <a:lnTo>
                  <a:pt x="312084" y="208031"/>
                </a:lnTo>
                <a:lnTo>
                  <a:pt x="289235" y="224149"/>
                </a:lnTo>
                <a:close/>
              </a:path>
              <a:path w="808354" h="285114">
                <a:moveTo>
                  <a:pt x="428931" y="218434"/>
                </a:moveTo>
                <a:lnTo>
                  <a:pt x="407272" y="203254"/>
                </a:lnTo>
                <a:lnTo>
                  <a:pt x="388054" y="182716"/>
                </a:lnTo>
                <a:lnTo>
                  <a:pt x="372051" y="157892"/>
                </a:lnTo>
                <a:lnTo>
                  <a:pt x="360036" y="129854"/>
                </a:lnTo>
                <a:lnTo>
                  <a:pt x="385791" y="129854"/>
                </a:lnTo>
                <a:lnTo>
                  <a:pt x="393928" y="148149"/>
                </a:lnTo>
                <a:lnTo>
                  <a:pt x="416936" y="177363"/>
                </a:lnTo>
                <a:lnTo>
                  <a:pt x="445123" y="197797"/>
                </a:lnTo>
                <a:lnTo>
                  <a:pt x="428931" y="218434"/>
                </a:lnTo>
                <a:close/>
              </a:path>
              <a:path w="808354" h="285114">
                <a:moveTo>
                  <a:pt x="496240" y="284790"/>
                </a:moveTo>
                <a:lnTo>
                  <a:pt x="470205" y="284790"/>
                </a:lnTo>
                <a:lnTo>
                  <a:pt x="470205" y="317"/>
                </a:lnTo>
                <a:lnTo>
                  <a:pt x="496240" y="317"/>
                </a:lnTo>
                <a:lnTo>
                  <a:pt x="496240" y="115567"/>
                </a:lnTo>
                <a:lnTo>
                  <a:pt x="543228" y="115567"/>
                </a:lnTo>
                <a:lnTo>
                  <a:pt x="543228" y="137156"/>
                </a:lnTo>
                <a:lnTo>
                  <a:pt x="496240" y="137156"/>
                </a:lnTo>
                <a:lnTo>
                  <a:pt x="496240" y="284790"/>
                </a:lnTo>
                <a:close/>
              </a:path>
              <a:path w="808354" h="285114">
                <a:moveTo>
                  <a:pt x="750551" y="269868"/>
                </a:moveTo>
                <a:lnTo>
                  <a:pt x="725786" y="269868"/>
                </a:lnTo>
                <a:lnTo>
                  <a:pt x="725786" y="133981"/>
                </a:lnTo>
                <a:lnTo>
                  <a:pt x="682290" y="133981"/>
                </a:lnTo>
                <a:lnTo>
                  <a:pt x="682290" y="112392"/>
                </a:lnTo>
                <a:lnTo>
                  <a:pt x="725786" y="112392"/>
                </a:lnTo>
                <a:lnTo>
                  <a:pt x="725786" y="6667"/>
                </a:lnTo>
                <a:lnTo>
                  <a:pt x="750551" y="6667"/>
                </a:lnTo>
                <a:lnTo>
                  <a:pt x="750551" y="269868"/>
                </a:lnTo>
                <a:close/>
              </a:path>
              <a:path w="808354" h="285114">
                <a:moveTo>
                  <a:pt x="649271" y="52386"/>
                </a:moveTo>
                <a:lnTo>
                  <a:pt x="624189" y="52386"/>
                </a:lnTo>
                <a:lnTo>
                  <a:pt x="624189" y="10159"/>
                </a:lnTo>
                <a:lnTo>
                  <a:pt x="649271" y="10159"/>
                </a:lnTo>
                <a:lnTo>
                  <a:pt x="649271" y="52386"/>
                </a:lnTo>
                <a:close/>
              </a:path>
              <a:path w="808354" h="285114">
                <a:moveTo>
                  <a:pt x="701657" y="73975"/>
                </a:moveTo>
                <a:lnTo>
                  <a:pt x="571485" y="73975"/>
                </a:lnTo>
                <a:lnTo>
                  <a:pt x="571485" y="52386"/>
                </a:lnTo>
                <a:lnTo>
                  <a:pt x="701657" y="52386"/>
                </a:lnTo>
                <a:lnTo>
                  <a:pt x="701657" y="73975"/>
                </a:lnTo>
                <a:close/>
              </a:path>
              <a:path w="808354" h="285114">
                <a:moveTo>
                  <a:pt x="579105" y="226371"/>
                </a:moveTo>
                <a:lnTo>
                  <a:pt x="563865" y="207004"/>
                </a:lnTo>
                <a:lnTo>
                  <a:pt x="589498" y="185271"/>
                </a:lnTo>
                <a:lnTo>
                  <a:pt x="608433" y="156245"/>
                </a:lnTo>
                <a:lnTo>
                  <a:pt x="620166" y="122755"/>
                </a:lnTo>
                <a:lnTo>
                  <a:pt x="624189" y="87627"/>
                </a:lnTo>
                <a:lnTo>
                  <a:pt x="624189" y="73975"/>
                </a:lnTo>
                <a:lnTo>
                  <a:pt x="648953" y="73975"/>
                </a:lnTo>
                <a:lnTo>
                  <a:pt x="648953" y="87627"/>
                </a:lnTo>
                <a:lnTo>
                  <a:pt x="653125" y="121539"/>
                </a:lnTo>
                <a:lnTo>
                  <a:pt x="660712" y="141601"/>
                </a:lnTo>
                <a:lnTo>
                  <a:pt x="636889" y="141601"/>
                </a:lnTo>
                <a:lnTo>
                  <a:pt x="627637" y="167749"/>
                </a:lnTo>
                <a:lnTo>
                  <a:pt x="614783" y="191249"/>
                </a:lnTo>
                <a:lnTo>
                  <a:pt x="598537" y="211117"/>
                </a:lnTo>
                <a:lnTo>
                  <a:pt x="579105" y="226371"/>
                </a:lnTo>
                <a:close/>
              </a:path>
              <a:path w="808354" h="285114">
                <a:moveTo>
                  <a:pt x="695307" y="220339"/>
                </a:moveTo>
                <a:lnTo>
                  <a:pt x="676000" y="206295"/>
                </a:lnTo>
                <a:lnTo>
                  <a:pt x="659669" y="187994"/>
                </a:lnTo>
                <a:lnTo>
                  <a:pt x="646552" y="166182"/>
                </a:lnTo>
                <a:lnTo>
                  <a:pt x="636889" y="141601"/>
                </a:lnTo>
                <a:lnTo>
                  <a:pt x="660712" y="141601"/>
                </a:lnTo>
                <a:lnTo>
                  <a:pt x="665185" y="153428"/>
                </a:lnTo>
                <a:lnTo>
                  <a:pt x="684448" y="180672"/>
                </a:lnTo>
                <a:lnTo>
                  <a:pt x="710229" y="200654"/>
                </a:lnTo>
                <a:lnTo>
                  <a:pt x="695307" y="220339"/>
                </a:lnTo>
                <a:close/>
              </a:path>
              <a:path w="808354" h="285114">
                <a:moveTo>
                  <a:pt x="808017" y="284472"/>
                </a:moveTo>
                <a:lnTo>
                  <a:pt x="782935" y="284472"/>
                </a:lnTo>
                <a:lnTo>
                  <a:pt x="782935" y="0"/>
                </a:lnTo>
                <a:lnTo>
                  <a:pt x="808017" y="0"/>
                </a:lnTo>
                <a:lnTo>
                  <a:pt x="808017" y="28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69216" y="6650743"/>
            <a:ext cx="812165" cy="285115"/>
          </a:xfrm>
          <a:custGeom>
            <a:avLst/>
            <a:gdLst/>
            <a:ahLst/>
            <a:cxnLst/>
            <a:rect l="l" t="t" r="r" b="b"/>
            <a:pathLst>
              <a:path w="812165" h="285115">
                <a:moveTo>
                  <a:pt x="22224" y="143188"/>
                </a:moveTo>
                <a:lnTo>
                  <a:pt x="0" y="143188"/>
                </a:lnTo>
                <a:lnTo>
                  <a:pt x="0" y="16509"/>
                </a:lnTo>
                <a:lnTo>
                  <a:pt x="25716" y="16509"/>
                </a:lnTo>
                <a:lnTo>
                  <a:pt x="25716" y="121281"/>
                </a:lnTo>
                <a:lnTo>
                  <a:pt x="153879" y="121281"/>
                </a:lnTo>
                <a:lnTo>
                  <a:pt x="155253" y="130489"/>
                </a:lnTo>
                <a:lnTo>
                  <a:pt x="120225" y="136491"/>
                </a:lnTo>
                <a:lnTo>
                  <a:pt x="86715" y="140410"/>
                </a:lnTo>
                <a:lnTo>
                  <a:pt x="54216" y="142544"/>
                </a:lnTo>
                <a:lnTo>
                  <a:pt x="22224" y="143188"/>
                </a:lnTo>
                <a:close/>
              </a:path>
              <a:path w="812165" h="285115">
                <a:moveTo>
                  <a:pt x="153879" y="121281"/>
                </a:moveTo>
                <a:lnTo>
                  <a:pt x="25716" y="121281"/>
                </a:lnTo>
                <a:lnTo>
                  <a:pt x="56086" y="120513"/>
                </a:lnTo>
                <a:lnTo>
                  <a:pt x="86992" y="118464"/>
                </a:lnTo>
                <a:lnTo>
                  <a:pt x="118851" y="114808"/>
                </a:lnTo>
                <a:lnTo>
                  <a:pt x="152078" y="109217"/>
                </a:lnTo>
                <a:lnTo>
                  <a:pt x="153879" y="121281"/>
                </a:lnTo>
                <a:close/>
              </a:path>
              <a:path w="812165" h="285115">
                <a:moveTo>
                  <a:pt x="207004" y="285107"/>
                </a:moveTo>
                <a:lnTo>
                  <a:pt x="180970" y="285107"/>
                </a:lnTo>
                <a:lnTo>
                  <a:pt x="180970" y="200654"/>
                </a:lnTo>
                <a:lnTo>
                  <a:pt x="23176" y="200654"/>
                </a:lnTo>
                <a:lnTo>
                  <a:pt x="23176" y="179700"/>
                </a:lnTo>
                <a:lnTo>
                  <a:pt x="207004" y="179700"/>
                </a:lnTo>
                <a:lnTo>
                  <a:pt x="207004" y="285107"/>
                </a:lnTo>
                <a:close/>
              </a:path>
              <a:path w="812165" h="285115">
                <a:moveTo>
                  <a:pt x="207004" y="163508"/>
                </a:moveTo>
                <a:lnTo>
                  <a:pt x="180970" y="163508"/>
                </a:lnTo>
                <a:lnTo>
                  <a:pt x="180970" y="0"/>
                </a:lnTo>
                <a:lnTo>
                  <a:pt x="207004" y="0"/>
                </a:lnTo>
                <a:lnTo>
                  <a:pt x="207004" y="70483"/>
                </a:lnTo>
                <a:lnTo>
                  <a:pt x="249231" y="70483"/>
                </a:lnTo>
                <a:lnTo>
                  <a:pt x="249231" y="92072"/>
                </a:lnTo>
                <a:lnTo>
                  <a:pt x="207004" y="92072"/>
                </a:lnTo>
                <a:lnTo>
                  <a:pt x="207004" y="163508"/>
                </a:lnTo>
                <a:close/>
              </a:path>
              <a:path w="812165" h="285115">
                <a:moveTo>
                  <a:pt x="361623" y="221291"/>
                </a:moveTo>
                <a:lnTo>
                  <a:pt x="333981" y="216519"/>
                </a:lnTo>
                <a:lnTo>
                  <a:pt x="312174" y="203115"/>
                </a:lnTo>
                <a:lnTo>
                  <a:pt x="297867" y="182448"/>
                </a:lnTo>
                <a:lnTo>
                  <a:pt x="292727" y="155888"/>
                </a:lnTo>
                <a:lnTo>
                  <a:pt x="297867" y="129412"/>
                </a:lnTo>
                <a:lnTo>
                  <a:pt x="312174" y="108621"/>
                </a:lnTo>
                <a:lnTo>
                  <a:pt x="333981" y="95034"/>
                </a:lnTo>
                <a:lnTo>
                  <a:pt x="361623" y="90167"/>
                </a:lnTo>
                <a:lnTo>
                  <a:pt x="389632" y="95034"/>
                </a:lnTo>
                <a:lnTo>
                  <a:pt x="411628" y="108621"/>
                </a:lnTo>
                <a:lnTo>
                  <a:pt x="413796" y="111757"/>
                </a:lnTo>
                <a:lnTo>
                  <a:pt x="361623" y="111757"/>
                </a:lnTo>
                <a:lnTo>
                  <a:pt x="343829" y="115036"/>
                </a:lnTo>
                <a:lnTo>
                  <a:pt x="329755" y="124179"/>
                </a:lnTo>
                <a:lnTo>
                  <a:pt x="320503" y="138143"/>
                </a:lnTo>
                <a:lnTo>
                  <a:pt x="317174" y="155888"/>
                </a:lnTo>
                <a:lnTo>
                  <a:pt x="320503" y="173449"/>
                </a:lnTo>
                <a:lnTo>
                  <a:pt x="329755" y="187320"/>
                </a:lnTo>
                <a:lnTo>
                  <a:pt x="343829" y="196428"/>
                </a:lnTo>
                <a:lnTo>
                  <a:pt x="361623" y="199702"/>
                </a:lnTo>
                <a:lnTo>
                  <a:pt x="414002" y="199702"/>
                </a:lnTo>
                <a:lnTo>
                  <a:pt x="411628" y="203115"/>
                </a:lnTo>
                <a:lnTo>
                  <a:pt x="389632" y="216519"/>
                </a:lnTo>
                <a:lnTo>
                  <a:pt x="361623" y="221291"/>
                </a:lnTo>
                <a:close/>
              </a:path>
              <a:path w="812165" h="285115">
                <a:moveTo>
                  <a:pt x="414002" y="199702"/>
                </a:moveTo>
                <a:lnTo>
                  <a:pt x="361623" y="199702"/>
                </a:lnTo>
                <a:lnTo>
                  <a:pt x="379601" y="196428"/>
                </a:lnTo>
                <a:lnTo>
                  <a:pt x="393769" y="187320"/>
                </a:lnTo>
                <a:lnTo>
                  <a:pt x="403056" y="173449"/>
                </a:lnTo>
                <a:lnTo>
                  <a:pt x="406389" y="155888"/>
                </a:lnTo>
                <a:lnTo>
                  <a:pt x="403056" y="138143"/>
                </a:lnTo>
                <a:lnTo>
                  <a:pt x="393769" y="124179"/>
                </a:lnTo>
                <a:lnTo>
                  <a:pt x="379601" y="115036"/>
                </a:lnTo>
                <a:lnTo>
                  <a:pt x="361623" y="111757"/>
                </a:lnTo>
                <a:lnTo>
                  <a:pt x="413796" y="111757"/>
                </a:lnTo>
                <a:lnTo>
                  <a:pt x="426004" y="129412"/>
                </a:lnTo>
                <a:lnTo>
                  <a:pt x="431154" y="155888"/>
                </a:lnTo>
                <a:lnTo>
                  <a:pt x="426004" y="182448"/>
                </a:lnTo>
                <a:lnTo>
                  <a:pt x="414002" y="199702"/>
                </a:lnTo>
                <a:close/>
              </a:path>
              <a:path w="812165" h="285115">
                <a:moveTo>
                  <a:pt x="374323" y="45718"/>
                </a:moveTo>
                <a:lnTo>
                  <a:pt x="348288" y="45718"/>
                </a:lnTo>
                <a:lnTo>
                  <a:pt x="348288" y="3492"/>
                </a:lnTo>
                <a:lnTo>
                  <a:pt x="374323" y="3492"/>
                </a:lnTo>
                <a:lnTo>
                  <a:pt x="374323" y="45718"/>
                </a:lnTo>
                <a:close/>
              </a:path>
              <a:path w="812165" h="285115">
                <a:moveTo>
                  <a:pt x="444488" y="66673"/>
                </a:moveTo>
                <a:lnTo>
                  <a:pt x="276535" y="66673"/>
                </a:lnTo>
                <a:lnTo>
                  <a:pt x="276535" y="45718"/>
                </a:lnTo>
                <a:lnTo>
                  <a:pt x="444488" y="45718"/>
                </a:lnTo>
                <a:lnTo>
                  <a:pt x="444488" y="66673"/>
                </a:lnTo>
                <a:close/>
              </a:path>
              <a:path w="812165" h="285115">
                <a:moveTo>
                  <a:pt x="497510" y="284790"/>
                </a:moveTo>
                <a:lnTo>
                  <a:pt x="471475" y="284790"/>
                </a:lnTo>
                <a:lnTo>
                  <a:pt x="471475" y="317"/>
                </a:lnTo>
                <a:lnTo>
                  <a:pt x="497510" y="317"/>
                </a:lnTo>
                <a:lnTo>
                  <a:pt x="497510" y="117154"/>
                </a:lnTo>
                <a:lnTo>
                  <a:pt x="544181" y="117154"/>
                </a:lnTo>
                <a:lnTo>
                  <a:pt x="544181" y="139061"/>
                </a:lnTo>
                <a:lnTo>
                  <a:pt x="497510" y="139061"/>
                </a:lnTo>
                <a:lnTo>
                  <a:pt x="497510" y="284790"/>
                </a:lnTo>
                <a:close/>
              </a:path>
              <a:path w="812165" h="285115">
                <a:moveTo>
                  <a:pt x="754678" y="269868"/>
                </a:moveTo>
                <a:lnTo>
                  <a:pt x="729914" y="269868"/>
                </a:lnTo>
                <a:lnTo>
                  <a:pt x="729914" y="133981"/>
                </a:lnTo>
                <a:lnTo>
                  <a:pt x="686417" y="133981"/>
                </a:lnTo>
                <a:lnTo>
                  <a:pt x="686417" y="112392"/>
                </a:lnTo>
                <a:lnTo>
                  <a:pt x="729914" y="112392"/>
                </a:lnTo>
                <a:lnTo>
                  <a:pt x="729914" y="6667"/>
                </a:lnTo>
                <a:lnTo>
                  <a:pt x="754678" y="6667"/>
                </a:lnTo>
                <a:lnTo>
                  <a:pt x="754678" y="269868"/>
                </a:lnTo>
                <a:close/>
              </a:path>
              <a:path w="812165" h="285115">
                <a:moveTo>
                  <a:pt x="653398" y="52386"/>
                </a:moveTo>
                <a:lnTo>
                  <a:pt x="628316" y="52386"/>
                </a:lnTo>
                <a:lnTo>
                  <a:pt x="628316" y="10159"/>
                </a:lnTo>
                <a:lnTo>
                  <a:pt x="653398" y="10159"/>
                </a:lnTo>
                <a:lnTo>
                  <a:pt x="653398" y="52386"/>
                </a:lnTo>
                <a:close/>
              </a:path>
              <a:path w="812165" h="285115">
                <a:moveTo>
                  <a:pt x="705784" y="73975"/>
                </a:moveTo>
                <a:lnTo>
                  <a:pt x="575613" y="73975"/>
                </a:lnTo>
                <a:lnTo>
                  <a:pt x="575613" y="52386"/>
                </a:lnTo>
                <a:lnTo>
                  <a:pt x="705784" y="52386"/>
                </a:lnTo>
                <a:lnTo>
                  <a:pt x="705784" y="73975"/>
                </a:lnTo>
                <a:close/>
              </a:path>
              <a:path w="812165" h="285115">
                <a:moveTo>
                  <a:pt x="583232" y="226371"/>
                </a:moveTo>
                <a:lnTo>
                  <a:pt x="567993" y="207004"/>
                </a:lnTo>
                <a:lnTo>
                  <a:pt x="593625" y="185271"/>
                </a:lnTo>
                <a:lnTo>
                  <a:pt x="612561" y="156245"/>
                </a:lnTo>
                <a:lnTo>
                  <a:pt x="624293" y="122755"/>
                </a:lnTo>
                <a:lnTo>
                  <a:pt x="628316" y="87627"/>
                </a:lnTo>
                <a:lnTo>
                  <a:pt x="628316" y="73975"/>
                </a:lnTo>
                <a:lnTo>
                  <a:pt x="653081" y="73975"/>
                </a:lnTo>
                <a:lnTo>
                  <a:pt x="653081" y="87627"/>
                </a:lnTo>
                <a:lnTo>
                  <a:pt x="657253" y="121539"/>
                </a:lnTo>
                <a:lnTo>
                  <a:pt x="664840" y="141601"/>
                </a:lnTo>
                <a:lnTo>
                  <a:pt x="641016" y="141601"/>
                </a:lnTo>
                <a:lnTo>
                  <a:pt x="631764" y="167749"/>
                </a:lnTo>
                <a:lnTo>
                  <a:pt x="618911" y="191249"/>
                </a:lnTo>
                <a:lnTo>
                  <a:pt x="602664" y="211117"/>
                </a:lnTo>
                <a:lnTo>
                  <a:pt x="583232" y="226371"/>
                </a:lnTo>
                <a:close/>
              </a:path>
              <a:path w="812165" h="285115">
                <a:moveTo>
                  <a:pt x="699435" y="220339"/>
                </a:moveTo>
                <a:lnTo>
                  <a:pt x="680127" y="206295"/>
                </a:lnTo>
                <a:lnTo>
                  <a:pt x="663796" y="187994"/>
                </a:lnTo>
                <a:lnTo>
                  <a:pt x="650680" y="166182"/>
                </a:lnTo>
                <a:lnTo>
                  <a:pt x="641016" y="141601"/>
                </a:lnTo>
                <a:lnTo>
                  <a:pt x="664840" y="141601"/>
                </a:lnTo>
                <a:lnTo>
                  <a:pt x="669312" y="153428"/>
                </a:lnTo>
                <a:lnTo>
                  <a:pt x="688575" y="180672"/>
                </a:lnTo>
                <a:lnTo>
                  <a:pt x="714357" y="200654"/>
                </a:lnTo>
                <a:lnTo>
                  <a:pt x="699435" y="220339"/>
                </a:lnTo>
                <a:close/>
              </a:path>
              <a:path w="812165" h="285115">
                <a:moveTo>
                  <a:pt x="812144" y="284472"/>
                </a:moveTo>
                <a:lnTo>
                  <a:pt x="787062" y="284472"/>
                </a:lnTo>
                <a:lnTo>
                  <a:pt x="787062" y="0"/>
                </a:lnTo>
                <a:lnTo>
                  <a:pt x="812144" y="0"/>
                </a:lnTo>
                <a:lnTo>
                  <a:pt x="812144" y="28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81881" y="9730079"/>
            <a:ext cx="196215" cy="77470"/>
          </a:xfrm>
          <a:custGeom>
            <a:avLst/>
            <a:gdLst/>
            <a:ahLst/>
            <a:cxnLst/>
            <a:rect l="l" t="t" r="r" b="b"/>
            <a:pathLst>
              <a:path w="196215" h="77470">
                <a:moveTo>
                  <a:pt x="195897" y="57150"/>
                </a:moveTo>
                <a:lnTo>
                  <a:pt x="26035" y="57150"/>
                </a:lnTo>
                <a:lnTo>
                  <a:pt x="26035" y="0"/>
                </a:lnTo>
                <a:lnTo>
                  <a:pt x="0" y="0"/>
                </a:lnTo>
                <a:lnTo>
                  <a:pt x="0" y="57150"/>
                </a:lnTo>
                <a:lnTo>
                  <a:pt x="0" y="77470"/>
                </a:lnTo>
                <a:lnTo>
                  <a:pt x="195897" y="77470"/>
                </a:lnTo>
                <a:lnTo>
                  <a:pt x="19589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48543" y="9542754"/>
            <a:ext cx="257810" cy="162560"/>
          </a:xfrm>
          <a:custGeom>
            <a:avLst/>
            <a:gdLst/>
            <a:ahLst/>
            <a:cxnLst/>
            <a:rect l="l" t="t" r="r" b="b"/>
            <a:pathLst>
              <a:path w="257809" h="162559">
                <a:moveTo>
                  <a:pt x="257492" y="141287"/>
                </a:moveTo>
                <a:lnTo>
                  <a:pt x="142240" y="141287"/>
                </a:lnTo>
                <a:lnTo>
                  <a:pt x="142240" y="106680"/>
                </a:lnTo>
                <a:lnTo>
                  <a:pt x="232092" y="106680"/>
                </a:lnTo>
                <a:lnTo>
                  <a:pt x="232092" y="85725"/>
                </a:lnTo>
                <a:lnTo>
                  <a:pt x="190182" y="85725"/>
                </a:lnTo>
                <a:lnTo>
                  <a:pt x="190182" y="20955"/>
                </a:lnTo>
                <a:lnTo>
                  <a:pt x="233045" y="20955"/>
                </a:lnTo>
                <a:lnTo>
                  <a:pt x="233045" y="0"/>
                </a:lnTo>
                <a:lnTo>
                  <a:pt x="164147" y="0"/>
                </a:lnTo>
                <a:lnTo>
                  <a:pt x="164147" y="20955"/>
                </a:lnTo>
                <a:lnTo>
                  <a:pt x="164147" y="85725"/>
                </a:lnTo>
                <a:lnTo>
                  <a:pt x="93345" y="85725"/>
                </a:lnTo>
                <a:lnTo>
                  <a:pt x="93345" y="20955"/>
                </a:lnTo>
                <a:lnTo>
                  <a:pt x="164147" y="20955"/>
                </a:lnTo>
                <a:lnTo>
                  <a:pt x="164147" y="0"/>
                </a:lnTo>
                <a:lnTo>
                  <a:pt x="24130" y="0"/>
                </a:lnTo>
                <a:lnTo>
                  <a:pt x="24130" y="20955"/>
                </a:lnTo>
                <a:lnTo>
                  <a:pt x="67310" y="20955"/>
                </a:lnTo>
                <a:lnTo>
                  <a:pt x="67310" y="85725"/>
                </a:lnTo>
                <a:lnTo>
                  <a:pt x="25082" y="85725"/>
                </a:lnTo>
                <a:lnTo>
                  <a:pt x="25082" y="106680"/>
                </a:lnTo>
                <a:lnTo>
                  <a:pt x="116205" y="106680"/>
                </a:lnTo>
                <a:lnTo>
                  <a:pt x="116205" y="141287"/>
                </a:lnTo>
                <a:lnTo>
                  <a:pt x="0" y="141287"/>
                </a:lnTo>
                <a:lnTo>
                  <a:pt x="0" y="162242"/>
                </a:lnTo>
                <a:lnTo>
                  <a:pt x="257492" y="162242"/>
                </a:lnTo>
                <a:lnTo>
                  <a:pt x="257492" y="141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73981" y="9554819"/>
            <a:ext cx="195580" cy="149860"/>
          </a:xfrm>
          <a:custGeom>
            <a:avLst/>
            <a:gdLst/>
            <a:ahLst/>
            <a:cxnLst/>
            <a:rect l="l" t="t" r="r" b="b"/>
            <a:pathLst>
              <a:path w="195579" h="149859">
                <a:moveTo>
                  <a:pt x="195567" y="128270"/>
                </a:moveTo>
                <a:lnTo>
                  <a:pt x="26352" y="128270"/>
                </a:lnTo>
                <a:lnTo>
                  <a:pt x="26352" y="83820"/>
                </a:lnTo>
                <a:lnTo>
                  <a:pt x="186359" y="83820"/>
                </a:lnTo>
                <a:lnTo>
                  <a:pt x="186359" y="62230"/>
                </a:lnTo>
                <a:lnTo>
                  <a:pt x="26352" y="62230"/>
                </a:lnTo>
                <a:lnTo>
                  <a:pt x="26352" y="20320"/>
                </a:lnTo>
                <a:lnTo>
                  <a:pt x="192709" y="20320"/>
                </a:lnTo>
                <a:lnTo>
                  <a:pt x="192709" y="0"/>
                </a:lnTo>
                <a:lnTo>
                  <a:pt x="0" y="0"/>
                </a:lnTo>
                <a:lnTo>
                  <a:pt x="0" y="20320"/>
                </a:lnTo>
                <a:lnTo>
                  <a:pt x="0" y="62230"/>
                </a:lnTo>
                <a:lnTo>
                  <a:pt x="0" y="83820"/>
                </a:lnTo>
                <a:lnTo>
                  <a:pt x="0" y="128270"/>
                </a:lnTo>
                <a:lnTo>
                  <a:pt x="0" y="149860"/>
                </a:lnTo>
                <a:lnTo>
                  <a:pt x="195567" y="149860"/>
                </a:lnTo>
                <a:lnTo>
                  <a:pt x="195567" y="128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40647" y="9756423"/>
            <a:ext cx="258445" cy="21590"/>
          </a:xfrm>
          <a:custGeom>
            <a:avLst/>
            <a:gdLst/>
            <a:ahLst/>
            <a:cxnLst/>
            <a:rect l="l" t="t" r="r" b="b"/>
            <a:pathLst>
              <a:path w="258445" h="21590">
                <a:moveTo>
                  <a:pt x="258438" y="21271"/>
                </a:moveTo>
                <a:lnTo>
                  <a:pt x="0" y="21271"/>
                </a:lnTo>
                <a:lnTo>
                  <a:pt x="0" y="0"/>
                </a:lnTo>
                <a:lnTo>
                  <a:pt x="258438" y="0"/>
                </a:lnTo>
                <a:lnTo>
                  <a:pt x="258438" y="2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341657" y="7815844"/>
            <a:ext cx="1401677" cy="175209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67498" y="8397139"/>
            <a:ext cx="972226" cy="97222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27476" y="8292998"/>
            <a:ext cx="1061917" cy="81819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5109811" y="8558419"/>
            <a:ext cx="575945" cy="425450"/>
          </a:xfrm>
          <a:custGeom>
            <a:avLst/>
            <a:gdLst/>
            <a:ahLst/>
            <a:cxnLst/>
            <a:rect l="l" t="t" r="r" b="b"/>
            <a:pathLst>
              <a:path w="575945" h="425450">
                <a:moveTo>
                  <a:pt x="331461" y="425439"/>
                </a:moveTo>
                <a:lnTo>
                  <a:pt x="295679" y="411702"/>
                </a:lnTo>
                <a:lnTo>
                  <a:pt x="273177" y="376208"/>
                </a:lnTo>
                <a:lnTo>
                  <a:pt x="273043" y="368290"/>
                </a:lnTo>
                <a:lnTo>
                  <a:pt x="273241" y="359574"/>
                </a:lnTo>
                <a:lnTo>
                  <a:pt x="293357" y="325865"/>
                </a:lnTo>
                <a:lnTo>
                  <a:pt x="332850" y="285703"/>
                </a:lnTo>
                <a:lnTo>
                  <a:pt x="346701" y="273043"/>
                </a:lnTo>
                <a:lnTo>
                  <a:pt x="63285" y="272953"/>
                </a:lnTo>
                <a:lnTo>
                  <a:pt x="23578" y="263816"/>
                </a:lnTo>
                <a:lnTo>
                  <a:pt x="138" y="226133"/>
                </a:lnTo>
                <a:lnTo>
                  <a:pt x="0" y="212719"/>
                </a:lnTo>
                <a:lnTo>
                  <a:pt x="133" y="199305"/>
                </a:lnTo>
                <a:lnTo>
                  <a:pt x="17977" y="165254"/>
                </a:lnTo>
                <a:lnTo>
                  <a:pt x="62922" y="152485"/>
                </a:lnTo>
                <a:lnTo>
                  <a:pt x="346701" y="152396"/>
                </a:lnTo>
                <a:lnTo>
                  <a:pt x="315587" y="122551"/>
                </a:lnTo>
                <a:lnTo>
                  <a:pt x="286477" y="91923"/>
                </a:lnTo>
                <a:lnTo>
                  <a:pt x="273043" y="57148"/>
                </a:lnTo>
                <a:lnTo>
                  <a:pt x="273172" y="49231"/>
                </a:lnTo>
                <a:lnTo>
                  <a:pt x="295183" y="13736"/>
                </a:lnTo>
                <a:lnTo>
                  <a:pt x="331461" y="0"/>
                </a:lnTo>
                <a:lnTo>
                  <a:pt x="339031" y="124"/>
                </a:lnTo>
                <a:lnTo>
                  <a:pt x="374005" y="17263"/>
                </a:lnTo>
                <a:lnTo>
                  <a:pt x="575930" y="212719"/>
                </a:lnTo>
                <a:lnTo>
                  <a:pt x="396865" y="386705"/>
                </a:lnTo>
                <a:lnTo>
                  <a:pt x="359401" y="416867"/>
                </a:lnTo>
                <a:lnTo>
                  <a:pt x="339399" y="425305"/>
                </a:lnTo>
                <a:lnTo>
                  <a:pt x="331461" y="425439"/>
                </a:lnTo>
                <a:close/>
              </a:path>
            </a:pathLst>
          </a:custGeom>
          <a:solidFill>
            <a:srgbClr val="FF6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93002" y="9379398"/>
            <a:ext cx="1130935" cy="285750"/>
          </a:xfrm>
          <a:custGeom>
            <a:avLst/>
            <a:gdLst/>
            <a:ahLst/>
            <a:cxnLst/>
            <a:rect l="l" t="t" r="r" b="b"/>
            <a:pathLst>
              <a:path w="1130935" h="285750">
                <a:moveTo>
                  <a:pt x="141919" y="28891"/>
                </a:moveTo>
                <a:lnTo>
                  <a:pt x="115884" y="28891"/>
                </a:lnTo>
                <a:lnTo>
                  <a:pt x="115884" y="0"/>
                </a:lnTo>
                <a:lnTo>
                  <a:pt x="141919" y="0"/>
                </a:lnTo>
                <a:lnTo>
                  <a:pt x="141919" y="28891"/>
                </a:lnTo>
                <a:close/>
              </a:path>
              <a:path w="1130935" h="285750">
                <a:moveTo>
                  <a:pt x="231134" y="49528"/>
                </a:moveTo>
                <a:lnTo>
                  <a:pt x="26669" y="49528"/>
                </a:lnTo>
                <a:lnTo>
                  <a:pt x="26669" y="28891"/>
                </a:lnTo>
                <a:lnTo>
                  <a:pt x="231134" y="28891"/>
                </a:lnTo>
                <a:lnTo>
                  <a:pt x="231134" y="49528"/>
                </a:lnTo>
                <a:close/>
              </a:path>
              <a:path w="1130935" h="285750">
                <a:moveTo>
                  <a:pt x="23176" y="126679"/>
                </a:moveTo>
                <a:lnTo>
                  <a:pt x="15239" y="106359"/>
                </a:lnTo>
                <a:lnTo>
                  <a:pt x="52683" y="99935"/>
                </a:lnTo>
                <a:lnTo>
                  <a:pt x="83579" y="87826"/>
                </a:lnTo>
                <a:lnTo>
                  <a:pt x="105070" y="70776"/>
                </a:lnTo>
                <a:lnTo>
                  <a:pt x="114297" y="49528"/>
                </a:lnTo>
                <a:lnTo>
                  <a:pt x="143189" y="49528"/>
                </a:lnTo>
                <a:lnTo>
                  <a:pt x="152421" y="70776"/>
                </a:lnTo>
                <a:lnTo>
                  <a:pt x="160067" y="76833"/>
                </a:lnTo>
                <a:lnTo>
                  <a:pt x="128901" y="76833"/>
                </a:lnTo>
                <a:lnTo>
                  <a:pt x="111623" y="95694"/>
                </a:lnTo>
                <a:lnTo>
                  <a:pt x="87111" y="110328"/>
                </a:lnTo>
                <a:lnTo>
                  <a:pt x="57064" y="120676"/>
                </a:lnTo>
                <a:lnTo>
                  <a:pt x="23176" y="126679"/>
                </a:lnTo>
                <a:close/>
              </a:path>
              <a:path w="1130935" h="285750">
                <a:moveTo>
                  <a:pt x="234626" y="126679"/>
                </a:moveTo>
                <a:lnTo>
                  <a:pt x="200694" y="120676"/>
                </a:lnTo>
                <a:lnTo>
                  <a:pt x="170572" y="110328"/>
                </a:lnTo>
                <a:lnTo>
                  <a:pt x="146046" y="95694"/>
                </a:lnTo>
                <a:lnTo>
                  <a:pt x="128901" y="76833"/>
                </a:lnTo>
                <a:lnTo>
                  <a:pt x="160067" y="76833"/>
                </a:lnTo>
                <a:lnTo>
                  <a:pt x="173946" y="87826"/>
                </a:lnTo>
                <a:lnTo>
                  <a:pt x="204936" y="99935"/>
                </a:lnTo>
                <a:lnTo>
                  <a:pt x="242564" y="106359"/>
                </a:lnTo>
                <a:lnTo>
                  <a:pt x="234626" y="126679"/>
                </a:lnTo>
                <a:close/>
              </a:path>
              <a:path w="1130935" h="285750">
                <a:moveTo>
                  <a:pt x="257486" y="162556"/>
                </a:moveTo>
                <a:lnTo>
                  <a:pt x="0" y="162556"/>
                </a:lnTo>
                <a:lnTo>
                  <a:pt x="0" y="141601"/>
                </a:lnTo>
                <a:lnTo>
                  <a:pt x="257486" y="141601"/>
                </a:lnTo>
                <a:lnTo>
                  <a:pt x="257486" y="162556"/>
                </a:lnTo>
                <a:close/>
              </a:path>
              <a:path w="1130935" h="285750">
                <a:moveTo>
                  <a:pt x="128901" y="285425"/>
                </a:moveTo>
                <a:lnTo>
                  <a:pt x="87637" y="282364"/>
                </a:lnTo>
                <a:lnTo>
                  <a:pt x="56910" y="273321"/>
                </a:lnTo>
                <a:lnTo>
                  <a:pt x="37731" y="258503"/>
                </a:lnTo>
                <a:lnTo>
                  <a:pt x="31114" y="238119"/>
                </a:lnTo>
                <a:lnTo>
                  <a:pt x="36814" y="219169"/>
                </a:lnTo>
                <a:lnTo>
                  <a:pt x="53378" y="204862"/>
                </a:lnTo>
                <a:lnTo>
                  <a:pt x="80003" y="195436"/>
                </a:lnTo>
                <a:lnTo>
                  <a:pt x="115884" y="191130"/>
                </a:lnTo>
                <a:lnTo>
                  <a:pt x="115884" y="162556"/>
                </a:lnTo>
                <a:lnTo>
                  <a:pt x="141601" y="162556"/>
                </a:lnTo>
                <a:lnTo>
                  <a:pt x="141601" y="191130"/>
                </a:lnTo>
                <a:lnTo>
                  <a:pt x="177299" y="195436"/>
                </a:lnTo>
                <a:lnTo>
                  <a:pt x="203830" y="204862"/>
                </a:lnTo>
                <a:lnTo>
                  <a:pt x="210341" y="210497"/>
                </a:lnTo>
                <a:lnTo>
                  <a:pt x="128584" y="210497"/>
                </a:lnTo>
                <a:lnTo>
                  <a:pt x="98452" y="212357"/>
                </a:lnTo>
                <a:lnTo>
                  <a:pt x="76118" y="217760"/>
                </a:lnTo>
                <a:lnTo>
                  <a:pt x="62238" y="226436"/>
                </a:lnTo>
                <a:lnTo>
                  <a:pt x="57466" y="238119"/>
                </a:lnTo>
                <a:lnTo>
                  <a:pt x="62238" y="249936"/>
                </a:lnTo>
                <a:lnTo>
                  <a:pt x="76118" y="258597"/>
                </a:lnTo>
                <a:lnTo>
                  <a:pt x="98452" y="263925"/>
                </a:lnTo>
                <a:lnTo>
                  <a:pt x="128584" y="265741"/>
                </a:lnTo>
                <a:lnTo>
                  <a:pt x="210113" y="265741"/>
                </a:lnTo>
                <a:lnTo>
                  <a:pt x="200337" y="273321"/>
                </a:lnTo>
                <a:lnTo>
                  <a:pt x="169798" y="282364"/>
                </a:lnTo>
                <a:lnTo>
                  <a:pt x="128901" y="285425"/>
                </a:lnTo>
                <a:close/>
              </a:path>
              <a:path w="1130935" h="285750">
                <a:moveTo>
                  <a:pt x="210113" y="265741"/>
                </a:moveTo>
                <a:lnTo>
                  <a:pt x="128584" y="265741"/>
                </a:lnTo>
                <a:lnTo>
                  <a:pt x="158582" y="263925"/>
                </a:lnTo>
                <a:lnTo>
                  <a:pt x="180931" y="258597"/>
                </a:lnTo>
                <a:lnTo>
                  <a:pt x="194885" y="249936"/>
                </a:lnTo>
                <a:lnTo>
                  <a:pt x="199702" y="238119"/>
                </a:lnTo>
                <a:lnTo>
                  <a:pt x="194885" y="226436"/>
                </a:lnTo>
                <a:lnTo>
                  <a:pt x="180931" y="217760"/>
                </a:lnTo>
                <a:lnTo>
                  <a:pt x="158582" y="212357"/>
                </a:lnTo>
                <a:lnTo>
                  <a:pt x="128584" y="210497"/>
                </a:lnTo>
                <a:lnTo>
                  <a:pt x="210341" y="210497"/>
                </a:lnTo>
                <a:lnTo>
                  <a:pt x="220359" y="219169"/>
                </a:lnTo>
                <a:lnTo>
                  <a:pt x="226054" y="238119"/>
                </a:lnTo>
                <a:lnTo>
                  <a:pt x="219446" y="258503"/>
                </a:lnTo>
                <a:lnTo>
                  <a:pt x="210113" y="265741"/>
                </a:lnTo>
                <a:close/>
              </a:path>
              <a:path w="1130935" h="285750">
                <a:moveTo>
                  <a:pt x="521957" y="282250"/>
                </a:moveTo>
                <a:lnTo>
                  <a:pt x="320667" y="282250"/>
                </a:lnTo>
                <a:lnTo>
                  <a:pt x="320667" y="214624"/>
                </a:lnTo>
                <a:lnTo>
                  <a:pt x="487668" y="214624"/>
                </a:lnTo>
                <a:lnTo>
                  <a:pt x="487668" y="189543"/>
                </a:lnTo>
                <a:lnTo>
                  <a:pt x="319714" y="189543"/>
                </a:lnTo>
                <a:lnTo>
                  <a:pt x="319714" y="169540"/>
                </a:lnTo>
                <a:lnTo>
                  <a:pt x="513385" y="169540"/>
                </a:lnTo>
                <a:lnTo>
                  <a:pt x="513385" y="233674"/>
                </a:lnTo>
                <a:lnTo>
                  <a:pt x="346066" y="233674"/>
                </a:lnTo>
                <a:lnTo>
                  <a:pt x="346066" y="262248"/>
                </a:lnTo>
                <a:lnTo>
                  <a:pt x="521957" y="262248"/>
                </a:lnTo>
                <a:lnTo>
                  <a:pt x="521957" y="282250"/>
                </a:lnTo>
                <a:close/>
              </a:path>
              <a:path w="1130935" h="285750">
                <a:moveTo>
                  <a:pt x="515925" y="97787"/>
                </a:moveTo>
                <a:lnTo>
                  <a:pt x="323207" y="97787"/>
                </a:lnTo>
                <a:lnTo>
                  <a:pt x="323207" y="11747"/>
                </a:lnTo>
                <a:lnTo>
                  <a:pt x="513067" y="11747"/>
                </a:lnTo>
                <a:lnTo>
                  <a:pt x="513067" y="32701"/>
                </a:lnTo>
                <a:lnTo>
                  <a:pt x="349241" y="32701"/>
                </a:lnTo>
                <a:lnTo>
                  <a:pt x="349241" y="76833"/>
                </a:lnTo>
                <a:lnTo>
                  <a:pt x="515925" y="76833"/>
                </a:lnTo>
                <a:lnTo>
                  <a:pt x="515925" y="97787"/>
                </a:lnTo>
                <a:close/>
              </a:path>
              <a:path w="1130935" h="285750">
                <a:moveTo>
                  <a:pt x="430837" y="124774"/>
                </a:moveTo>
                <a:lnTo>
                  <a:pt x="404802" y="124774"/>
                </a:lnTo>
                <a:lnTo>
                  <a:pt x="404802" y="97787"/>
                </a:lnTo>
                <a:lnTo>
                  <a:pt x="430837" y="97787"/>
                </a:lnTo>
                <a:lnTo>
                  <a:pt x="430837" y="124774"/>
                </a:lnTo>
                <a:close/>
              </a:path>
              <a:path w="1130935" h="285750">
                <a:moveTo>
                  <a:pt x="546404" y="145729"/>
                </a:moveTo>
                <a:lnTo>
                  <a:pt x="288600" y="145729"/>
                </a:lnTo>
                <a:lnTo>
                  <a:pt x="288600" y="124774"/>
                </a:lnTo>
                <a:lnTo>
                  <a:pt x="546404" y="124774"/>
                </a:lnTo>
                <a:lnTo>
                  <a:pt x="546404" y="145729"/>
                </a:lnTo>
                <a:close/>
              </a:path>
              <a:path w="1130935" h="285750">
                <a:moveTo>
                  <a:pt x="719755" y="42861"/>
                </a:moveTo>
                <a:lnTo>
                  <a:pt x="693721" y="42861"/>
                </a:lnTo>
                <a:lnTo>
                  <a:pt x="693721" y="5397"/>
                </a:lnTo>
                <a:lnTo>
                  <a:pt x="719755" y="5397"/>
                </a:lnTo>
                <a:lnTo>
                  <a:pt x="719755" y="42861"/>
                </a:lnTo>
                <a:close/>
              </a:path>
              <a:path w="1130935" h="285750">
                <a:moveTo>
                  <a:pt x="821670" y="64133"/>
                </a:moveTo>
                <a:lnTo>
                  <a:pt x="590536" y="64133"/>
                </a:lnTo>
                <a:lnTo>
                  <a:pt x="590536" y="42861"/>
                </a:lnTo>
                <a:lnTo>
                  <a:pt x="821670" y="42861"/>
                </a:lnTo>
                <a:lnTo>
                  <a:pt x="821670" y="64133"/>
                </a:lnTo>
                <a:close/>
              </a:path>
              <a:path w="1130935" h="285750">
                <a:moveTo>
                  <a:pt x="671496" y="231769"/>
                </a:moveTo>
                <a:lnTo>
                  <a:pt x="645779" y="231769"/>
                </a:lnTo>
                <a:lnTo>
                  <a:pt x="645779" y="179065"/>
                </a:lnTo>
                <a:lnTo>
                  <a:pt x="631829" y="171341"/>
                </a:lnTo>
                <a:lnTo>
                  <a:pt x="621570" y="161563"/>
                </a:lnTo>
                <a:lnTo>
                  <a:pt x="615240" y="149821"/>
                </a:lnTo>
                <a:lnTo>
                  <a:pt x="613077" y="136204"/>
                </a:lnTo>
                <a:lnTo>
                  <a:pt x="619586" y="113538"/>
                </a:lnTo>
                <a:lnTo>
                  <a:pt x="638239" y="96795"/>
                </a:lnTo>
                <a:lnTo>
                  <a:pt x="667726" y="86422"/>
                </a:lnTo>
                <a:lnTo>
                  <a:pt x="706738" y="82865"/>
                </a:lnTo>
                <a:lnTo>
                  <a:pt x="745199" y="86422"/>
                </a:lnTo>
                <a:lnTo>
                  <a:pt x="774403" y="96795"/>
                </a:lnTo>
                <a:lnTo>
                  <a:pt x="781482" y="103185"/>
                </a:lnTo>
                <a:lnTo>
                  <a:pt x="706738" y="103185"/>
                </a:lnTo>
                <a:lnTo>
                  <a:pt x="678540" y="105442"/>
                </a:lnTo>
                <a:lnTo>
                  <a:pt x="657368" y="111955"/>
                </a:lnTo>
                <a:lnTo>
                  <a:pt x="644053" y="122338"/>
                </a:lnTo>
                <a:lnTo>
                  <a:pt x="639429" y="136204"/>
                </a:lnTo>
                <a:lnTo>
                  <a:pt x="644053" y="149886"/>
                </a:lnTo>
                <a:lnTo>
                  <a:pt x="657368" y="160174"/>
                </a:lnTo>
                <a:lnTo>
                  <a:pt x="678540" y="166653"/>
                </a:lnTo>
                <a:lnTo>
                  <a:pt x="706738" y="168906"/>
                </a:lnTo>
                <a:lnTo>
                  <a:pt x="783360" y="168906"/>
                </a:lnTo>
                <a:lnTo>
                  <a:pt x="780828" y="171341"/>
                </a:lnTo>
                <a:lnTo>
                  <a:pt x="767061" y="179065"/>
                </a:lnTo>
                <a:lnTo>
                  <a:pt x="767061" y="186368"/>
                </a:lnTo>
                <a:lnTo>
                  <a:pt x="671496" y="186368"/>
                </a:lnTo>
                <a:lnTo>
                  <a:pt x="671496" y="231769"/>
                </a:lnTo>
                <a:close/>
              </a:path>
              <a:path w="1130935" h="285750">
                <a:moveTo>
                  <a:pt x="783360" y="168906"/>
                </a:moveTo>
                <a:lnTo>
                  <a:pt x="706738" y="168906"/>
                </a:lnTo>
                <a:lnTo>
                  <a:pt x="734384" y="166653"/>
                </a:lnTo>
                <a:lnTo>
                  <a:pt x="755274" y="160174"/>
                </a:lnTo>
                <a:lnTo>
                  <a:pt x="768485" y="149886"/>
                </a:lnTo>
                <a:lnTo>
                  <a:pt x="773094" y="136204"/>
                </a:lnTo>
                <a:lnTo>
                  <a:pt x="768485" y="122338"/>
                </a:lnTo>
                <a:lnTo>
                  <a:pt x="755274" y="111955"/>
                </a:lnTo>
                <a:lnTo>
                  <a:pt x="734384" y="105442"/>
                </a:lnTo>
                <a:lnTo>
                  <a:pt x="706738" y="103185"/>
                </a:lnTo>
                <a:lnTo>
                  <a:pt x="781482" y="103185"/>
                </a:lnTo>
                <a:lnTo>
                  <a:pt x="792952" y="113538"/>
                </a:lnTo>
                <a:lnTo>
                  <a:pt x="799446" y="136204"/>
                </a:lnTo>
                <a:lnTo>
                  <a:pt x="797288" y="149821"/>
                </a:lnTo>
                <a:lnTo>
                  <a:pt x="790992" y="161563"/>
                </a:lnTo>
                <a:lnTo>
                  <a:pt x="783360" y="168906"/>
                </a:lnTo>
                <a:close/>
              </a:path>
              <a:path w="1130935" h="285750">
                <a:moveTo>
                  <a:pt x="706738" y="189225"/>
                </a:moveTo>
                <a:lnTo>
                  <a:pt x="697213" y="189046"/>
                </a:lnTo>
                <a:lnTo>
                  <a:pt x="688164" y="188511"/>
                </a:lnTo>
                <a:lnTo>
                  <a:pt x="679592" y="187618"/>
                </a:lnTo>
                <a:lnTo>
                  <a:pt x="671496" y="186368"/>
                </a:lnTo>
                <a:lnTo>
                  <a:pt x="741344" y="186368"/>
                </a:lnTo>
                <a:lnTo>
                  <a:pt x="733437" y="187618"/>
                </a:lnTo>
                <a:lnTo>
                  <a:pt x="724994" y="188511"/>
                </a:lnTo>
                <a:lnTo>
                  <a:pt x="716074" y="189046"/>
                </a:lnTo>
                <a:lnTo>
                  <a:pt x="706738" y="189225"/>
                </a:lnTo>
                <a:close/>
              </a:path>
              <a:path w="1130935" h="285750">
                <a:moveTo>
                  <a:pt x="767061" y="231769"/>
                </a:moveTo>
                <a:lnTo>
                  <a:pt x="741344" y="231769"/>
                </a:lnTo>
                <a:lnTo>
                  <a:pt x="741344" y="186368"/>
                </a:lnTo>
                <a:lnTo>
                  <a:pt x="767061" y="186368"/>
                </a:lnTo>
                <a:lnTo>
                  <a:pt x="767061" y="231769"/>
                </a:lnTo>
                <a:close/>
              </a:path>
              <a:path w="1130935" h="285750">
                <a:moveTo>
                  <a:pt x="835957" y="253041"/>
                </a:moveTo>
                <a:lnTo>
                  <a:pt x="577836" y="253041"/>
                </a:lnTo>
                <a:lnTo>
                  <a:pt x="577836" y="231769"/>
                </a:lnTo>
                <a:lnTo>
                  <a:pt x="835957" y="231769"/>
                </a:lnTo>
                <a:lnTo>
                  <a:pt x="835957" y="253041"/>
                </a:lnTo>
                <a:close/>
              </a:path>
              <a:path w="1130935" h="285750">
                <a:moveTo>
                  <a:pt x="1015340" y="160651"/>
                </a:moveTo>
                <a:lnTo>
                  <a:pt x="989306" y="158111"/>
                </a:lnTo>
                <a:lnTo>
                  <a:pt x="993994" y="124997"/>
                </a:lnTo>
                <a:lnTo>
                  <a:pt x="996569" y="96557"/>
                </a:lnTo>
                <a:lnTo>
                  <a:pt x="997655" y="72700"/>
                </a:lnTo>
                <a:lnTo>
                  <a:pt x="997878" y="53338"/>
                </a:lnTo>
                <a:lnTo>
                  <a:pt x="879454" y="53338"/>
                </a:lnTo>
                <a:lnTo>
                  <a:pt x="879454" y="32066"/>
                </a:lnTo>
                <a:lnTo>
                  <a:pt x="1023278" y="32066"/>
                </a:lnTo>
                <a:lnTo>
                  <a:pt x="1023154" y="67472"/>
                </a:lnTo>
                <a:lnTo>
                  <a:pt x="1022286" y="92826"/>
                </a:lnTo>
                <a:lnTo>
                  <a:pt x="1019929" y="123836"/>
                </a:lnTo>
                <a:lnTo>
                  <a:pt x="1015340" y="160651"/>
                </a:lnTo>
                <a:close/>
              </a:path>
              <a:path w="1130935" h="285750">
                <a:moveTo>
                  <a:pt x="866754" y="223514"/>
                </a:moveTo>
                <a:lnTo>
                  <a:pt x="863897" y="201925"/>
                </a:lnTo>
                <a:lnTo>
                  <a:pt x="892868" y="201687"/>
                </a:lnTo>
                <a:lnTo>
                  <a:pt x="924220" y="200972"/>
                </a:lnTo>
                <a:lnTo>
                  <a:pt x="924220" y="113344"/>
                </a:lnTo>
                <a:lnTo>
                  <a:pt x="949937" y="113344"/>
                </a:lnTo>
                <a:lnTo>
                  <a:pt x="949937" y="200337"/>
                </a:lnTo>
                <a:lnTo>
                  <a:pt x="1042248" y="200337"/>
                </a:lnTo>
                <a:lnTo>
                  <a:pt x="1043280" y="212719"/>
                </a:lnTo>
                <a:lnTo>
                  <a:pt x="997883" y="218424"/>
                </a:lnTo>
                <a:lnTo>
                  <a:pt x="951802" y="221689"/>
                </a:lnTo>
                <a:lnTo>
                  <a:pt x="907329" y="223167"/>
                </a:lnTo>
                <a:lnTo>
                  <a:pt x="866754" y="223514"/>
                </a:lnTo>
                <a:close/>
              </a:path>
              <a:path w="1130935" h="285750">
                <a:moveTo>
                  <a:pt x="1042248" y="200337"/>
                </a:moveTo>
                <a:lnTo>
                  <a:pt x="949937" y="200337"/>
                </a:lnTo>
                <a:lnTo>
                  <a:pt x="973337" y="199295"/>
                </a:lnTo>
                <a:lnTo>
                  <a:pt x="996648" y="197956"/>
                </a:lnTo>
                <a:lnTo>
                  <a:pt x="1019542" y="196140"/>
                </a:lnTo>
                <a:lnTo>
                  <a:pt x="1041692" y="193670"/>
                </a:lnTo>
                <a:lnTo>
                  <a:pt x="1042248" y="200337"/>
                </a:lnTo>
                <a:close/>
              </a:path>
              <a:path w="1130935" h="285750">
                <a:moveTo>
                  <a:pt x="1085189" y="285743"/>
                </a:moveTo>
                <a:lnTo>
                  <a:pt x="1059154" y="285743"/>
                </a:lnTo>
                <a:lnTo>
                  <a:pt x="1059154" y="952"/>
                </a:lnTo>
                <a:lnTo>
                  <a:pt x="1085189" y="952"/>
                </a:lnTo>
                <a:lnTo>
                  <a:pt x="1085189" y="120012"/>
                </a:lnTo>
                <a:lnTo>
                  <a:pt x="1130590" y="120012"/>
                </a:lnTo>
                <a:lnTo>
                  <a:pt x="1130590" y="141919"/>
                </a:lnTo>
                <a:lnTo>
                  <a:pt x="1085189" y="141919"/>
                </a:lnTo>
                <a:lnTo>
                  <a:pt x="1085189" y="285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723338" y="9728890"/>
            <a:ext cx="114982" cy="183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98</Words>
  <Application>Microsoft Office PowerPoint</Application>
  <PresentationFormat>사용자 지정</PresentationFormat>
  <Paragraphs>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 ExtraBold</vt:lpstr>
      <vt:lpstr>나눔바른고딕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khojun2677@daum.net</cp:lastModifiedBy>
  <cp:revision>1</cp:revision>
  <dcterms:created xsi:type="dcterms:W3CDTF">2022-01-25T07:27:13Z</dcterms:created>
  <dcterms:modified xsi:type="dcterms:W3CDTF">2022-01-25T07:36:23Z</dcterms:modified>
</cp:coreProperties>
</file>