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1" r:id="rId6"/>
    <p:sldId id="266" r:id="rId7"/>
    <p:sldId id="267" r:id="rId8"/>
    <p:sldId id="297" r:id="rId9"/>
    <p:sldId id="268" r:id="rId10"/>
    <p:sldId id="269" r:id="rId11"/>
    <p:sldId id="270" r:id="rId12"/>
    <p:sldId id="271" r:id="rId13"/>
    <p:sldId id="272" r:id="rId14"/>
    <p:sldId id="274" r:id="rId15"/>
    <p:sldId id="278" r:id="rId16"/>
    <p:sldId id="277" r:id="rId17"/>
    <p:sldId id="29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D1AF-D1F8-4D41-AE9D-DA2C13323A2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5C5B-4380-45DF-A3C3-9F606EF0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5C5B-4380-45DF-A3C3-9F606EF0C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552-5730-4415-8319-DBC781A1D7A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1C70-24FC-4CEC-AC03-8C3FEA0218B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BACE-DC76-41EB-BCF0-78476594E8B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22A2-3F1F-4958-992C-91F73004B00D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8413-ACC8-409C-B1E9-C11677FC6536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40DA-A440-452B-8218-A87203C6E702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BBB6-C2FE-4056-97B6-285FDDA380B9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7B5D-C25F-4906-A980-05931009FB6B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11E-4E4A-4724-A5B1-7E84D9E41CF2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DAE-922A-4DD4-8B00-B46FF90F0F23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4B8-7C3F-4981-AE56-F2A897ECDBC4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680C-CB56-41FB-AFCB-80C1588A1CE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19AA-C2C0-4B3A-9BC8-748D923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66390"/>
            <a:ext cx="12192000" cy="1307687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Text Part Of Speech Tagging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6542"/>
            <a:ext cx="9144000" cy="165576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Khojwar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MCIS 2020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202828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57762" y="210382"/>
            <a:ext cx="2276475" cy="2009775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7" y="1287888"/>
            <a:ext cx="11103490" cy="5115408"/>
          </a:xfrm>
        </p:spPr>
        <p:txBody>
          <a:bodyPr>
            <a:normAutofit fontScale="92500"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Ingroj</a:t>
            </a: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Shrestha, </a:t>
            </a:r>
            <a:r>
              <a:rPr lang="en-US" sz="2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Shreeya</a:t>
            </a: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 </a:t>
            </a:r>
            <a:r>
              <a:rPr lang="en-US" sz="2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Dhakal</a:t>
            </a:r>
            <a: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(2021</a:t>
            </a:r>
            <a:r>
              <a:rPr lang="en-US" sz="2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article emphasizes the importance of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fine-grained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tagging in Nepali language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demonstrates that neural network models, such as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BiLSTM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BiGRU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BiLSTM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-CRF, effectively disambiguate the morphological information encoded in Nepali texts.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were trained using both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pre-trained multi-lingual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randomly initialized Bare </a:t>
            </a:r>
            <a:r>
              <a:rPr lang="en-US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embeddings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 the latter yielding better results for POS tagging in Nepali.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BiLSTM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-CRF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with the Bare embedding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achieved a new state-of-the-art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F1score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98.51% for fine-grained Nepali POS tagging.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contributes to the advancement of NLP techniques tailored specifically for the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Nepali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187181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65" y="526191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065" y="4051539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065" y="279106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7" y="1830685"/>
            <a:ext cx="11164910" cy="4376932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Sarbin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Sayami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Tej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Bahadur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Shakya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(2019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addresses the implementation and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various deep learning-based POS taggers for Nepali text. Such as RNN, LSTM, GRU, and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BiLSTM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are trained and evaluated using a Nepali corpus with a specific tag set.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BiLSTM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outperforms in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terms of POS tagging accuracy.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suggest that utilizing a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architecture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conjunction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memory capabilities of LSTM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leads to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accuracy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POS tagging tasks for Nepali text.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246043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65" y="455559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065" y="367653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7" y="1122347"/>
            <a:ext cx="10897428" cy="531897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Yajnik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(2018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article focuses on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POS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tagging for Nepali text using the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GRNN.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corpus is split into training and testing sets, and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trained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and validated on both datasets. </a:t>
            </a: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results show that </a:t>
            </a: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study concludes that the GRNN-based POS tagger demonstrates </a:t>
            </a:r>
            <a:r>
              <a:rPr lang="en-US" sz="2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more consistency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compared to the traditional Viterbi decoding technique. </a:t>
            </a: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GRNN approach yields a </a:t>
            </a:r>
            <a:r>
              <a:rPr lang="en-US" sz="2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higher accuracy on the testing dataset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suggesting its potential for improved POS tagging in Nepali text compared to the Viterbi algorithm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171227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65" y="428993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065" y="283102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065" y="232051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9065" y="516373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61891"/>
              </p:ext>
            </p:extLst>
          </p:nvPr>
        </p:nvGraphicFramePr>
        <p:xfrm>
          <a:off x="3515933" y="2864476"/>
          <a:ext cx="6053070" cy="112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5123"/>
                <a:gridCol w="1978539"/>
                <a:gridCol w="2189408"/>
              </a:tblGrid>
              <a:tr h="49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Correctly tagged on the training set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Accurately tagged on the testing set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1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GRNN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96.13%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74.38%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1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Viterbi 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97.2%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>
                            <a:outerShdw blurRad="50800" dist="38100" dir="81000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40%</a:t>
                      </a:r>
                      <a:endParaRPr lang="en-US" sz="1400" dirty="0"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99" y="1212500"/>
            <a:ext cx="11164910" cy="5318973"/>
          </a:xfrm>
        </p:spPr>
        <p:txBody>
          <a:bodyPr>
            <a:normAutofit lnSpcReduction="10000"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Yajnik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(2018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article that introduces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tagging for Nepali text using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three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ANN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techniques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US" sz="2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ea typeface="Calibri" panose="020F0502020204030204" pitchFamily="34" charset="0"/>
              </a:rPr>
              <a:t>novel algorithm is proposed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extracting features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from the marginal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probability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of the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HMM. These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features are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as input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vectors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for Radial Basis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Function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(RBF) network,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GRNN,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Feed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forward Neural network.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Two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Annotated Tagged sets are created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for training and testing, and the results of all three techniques are compared.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GRNN-based POS tagging technique outperforms the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others. 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achieving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100% accuracy for training and 98.32% accuracy for testing.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171778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65" y="406267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065" y="2629682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065" y="527658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75009" y="5759589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405"/>
            <a:ext cx="10515600" cy="431442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Greeshma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Jyothsna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V,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Shahina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kk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Premjith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P (2018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paper proposed a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deep learning based POS tagger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for Nepali text which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are RNN, LSTM, GRU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and their bidirectional variants.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results demonstrate that the proposed model outperforms existing state-of-the-art POS taggers with an accuracy rate exceeding 99%.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research contributes to the field by showcasing the effectiveness of deep learning techniques in improving POS tagging for Nepali text.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250696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065" y="3823889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065" y="504308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4" b="11845"/>
          <a:stretch/>
        </p:blipFill>
        <p:spPr bwMode="auto">
          <a:xfrm>
            <a:off x="2883413" y="964504"/>
            <a:ext cx="6425174" cy="4597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40703" y="5561556"/>
            <a:ext cx="4510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methodology for POS tagging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3204" y="344300"/>
            <a:ext cx="5205592" cy="70788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Two corpus one is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Monolingual written corpus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main parts: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corpus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(core sample) and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corpus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compilation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15 diverse genres,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words.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texts were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1990 and 1992.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GC gathered from various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sources, including the internet, newspapers, books, publishers,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opportunistically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without a specific sampling criteria.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has total 2,202,000 words. It is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corpus.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tagset has been produced within the project: the Nelralec Tagset.</a:t>
            </a:r>
          </a:p>
        </p:txBody>
      </p:sp>
      <p:sp>
        <p:nvSpPr>
          <p:cNvPr id="16" name="Oval 15"/>
          <p:cNvSpPr/>
          <p:nvPr/>
        </p:nvSpPr>
        <p:spPr>
          <a:xfrm>
            <a:off x="501492" y="203228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6851" y="545631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298795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3285" y="3411575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23285" y="4303009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Tagged Nepali Corpus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available in Center for 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ngineering (CLE) website.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4325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100720 annotated words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 tagset has 43 POS tags (null included) which is influenced by the PENN Treebank tagset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1492" y="203228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1492" y="431644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2773" y="337625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good dataset can give good output. To make good dataset, we need to transform the text into something meaningful that the algorithm can use.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 mention below which will apply on the dataset.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values, removing duplicates, and correcting inconsistent or erroneous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 datasets, this may involve tokenization, removing stop words, stemming or lemmatization, and handling special characters or punctuation.</a:t>
            </a:r>
          </a:p>
        </p:txBody>
      </p:sp>
      <p:sp>
        <p:nvSpPr>
          <p:cNvPr id="16" name="Oval 15"/>
          <p:cNvSpPr/>
          <p:nvPr/>
        </p:nvSpPr>
        <p:spPr>
          <a:xfrm>
            <a:off x="526851" y="194460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318281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3285" y="3711404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23285" y="4612759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678488"/>
            <a:ext cx="10515600" cy="34446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single "best" model for POS tagging, as the effectiveness of a model can vary depending on factors such as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dataset, language, and specific requirements of the task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some probable model for labeled dataset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Oval 15"/>
          <p:cNvSpPr/>
          <p:nvPr/>
        </p:nvSpPr>
        <p:spPr>
          <a:xfrm>
            <a:off x="526851" y="274627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441624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402" y="2283640"/>
            <a:ext cx="2593932" cy="1325563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10" y="390176"/>
            <a:ext cx="6038589" cy="617346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34210" y="626300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4199" y="1304759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4208" y="1923393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34199" y="2632499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34207" y="3281816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34207" y="3934754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34206" y="4596257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34205" y="5232276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4199" y="5916024"/>
            <a:ext cx="326721" cy="3006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4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4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4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4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4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4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4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4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(RNN)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specifically designed to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sequential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feedback connections that enable it to maintain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information from previous steps in the sequence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capturing dependencies over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commonly used in tasks such as natural language processing, speech recognition, and time series analysis.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learn patterns and make predictions based on the context of the sequence.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194460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279451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851" y="396151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6851" y="547716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 (GRU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is a type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utilizes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gating mechanisms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flow of information.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gates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much of the past information should be forgotten and how much of the current input should be integrated into the hidden state.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successful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long-term dependencies in sequential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201555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337070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6851" y="501370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23285" y="3802465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architecture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memory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gates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input, forget, and output gates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selectively retain or discard information based on context.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effectively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sequences of varying lengths.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for their ability to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long-term dependencies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become popular for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sequential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201555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293229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6851" y="516401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851" y="422222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93204" y="256618"/>
            <a:ext cx="520559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2"/>
            <a:ext cx="10515600" cy="508556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Encoder Representations from Transformers(BERT)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cutting-edge language model that has revolutionized natural language processing.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trained on large amounts of unlabeled text data using a bidirectional approach, allowing it to capture comprehensive contextual information.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state-of-the-art performance on various NLP tasks by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pre-trained model on specific downstream tasks.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capture contextual relationships in language has made it highly influential in the field of NLP and has paved the way for other transformer-based models.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and has significantly advanced the capabilities of language understanding and processing.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182778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2599176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6851" y="471199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851" y="365558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5606" y="5734762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93204" y="256618"/>
            <a:ext cx="520559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tested with the testing dataset.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checked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predicted tag and the expected tags are same.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(Confusion Matrix)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on how many of the words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tagged and how many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falsely tagged. Based on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accuracy of our model. The precision, recall and f1 score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model.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issue of overfitting and underfitting, cross validation technique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1973246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851" y="287335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132" y="5054415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03288" y="3645396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key expectations from this research paper are listed below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provide the best supervised classification model that could have a higher accuracy rate to assign the tag for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Nepali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will improve the word sense disambiguation (WSD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851" y="1527179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4970" y="3097571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3285" y="2204713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9189" y="263425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11422"/>
              </p:ext>
            </p:extLst>
          </p:nvPr>
        </p:nvGraphicFramePr>
        <p:xfrm>
          <a:off x="1335315" y="1331925"/>
          <a:ext cx="9303656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4885725"/>
                <a:gridCol w="959030"/>
                <a:gridCol w="767224"/>
                <a:gridCol w="863127"/>
                <a:gridCol w="959030"/>
                <a:gridCol w="869520"/>
              </a:tblGrid>
              <a:tr h="6953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Research 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 necessary technologies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Methodology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Proposal Defense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Datasets related work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Empirical Analysis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Appraisal of research and make required changes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Mid-term Defense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Defense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3051091" y="14017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49829" y="1362172"/>
            <a:ext cx="4861975" cy="62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26318" y="2094150"/>
            <a:ext cx="391886" cy="1991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6233578" y="2464264"/>
            <a:ext cx="646193" cy="2343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6545321" y="2834326"/>
            <a:ext cx="2526107" cy="2136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6755779" y="3227255"/>
            <a:ext cx="282098" cy="2012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3" name="Rectangle 42"/>
          <p:cNvSpPr/>
          <p:nvPr/>
        </p:nvSpPr>
        <p:spPr>
          <a:xfrm>
            <a:off x="7075404" y="3564759"/>
            <a:ext cx="86155" cy="22347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4" name="Rectangle 43"/>
          <p:cNvSpPr/>
          <p:nvPr/>
        </p:nvSpPr>
        <p:spPr>
          <a:xfrm>
            <a:off x="7197224" y="3947635"/>
            <a:ext cx="391886" cy="199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5" name="Rectangle 44"/>
          <p:cNvSpPr/>
          <p:nvPr/>
        </p:nvSpPr>
        <p:spPr>
          <a:xfrm>
            <a:off x="7589109" y="4280416"/>
            <a:ext cx="2106433" cy="233527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49" name="Rectangle 48"/>
          <p:cNvSpPr/>
          <p:nvPr/>
        </p:nvSpPr>
        <p:spPr>
          <a:xfrm>
            <a:off x="6769673" y="5755484"/>
            <a:ext cx="3622556" cy="22864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7589109" y="4641032"/>
            <a:ext cx="2106433" cy="23089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8737290" y="5032155"/>
            <a:ext cx="86155" cy="22347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53" name="Rectangle 52"/>
          <p:cNvSpPr/>
          <p:nvPr/>
        </p:nvSpPr>
        <p:spPr>
          <a:xfrm>
            <a:off x="9695542" y="5371788"/>
            <a:ext cx="86155" cy="22347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I. Shrestha, S. S.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Dhakal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“Fine-grained part-of-speech tagging in Nepali text,” </a:t>
            </a:r>
            <a:r>
              <a:rPr lang="en-US" sz="24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Computer Science,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189, PP 300-311, 2021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A. Pradhan, A.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Yajnik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“Probabilistic and Neural Network Based POS Tagging of Ambiguous Nepali text: A Comparative Study,”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ISEEIE 2021: 2021 International Symposium on Electrical, Electronics and Information Engineering,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PP. 249–253,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Yajnik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“Part of Speech Tagging Using Statistical Approach for Nepali Text,”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Scholarly and Scientific Research &amp; Innovation,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11, no. 1,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4] S.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Sayami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 B.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Shakya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“Nepali POS Tagging using Deep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LearningApproaches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NU. International Journal of Science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Dec 2019.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[5] A. Paul, B. S.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Purkayastha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S.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Sakar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“Hidden Markov Model Based Part of Speech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Tagging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Nepali Language,”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International Symposium on Advanced Computing and Communication (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lSACC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Sep 2015.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[6] A.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Yajnik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“GENERAL REGRESSION NEURAL NETWORK BASED POS TAGGING FOR NEPALI TEXT,” 4th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on Natural Language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pp. 35–40, 2018.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[7]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Bahadur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Shahi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Tank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Nath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Dhamala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Bikash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Balami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“Support Vector Machines based Part of Speech Tagging for Nepali Text,”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International Journal of Computer Applications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(0975 – 8887), Volume 70– No.24, May 2013.</a:t>
            </a:r>
          </a:p>
          <a:p>
            <a:pPr marL="0" marR="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A.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Yajnik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“ANN Based POS Tagging For Nepali Text,”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on Natural Language Computing (IJNLC),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Vol.7, No.3, June 2018.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4799100"/>
          </a:xfrm>
        </p:spPr>
        <p:txBody>
          <a:bodyPr>
            <a:normAutofit fontScale="85000"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Greeshma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V.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Jyothsna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K.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Shahina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Premjith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 P.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 Deep Learning Approach for Part-of-Speech Tagging in Nepali Language,”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Conference on Advances in Computing, Communications and Informatics (ICACCI)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Sep 2018.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M.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Jayaweera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G. J Dias, “HIDDEN MARKOV MODEL BASED PART OF SPEECH TAGGER FOR SINHALA LANGUAGE,”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on Natural Language Computing (IJNLC),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Vol. 3, No.3, June 2014.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P. Sinha, N. M.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Veyie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S.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Purkayastha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“Enhancing the Performance of Part of Speech tagging of Nepali language through Hybrid approach,”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Emerging Technology and Advanced Engineering,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5, Issue 5, May 2015.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02"/>
            <a:ext cx="10515600" cy="48990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(POS) tagging is a fundamental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in NLP that assign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in a sentence of a natural language.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words in a natural language sentence and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predefined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POS tags.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POS tag assigned to each word in the sentence.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provides valuable information about a word and its neighboring words,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advanced NLP tasks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 as semantic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machine translation, text-to-speech conversion, question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answering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speech recognition, word sense disambiguation and information retrieval, text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summarization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6" name="Oval 5"/>
          <p:cNvSpPr/>
          <p:nvPr/>
        </p:nvSpPr>
        <p:spPr>
          <a:xfrm>
            <a:off x="449890" y="1437496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890" y="3889746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9253" y="2283063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9253" y="2975141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99253" y="4749044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90504"/>
            <a:ext cx="1051560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765" y="2507075"/>
            <a:ext cx="3558436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3"/>
            <a:ext cx="10515600" cy="41598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is 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morphologically rich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inflectional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especially the verbal inflection system.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in Nepali can easily display more than 20 inflectional forms while encoding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morphological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including aspect, mood, tense, gender, number, honorifics,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person.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Nepali language same words can have different meanings.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having same meaning. But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POS tagging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can be differentiated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9890" y="174023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890" y="4064932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25011" y="2598681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5011" y="4592761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10871"/>
            <a:ext cx="1051560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348" y="1979112"/>
            <a:ext cx="2404997" cy="56367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Tagset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1348" y="3045911"/>
            <a:ext cx="2404997" cy="13507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Tagger Module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3295" y="4848387"/>
            <a:ext cx="4741102" cy="56367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i-IN" dirty="0">
                <a:latin typeface="Times New Roman" panose="02020603050405020304" pitchFamily="18" charset="0"/>
              </a:rPr>
              <a:t>राम </a:t>
            </a:r>
            <a:r>
              <a:rPr lang="hi-IN" dirty="0" smtClean="0">
                <a:latin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NP&gt; </a:t>
            </a:r>
            <a:r>
              <a:rPr lang="hi-IN" dirty="0">
                <a:latin typeface="Times New Roman" panose="02020603050405020304" pitchFamily="18" charset="0"/>
              </a:rPr>
              <a:t>राम्रो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JM&gt;  </a:t>
            </a:r>
            <a:r>
              <a:rPr lang="hi-IN" dirty="0">
                <a:latin typeface="Times New Roman" panose="02020603050405020304" pitchFamily="18" charset="0"/>
              </a:rPr>
              <a:t>लेख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NN&gt;  </a:t>
            </a:r>
            <a:r>
              <a:rPr lang="hi-IN" dirty="0">
                <a:latin typeface="Times New Roman" panose="02020603050405020304" pitchFamily="18" charset="0"/>
              </a:rPr>
              <a:t>लेख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VCM&gt;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1303" y="3413750"/>
            <a:ext cx="2404997" cy="56367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i-IN" dirty="0">
                <a:latin typeface="Times New Roman" panose="02020603050405020304" pitchFamily="18" charset="0"/>
              </a:rPr>
              <a:t>राम राम्रो लेख लेख ।</a:t>
            </a: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6663847" y="2542784"/>
            <a:ext cx="0" cy="50312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436300" y="3695586"/>
            <a:ext cx="987469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6663846" y="4396636"/>
            <a:ext cx="1" cy="45175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4088" y="400261"/>
            <a:ext cx="10622071" cy="70788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379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0237"/>
            <a:ext cx="10515600" cy="36643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model for Nepali language have been done in the past, but satisfactory results have not been obtained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lack of enough annotated datasets for training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constraint in automatically tagging "Unknown" words with a high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49890" y="1890549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890" y="409074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25011" y="2800514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0742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supervised classification model demonstrates the highest accuracy in assigning tags to Nepali text, considering factors such as training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this research contribute to improving word sense disambiguation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text?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potential practical implications and benefits of implementing the findings of this research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advanced NLP tasks in the Nepali language?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2583" y="133568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4585" y="348187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890" y="2571530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0742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depends on various factors, including the availability of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Language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computational resources, and the specific requirements of the application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experiment with different models and compare their performance on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most suitable model.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this paper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the optimal POS tagger for Nepali text.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Nepali text POS tagging accuracy specially for unknown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ambiguities in meaning and 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such as machine translation,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	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 summarization, and question answering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2583" y="1335688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9890" y="440879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29555" y="3572274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890" y="3097623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9555" y="4877066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29555" y="5548780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72"/>
            <a:ext cx="10515600" cy="64253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67" y="1302382"/>
            <a:ext cx="11164910" cy="531897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Pradhan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Yajnik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techniques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GRNN,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in Nepali text.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research: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of ambiguity in Nepali text through distinct approaches.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taggers is performed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 from TDIL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(Technology Development for Indian Languages),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Java programming languages, along with the NLTK Toolkit library.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achieved accuracy rates are as follows: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for known words (without ambiguity), 58.29% for ambiguous words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GRNN: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60.45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for ambiguous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85.36%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non-ambiguous unknown words.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9065" y="1975361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891" y="5111034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8476" y="3581076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29555" y="5630800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29555" y="6089695"/>
            <a:ext cx="161798" cy="1320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8476" y="2773507"/>
            <a:ext cx="201462" cy="19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AA-C2C0-4B3A-9BC8-748D923EF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1890</Words>
  <Application>Microsoft Office PowerPoint</Application>
  <PresentationFormat>Widescreen</PresentationFormat>
  <Paragraphs>320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Mangal</vt:lpstr>
      <vt:lpstr>Times New Roman</vt:lpstr>
      <vt:lpstr>Office Theme</vt:lpstr>
      <vt:lpstr>Nepali Text Part Of Speech Tagging Using Different Deep Learning Algorithms</vt:lpstr>
      <vt:lpstr>Contents</vt:lpstr>
      <vt:lpstr>PowerPoint Presentation</vt:lpstr>
      <vt:lpstr>PowerPoint Presentation</vt:lpstr>
      <vt:lpstr>PowerPoint Presentation</vt:lpstr>
      <vt:lpstr>Problem Statements</vt:lpstr>
      <vt:lpstr>Research Questions</vt:lpstr>
      <vt:lpstr>Objectives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PowerPoint Presentation</vt:lpstr>
      <vt:lpstr>Research Methodology</vt:lpstr>
      <vt:lpstr>Research Methodology</vt:lpstr>
      <vt:lpstr>Research Methodology</vt:lpstr>
      <vt:lpstr>Research Methodology</vt:lpstr>
      <vt:lpstr>Research Methodology</vt:lpstr>
      <vt:lpstr>Research Methodology</vt:lpstr>
      <vt:lpstr>PowerPoint Presentation</vt:lpstr>
      <vt:lpstr>PowerPoint Presentation</vt:lpstr>
      <vt:lpstr>Research Methodology</vt:lpstr>
      <vt:lpstr>Expected Outcome</vt:lpstr>
      <vt:lpstr>Gantt Chart</vt:lpstr>
      <vt:lpstr>References</vt:lpstr>
      <vt:lpstr>References</vt:lpstr>
      <vt:lpstr>References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Text Part Of Speech Tagging Using Different Deep Learning Algorithms</dc:title>
  <dc:creator>Computer</dc:creator>
  <cp:lastModifiedBy>Computer</cp:lastModifiedBy>
  <cp:revision>211</cp:revision>
  <dcterms:created xsi:type="dcterms:W3CDTF">2023-05-22T11:06:12Z</dcterms:created>
  <dcterms:modified xsi:type="dcterms:W3CDTF">2023-06-02T03:14:14Z</dcterms:modified>
</cp:coreProperties>
</file>