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A60429A-513A-47C1-AB70-E04A36D5C9FD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C092AE9-A932-497D-A069-345CEF3FAA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513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429A-513A-47C1-AB70-E04A36D5C9FD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2AE9-A932-497D-A069-345CEF3FAA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733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429A-513A-47C1-AB70-E04A36D5C9FD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2AE9-A932-497D-A069-345CEF3FAA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82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429A-513A-47C1-AB70-E04A36D5C9FD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2AE9-A932-497D-A069-345CEF3FAA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3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429A-513A-47C1-AB70-E04A36D5C9FD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2AE9-A932-497D-A069-345CEF3FAA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23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429A-513A-47C1-AB70-E04A36D5C9FD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2AE9-A932-497D-A069-345CEF3FAA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45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429A-513A-47C1-AB70-E04A36D5C9FD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2AE9-A932-497D-A069-345CEF3FAA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76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429A-513A-47C1-AB70-E04A36D5C9FD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2AE9-A932-497D-A069-345CEF3FAA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919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429A-513A-47C1-AB70-E04A36D5C9FD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2AE9-A932-497D-A069-345CEF3FAA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02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0429A-513A-47C1-AB70-E04A36D5C9FD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C092AE9-A932-497D-A069-345CEF3FAA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508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A60429A-513A-47C1-AB70-E04A36D5C9FD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C092AE9-A932-497D-A069-345CEF3FAA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050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A60429A-513A-47C1-AB70-E04A36D5C9FD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C092AE9-A932-497D-A069-345CEF3FAA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70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9879-C5D2-5D33-C408-5E7260FDC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0"/>
            <a:ext cx="9144000" cy="2387600"/>
          </a:xfrm>
        </p:spPr>
        <p:txBody>
          <a:bodyPr/>
          <a:lstStyle/>
          <a:p>
            <a:r>
              <a:rPr lang="en-US" dirty="0"/>
              <a:t>Introduction to Responsive Web Design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D9653-B788-B4EC-9B5F-1D8269EB6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2649697"/>
            <a:ext cx="9662160" cy="32864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Responsive Web Design (RWD) is a modern web development technique that ensures a website looks and functions perfectly across all devices — desktops, tablets, and smartphones. Instead of building multiple versions of the same site, responsive design uses flexible layouts and CSS media queries to adapt content dynamically to different screen sizes.</a:t>
            </a:r>
          </a:p>
          <a:p>
            <a:r>
              <a:rPr lang="en-US" dirty="0"/>
              <a:t>Example: A website viewed on a mobile phone will stack content vertically, while on a desktop it may use columns.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5987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6DC0-AFC1-7562-6FF1-EB2D1CF2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2D626-8DDB-D064-392D-1FB7298C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Use relative units (em, %, vh, vw)</a:t>
            </a:r>
          </a:p>
          <a:p>
            <a:r>
              <a:rPr lang="en-US" dirty="0"/>
              <a:t>Stick to a consistent grid System</a:t>
            </a:r>
            <a:endParaRPr lang="es-ES" dirty="0"/>
          </a:p>
          <a:p>
            <a:r>
              <a:rPr lang="es-ES" dirty="0"/>
              <a:t>Keep media queries organized</a:t>
            </a:r>
          </a:p>
          <a:p>
            <a:r>
              <a:rPr lang="en-US" dirty="0"/>
              <a:t>Prioritize accessibility (alt text, readable fonts)</a:t>
            </a:r>
          </a:p>
          <a:p>
            <a:r>
              <a:rPr lang="es-ES" dirty="0"/>
              <a:t>Avoid horizontal scrolling</a:t>
            </a:r>
          </a:p>
        </p:txBody>
      </p:sp>
    </p:spTree>
    <p:extLst>
      <p:ext uri="{BB962C8B-B14F-4D97-AF65-F5344CB8AC3E}">
        <p14:creationId xmlns:p14="http://schemas.microsoft.com/office/powerpoint/2010/main" val="125773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BA59-4103-38A3-8842-EAA43990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38FA4-3021-BDAE-794F-C45AEE653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design isn’t just a trend — it’s a </a:t>
            </a:r>
            <a:r>
              <a:rPr lang="en-US" b="1" dirty="0"/>
              <a:t>standard</a:t>
            </a:r>
            <a:r>
              <a:rPr lang="en-US" dirty="0"/>
              <a:t>. With the increasing number of devices, it’s crucial to build websites that adapt, load fast, and provide a consistent user experience.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057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813D-1CFB-C4AB-D9B2-BA69D570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Responsive Design is Important?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7466-6790-3819-B170-6D7F704C2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Device Diversity:</a:t>
            </a:r>
            <a:r>
              <a:rPr lang="en-US" dirty="0"/>
              <a:t> Users access websites from phones, laptops, tablets, and smart TVs.</a:t>
            </a:r>
          </a:p>
          <a:p>
            <a:r>
              <a:rPr lang="en-US" b="1" dirty="0"/>
              <a:t>Better UX (User Experience):</a:t>
            </a:r>
            <a:r>
              <a:rPr lang="en-US" dirty="0"/>
              <a:t> Improves navigation and readability on any screen.</a:t>
            </a:r>
          </a:p>
          <a:p>
            <a:r>
              <a:rPr lang="en-US" b="1" dirty="0"/>
              <a:t>SEO Benefits:</a:t>
            </a:r>
            <a:r>
              <a:rPr lang="en-US" dirty="0"/>
              <a:t> Google prefers mobile-friendly sites.</a:t>
            </a:r>
          </a:p>
          <a:p>
            <a:r>
              <a:rPr lang="en-US" b="1" dirty="0"/>
              <a:t>Cost-Effective:</a:t>
            </a:r>
            <a:r>
              <a:rPr lang="en-US" dirty="0"/>
              <a:t> One website that works everywhere reduces development and maintenance cost.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600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A9A8-1B63-FF9D-6BBA-5727623A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134672"/>
            <a:ext cx="10772775" cy="1658198"/>
          </a:xfrm>
        </p:spPr>
        <p:txBody>
          <a:bodyPr/>
          <a:lstStyle/>
          <a:p>
            <a:r>
              <a:rPr lang="en-US" dirty="0"/>
              <a:t>Core Principles of Responsive Design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81B59-82D2-202D-77C7-153D4E31A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89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es-ES" dirty="0"/>
              <a:t>Fluid Grid Layout</a:t>
            </a:r>
          </a:p>
          <a:p>
            <a:r>
              <a:rPr lang="en-US" dirty="0"/>
              <a:t>Instead of fixed pixel widths, fluid grids use percentages to define widths.</a:t>
            </a:r>
            <a:endParaRPr lang="es-ES" dirty="0"/>
          </a:p>
          <a:p>
            <a:r>
              <a:rPr lang="en-US" dirty="0"/>
              <a:t>The layout resizes proportionally to the screen.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b. Flexible Images</a:t>
            </a:r>
          </a:p>
          <a:p>
            <a:r>
              <a:rPr lang="en-US" dirty="0"/>
              <a:t>Images resize based on their container (max-width: 100%) </a:t>
            </a:r>
            <a:r>
              <a:rPr lang="es-ES" dirty="0"/>
              <a:t>to avoid overflow.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c. Media Queries</a:t>
            </a:r>
          </a:p>
          <a:p>
            <a:r>
              <a:rPr lang="en-US" dirty="0"/>
              <a:t>CSS technique to apply styles based on screen width, height, orientation, etc.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055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6F83-428D-77CA-BD83-6C33CBD8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3CFB3-0097-A631-14C8-34035EBD7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@media screen and (max-width: 768px) {</a:t>
            </a:r>
          </a:p>
          <a:p>
            <a:r>
              <a:rPr lang="en-US" dirty="0"/>
              <a:t>  body {</a:t>
            </a:r>
          </a:p>
          <a:p>
            <a:r>
              <a:rPr lang="en-US" dirty="0"/>
              <a:t>    background-color: lightblue;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744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7B6F-02CD-BF75-5605-A6FE6B4D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Mobile-</a:t>
            </a:r>
            <a:r>
              <a:rPr lang="es-ES" dirty="0" err="1"/>
              <a:t>First</a:t>
            </a:r>
            <a:r>
              <a:rPr lang="es-ES" dirty="0"/>
              <a:t> Design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876A-E97B-1D14-31FF-DBB568E34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Mobile-first design starts the design process from the smallest screen. It forces the developer to focus on core content and progressively enhances features as screen sizes increase.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/>
              <a:t>Benefit:</a:t>
            </a:r>
          </a:p>
          <a:p>
            <a:r>
              <a:rPr lang="es-ES" dirty="0"/>
              <a:t>Faster performance on mobile</a:t>
            </a:r>
          </a:p>
          <a:p>
            <a:r>
              <a:rPr lang="es-ES" dirty="0"/>
              <a:t>Better UX prioritization</a:t>
            </a:r>
          </a:p>
          <a:p>
            <a:r>
              <a:rPr lang="es-ES" dirty="0"/>
              <a:t>Easier to scale upward (progressive enhancement)</a:t>
            </a:r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961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47AC-7B9A-18A7-90A5-9FCC54F9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Frameworks for Responsive Design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707E-5D85-100E-BE7B-D9910D1E5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157731"/>
            <a:ext cx="10753725" cy="37661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tools save time by providing pre-written CSS classes and components:</a:t>
            </a:r>
          </a:p>
          <a:p>
            <a:r>
              <a:rPr lang="en-US" b="1" dirty="0"/>
              <a:t>Bootstrap:</a:t>
            </a:r>
            <a:r>
              <a:rPr lang="en-US" dirty="0"/>
              <a:t> Comes with a 12-column grid system and mobile-first components.</a:t>
            </a:r>
          </a:p>
          <a:p>
            <a:r>
              <a:rPr lang="en-US" b="1" dirty="0"/>
              <a:t>Tailwind CSS:</a:t>
            </a:r>
            <a:r>
              <a:rPr lang="en-US" dirty="0"/>
              <a:t> Utility-first framework for custom responsive designs.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345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6AA6-BF5A-821A-4F49-1980B804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Optimization in Responsive Design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EC25A-DFB0-37BE-FFF9-6CF0979AB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157731"/>
            <a:ext cx="10753725" cy="37661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responsive site must also be </a:t>
            </a:r>
            <a:r>
              <a:rPr lang="en-US" b="1" dirty="0"/>
              <a:t>fast</a:t>
            </a:r>
            <a:r>
              <a:rPr lang="en-US" dirty="0"/>
              <a:t>, especially on mobile networks. So, the strategies for it is given below:</a:t>
            </a:r>
          </a:p>
          <a:p>
            <a:r>
              <a:rPr lang="en-US" b="1" dirty="0"/>
              <a:t>Image optimization:</a:t>
            </a:r>
            <a:r>
              <a:rPr lang="en-US" dirty="0"/>
              <a:t> Use formats like WebP, enable lazy loading.</a:t>
            </a:r>
          </a:p>
          <a:p>
            <a:r>
              <a:rPr lang="en-US" b="1" dirty="0"/>
              <a:t>Minify CSS/JS:</a:t>
            </a:r>
            <a:r>
              <a:rPr lang="en-US" dirty="0"/>
              <a:t> Reduce file size.</a:t>
            </a:r>
          </a:p>
          <a:p>
            <a:r>
              <a:rPr lang="en-US" b="1" dirty="0"/>
              <a:t>Responsive Fonts:</a:t>
            </a:r>
            <a:r>
              <a:rPr lang="en-US" dirty="0"/>
              <a:t> Use viewport-based units (vw,vh).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3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61C1-99A9-F315-F395-0A27A342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Testing Responsiveness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EE67-0BB5-5143-73D3-9CDE0E60A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ensures your site performs well across screen sizes. So the tools used to test the responsiveness is given below:</a:t>
            </a:r>
          </a:p>
          <a:p>
            <a:r>
              <a:rPr lang="en-US" b="1" dirty="0"/>
              <a:t>Chrome DevTools:</a:t>
            </a:r>
            <a:r>
              <a:rPr lang="en-US" dirty="0"/>
              <a:t> Simulate devices in-browser.</a:t>
            </a:r>
          </a:p>
          <a:p>
            <a:r>
              <a:rPr lang="en-US" b="1" dirty="0"/>
              <a:t>BrowserStack / Responsinator:</a:t>
            </a:r>
            <a:r>
              <a:rPr lang="en-US" dirty="0"/>
              <a:t> Test across real devices.</a:t>
            </a:r>
          </a:p>
          <a:p>
            <a:r>
              <a:rPr lang="en-US" b="1" dirty="0"/>
              <a:t>Lighthouse:</a:t>
            </a:r>
            <a:r>
              <a:rPr lang="en-US" dirty="0"/>
              <a:t> Google’s tool for performance &amp; mobile audit.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7598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E413-550A-A7E9-2A67-E2B5E18A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 in Responsive Design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AFCA4-B6CD-DDF9-CF19-B559C4E2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Forgetting to test on real devices.</a:t>
            </a:r>
          </a:p>
          <a:p>
            <a:r>
              <a:rPr lang="en-US" dirty="0"/>
              <a:t>Not optimizing images or text size.</a:t>
            </a:r>
          </a:p>
          <a:p>
            <a:r>
              <a:rPr lang="en-US" dirty="0"/>
              <a:t>Poor touch-target sizing (buttons too small).</a:t>
            </a:r>
          </a:p>
          <a:p>
            <a:r>
              <a:rPr lang="en-US" dirty="0"/>
              <a:t>Fixed layouts that break on smaller screens.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90416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52</TotalTime>
  <Words>541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 Light</vt:lpstr>
      <vt:lpstr>Metropolitan</vt:lpstr>
      <vt:lpstr>Introduction to Responsive Web Design</vt:lpstr>
      <vt:lpstr>Why Responsive Design is Important?</vt:lpstr>
      <vt:lpstr>Core Principles of Responsive Design</vt:lpstr>
      <vt:lpstr>Example</vt:lpstr>
      <vt:lpstr>Mobile-First Design Approach</vt:lpstr>
      <vt:lpstr>Popular Frameworks for Responsive Design</vt:lpstr>
      <vt:lpstr>Performance Optimization in Responsive Design</vt:lpstr>
      <vt:lpstr>Testing Responsiveness</vt:lpstr>
      <vt:lpstr>Common Mistakes in Responsive Design</vt:lpstr>
      <vt:lpstr>Best Practices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Sandesh Khadka</dc:creator>
  <cp:lastModifiedBy>Sandesh Khadka</cp:lastModifiedBy>
  <cp:revision>60</cp:revision>
  <dcterms:created xsi:type="dcterms:W3CDTF">2025-04-25T12:25:54Z</dcterms:created>
  <dcterms:modified xsi:type="dcterms:W3CDTF">2025-04-25T13:18:25Z</dcterms:modified>
</cp:coreProperties>
</file>