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4"/>
  </p:sldMasterIdLst>
  <p:notesMasterIdLst>
    <p:notesMasterId r:id="rId24"/>
  </p:notesMasterIdLst>
  <p:sldIdLst>
    <p:sldId id="256" r:id="rId5"/>
    <p:sldId id="327" r:id="rId6"/>
    <p:sldId id="330" r:id="rId7"/>
    <p:sldId id="347" r:id="rId8"/>
    <p:sldId id="343" r:id="rId9"/>
    <p:sldId id="359" r:id="rId10"/>
    <p:sldId id="337" r:id="rId11"/>
    <p:sldId id="346" r:id="rId12"/>
    <p:sldId id="348" r:id="rId13"/>
    <p:sldId id="349" r:id="rId14"/>
    <p:sldId id="351" r:id="rId15"/>
    <p:sldId id="352" r:id="rId16"/>
    <p:sldId id="353" r:id="rId17"/>
    <p:sldId id="363" r:id="rId18"/>
    <p:sldId id="357" r:id="rId19"/>
    <p:sldId id="358" r:id="rId20"/>
    <p:sldId id="361" r:id="rId21"/>
    <p:sldId id="362" r:id="rId22"/>
    <p:sldId id="274" r:id="rId23"/>
  </p:sldIdLst>
  <p:sldSz cx="9144000" cy="5143500" type="screen16x9"/>
  <p:notesSz cx="6858000" cy="9144000"/>
  <p:embeddedFontLst>
    <p:embeddedFont>
      <p:font typeface="Josefin Sans ExtraLight" panose="020B0604020202020204" charset="0"/>
      <p:regular r:id="rId25"/>
      <p:bold r:id="rId26"/>
      <p:italic r:id="rId27"/>
      <p:boldItalic r:id="rId28"/>
    </p:embeddedFont>
    <p:embeddedFont>
      <p:font typeface="Josefin Sans" panose="020B0604020202020204" charset="0"/>
      <p:regular r:id="rId29"/>
      <p:bold r:id="rId30"/>
      <p:italic r:id="rId31"/>
      <p:boldItalic r:id="rId32"/>
    </p:embeddedFont>
    <p:embeddedFont>
      <p:font typeface="Roboto Condensed Light" panose="020B0604020202020204" charset="0"/>
      <p:regular r:id="rId33"/>
      <p:italic r:id="rId34"/>
    </p:embeddedFont>
    <p:embeddedFont>
      <p:font typeface="Josefin Sans Medium" panose="020B0604020202020204" charset="0"/>
      <p:regular r:id="rId35"/>
      <p:bold r:id="rId36"/>
      <p:italic r:id="rId37"/>
      <p:boldItalic r:id="rId38"/>
    </p:embeddedFont>
    <p:embeddedFont>
      <p:font typeface="Fira Sans Extra Condensed Medium" panose="020B0604020202020204" charset="0"/>
      <p:regular r:id="rId39"/>
      <p:bold r:id="rId40"/>
      <p:italic r:id="rId41"/>
      <p:boldItalic r:id="rId42"/>
    </p:embeddedFont>
    <p:embeddedFont>
      <p:font typeface="Josefin Sans Light" panose="020B0604020202020204" charset="0"/>
      <p:regular r:id="rId43"/>
      <p:bold r:id="rId44"/>
      <p:italic r:id="rId45"/>
      <p:boldItalic r:id="rId46"/>
    </p:embeddedFont>
    <p:embeddedFont>
      <p:font typeface="Josefin Sans SemiBold" panose="020B0604020202020204" charset="0"/>
      <p:regular r:id="rId47"/>
      <p:bold r:id="rId48"/>
      <p:italic r:id="rId49"/>
      <p:boldItalic r:id="rId50"/>
    </p:embeddedFont>
    <p:embeddedFont>
      <p:font typeface="Calibri Light" panose="020F0302020204030204" pitchFamily="34" charset="0"/>
      <p:regular r:id="rId51"/>
      <p: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70A6"/>
    <a:srgbClr val="374F7F"/>
    <a:srgbClr val="00518E"/>
    <a:srgbClr val="0099CC"/>
    <a:srgbClr val="B24B12"/>
    <a:srgbClr val="F2B800"/>
    <a:srgbClr val="1F4010"/>
    <a:srgbClr val="3876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5BEC68B-B27C-46D4-8240-C627A86F3A6B}">
  <a:tblStyle styleId="{85BEC68B-B27C-46D4-8240-C627A86F3A6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17.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font" Target="fonts/font23.fntdata"/><Relationship Id="rId50" Type="http://schemas.openxmlformats.org/officeDocument/2006/relationships/font" Target="fonts/font26.fntdata"/><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5.fntdata"/><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font" Target="fonts/font21.fntdata"/><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7.fntdata"/><Relationship Id="rId44" Type="http://schemas.openxmlformats.org/officeDocument/2006/relationships/font" Target="fonts/font20.fntdata"/><Relationship Id="rId52" Type="http://schemas.openxmlformats.org/officeDocument/2006/relationships/font" Target="fonts/font2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font" Target="fonts/font24.fntdata"/><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27.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font" Target="fonts/font22.fntdata"/><Relationship Id="rId20" Type="http://schemas.openxmlformats.org/officeDocument/2006/relationships/slide" Target="slides/slide16.xml"/><Relationship Id="rId41" Type="http://schemas.openxmlformats.org/officeDocument/2006/relationships/font" Target="fonts/font17.fntdata"/><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4.fntdata"/><Relationship Id="rId36" Type="http://schemas.openxmlformats.org/officeDocument/2006/relationships/font" Target="fonts/font12.fntdata"/><Relationship Id="rId49" Type="http://schemas.openxmlformats.org/officeDocument/2006/relationships/font" Target="fonts/font25.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2206AB-B40A-436F-B739-60FF1F3208B3}"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5BA3A359-39B0-4AC6-9FA0-A8716FAB5BC8}">
      <dgm:prSet phldrT="[Text]"/>
      <dgm:spPr>
        <a:solidFill>
          <a:schemeClr val="accent1">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b="1" dirty="0" err="1" smtClean="0">
              <a:solidFill>
                <a:srgbClr val="002060"/>
              </a:solidFill>
            </a:rPr>
            <a:t>Đối</a:t>
          </a:r>
          <a:r>
            <a:rPr lang="en-US" b="1" dirty="0" smtClean="0">
              <a:solidFill>
                <a:srgbClr val="002060"/>
              </a:solidFill>
            </a:rPr>
            <a:t> </a:t>
          </a:r>
          <a:r>
            <a:rPr lang="en-US" b="1" dirty="0" err="1" smtClean="0">
              <a:solidFill>
                <a:srgbClr val="002060"/>
              </a:solidFill>
            </a:rPr>
            <a:t>tượng</a:t>
          </a:r>
          <a:r>
            <a:rPr lang="en-US" b="1" dirty="0" smtClean="0">
              <a:solidFill>
                <a:srgbClr val="002060"/>
              </a:solidFill>
            </a:rPr>
            <a:t> </a:t>
          </a:r>
          <a:r>
            <a:rPr lang="en-US" b="1" dirty="0" err="1" smtClean="0">
              <a:solidFill>
                <a:srgbClr val="002060"/>
              </a:solidFill>
            </a:rPr>
            <a:t>chăm</a:t>
          </a:r>
          <a:r>
            <a:rPr lang="en-US" b="1" dirty="0" smtClean="0">
              <a:solidFill>
                <a:srgbClr val="002060"/>
              </a:solidFill>
            </a:rPr>
            <a:t> </a:t>
          </a:r>
          <a:r>
            <a:rPr lang="en-US" b="1" dirty="0" err="1" smtClean="0">
              <a:solidFill>
                <a:srgbClr val="002060"/>
              </a:solidFill>
            </a:rPr>
            <a:t>sóc</a:t>
          </a:r>
          <a:endParaRPr lang="en-US" b="1" dirty="0">
            <a:solidFill>
              <a:srgbClr val="002060"/>
            </a:solidFill>
          </a:endParaRPr>
        </a:p>
      </dgm:t>
    </dgm:pt>
    <dgm:pt modelId="{F5142B93-00BE-495B-9395-03BDCA3CB745}" type="parTrans" cxnId="{667B9385-E850-4995-81B0-5D2C3158E2A6}">
      <dgm:prSet/>
      <dgm:spPr/>
      <dgm:t>
        <a:bodyPr/>
        <a:lstStyle/>
        <a:p>
          <a:endParaRPr lang="en-US"/>
        </a:p>
      </dgm:t>
    </dgm:pt>
    <dgm:pt modelId="{30689C32-9870-440C-B131-541369759ADE}" type="sibTrans" cxnId="{667B9385-E850-4995-81B0-5D2C3158E2A6}">
      <dgm:prSet/>
      <dgm:spPr/>
      <dgm:t>
        <a:bodyPr/>
        <a:lstStyle/>
        <a:p>
          <a:endParaRPr lang="en-US"/>
        </a:p>
      </dgm:t>
    </dgm:pt>
    <dgm:pt modelId="{E4A7A0B3-A0B0-4791-BE9A-5F57667629E3}">
      <dgm:prSet phldrT="[Text]" custT="1"/>
      <dgm:spPr>
        <a:solidFill>
          <a:schemeClr val="accent1">
            <a:lumMod val="20000"/>
            <a:lumOff val="80000"/>
            <a:alpha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100" dirty="0" smtClean="0"/>
            <a:t> </a:t>
          </a:r>
          <a:r>
            <a:rPr lang="en-US" sz="1100" dirty="0" err="1" smtClean="0">
              <a:solidFill>
                <a:srgbClr val="002060"/>
              </a:solidFill>
            </a:rPr>
            <a:t>Khách</a:t>
          </a:r>
          <a:r>
            <a:rPr lang="en-US" sz="1100" dirty="0" smtClean="0">
              <a:solidFill>
                <a:srgbClr val="002060"/>
              </a:solidFill>
            </a:rPr>
            <a:t> </a:t>
          </a:r>
          <a:r>
            <a:rPr lang="en-US" sz="1100" dirty="0" err="1" smtClean="0">
              <a:solidFill>
                <a:srgbClr val="002060"/>
              </a:solidFill>
            </a:rPr>
            <a:t>hàng</a:t>
          </a:r>
          <a:r>
            <a:rPr lang="en-US" sz="1100" dirty="0" smtClean="0">
              <a:solidFill>
                <a:srgbClr val="002060"/>
              </a:solidFill>
            </a:rPr>
            <a:t> </a:t>
          </a:r>
          <a:r>
            <a:rPr lang="en-US" sz="1100" dirty="0" err="1" smtClean="0">
              <a:solidFill>
                <a:srgbClr val="002060"/>
              </a:solidFill>
            </a:rPr>
            <a:t>nâng</a:t>
          </a:r>
          <a:r>
            <a:rPr lang="en-US" sz="1100" dirty="0" smtClean="0">
              <a:solidFill>
                <a:srgbClr val="002060"/>
              </a:solidFill>
            </a:rPr>
            <a:t> </a:t>
          </a:r>
          <a:r>
            <a:rPr lang="en-US" sz="1100" dirty="0" err="1" smtClean="0">
              <a:solidFill>
                <a:srgbClr val="002060"/>
              </a:solidFill>
            </a:rPr>
            <a:t>gói</a:t>
          </a:r>
          <a:r>
            <a:rPr lang="en-US" sz="1100" dirty="0" smtClean="0">
              <a:solidFill>
                <a:srgbClr val="002060"/>
              </a:solidFill>
            </a:rPr>
            <a:t> Giga </a:t>
          </a:r>
          <a:r>
            <a:rPr lang="en-US" sz="1100" dirty="0" err="1" smtClean="0">
              <a:solidFill>
                <a:srgbClr val="002060"/>
              </a:solidFill>
            </a:rPr>
            <a:t>lên</a:t>
          </a:r>
          <a:r>
            <a:rPr lang="en-US" sz="1100" dirty="0" smtClean="0">
              <a:solidFill>
                <a:srgbClr val="002060"/>
              </a:solidFill>
            </a:rPr>
            <a:t> Sky, Sky </a:t>
          </a:r>
          <a:r>
            <a:rPr lang="en-US" sz="1100" dirty="0" err="1" smtClean="0">
              <a:solidFill>
                <a:srgbClr val="002060"/>
              </a:solidFill>
            </a:rPr>
            <a:t>lên</a:t>
          </a:r>
          <a:r>
            <a:rPr lang="en-US" sz="1100" dirty="0" smtClean="0">
              <a:solidFill>
                <a:srgbClr val="002060"/>
              </a:solidFill>
            </a:rPr>
            <a:t> Meta </a:t>
          </a:r>
          <a:r>
            <a:rPr lang="en-US" sz="1100" dirty="0" err="1" smtClean="0">
              <a:solidFill>
                <a:srgbClr val="002060"/>
              </a:solidFill>
            </a:rPr>
            <a:t>đồng</a:t>
          </a:r>
          <a:r>
            <a:rPr lang="en-US" sz="1100" dirty="0" smtClean="0">
              <a:solidFill>
                <a:srgbClr val="002060"/>
              </a:solidFill>
            </a:rPr>
            <a:t> </a:t>
          </a:r>
          <a:r>
            <a:rPr lang="en-US" sz="1100" dirty="0" err="1" smtClean="0">
              <a:solidFill>
                <a:srgbClr val="002060"/>
              </a:solidFill>
            </a:rPr>
            <a:t>thời</a:t>
          </a:r>
          <a:r>
            <a:rPr lang="en-US" sz="1100" dirty="0" smtClean="0">
              <a:solidFill>
                <a:srgbClr val="002060"/>
              </a:solidFill>
            </a:rPr>
            <a:t> </a:t>
          </a:r>
          <a:r>
            <a:rPr lang="en-US" sz="1100" dirty="0" err="1" smtClean="0">
              <a:solidFill>
                <a:srgbClr val="002060"/>
              </a:solidFill>
            </a:rPr>
            <a:t>chuyển</a:t>
          </a:r>
          <a:r>
            <a:rPr lang="en-US" sz="1100" dirty="0" smtClean="0">
              <a:solidFill>
                <a:srgbClr val="002060"/>
              </a:solidFill>
            </a:rPr>
            <a:t> </a:t>
          </a:r>
          <a:r>
            <a:rPr lang="en-US" sz="1100" dirty="0" err="1" smtClean="0">
              <a:solidFill>
                <a:srgbClr val="002060"/>
              </a:solidFill>
            </a:rPr>
            <a:t>đổi</a:t>
          </a:r>
          <a:r>
            <a:rPr lang="en-US" sz="1100" dirty="0" smtClean="0">
              <a:solidFill>
                <a:srgbClr val="002060"/>
              </a:solidFill>
            </a:rPr>
            <a:t> </a:t>
          </a:r>
          <a:r>
            <a:rPr lang="en-US" sz="1100" dirty="0" err="1" smtClean="0">
              <a:solidFill>
                <a:srgbClr val="002060"/>
              </a:solidFill>
            </a:rPr>
            <a:t>sử</a:t>
          </a:r>
          <a:r>
            <a:rPr lang="en-US" sz="1100" dirty="0" smtClean="0">
              <a:solidFill>
                <a:srgbClr val="002060"/>
              </a:solidFill>
            </a:rPr>
            <a:t> </a:t>
          </a:r>
          <a:r>
            <a:rPr lang="en-US" sz="1100" dirty="0" err="1" smtClean="0">
              <a:solidFill>
                <a:srgbClr val="002060"/>
              </a:solidFill>
            </a:rPr>
            <a:t>dụng</a:t>
          </a:r>
          <a:r>
            <a:rPr lang="en-US" sz="1100" dirty="0" smtClean="0">
              <a:solidFill>
                <a:srgbClr val="002060"/>
              </a:solidFill>
            </a:rPr>
            <a:t> modem </a:t>
          </a:r>
          <a:r>
            <a:rPr lang="en-US" sz="1100" dirty="0" err="1" smtClean="0">
              <a:solidFill>
                <a:srgbClr val="002060"/>
              </a:solidFill>
            </a:rPr>
            <a:t>wifi</a:t>
          </a:r>
          <a:r>
            <a:rPr lang="en-US" sz="1100" dirty="0" smtClean="0">
              <a:solidFill>
                <a:srgbClr val="002060"/>
              </a:solidFill>
            </a:rPr>
            <a:t> 6</a:t>
          </a:r>
          <a:endParaRPr lang="en-US" sz="1100" dirty="0">
            <a:solidFill>
              <a:srgbClr val="002060"/>
            </a:solidFill>
          </a:endParaRPr>
        </a:p>
      </dgm:t>
    </dgm:pt>
    <dgm:pt modelId="{E1AA4AA3-3585-407F-90C3-1334D6882E9F}" type="parTrans" cxnId="{1921288E-1302-4578-BFA5-E59EA0D953DF}">
      <dgm:prSet/>
      <dgm:spPr/>
      <dgm:t>
        <a:bodyPr/>
        <a:lstStyle/>
        <a:p>
          <a:endParaRPr lang="en-US"/>
        </a:p>
      </dgm:t>
    </dgm:pt>
    <dgm:pt modelId="{523B0EDC-6E7A-44FF-9BE9-52A87A6DA4AF}" type="sibTrans" cxnId="{1921288E-1302-4578-BFA5-E59EA0D953DF}">
      <dgm:prSet/>
      <dgm:spPr/>
      <dgm:t>
        <a:bodyPr/>
        <a:lstStyle/>
        <a:p>
          <a:endParaRPr lang="en-US"/>
        </a:p>
      </dgm:t>
    </dgm:pt>
    <dgm:pt modelId="{4A5F03C3-4331-41B3-8712-B90C5E7F37BB}">
      <dgm:prSet phldrT="[Text]" custT="1"/>
      <dgm:spPr>
        <a:solidFill>
          <a:schemeClr val="accent1">
            <a:lumMod val="20000"/>
            <a:lumOff val="80000"/>
            <a:alpha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100" dirty="0" smtClean="0">
              <a:solidFill>
                <a:srgbClr val="002060"/>
              </a:solidFill>
            </a:rPr>
            <a:t> </a:t>
          </a:r>
          <a:r>
            <a:rPr lang="en-US" sz="1100" dirty="0" err="1" smtClean="0">
              <a:solidFill>
                <a:srgbClr val="002060"/>
              </a:solidFill>
            </a:rPr>
            <a:t>Khách</a:t>
          </a:r>
          <a:r>
            <a:rPr lang="en-US" sz="1100" dirty="0" smtClean="0">
              <a:solidFill>
                <a:srgbClr val="002060"/>
              </a:solidFill>
            </a:rPr>
            <a:t> </a:t>
          </a:r>
          <a:r>
            <a:rPr lang="en-US" sz="1100" dirty="0" err="1" smtClean="0">
              <a:solidFill>
                <a:srgbClr val="002060"/>
              </a:solidFill>
            </a:rPr>
            <a:t>hàng</a:t>
          </a:r>
          <a:r>
            <a:rPr lang="en-US" sz="1100" dirty="0" smtClean="0">
              <a:solidFill>
                <a:srgbClr val="002060"/>
              </a:solidFill>
            </a:rPr>
            <a:t> </a:t>
          </a:r>
          <a:r>
            <a:rPr lang="en-US" sz="1100" dirty="0" err="1" smtClean="0">
              <a:solidFill>
                <a:srgbClr val="002060"/>
              </a:solidFill>
            </a:rPr>
            <a:t>sử</a:t>
          </a:r>
          <a:r>
            <a:rPr lang="en-US" sz="1100" dirty="0" smtClean="0">
              <a:solidFill>
                <a:srgbClr val="002060"/>
              </a:solidFill>
            </a:rPr>
            <a:t> </a:t>
          </a:r>
          <a:r>
            <a:rPr lang="en-US" sz="1100" dirty="0" err="1" smtClean="0">
              <a:solidFill>
                <a:srgbClr val="002060"/>
              </a:solidFill>
            </a:rPr>
            <a:t>dụng</a:t>
          </a:r>
          <a:r>
            <a:rPr lang="en-US" sz="1100" dirty="0" smtClean="0">
              <a:solidFill>
                <a:srgbClr val="002060"/>
              </a:solidFill>
            </a:rPr>
            <a:t> </a:t>
          </a:r>
          <a:r>
            <a:rPr lang="en-US" sz="1100" dirty="0" err="1" smtClean="0">
              <a:solidFill>
                <a:srgbClr val="002060"/>
              </a:solidFill>
            </a:rPr>
            <a:t>gói</a:t>
          </a:r>
          <a:r>
            <a:rPr lang="en-US" sz="1100" dirty="0" smtClean="0">
              <a:solidFill>
                <a:srgbClr val="002060"/>
              </a:solidFill>
            </a:rPr>
            <a:t> Meta </a:t>
          </a:r>
          <a:r>
            <a:rPr lang="en-US" sz="1100" dirty="0" err="1" smtClean="0">
              <a:solidFill>
                <a:srgbClr val="002060"/>
              </a:solidFill>
            </a:rPr>
            <a:t>chuyển</a:t>
          </a:r>
          <a:r>
            <a:rPr lang="en-US" sz="1100" dirty="0" smtClean="0">
              <a:solidFill>
                <a:srgbClr val="002060"/>
              </a:solidFill>
            </a:rPr>
            <a:t> </a:t>
          </a:r>
          <a:r>
            <a:rPr lang="en-US" sz="1100" dirty="0" err="1" smtClean="0">
              <a:solidFill>
                <a:srgbClr val="002060"/>
              </a:solidFill>
            </a:rPr>
            <a:t>đổi</a:t>
          </a:r>
          <a:r>
            <a:rPr lang="en-US" sz="1100" dirty="0" smtClean="0">
              <a:solidFill>
                <a:srgbClr val="002060"/>
              </a:solidFill>
            </a:rPr>
            <a:t> </a:t>
          </a:r>
          <a:r>
            <a:rPr lang="en-US" sz="1100" dirty="0" err="1" smtClean="0">
              <a:solidFill>
                <a:srgbClr val="002060"/>
              </a:solidFill>
            </a:rPr>
            <a:t>sử</a:t>
          </a:r>
          <a:r>
            <a:rPr lang="en-US" sz="1100" dirty="0" smtClean="0">
              <a:solidFill>
                <a:srgbClr val="002060"/>
              </a:solidFill>
            </a:rPr>
            <a:t> </a:t>
          </a:r>
          <a:r>
            <a:rPr lang="en-US" sz="1100" dirty="0" err="1" smtClean="0">
              <a:solidFill>
                <a:srgbClr val="002060"/>
              </a:solidFill>
            </a:rPr>
            <a:t>dụng</a:t>
          </a:r>
          <a:r>
            <a:rPr lang="en-US" sz="1100" dirty="0" smtClean="0">
              <a:solidFill>
                <a:srgbClr val="002060"/>
              </a:solidFill>
            </a:rPr>
            <a:t> modem </a:t>
          </a:r>
          <a:r>
            <a:rPr lang="en-US" sz="1100" dirty="0" err="1" smtClean="0">
              <a:solidFill>
                <a:srgbClr val="002060"/>
              </a:solidFill>
            </a:rPr>
            <a:t>wifi</a:t>
          </a:r>
          <a:r>
            <a:rPr lang="en-US" sz="1100" dirty="0" smtClean="0">
              <a:solidFill>
                <a:srgbClr val="002060"/>
              </a:solidFill>
            </a:rPr>
            <a:t> 6</a:t>
          </a:r>
          <a:endParaRPr lang="en-US" sz="1100" dirty="0">
            <a:solidFill>
              <a:srgbClr val="002060"/>
            </a:solidFill>
          </a:endParaRPr>
        </a:p>
      </dgm:t>
    </dgm:pt>
    <dgm:pt modelId="{172C8F25-2F68-48D0-9B60-DED1428D9E53}" type="parTrans" cxnId="{6C3ABD29-B2DB-4CAC-9A3E-6C463AB466D7}">
      <dgm:prSet/>
      <dgm:spPr/>
      <dgm:t>
        <a:bodyPr/>
        <a:lstStyle/>
        <a:p>
          <a:endParaRPr lang="en-US"/>
        </a:p>
      </dgm:t>
    </dgm:pt>
    <dgm:pt modelId="{0BC9AEFE-EF5A-46E3-B75B-E23C951069A9}" type="sibTrans" cxnId="{6C3ABD29-B2DB-4CAC-9A3E-6C463AB466D7}">
      <dgm:prSet/>
      <dgm:spPr/>
      <dgm:t>
        <a:bodyPr/>
        <a:lstStyle/>
        <a:p>
          <a:endParaRPr lang="en-US"/>
        </a:p>
      </dgm:t>
    </dgm:pt>
    <dgm:pt modelId="{320C1D91-853A-40B7-83E4-2B1F7155795B}">
      <dgm:prSet phldrT="[Text]"/>
      <dgm:spPr>
        <a:solidFill>
          <a:srgbClr val="374F7F"/>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b="1" dirty="0" err="1" smtClean="0"/>
            <a:t>Mục</a:t>
          </a:r>
          <a:r>
            <a:rPr lang="en-US" b="1" dirty="0" smtClean="0"/>
            <a:t> </a:t>
          </a:r>
          <a:r>
            <a:rPr lang="en-US" b="1" dirty="0" err="1" smtClean="0"/>
            <a:t>đích</a:t>
          </a:r>
          <a:r>
            <a:rPr lang="en-US" b="1" dirty="0" smtClean="0"/>
            <a:t> </a:t>
          </a:r>
          <a:r>
            <a:rPr lang="en-US" b="1" dirty="0" err="1" smtClean="0"/>
            <a:t>chắm</a:t>
          </a:r>
          <a:r>
            <a:rPr lang="en-US" b="1" dirty="0" smtClean="0"/>
            <a:t> </a:t>
          </a:r>
          <a:r>
            <a:rPr lang="en-US" b="1" dirty="0" err="1" smtClean="0"/>
            <a:t>sóc</a:t>
          </a:r>
          <a:endParaRPr lang="en-US" b="1" dirty="0"/>
        </a:p>
      </dgm:t>
    </dgm:pt>
    <dgm:pt modelId="{07C138CD-A065-4F1F-8933-5FCD549EC179}" type="parTrans" cxnId="{1921869E-6280-481D-9A33-D097E124F021}">
      <dgm:prSet/>
      <dgm:spPr/>
      <dgm:t>
        <a:bodyPr/>
        <a:lstStyle/>
        <a:p>
          <a:endParaRPr lang="en-US"/>
        </a:p>
      </dgm:t>
    </dgm:pt>
    <dgm:pt modelId="{D6FB7733-D307-4906-85BF-3AC5703A67AD}" type="sibTrans" cxnId="{1921869E-6280-481D-9A33-D097E124F021}">
      <dgm:prSet/>
      <dgm:spPr/>
      <dgm:t>
        <a:bodyPr/>
        <a:lstStyle/>
        <a:p>
          <a:endParaRPr lang="en-US"/>
        </a:p>
      </dgm:t>
    </dgm:pt>
    <dgm:pt modelId="{A9F242DA-5388-44A9-89F6-B94E912A36E7}">
      <dgm:prSet phldrT="[Text]"/>
      <dgm:spPr>
        <a:solidFill>
          <a:srgbClr val="5870A6">
            <a:alpha val="89804"/>
          </a:srgb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vi-VN" dirty="0" smtClean="0">
              <a:solidFill>
                <a:schemeClr val="bg1"/>
              </a:solidFill>
            </a:rPr>
            <a:t> Hỏi thăm, đánh giá chất lượng sử dụng của Khách hàng sau 7 ngày chuyển đổi sử dụng modem wifi 6 và nâng gói </a:t>
          </a:r>
          <a:endParaRPr lang="en-US" dirty="0">
            <a:solidFill>
              <a:schemeClr val="bg1"/>
            </a:solidFill>
          </a:endParaRPr>
        </a:p>
      </dgm:t>
    </dgm:pt>
    <dgm:pt modelId="{6B7B53D9-5708-41CC-9A25-A11778A85213}" type="parTrans" cxnId="{589D1921-CBB5-4E1E-AAB2-AC4992366351}">
      <dgm:prSet/>
      <dgm:spPr/>
      <dgm:t>
        <a:bodyPr/>
        <a:lstStyle/>
        <a:p>
          <a:endParaRPr lang="en-US"/>
        </a:p>
      </dgm:t>
    </dgm:pt>
    <dgm:pt modelId="{C813B9DC-DE2D-46E8-8C2B-A67C31723E16}" type="sibTrans" cxnId="{589D1921-CBB5-4E1E-AAB2-AC4992366351}">
      <dgm:prSet/>
      <dgm:spPr/>
      <dgm:t>
        <a:bodyPr/>
        <a:lstStyle/>
        <a:p>
          <a:endParaRPr lang="en-US"/>
        </a:p>
      </dgm:t>
    </dgm:pt>
    <dgm:pt modelId="{A677D423-CFB9-456F-BCC5-076C1C8B3EF3}">
      <dgm:prSet phldrT="[Text]"/>
      <dgm:spPr>
        <a:solidFill>
          <a:srgbClr val="5870A6">
            <a:alpha val="89804"/>
          </a:srgb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vi-VN" dirty="0" smtClean="0">
              <a:solidFill>
                <a:schemeClr val="bg1"/>
              </a:solidFill>
            </a:rPr>
            <a:t>Nhằm nâng cao độ hài lòng của Khách hàng để tạo sự khác biệt, đem lại chất lượng dịch vụ vượt trên sự mong đợi của Khách hàng</a:t>
          </a:r>
          <a:endParaRPr lang="en-US" dirty="0">
            <a:solidFill>
              <a:schemeClr val="bg1"/>
            </a:solidFill>
          </a:endParaRPr>
        </a:p>
      </dgm:t>
    </dgm:pt>
    <dgm:pt modelId="{9F5E7ABC-0DB8-453E-BE30-D67A447EA8B7}" type="parTrans" cxnId="{F72BC807-048F-4BB6-A7E0-DF95DE647ED5}">
      <dgm:prSet/>
      <dgm:spPr/>
      <dgm:t>
        <a:bodyPr/>
        <a:lstStyle/>
        <a:p>
          <a:endParaRPr lang="en-US"/>
        </a:p>
      </dgm:t>
    </dgm:pt>
    <dgm:pt modelId="{97A9E88D-6340-4861-BF2B-AB65A1112DFB}" type="sibTrans" cxnId="{F72BC807-048F-4BB6-A7E0-DF95DE647ED5}">
      <dgm:prSet/>
      <dgm:spPr/>
      <dgm:t>
        <a:bodyPr/>
        <a:lstStyle/>
        <a:p>
          <a:endParaRPr lang="en-US"/>
        </a:p>
      </dgm:t>
    </dgm:pt>
    <dgm:pt modelId="{4D53EC91-173A-45C0-9E84-DFEE987DA6D2}">
      <dgm:prSet phldrT="[Text]"/>
      <dgm:spPr>
        <a:solidFill>
          <a:schemeClr val="accent1">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b="1" dirty="0" err="1" smtClean="0">
              <a:solidFill>
                <a:srgbClr val="002060"/>
              </a:solidFill>
            </a:rPr>
            <a:t>Kết</a:t>
          </a:r>
          <a:r>
            <a:rPr lang="en-US" b="1" dirty="0" smtClean="0">
              <a:solidFill>
                <a:srgbClr val="002060"/>
              </a:solidFill>
            </a:rPr>
            <a:t> </a:t>
          </a:r>
          <a:r>
            <a:rPr lang="en-US" b="1" dirty="0" err="1" smtClean="0">
              <a:solidFill>
                <a:srgbClr val="002060"/>
              </a:solidFill>
            </a:rPr>
            <a:t>quả</a:t>
          </a:r>
          <a:r>
            <a:rPr lang="en-US" b="1" dirty="0" smtClean="0">
              <a:solidFill>
                <a:srgbClr val="002060"/>
              </a:solidFill>
            </a:rPr>
            <a:t> </a:t>
          </a:r>
          <a:r>
            <a:rPr lang="en-US" b="1" dirty="0" err="1" smtClean="0">
              <a:solidFill>
                <a:srgbClr val="002060"/>
              </a:solidFill>
            </a:rPr>
            <a:t>mong</a:t>
          </a:r>
          <a:r>
            <a:rPr lang="en-US" b="1" dirty="0" smtClean="0">
              <a:solidFill>
                <a:srgbClr val="002060"/>
              </a:solidFill>
            </a:rPr>
            <a:t> </a:t>
          </a:r>
          <a:r>
            <a:rPr lang="en-US" b="1" dirty="0" err="1" smtClean="0">
              <a:solidFill>
                <a:srgbClr val="002060"/>
              </a:solidFill>
            </a:rPr>
            <a:t>muốn</a:t>
          </a:r>
          <a:endParaRPr lang="en-US" b="1" dirty="0">
            <a:solidFill>
              <a:srgbClr val="002060"/>
            </a:solidFill>
          </a:endParaRPr>
        </a:p>
      </dgm:t>
    </dgm:pt>
    <dgm:pt modelId="{C2A3909D-AC4B-462A-9D23-1385D9F7DFD0}" type="parTrans" cxnId="{2BDCA065-1CFB-4DDF-8260-B733F644DBEA}">
      <dgm:prSet/>
      <dgm:spPr/>
      <dgm:t>
        <a:bodyPr/>
        <a:lstStyle/>
        <a:p>
          <a:endParaRPr lang="en-US"/>
        </a:p>
      </dgm:t>
    </dgm:pt>
    <dgm:pt modelId="{81685A1B-2DFF-4567-AE7D-C5752E5D5C56}" type="sibTrans" cxnId="{2BDCA065-1CFB-4DDF-8260-B733F644DBEA}">
      <dgm:prSet/>
      <dgm:spPr/>
      <dgm:t>
        <a:bodyPr/>
        <a:lstStyle/>
        <a:p>
          <a:endParaRPr lang="en-US"/>
        </a:p>
      </dgm:t>
    </dgm:pt>
    <dgm:pt modelId="{67DF85B4-CFE0-49D9-AE7D-7298D8D9CDA8}">
      <dgm:prSet phldrT="[Text]"/>
      <dgm:spPr>
        <a:solidFill>
          <a:schemeClr val="accent6">
            <a:lumMod val="40000"/>
            <a:lumOff val="60000"/>
            <a:alpha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vi-VN" dirty="0" smtClean="0"/>
            <a:t> </a:t>
          </a:r>
          <a:r>
            <a:rPr lang="vi-VN" dirty="0" smtClean="0">
              <a:solidFill>
                <a:srgbClr val="002060"/>
              </a:solidFill>
            </a:rPr>
            <a:t>Đo đếm được sự hài lòng của Khách hàng sau thời gian trải nghiệm gói cước và thiết bị mới</a:t>
          </a:r>
          <a:endParaRPr lang="en-US" dirty="0">
            <a:solidFill>
              <a:srgbClr val="002060"/>
            </a:solidFill>
          </a:endParaRPr>
        </a:p>
      </dgm:t>
    </dgm:pt>
    <dgm:pt modelId="{D5680CCF-C8B1-48EC-967F-2868B3F599B0}" type="parTrans" cxnId="{8D1FF52A-35F9-4B60-9790-27B9FD8C00D2}">
      <dgm:prSet/>
      <dgm:spPr/>
      <dgm:t>
        <a:bodyPr/>
        <a:lstStyle/>
        <a:p>
          <a:endParaRPr lang="en-US"/>
        </a:p>
      </dgm:t>
    </dgm:pt>
    <dgm:pt modelId="{EAEE83E2-73FE-4BF2-B3C1-F112D45BDAC7}" type="sibTrans" cxnId="{8D1FF52A-35F9-4B60-9790-27B9FD8C00D2}">
      <dgm:prSet/>
      <dgm:spPr/>
      <dgm:t>
        <a:bodyPr/>
        <a:lstStyle/>
        <a:p>
          <a:endParaRPr lang="en-US"/>
        </a:p>
      </dgm:t>
    </dgm:pt>
    <dgm:pt modelId="{EEDD13B6-DB3C-46FE-BAAE-D758DEAD65B9}">
      <dgm:prSet phldrT="[Text]"/>
      <dgm:spPr>
        <a:solidFill>
          <a:schemeClr val="accent6">
            <a:lumMod val="40000"/>
            <a:lumOff val="60000"/>
            <a:alpha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vi-VN" dirty="0" smtClean="0">
              <a:solidFill>
                <a:srgbClr val="002060"/>
              </a:solidFill>
            </a:rPr>
            <a:t> Ghi nhận ý kiến đóng góp của Khách hàng về</a:t>
          </a:r>
          <a:r>
            <a:rPr lang="en-US" dirty="0" smtClean="0">
              <a:solidFill>
                <a:srgbClr val="002060"/>
              </a:solidFill>
            </a:rPr>
            <a:t> </a:t>
          </a:r>
          <a:r>
            <a:rPr lang="en-US" dirty="0" err="1" smtClean="0">
              <a:solidFill>
                <a:srgbClr val="002060"/>
              </a:solidFill>
            </a:rPr>
            <a:t>sản</a:t>
          </a:r>
          <a:r>
            <a:rPr lang="en-US" dirty="0" smtClean="0">
              <a:solidFill>
                <a:srgbClr val="002060"/>
              </a:solidFill>
            </a:rPr>
            <a:t> </a:t>
          </a:r>
          <a:r>
            <a:rPr lang="en-US" dirty="0" err="1" smtClean="0">
              <a:solidFill>
                <a:srgbClr val="002060"/>
              </a:solidFill>
            </a:rPr>
            <a:t>phẩm</a:t>
          </a:r>
          <a:r>
            <a:rPr lang="vi-VN" dirty="0" smtClean="0">
              <a:solidFill>
                <a:srgbClr val="002060"/>
              </a:solidFill>
            </a:rPr>
            <a:t> dịch vụ</a:t>
          </a:r>
          <a:endParaRPr lang="en-US" dirty="0">
            <a:solidFill>
              <a:srgbClr val="002060"/>
            </a:solidFill>
          </a:endParaRPr>
        </a:p>
      </dgm:t>
    </dgm:pt>
    <dgm:pt modelId="{92676B69-C7BA-4B2A-BFC0-0A0E8BA629DB}" type="sibTrans" cxnId="{050C6D26-2BD6-4963-A833-555E29992DC4}">
      <dgm:prSet/>
      <dgm:spPr/>
      <dgm:t>
        <a:bodyPr/>
        <a:lstStyle/>
        <a:p>
          <a:endParaRPr lang="en-US"/>
        </a:p>
      </dgm:t>
    </dgm:pt>
    <dgm:pt modelId="{186F8E65-E11F-4C80-AD7E-C5FE80FCA2B3}" type="parTrans" cxnId="{050C6D26-2BD6-4963-A833-555E29992DC4}">
      <dgm:prSet/>
      <dgm:spPr/>
      <dgm:t>
        <a:bodyPr/>
        <a:lstStyle/>
        <a:p>
          <a:endParaRPr lang="en-US"/>
        </a:p>
      </dgm:t>
    </dgm:pt>
    <dgm:pt modelId="{F6050AFA-36DC-438E-9F95-D281DAB0A981}">
      <dgm:prSet phldrT="[Text]"/>
      <dgm:spPr>
        <a:solidFill>
          <a:schemeClr val="accent6">
            <a:lumMod val="40000"/>
            <a:lumOff val="60000"/>
            <a:alpha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endParaRPr lang="en-US" dirty="0">
            <a:solidFill>
              <a:srgbClr val="002060"/>
            </a:solidFill>
          </a:endParaRPr>
        </a:p>
      </dgm:t>
    </dgm:pt>
    <dgm:pt modelId="{8D699277-0DB9-4CC7-8846-7B830B8E5EDD}" type="sibTrans" cxnId="{615A2674-A7DB-4104-BEB8-EE30181B3724}">
      <dgm:prSet/>
      <dgm:spPr/>
      <dgm:t>
        <a:bodyPr/>
        <a:lstStyle/>
        <a:p>
          <a:endParaRPr lang="en-US"/>
        </a:p>
      </dgm:t>
    </dgm:pt>
    <dgm:pt modelId="{A1DA20D0-222D-4CF8-9CCD-907B9C6FD9F1}" type="parTrans" cxnId="{615A2674-A7DB-4104-BEB8-EE30181B3724}">
      <dgm:prSet/>
      <dgm:spPr/>
      <dgm:t>
        <a:bodyPr/>
        <a:lstStyle/>
        <a:p>
          <a:endParaRPr lang="en-US"/>
        </a:p>
      </dgm:t>
    </dgm:pt>
    <dgm:pt modelId="{4B312B6A-6836-42D1-B226-87D0BBE0F025}">
      <dgm:prSet phldrT="[Text]"/>
      <dgm:spPr>
        <a:solidFill>
          <a:srgbClr val="374F7F"/>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b="1" dirty="0" err="1" smtClean="0"/>
            <a:t>Nội</a:t>
          </a:r>
          <a:r>
            <a:rPr lang="en-US" b="1" dirty="0" smtClean="0"/>
            <a:t> dung </a:t>
          </a:r>
          <a:r>
            <a:rPr lang="en-US" b="1" dirty="0" err="1" smtClean="0"/>
            <a:t>trao</a:t>
          </a:r>
          <a:r>
            <a:rPr lang="en-US" b="1" dirty="0" smtClean="0"/>
            <a:t> </a:t>
          </a:r>
          <a:r>
            <a:rPr lang="en-US" b="1" dirty="0" err="1" smtClean="0"/>
            <a:t>đổi</a:t>
          </a:r>
          <a:endParaRPr lang="en-US" b="1" dirty="0"/>
        </a:p>
      </dgm:t>
    </dgm:pt>
    <dgm:pt modelId="{5C62BF07-B1DB-4DEC-AA96-AD29054D8F45}" type="parTrans" cxnId="{EAFE9AA9-FF9B-4907-9D18-4865BEFE6FC3}">
      <dgm:prSet/>
      <dgm:spPr/>
      <dgm:t>
        <a:bodyPr/>
        <a:lstStyle/>
        <a:p>
          <a:endParaRPr lang="en-US"/>
        </a:p>
      </dgm:t>
    </dgm:pt>
    <dgm:pt modelId="{59BED05D-EBD1-48C1-967B-9391F8C5DB58}" type="sibTrans" cxnId="{EAFE9AA9-FF9B-4907-9D18-4865BEFE6FC3}">
      <dgm:prSet/>
      <dgm:spPr/>
      <dgm:t>
        <a:bodyPr/>
        <a:lstStyle/>
        <a:p>
          <a:endParaRPr lang="en-US"/>
        </a:p>
      </dgm:t>
    </dgm:pt>
    <dgm:pt modelId="{B74A4ABB-77DC-4C6F-BCA3-268DF797C6A5}">
      <dgm:prSet/>
      <dgm:spPr>
        <a:solidFill>
          <a:srgbClr val="5870A6">
            <a:alpha val="90000"/>
          </a:srgb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vi-VN" dirty="0" smtClean="0">
              <a:solidFill>
                <a:schemeClr val="bg1"/>
              </a:solidFill>
            </a:rPr>
            <a:t>Hỏi thăm chất lượng đường truyền sau thời gian trải nghiệm gói cước và thiết bị</a:t>
          </a:r>
          <a:r>
            <a:rPr lang="en-US" dirty="0" smtClean="0">
              <a:solidFill>
                <a:schemeClr val="bg1"/>
              </a:solidFill>
            </a:rPr>
            <a:t> </a:t>
          </a:r>
          <a:r>
            <a:rPr lang="en-US" dirty="0" err="1" smtClean="0">
              <a:solidFill>
                <a:schemeClr val="bg1"/>
              </a:solidFill>
            </a:rPr>
            <a:t>mới</a:t>
          </a:r>
          <a:endParaRPr lang="en-US" dirty="0">
            <a:solidFill>
              <a:schemeClr val="bg1"/>
            </a:solidFill>
          </a:endParaRPr>
        </a:p>
      </dgm:t>
    </dgm:pt>
    <dgm:pt modelId="{DB7D4705-F518-478F-905C-53336877142B}" type="parTrans" cxnId="{B72DAD61-1976-4687-9011-F33C20957354}">
      <dgm:prSet/>
      <dgm:spPr/>
      <dgm:t>
        <a:bodyPr/>
        <a:lstStyle/>
        <a:p>
          <a:endParaRPr lang="en-US"/>
        </a:p>
      </dgm:t>
    </dgm:pt>
    <dgm:pt modelId="{20405C19-F6E7-4262-BEA5-F17455E60350}" type="sibTrans" cxnId="{B72DAD61-1976-4687-9011-F33C20957354}">
      <dgm:prSet/>
      <dgm:spPr/>
      <dgm:t>
        <a:bodyPr/>
        <a:lstStyle/>
        <a:p>
          <a:endParaRPr lang="en-US"/>
        </a:p>
      </dgm:t>
    </dgm:pt>
    <dgm:pt modelId="{A41FE0CA-0FD0-43A6-A176-FB4330829D6A}">
      <dgm:prSet/>
      <dgm:spPr>
        <a:solidFill>
          <a:srgbClr val="5870A6">
            <a:alpha val="90000"/>
          </a:srgb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dirty="0" smtClean="0">
              <a:solidFill>
                <a:schemeClr val="bg1"/>
              </a:solidFill>
            </a:rPr>
            <a:t>Xin ý </a:t>
          </a:r>
          <a:r>
            <a:rPr lang="en-US" dirty="0" err="1" smtClean="0">
              <a:solidFill>
                <a:schemeClr val="bg1"/>
              </a:solidFill>
            </a:rPr>
            <a:t>kiến</a:t>
          </a:r>
          <a:r>
            <a:rPr lang="en-US" dirty="0" smtClean="0">
              <a:solidFill>
                <a:schemeClr val="bg1"/>
              </a:solidFill>
            </a:rPr>
            <a:t> </a:t>
          </a:r>
          <a:r>
            <a:rPr lang="en-US" dirty="0" err="1" smtClean="0">
              <a:solidFill>
                <a:schemeClr val="bg1"/>
              </a:solidFill>
            </a:rPr>
            <a:t>đóng</a:t>
          </a:r>
          <a:r>
            <a:rPr lang="en-US" dirty="0" smtClean="0">
              <a:solidFill>
                <a:schemeClr val="bg1"/>
              </a:solidFill>
            </a:rPr>
            <a:t> </a:t>
          </a:r>
          <a:r>
            <a:rPr lang="en-US" dirty="0" err="1" smtClean="0">
              <a:solidFill>
                <a:schemeClr val="bg1"/>
              </a:solidFill>
            </a:rPr>
            <a:t>góp</a:t>
          </a:r>
          <a:r>
            <a:rPr lang="en-US" dirty="0" smtClean="0">
              <a:solidFill>
                <a:schemeClr val="bg1"/>
              </a:solidFill>
            </a:rPr>
            <a:t> </a:t>
          </a:r>
          <a:r>
            <a:rPr lang="en-US" dirty="0" err="1" smtClean="0">
              <a:solidFill>
                <a:schemeClr val="bg1"/>
              </a:solidFill>
            </a:rPr>
            <a:t>của</a:t>
          </a:r>
          <a:r>
            <a:rPr lang="en-US" dirty="0" smtClean="0">
              <a:solidFill>
                <a:schemeClr val="bg1"/>
              </a:solidFill>
            </a:rPr>
            <a:t> </a:t>
          </a:r>
          <a:r>
            <a:rPr lang="en-US" dirty="0" err="1" smtClean="0">
              <a:solidFill>
                <a:schemeClr val="bg1"/>
              </a:solidFill>
            </a:rPr>
            <a:t>Khách</a:t>
          </a:r>
          <a:r>
            <a:rPr lang="en-US" dirty="0" smtClean="0">
              <a:solidFill>
                <a:schemeClr val="bg1"/>
              </a:solidFill>
            </a:rPr>
            <a:t> </a:t>
          </a:r>
          <a:r>
            <a:rPr lang="en-US" dirty="0" err="1" smtClean="0">
              <a:solidFill>
                <a:schemeClr val="bg1"/>
              </a:solidFill>
            </a:rPr>
            <a:t>hàng</a:t>
          </a:r>
          <a:r>
            <a:rPr lang="en-US" dirty="0" smtClean="0">
              <a:solidFill>
                <a:schemeClr val="bg1"/>
              </a:solidFill>
            </a:rPr>
            <a:t> </a:t>
          </a:r>
          <a:r>
            <a:rPr lang="vi-VN" dirty="0" smtClean="0">
              <a:solidFill>
                <a:schemeClr val="bg1"/>
              </a:solidFill>
            </a:rPr>
            <a:t>để cải thiện chất lượng dịch vụ</a:t>
          </a:r>
          <a:endParaRPr lang="en-US" dirty="0">
            <a:solidFill>
              <a:schemeClr val="bg1"/>
            </a:solidFill>
          </a:endParaRPr>
        </a:p>
      </dgm:t>
    </dgm:pt>
    <dgm:pt modelId="{B99D37EA-757B-423D-95D9-046769CCE51B}" type="parTrans" cxnId="{104921BF-36D4-462B-A0CF-9EF89131AF2C}">
      <dgm:prSet/>
      <dgm:spPr/>
      <dgm:t>
        <a:bodyPr/>
        <a:lstStyle/>
        <a:p>
          <a:endParaRPr lang="en-US"/>
        </a:p>
      </dgm:t>
    </dgm:pt>
    <dgm:pt modelId="{E09A4E51-FE82-4A8E-88F5-5F402F030EDE}" type="sibTrans" cxnId="{104921BF-36D4-462B-A0CF-9EF89131AF2C}">
      <dgm:prSet/>
      <dgm:spPr/>
      <dgm:t>
        <a:bodyPr/>
        <a:lstStyle/>
        <a:p>
          <a:endParaRPr lang="en-US"/>
        </a:p>
      </dgm:t>
    </dgm:pt>
    <dgm:pt modelId="{358CF932-CEFA-4E6B-93FE-0A440EB788EF}" type="pres">
      <dgm:prSet presAssocID="{382206AB-B40A-436F-B739-60FF1F3208B3}" presName="linearFlow" presStyleCnt="0">
        <dgm:presLayoutVars>
          <dgm:dir/>
          <dgm:animLvl val="lvl"/>
          <dgm:resizeHandles val="exact"/>
        </dgm:presLayoutVars>
      </dgm:prSet>
      <dgm:spPr/>
      <dgm:t>
        <a:bodyPr/>
        <a:lstStyle/>
        <a:p>
          <a:endParaRPr lang="en-US"/>
        </a:p>
      </dgm:t>
    </dgm:pt>
    <dgm:pt modelId="{ABB6F4FE-D3C4-44E1-8E86-6F25EDBB2701}" type="pres">
      <dgm:prSet presAssocID="{5BA3A359-39B0-4AC6-9FA0-A8716FAB5BC8}" presName="composite" presStyleCnt="0"/>
      <dgm:spPr/>
    </dgm:pt>
    <dgm:pt modelId="{66A792E2-C757-4D14-A15B-8F4F2AD13C1A}" type="pres">
      <dgm:prSet presAssocID="{5BA3A359-39B0-4AC6-9FA0-A8716FAB5BC8}" presName="parentText" presStyleLbl="alignNode1" presStyleIdx="0" presStyleCnt="4" custScaleY="101837" custLinFactNeighborX="835" custLinFactNeighborY="3868">
        <dgm:presLayoutVars>
          <dgm:chMax val="1"/>
          <dgm:bulletEnabled val="1"/>
        </dgm:presLayoutVars>
      </dgm:prSet>
      <dgm:spPr/>
      <dgm:t>
        <a:bodyPr/>
        <a:lstStyle/>
        <a:p>
          <a:endParaRPr lang="en-US"/>
        </a:p>
      </dgm:t>
    </dgm:pt>
    <dgm:pt modelId="{53E11587-3A11-44EF-A458-DF1A6229EDC6}" type="pres">
      <dgm:prSet presAssocID="{5BA3A359-39B0-4AC6-9FA0-A8716FAB5BC8}" presName="descendantText" presStyleLbl="alignAcc1" presStyleIdx="0" presStyleCnt="4" custLinFactNeighborX="-96" custLinFactNeighborY="5950">
        <dgm:presLayoutVars>
          <dgm:bulletEnabled val="1"/>
        </dgm:presLayoutVars>
      </dgm:prSet>
      <dgm:spPr/>
      <dgm:t>
        <a:bodyPr/>
        <a:lstStyle/>
        <a:p>
          <a:endParaRPr lang="en-US"/>
        </a:p>
      </dgm:t>
    </dgm:pt>
    <dgm:pt modelId="{67BB973C-A8BE-48A2-BF6B-0C28B4CFEAB5}" type="pres">
      <dgm:prSet presAssocID="{30689C32-9870-440C-B131-541369759ADE}" presName="sp" presStyleCnt="0"/>
      <dgm:spPr/>
    </dgm:pt>
    <dgm:pt modelId="{6D647C1D-4438-4410-AF67-F248607BC1AD}" type="pres">
      <dgm:prSet presAssocID="{320C1D91-853A-40B7-83E4-2B1F7155795B}" presName="composite" presStyleCnt="0"/>
      <dgm:spPr/>
    </dgm:pt>
    <dgm:pt modelId="{4A56DF77-5930-47D5-8EBA-E57499F126B2}" type="pres">
      <dgm:prSet presAssocID="{320C1D91-853A-40B7-83E4-2B1F7155795B}" presName="parentText" presStyleLbl="alignNode1" presStyleIdx="1" presStyleCnt="4" custLinFactNeighborX="835" custLinFactNeighborY="-32">
        <dgm:presLayoutVars>
          <dgm:chMax val="1"/>
          <dgm:bulletEnabled val="1"/>
        </dgm:presLayoutVars>
      </dgm:prSet>
      <dgm:spPr/>
      <dgm:t>
        <a:bodyPr/>
        <a:lstStyle/>
        <a:p>
          <a:endParaRPr lang="en-US"/>
        </a:p>
      </dgm:t>
    </dgm:pt>
    <dgm:pt modelId="{9246F25B-4BB2-4DE4-969F-C42B74B7E729}" type="pres">
      <dgm:prSet presAssocID="{320C1D91-853A-40B7-83E4-2B1F7155795B}" presName="descendantText" presStyleLbl="alignAcc1" presStyleIdx="1" presStyleCnt="4" custLinFactNeighborY="4154">
        <dgm:presLayoutVars>
          <dgm:bulletEnabled val="1"/>
        </dgm:presLayoutVars>
      </dgm:prSet>
      <dgm:spPr/>
      <dgm:t>
        <a:bodyPr/>
        <a:lstStyle/>
        <a:p>
          <a:endParaRPr lang="en-US"/>
        </a:p>
      </dgm:t>
    </dgm:pt>
    <dgm:pt modelId="{A1941D8F-2D7A-4551-A12C-5CECBBE6D000}" type="pres">
      <dgm:prSet presAssocID="{D6FB7733-D307-4906-85BF-3AC5703A67AD}" presName="sp" presStyleCnt="0"/>
      <dgm:spPr/>
    </dgm:pt>
    <dgm:pt modelId="{F3214260-70FA-4F27-8DD7-EA515E591E3F}" type="pres">
      <dgm:prSet presAssocID="{4D53EC91-173A-45C0-9E84-DFEE987DA6D2}" presName="composite" presStyleCnt="0"/>
      <dgm:spPr/>
    </dgm:pt>
    <dgm:pt modelId="{7195EEE9-73BA-4BF5-A463-1CFA74E86AAD}" type="pres">
      <dgm:prSet presAssocID="{4D53EC91-173A-45C0-9E84-DFEE987DA6D2}" presName="parentText" presStyleLbl="alignNode1" presStyleIdx="2" presStyleCnt="4" custScaleY="100225" custLinFactNeighborX="835" custLinFactNeighborY="-4858">
        <dgm:presLayoutVars>
          <dgm:chMax val="1"/>
          <dgm:bulletEnabled val="1"/>
        </dgm:presLayoutVars>
      </dgm:prSet>
      <dgm:spPr/>
      <dgm:t>
        <a:bodyPr/>
        <a:lstStyle/>
        <a:p>
          <a:endParaRPr lang="en-US"/>
        </a:p>
      </dgm:t>
    </dgm:pt>
    <dgm:pt modelId="{4852002D-BB4E-4A47-A6E7-DBAE4B239AF3}" type="pres">
      <dgm:prSet presAssocID="{4D53EC91-173A-45C0-9E84-DFEE987DA6D2}" presName="descendantText" presStyleLbl="alignAcc1" presStyleIdx="2" presStyleCnt="4" custLinFactNeighborY="-13006">
        <dgm:presLayoutVars>
          <dgm:bulletEnabled val="1"/>
        </dgm:presLayoutVars>
      </dgm:prSet>
      <dgm:spPr/>
      <dgm:t>
        <a:bodyPr/>
        <a:lstStyle/>
        <a:p>
          <a:endParaRPr lang="en-US"/>
        </a:p>
      </dgm:t>
    </dgm:pt>
    <dgm:pt modelId="{C4404E08-2104-4C4F-BD08-F0641FE20107}" type="pres">
      <dgm:prSet presAssocID="{81685A1B-2DFF-4567-AE7D-C5752E5D5C56}" presName="sp" presStyleCnt="0"/>
      <dgm:spPr/>
    </dgm:pt>
    <dgm:pt modelId="{84A95F2F-00AF-4D46-A24C-E92885A126FC}" type="pres">
      <dgm:prSet presAssocID="{4B312B6A-6836-42D1-B226-87D0BBE0F025}" presName="composite" presStyleCnt="0"/>
      <dgm:spPr/>
    </dgm:pt>
    <dgm:pt modelId="{8B642430-8519-4E4E-9B64-3F279C7BD4C2}" type="pres">
      <dgm:prSet presAssocID="{4B312B6A-6836-42D1-B226-87D0BBE0F025}" presName="parentText" presStyleLbl="alignNode1" presStyleIdx="3" presStyleCnt="4" custScaleY="104895" custLinFactNeighborX="835" custLinFactNeighborY="-14394">
        <dgm:presLayoutVars>
          <dgm:chMax val="1"/>
          <dgm:bulletEnabled val="1"/>
        </dgm:presLayoutVars>
      </dgm:prSet>
      <dgm:spPr/>
      <dgm:t>
        <a:bodyPr/>
        <a:lstStyle/>
        <a:p>
          <a:endParaRPr lang="en-US"/>
        </a:p>
      </dgm:t>
    </dgm:pt>
    <dgm:pt modelId="{A2876790-016C-4F47-BAD3-B21F83FB432E}" type="pres">
      <dgm:prSet presAssocID="{4B312B6A-6836-42D1-B226-87D0BBE0F025}" presName="descendantText" presStyleLbl="alignAcc1" presStyleIdx="3" presStyleCnt="4" custScaleY="108362" custLinFactNeighborY="-21798">
        <dgm:presLayoutVars>
          <dgm:bulletEnabled val="1"/>
        </dgm:presLayoutVars>
      </dgm:prSet>
      <dgm:spPr/>
      <dgm:t>
        <a:bodyPr/>
        <a:lstStyle/>
        <a:p>
          <a:endParaRPr lang="en-US"/>
        </a:p>
      </dgm:t>
    </dgm:pt>
  </dgm:ptLst>
  <dgm:cxnLst>
    <dgm:cxn modelId="{050C6D26-2BD6-4963-A833-555E29992DC4}" srcId="{4D53EC91-173A-45C0-9E84-DFEE987DA6D2}" destId="{EEDD13B6-DB3C-46FE-BAAE-D758DEAD65B9}" srcOrd="1" destOrd="0" parTransId="{186F8E65-E11F-4C80-AD7E-C5FE80FCA2B3}" sibTransId="{92676B69-C7BA-4B2A-BFC0-0A0E8BA629DB}"/>
    <dgm:cxn modelId="{03807AE7-C216-432F-A589-C43B7CF7074D}" type="presOf" srcId="{382206AB-B40A-436F-B739-60FF1F3208B3}" destId="{358CF932-CEFA-4E6B-93FE-0A440EB788EF}" srcOrd="0" destOrd="0" presId="urn:microsoft.com/office/officeart/2005/8/layout/chevron2"/>
    <dgm:cxn modelId="{7AE29D30-1364-4C29-8619-6842643A5410}" type="presOf" srcId="{5BA3A359-39B0-4AC6-9FA0-A8716FAB5BC8}" destId="{66A792E2-C757-4D14-A15B-8F4F2AD13C1A}" srcOrd="0" destOrd="0" presId="urn:microsoft.com/office/officeart/2005/8/layout/chevron2"/>
    <dgm:cxn modelId="{8D1FF52A-35F9-4B60-9790-27B9FD8C00D2}" srcId="{4D53EC91-173A-45C0-9E84-DFEE987DA6D2}" destId="{67DF85B4-CFE0-49D9-AE7D-7298D8D9CDA8}" srcOrd="0" destOrd="0" parTransId="{D5680CCF-C8B1-48EC-967F-2868B3F599B0}" sibTransId="{EAEE83E2-73FE-4BF2-B3C1-F112D45BDAC7}"/>
    <dgm:cxn modelId="{FD9E89D7-E606-4CAC-AA55-0D93615B8B77}" type="presOf" srcId="{320C1D91-853A-40B7-83E4-2B1F7155795B}" destId="{4A56DF77-5930-47D5-8EBA-E57499F126B2}" srcOrd="0" destOrd="0" presId="urn:microsoft.com/office/officeart/2005/8/layout/chevron2"/>
    <dgm:cxn modelId="{615A2674-A7DB-4104-BEB8-EE30181B3724}" srcId="{4D53EC91-173A-45C0-9E84-DFEE987DA6D2}" destId="{F6050AFA-36DC-438E-9F95-D281DAB0A981}" srcOrd="2" destOrd="0" parTransId="{A1DA20D0-222D-4CF8-9CCD-907B9C6FD9F1}" sibTransId="{8D699277-0DB9-4CC7-8846-7B830B8E5EDD}"/>
    <dgm:cxn modelId="{B72DAD61-1976-4687-9011-F33C20957354}" srcId="{4B312B6A-6836-42D1-B226-87D0BBE0F025}" destId="{B74A4ABB-77DC-4C6F-BCA3-268DF797C6A5}" srcOrd="0" destOrd="0" parTransId="{DB7D4705-F518-478F-905C-53336877142B}" sibTransId="{20405C19-F6E7-4262-BEA5-F17455E60350}"/>
    <dgm:cxn modelId="{2BDCA065-1CFB-4DDF-8260-B733F644DBEA}" srcId="{382206AB-B40A-436F-B739-60FF1F3208B3}" destId="{4D53EC91-173A-45C0-9E84-DFEE987DA6D2}" srcOrd="2" destOrd="0" parTransId="{C2A3909D-AC4B-462A-9D23-1385D9F7DFD0}" sibTransId="{81685A1B-2DFF-4567-AE7D-C5752E5D5C56}"/>
    <dgm:cxn modelId="{4B32A999-ECB6-469E-8E7A-3ED9565F70E9}" type="presOf" srcId="{E4A7A0B3-A0B0-4791-BE9A-5F57667629E3}" destId="{53E11587-3A11-44EF-A458-DF1A6229EDC6}" srcOrd="0" destOrd="0" presId="urn:microsoft.com/office/officeart/2005/8/layout/chevron2"/>
    <dgm:cxn modelId="{914BFAAE-4744-4AC3-8976-3D7CBB78C414}" type="presOf" srcId="{F6050AFA-36DC-438E-9F95-D281DAB0A981}" destId="{4852002D-BB4E-4A47-A6E7-DBAE4B239AF3}" srcOrd="0" destOrd="2" presId="urn:microsoft.com/office/officeart/2005/8/layout/chevron2"/>
    <dgm:cxn modelId="{43C44047-0D0A-44C8-AF8A-98D5E4440497}" type="presOf" srcId="{4B312B6A-6836-42D1-B226-87D0BBE0F025}" destId="{8B642430-8519-4E4E-9B64-3F279C7BD4C2}" srcOrd="0" destOrd="0" presId="urn:microsoft.com/office/officeart/2005/8/layout/chevron2"/>
    <dgm:cxn modelId="{6C3ABD29-B2DB-4CAC-9A3E-6C463AB466D7}" srcId="{5BA3A359-39B0-4AC6-9FA0-A8716FAB5BC8}" destId="{4A5F03C3-4331-41B3-8712-B90C5E7F37BB}" srcOrd="1" destOrd="0" parTransId="{172C8F25-2F68-48D0-9B60-DED1428D9E53}" sibTransId="{0BC9AEFE-EF5A-46E3-B75B-E23C951069A9}"/>
    <dgm:cxn modelId="{648053AF-8167-40A1-A52E-D1EC2093A78D}" type="presOf" srcId="{4A5F03C3-4331-41B3-8712-B90C5E7F37BB}" destId="{53E11587-3A11-44EF-A458-DF1A6229EDC6}" srcOrd="0" destOrd="1" presId="urn:microsoft.com/office/officeart/2005/8/layout/chevron2"/>
    <dgm:cxn modelId="{50C00C2F-7C8F-4F58-B7F5-3C7FDFA9F101}" type="presOf" srcId="{EEDD13B6-DB3C-46FE-BAAE-D758DEAD65B9}" destId="{4852002D-BB4E-4A47-A6E7-DBAE4B239AF3}" srcOrd="0" destOrd="1" presId="urn:microsoft.com/office/officeart/2005/8/layout/chevron2"/>
    <dgm:cxn modelId="{B5445322-6F5C-4E19-A725-41A71490527A}" type="presOf" srcId="{A677D423-CFB9-456F-BCC5-076C1C8B3EF3}" destId="{9246F25B-4BB2-4DE4-969F-C42B74B7E729}" srcOrd="0" destOrd="1" presId="urn:microsoft.com/office/officeart/2005/8/layout/chevron2"/>
    <dgm:cxn modelId="{95E0A78D-9490-4281-8633-79A9AF1B88A3}" type="presOf" srcId="{B74A4ABB-77DC-4C6F-BCA3-268DF797C6A5}" destId="{A2876790-016C-4F47-BAD3-B21F83FB432E}" srcOrd="0" destOrd="0" presId="urn:microsoft.com/office/officeart/2005/8/layout/chevron2"/>
    <dgm:cxn modelId="{667B9385-E850-4995-81B0-5D2C3158E2A6}" srcId="{382206AB-B40A-436F-B739-60FF1F3208B3}" destId="{5BA3A359-39B0-4AC6-9FA0-A8716FAB5BC8}" srcOrd="0" destOrd="0" parTransId="{F5142B93-00BE-495B-9395-03BDCA3CB745}" sibTransId="{30689C32-9870-440C-B131-541369759ADE}"/>
    <dgm:cxn modelId="{104921BF-36D4-462B-A0CF-9EF89131AF2C}" srcId="{4B312B6A-6836-42D1-B226-87D0BBE0F025}" destId="{A41FE0CA-0FD0-43A6-A176-FB4330829D6A}" srcOrd="1" destOrd="0" parTransId="{B99D37EA-757B-423D-95D9-046769CCE51B}" sibTransId="{E09A4E51-FE82-4A8E-88F5-5F402F030EDE}"/>
    <dgm:cxn modelId="{3A2D8499-5E90-44FD-840C-5DAA06093616}" type="presOf" srcId="{67DF85B4-CFE0-49D9-AE7D-7298D8D9CDA8}" destId="{4852002D-BB4E-4A47-A6E7-DBAE4B239AF3}" srcOrd="0" destOrd="0" presId="urn:microsoft.com/office/officeart/2005/8/layout/chevron2"/>
    <dgm:cxn modelId="{589D1921-CBB5-4E1E-AAB2-AC4992366351}" srcId="{320C1D91-853A-40B7-83E4-2B1F7155795B}" destId="{A9F242DA-5388-44A9-89F6-B94E912A36E7}" srcOrd="0" destOrd="0" parTransId="{6B7B53D9-5708-41CC-9A25-A11778A85213}" sibTransId="{C813B9DC-DE2D-46E8-8C2B-A67C31723E16}"/>
    <dgm:cxn modelId="{846E7113-39B9-4773-BCF7-40B08F3F05D0}" type="presOf" srcId="{A9F242DA-5388-44A9-89F6-B94E912A36E7}" destId="{9246F25B-4BB2-4DE4-969F-C42B74B7E729}" srcOrd="0" destOrd="0" presId="urn:microsoft.com/office/officeart/2005/8/layout/chevron2"/>
    <dgm:cxn modelId="{1921288E-1302-4578-BFA5-E59EA0D953DF}" srcId="{5BA3A359-39B0-4AC6-9FA0-A8716FAB5BC8}" destId="{E4A7A0B3-A0B0-4791-BE9A-5F57667629E3}" srcOrd="0" destOrd="0" parTransId="{E1AA4AA3-3585-407F-90C3-1334D6882E9F}" sibTransId="{523B0EDC-6E7A-44FF-9BE9-52A87A6DA4AF}"/>
    <dgm:cxn modelId="{EAFE9AA9-FF9B-4907-9D18-4865BEFE6FC3}" srcId="{382206AB-B40A-436F-B739-60FF1F3208B3}" destId="{4B312B6A-6836-42D1-B226-87D0BBE0F025}" srcOrd="3" destOrd="0" parTransId="{5C62BF07-B1DB-4DEC-AA96-AD29054D8F45}" sibTransId="{59BED05D-EBD1-48C1-967B-9391F8C5DB58}"/>
    <dgm:cxn modelId="{1921869E-6280-481D-9A33-D097E124F021}" srcId="{382206AB-B40A-436F-B739-60FF1F3208B3}" destId="{320C1D91-853A-40B7-83E4-2B1F7155795B}" srcOrd="1" destOrd="0" parTransId="{07C138CD-A065-4F1F-8933-5FCD549EC179}" sibTransId="{D6FB7733-D307-4906-85BF-3AC5703A67AD}"/>
    <dgm:cxn modelId="{18020567-5A0A-42A0-8539-03E048CA2281}" type="presOf" srcId="{4D53EC91-173A-45C0-9E84-DFEE987DA6D2}" destId="{7195EEE9-73BA-4BF5-A463-1CFA74E86AAD}" srcOrd="0" destOrd="0" presId="urn:microsoft.com/office/officeart/2005/8/layout/chevron2"/>
    <dgm:cxn modelId="{F72BC807-048F-4BB6-A7E0-DF95DE647ED5}" srcId="{320C1D91-853A-40B7-83E4-2B1F7155795B}" destId="{A677D423-CFB9-456F-BCC5-076C1C8B3EF3}" srcOrd="1" destOrd="0" parTransId="{9F5E7ABC-0DB8-453E-BE30-D67A447EA8B7}" sibTransId="{97A9E88D-6340-4861-BF2B-AB65A1112DFB}"/>
    <dgm:cxn modelId="{0234AABC-61FB-4891-9BCF-175B0DD5CE6D}" type="presOf" srcId="{A41FE0CA-0FD0-43A6-A176-FB4330829D6A}" destId="{A2876790-016C-4F47-BAD3-B21F83FB432E}" srcOrd="0" destOrd="1" presId="urn:microsoft.com/office/officeart/2005/8/layout/chevron2"/>
    <dgm:cxn modelId="{09BB25D0-1645-465D-946E-D5084D198881}" type="presParOf" srcId="{358CF932-CEFA-4E6B-93FE-0A440EB788EF}" destId="{ABB6F4FE-D3C4-44E1-8E86-6F25EDBB2701}" srcOrd="0" destOrd="0" presId="urn:microsoft.com/office/officeart/2005/8/layout/chevron2"/>
    <dgm:cxn modelId="{97D485CF-BA17-4C74-8429-6619FB56CAFA}" type="presParOf" srcId="{ABB6F4FE-D3C4-44E1-8E86-6F25EDBB2701}" destId="{66A792E2-C757-4D14-A15B-8F4F2AD13C1A}" srcOrd="0" destOrd="0" presId="urn:microsoft.com/office/officeart/2005/8/layout/chevron2"/>
    <dgm:cxn modelId="{4E8F8D03-98A7-4388-B51E-CBA45C17A434}" type="presParOf" srcId="{ABB6F4FE-D3C4-44E1-8E86-6F25EDBB2701}" destId="{53E11587-3A11-44EF-A458-DF1A6229EDC6}" srcOrd="1" destOrd="0" presId="urn:microsoft.com/office/officeart/2005/8/layout/chevron2"/>
    <dgm:cxn modelId="{A24DFB3E-0350-4C7F-AA62-72F62C78377A}" type="presParOf" srcId="{358CF932-CEFA-4E6B-93FE-0A440EB788EF}" destId="{67BB973C-A8BE-48A2-BF6B-0C28B4CFEAB5}" srcOrd="1" destOrd="0" presId="urn:microsoft.com/office/officeart/2005/8/layout/chevron2"/>
    <dgm:cxn modelId="{0984556B-EC3A-4B75-80B2-152ECA156C1A}" type="presParOf" srcId="{358CF932-CEFA-4E6B-93FE-0A440EB788EF}" destId="{6D647C1D-4438-4410-AF67-F248607BC1AD}" srcOrd="2" destOrd="0" presId="urn:microsoft.com/office/officeart/2005/8/layout/chevron2"/>
    <dgm:cxn modelId="{939ACE68-C473-47EC-A0AE-1C1FB2AC860B}" type="presParOf" srcId="{6D647C1D-4438-4410-AF67-F248607BC1AD}" destId="{4A56DF77-5930-47D5-8EBA-E57499F126B2}" srcOrd="0" destOrd="0" presId="urn:microsoft.com/office/officeart/2005/8/layout/chevron2"/>
    <dgm:cxn modelId="{8663E497-8660-415E-933E-2E700168F0F6}" type="presParOf" srcId="{6D647C1D-4438-4410-AF67-F248607BC1AD}" destId="{9246F25B-4BB2-4DE4-969F-C42B74B7E729}" srcOrd="1" destOrd="0" presId="urn:microsoft.com/office/officeart/2005/8/layout/chevron2"/>
    <dgm:cxn modelId="{E4E74524-DEBD-4218-8AB2-938BDA6D9149}" type="presParOf" srcId="{358CF932-CEFA-4E6B-93FE-0A440EB788EF}" destId="{A1941D8F-2D7A-4551-A12C-5CECBBE6D000}" srcOrd="3" destOrd="0" presId="urn:microsoft.com/office/officeart/2005/8/layout/chevron2"/>
    <dgm:cxn modelId="{A53C9978-DA16-4871-90AD-930F2813AD88}" type="presParOf" srcId="{358CF932-CEFA-4E6B-93FE-0A440EB788EF}" destId="{F3214260-70FA-4F27-8DD7-EA515E591E3F}" srcOrd="4" destOrd="0" presId="urn:microsoft.com/office/officeart/2005/8/layout/chevron2"/>
    <dgm:cxn modelId="{3AD0CC98-1B98-416B-B029-4E4117E45A8A}" type="presParOf" srcId="{F3214260-70FA-4F27-8DD7-EA515E591E3F}" destId="{7195EEE9-73BA-4BF5-A463-1CFA74E86AAD}" srcOrd="0" destOrd="0" presId="urn:microsoft.com/office/officeart/2005/8/layout/chevron2"/>
    <dgm:cxn modelId="{808DD0DF-EAD0-458E-B244-E95E80B7A276}" type="presParOf" srcId="{F3214260-70FA-4F27-8DD7-EA515E591E3F}" destId="{4852002D-BB4E-4A47-A6E7-DBAE4B239AF3}" srcOrd="1" destOrd="0" presId="urn:microsoft.com/office/officeart/2005/8/layout/chevron2"/>
    <dgm:cxn modelId="{3775EDEA-257C-4A97-864A-DF85EDAD2ADE}" type="presParOf" srcId="{358CF932-CEFA-4E6B-93FE-0A440EB788EF}" destId="{C4404E08-2104-4C4F-BD08-F0641FE20107}" srcOrd="5" destOrd="0" presId="urn:microsoft.com/office/officeart/2005/8/layout/chevron2"/>
    <dgm:cxn modelId="{745DCB77-EE02-415F-957B-BBCEFE7983AF}" type="presParOf" srcId="{358CF932-CEFA-4E6B-93FE-0A440EB788EF}" destId="{84A95F2F-00AF-4D46-A24C-E92885A126FC}" srcOrd="6" destOrd="0" presId="urn:microsoft.com/office/officeart/2005/8/layout/chevron2"/>
    <dgm:cxn modelId="{C21D741F-B6CB-475C-986B-D30C95CA855B}" type="presParOf" srcId="{84A95F2F-00AF-4D46-A24C-E92885A126FC}" destId="{8B642430-8519-4E4E-9B64-3F279C7BD4C2}" srcOrd="0" destOrd="0" presId="urn:microsoft.com/office/officeart/2005/8/layout/chevron2"/>
    <dgm:cxn modelId="{EA82484F-655F-4159-B8FD-6E1B3FAAE875}" type="presParOf" srcId="{84A95F2F-00AF-4D46-A24C-E92885A126FC}" destId="{A2876790-016C-4F47-BAD3-B21F83FB432E}"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A792E2-C757-4D14-A15B-8F4F2AD13C1A}">
      <dsp:nvSpPr>
        <dsp:cNvPr id="0" name=""/>
        <dsp:cNvSpPr/>
      </dsp:nvSpPr>
      <dsp:spPr>
        <a:xfrm rot="5400000">
          <a:off x="-164507" y="215553"/>
          <a:ext cx="1092536" cy="750980"/>
        </a:xfrm>
        <a:prstGeom prst="chevron">
          <a:avLst/>
        </a:prstGeom>
        <a:solidFill>
          <a:schemeClr val="accent1">
            <a:lumMod val="40000"/>
            <a:lumOff val="60000"/>
          </a:schemeClr>
        </a:solidFill>
        <a:ln w="25400" cap="flat" cmpd="sng"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err="1" smtClean="0">
              <a:solidFill>
                <a:srgbClr val="002060"/>
              </a:solidFill>
            </a:rPr>
            <a:t>Đối</a:t>
          </a:r>
          <a:r>
            <a:rPr lang="en-US" sz="1000" b="1" kern="1200" dirty="0" smtClean="0">
              <a:solidFill>
                <a:srgbClr val="002060"/>
              </a:solidFill>
            </a:rPr>
            <a:t> </a:t>
          </a:r>
          <a:r>
            <a:rPr lang="en-US" sz="1000" b="1" kern="1200" dirty="0" err="1" smtClean="0">
              <a:solidFill>
                <a:srgbClr val="002060"/>
              </a:solidFill>
            </a:rPr>
            <a:t>tượng</a:t>
          </a:r>
          <a:r>
            <a:rPr lang="en-US" sz="1000" b="1" kern="1200" dirty="0" smtClean="0">
              <a:solidFill>
                <a:srgbClr val="002060"/>
              </a:solidFill>
            </a:rPr>
            <a:t> </a:t>
          </a:r>
          <a:r>
            <a:rPr lang="en-US" sz="1000" b="1" kern="1200" dirty="0" err="1" smtClean="0">
              <a:solidFill>
                <a:srgbClr val="002060"/>
              </a:solidFill>
            </a:rPr>
            <a:t>chăm</a:t>
          </a:r>
          <a:r>
            <a:rPr lang="en-US" sz="1000" b="1" kern="1200" dirty="0" smtClean="0">
              <a:solidFill>
                <a:srgbClr val="002060"/>
              </a:solidFill>
            </a:rPr>
            <a:t> </a:t>
          </a:r>
          <a:r>
            <a:rPr lang="en-US" sz="1000" b="1" kern="1200" dirty="0" err="1" smtClean="0">
              <a:solidFill>
                <a:srgbClr val="002060"/>
              </a:solidFill>
            </a:rPr>
            <a:t>sóc</a:t>
          </a:r>
          <a:endParaRPr lang="en-US" sz="1000" b="1" kern="1200" dirty="0">
            <a:solidFill>
              <a:srgbClr val="002060"/>
            </a:solidFill>
          </a:endParaRPr>
        </a:p>
      </dsp:txBody>
      <dsp:txXfrm rot="-5400000">
        <a:off x="6271" y="420265"/>
        <a:ext cx="750980" cy="341556"/>
      </dsp:txXfrm>
    </dsp:sp>
    <dsp:sp modelId="{53E11587-3A11-44EF-A458-DF1A6229EDC6}">
      <dsp:nvSpPr>
        <dsp:cNvPr id="0" name=""/>
        <dsp:cNvSpPr/>
      </dsp:nvSpPr>
      <dsp:spPr>
        <a:xfrm rot="5400000">
          <a:off x="3588838" y="-2789364"/>
          <a:ext cx="697338" cy="6385314"/>
        </a:xfrm>
        <a:prstGeom prst="round2SameRect">
          <a:avLst/>
        </a:prstGeom>
        <a:solidFill>
          <a:schemeClr val="accent1">
            <a:lumMod val="20000"/>
            <a:lumOff val="80000"/>
            <a:alpha val="90000"/>
          </a:schemeClr>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 </a:t>
          </a:r>
          <a:r>
            <a:rPr lang="en-US" sz="1100" kern="1200" dirty="0" err="1" smtClean="0">
              <a:solidFill>
                <a:srgbClr val="002060"/>
              </a:solidFill>
            </a:rPr>
            <a:t>Khách</a:t>
          </a:r>
          <a:r>
            <a:rPr lang="en-US" sz="1100" kern="1200" dirty="0" smtClean="0">
              <a:solidFill>
                <a:srgbClr val="002060"/>
              </a:solidFill>
            </a:rPr>
            <a:t> </a:t>
          </a:r>
          <a:r>
            <a:rPr lang="en-US" sz="1100" kern="1200" dirty="0" err="1" smtClean="0">
              <a:solidFill>
                <a:srgbClr val="002060"/>
              </a:solidFill>
            </a:rPr>
            <a:t>hàng</a:t>
          </a:r>
          <a:r>
            <a:rPr lang="en-US" sz="1100" kern="1200" dirty="0" smtClean="0">
              <a:solidFill>
                <a:srgbClr val="002060"/>
              </a:solidFill>
            </a:rPr>
            <a:t> </a:t>
          </a:r>
          <a:r>
            <a:rPr lang="en-US" sz="1100" kern="1200" dirty="0" err="1" smtClean="0">
              <a:solidFill>
                <a:srgbClr val="002060"/>
              </a:solidFill>
            </a:rPr>
            <a:t>nâng</a:t>
          </a:r>
          <a:r>
            <a:rPr lang="en-US" sz="1100" kern="1200" dirty="0" smtClean="0">
              <a:solidFill>
                <a:srgbClr val="002060"/>
              </a:solidFill>
            </a:rPr>
            <a:t> </a:t>
          </a:r>
          <a:r>
            <a:rPr lang="en-US" sz="1100" kern="1200" dirty="0" err="1" smtClean="0">
              <a:solidFill>
                <a:srgbClr val="002060"/>
              </a:solidFill>
            </a:rPr>
            <a:t>gói</a:t>
          </a:r>
          <a:r>
            <a:rPr lang="en-US" sz="1100" kern="1200" dirty="0" smtClean="0">
              <a:solidFill>
                <a:srgbClr val="002060"/>
              </a:solidFill>
            </a:rPr>
            <a:t> Giga </a:t>
          </a:r>
          <a:r>
            <a:rPr lang="en-US" sz="1100" kern="1200" dirty="0" err="1" smtClean="0">
              <a:solidFill>
                <a:srgbClr val="002060"/>
              </a:solidFill>
            </a:rPr>
            <a:t>lên</a:t>
          </a:r>
          <a:r>
            <a:rPr lang="en-US" sz="1100" kern="1200" dirty="0" smtClean="0">
              <a:solidFill>
                <a:srgbClr val="002060"/>
              </a:solidFill>
            </a:rPr>
            <a:t> Sky, Sky </a:t>
          </a:r>
          <a:r>
            <a:rPr lang="en-US" sz="1100" kern="1200" dirty="0" err="1" smtClean="0">
              <a:solidFill>
                <a:srgbClr val="002060"/>
              </a:solidFill>
            </a:rPr>
            <a:t>lên</a:t>
          </a:r>
          <a:r>
            <a:rPr lang="en-US" sz="1100" kern="1200" dirty="0" smtClean="0">
              <a:solidFill>
                <a:srgbClr val="002060"/>
              </a:solidFill>
            </a:rPr>
            <a:t> Meta </a:t>
          </a:r>
          <a:r>
            <a:rPr lang="en-US" sz="1100" kern="1200" dirty="0" err="1" smtClean="0">
              <a:solidFill>
                <a:srgbClr val="002060"/>
              </a:solidFill>
            </a:rPr>
            <a:t>đồng</a:t>
          </a:r>
          <a:r>
            <a:rPr lang="en-US" sz="1100" kern="1200" dirty="0" smtClean="0">
              <a:solidFill>
                <a:srgbClr val="002060"/>
              </a:solidFill>
            </a:rPr>
            <a:t> </a:t>
          </a:r>
          <a:r>
            <a:rPr lang="en-US" sz="1100" kern="1200" dirty="0" err="1" smtClean="0">
              <a:solidFill>
                <a:srgbClr val="002060"/>
              </a:solidFill>
            </a:rPr>
            <a:t>thời</a:t>
          </a:r>
          <a:r>
            <a:rPr lang="en-US" sz="1100" kern="1200" dirty="0" smtClean="0">
              <a:solidFill>
                <a:srgbClr val="002060"/>
              </a:solidFill>
            </a:rPr>
            <a:t> </a:t>
          </a:r>
          <a:r>
            <a:rPr lang="en-US" sz="1100" kern="1200" dirty="0" err="1" smtClean="0">
              <a:solidFill>
                <a:srgbClr val="002060"/>
              </a:solidFill>
            </a:rPr>
            <a:t>chuyển</a:t>
          </a:r>
          <a:r>
            <a:rPr lang="en-US" sz="1100" kern="1200" dirty="0" smtClean="0">
              <a:solidFill>
                <a:srgbClr val="002060"/>
              </a:solidFill>
            </a:rPr>
            <a:t> </a:t>
          </a:r>
          <a:r>
            <a:rPr lang="en-US" sz="1100" kern="1200" dirty="0" err="1" smtClean="0">
              <a:solidFill>
                <a:srgbClr val="002060"/>
              </a:solidFill>
            </a:rPr>
            <a:t>đổi</a:t>
          </a:r>
          <a:r>
            <a:rPr lang="en-US" sz="1100" kern="1200" dirty="0" smtClean="0">
              <a:solidFill>
                <a:srgbClr val="002060"/>
              </a:solidFill>
            </a:rPr>
            <a:t> </a:t>
          </a:r>
          <a:r>
            <a:rPr lang="en-US" sz="1100" kern="1200" dirty="0" err="1" smtClean="0">
              <a:solidFill>
                <a:srgbClr val="002060"/>
              </a:solidFill>
            </a:rPr>
            <a:t>sử</a:t>
          </a:r>
          <a:r>
            <a:rPr lang="en-US" sz="1100" kern="1200" dirty="0" smtClean="0">
              <a:solidFill>
                <a:srgbClr val="002060"/>
              </a:solidFill>
            </a:rPr>
            <a:t> </a:t>
          </a:r>
          <a:r>
            <a:rPr lang="en-US" sz="1100" kern="1200" dirty="0" err="1" smtClean="0">
              <a:solidFill>
                <a:srgbClr val="002060"/>
              </a:solidFill>
            </a:rPr>
            <a:t>dụng</a:t>
          </a:r>
          <a:r>
            <a:rPr lang="en-US" sz="1100" kern="1200" dirty="0" smtClean="0">
              <a:solidFill>
                <a:srgbClr val="002060"/>
              </a:solidFill>
            </a:rPr>
            <a:t> modem </a:t>
          </a:r>
          <a:r>
            <a:rPr lang="en-US" sz="1100" kern="1200" dirty="0" err="1" smtClean="0">
              <a:solidFill>
                <a:srgbClr val="002060"/>
              </a:solidFill>
            </a:rPr>
            <a:t>wifi</a:t>
          </a:r>
          <a:r>
            <a:rPr lang="en-US" sz="1100" kern="1200" dirty="0" smtClean="0">
              <a:solidFill>
                <a:srgbClr val="002060"/>
              </a:solidFill>
            </a:rPr>
            <a:t> 6</a:t>
          </a:r>
          <a:endParaRPr lang="en-US" sz="1100" kern="1200" dirty="0">
            <a:solidFill>
              <a:srgbClr val="002060"/>
            </a:solidFill>
          </a:endParaRPr>
        </a:p>
        <a:p>
          <a:pPr marL="57150" lvl="1" indent="-57150" algn="l" defTabSz="488950">
            <a:lnSpc>
              <a:spcPct val="90000"/>
            </a:lnSpc>
            <a:spcBef>
              <a:spcPct val="0"/>
            </a:spcBef>
            <a:spcAft>
              <a:spcPct val="15000"/>
            </a:spcAft>
            <a:buChar char="••"/>
          </a:pPr>
          <a:r>
            <a:rPr lang="en-US" sz="1100" kern="1200" dirty="0" smtClean="0">
              <a:solidFill>
                <a:srgbClr val="002060"/>
              </a:solidFill>
            </a:rPr>
            <a:t> </a:t>
          </a:r>
          <a:r>
            <a:rPr lang="en-US" sz="1100" kern="1200" dirty="0" err="1" smtClean="0">
              <a:solidFill>
                <a:srgbClr val="002060"/>
              </a:solidFill>
            </a:rPr>
            <a:t>Khách</a:t>
          </a:r>
          <a:r>
            <a:rPr lang="en-US" sz="1100" kern="1200" dirty="0" smtClean="0">
              <a:solidFill>
                <a:srgbClr val="002060"/>
              </a:solidFill>
            </a:rPr>
            <a:t> </a:t>
          </a:r>
          <a:r>
            <a:rPr lang="en-US" sz="1100" kern="1200" dirty="0" err="1" smtClean="0">
              <a:solidFill>
                <a:srgbClr val="002060"/>
              </a:solidFill>
            </a:rPr>
            <a:t>hàng</a:t>
          </a:r>
          <a:r>
            <a:rPr lang="en-US" sz="1100" kern="1200" dirty="0" smtClean="0">
              <a:solidFill>
                <a:srgbClr val="002060"/>
              </a:solidFill>
            </a:rPr>
            <a:t> </a:t>
          </a:r>
          <a:r>
            <a:rPr lang="en-US" sz="1100" kern="1200" dirty="0" err="1" smtClean="0">
              <a:solidFill>
                <a:srgbClr val="002060"/>
              </a:solidFill>
            </a:rPr>
            <a:t>sử</a:t>
          </a:r>
          <a:r>
            <a:rPr lang="en-US" sz="1100" kern="1200" dirty="0" smtClean="0">
              <a:solidFill>
                <a:srgbClr val="002060"/>
              </a:solidFill>
            </a:rPr>
            <a:t> </a:t>
          </a:r>
          <a:r>
            <a:rPr lang="en-US" sz="1100" kern="1200" dirty="0" err="1" smtClean="0">
              <a:solidFill>
                <a:srgbClr val="002060"/>
              </a:solidFill>
            </a:rPr>
            <a:t>dụng</a:t>
          </a:r>
          <a:r>
            <a:rPr lang="en-US" sz="1100" kern="1200" dirty="0" smtClean="0">
              <a:solidFill>
                <a:srgbClr val="002060"/>
              </a:solidFill>
            </a:rPr>
            <a:t> </a:t>
          </a:r>
          <a:r>
            <a:rPr lang="en-US" sz="1100" kern="1200" dirty="0" err="1" smtClean="0">
              <a:solidFill>
                <a:srgbClr val="002060"/>
              </a:solidFill>
            </a:rPr>
            <a:t>gói</a:t>
          </a:r>
          <a:r>
            <a:rPr lang="en-US" sz="1100" kern="1200" dirty="0" smtClean="0">
              <a:solidFill>
                <a:srgbClr val="002060"/>
              </a:solidFill>
            </a:rPr>
            <a:t> Meta </a:t>
          </a:r>
          <a:r>
            <a:rPr lang="en-US" sz="1100" kern="1200" dirty="0" err="1" smtClean="0">
              <a:solidFill>
                <a:srgbClr val="002060"/>
              </a:solidFill>
            </a:rPr>
            <a:t>chuyển</a:t>
          </a:r>
          <a:r>
            <a:rPr lang="en-US" sz="1100" kern="1200" dirty="0" smtClean="0">
              <a:solidFill>
                <a:srgbClr val="002060"/>
              </a:solidFill>
            </a:rPr>
            <a:t> </a:t>
          </a:r>
          <a:r>
            <a:rPr lang="en-US" sz="1100" kern="1200" dirty="0" err="1" smtClean="0">
              <a:solidFill>
                <a:srgbClr val="002060"/>
              </a:solidFill>
            </a:rPr>
            <a:t>đổi</a:t>
          </a:r>
          <a:r>
            <a:rPr lang="en-US" sz="1100" kern="1200" dirty="0" smtClean="0">
              <a:solidFill>
                <a:srgbClr val="002060"/>
              </a:solidFill>
            </a:rPr>
            <a:t> </a:t>
          </a:r>
          <a:r>
            <a:rPr lang="en-US" sz="1100" kern="1200" dirty="0" err="1" smtClean="0">
              <a:solidFill>
                <a:srgbClr val="002060"/>
              </a:solidFill>
            </a:rPr>
            <a:t>sử</a:t>
          </a:r>
          <a:r>
            <a:rPr lang="en-US" sz="1100" kern="1200" dirty="0" smtClean="0">
              <a:solidFill>
                <a:srgbClr val="002060"/>
              </a:solidFill>
            </a:rPr>
            <a:t> </a:t>
          </a:r>
          <a:r>
            <a:rPr lang="en-US" sz="1100" kern="1200" dirty="0" err="1" smtClean="0">
              <a:solidFill>
                <a:srgbClr val="002060"/>
              </a:solidFill>
            </a:rPr>
            <a:t>dụng</a:t>
          </a:r>
          <a:r>
            <a:rPr lang="en-US" sz="1100" kern="1200" dirty="0" smtClean="0">
              <a:solidFill>
                <a:srgbClr val="002060"/>
              </a:solidFill>
            </a:rPr>
            <a:t> modem </a:t>
          </a:r>
          <a:r>
            <a:rPr lang="en-US" sz="1100" kern="1200" dirty="0" err="1" smtClean="0">
              <a:solidFill>
                <a:srgbClr val="002060"/>
              </a:solidFill>
            </a:rPr>
            <a:t>wifi</a:t>
          </a:r>
          <a:r>
            <a:rPr lang="en-US" sz="1100" kern="1200" dirty="0" smtClean="0">
              <a:solidFill>
                <a:srgbClr val="002060"/>
              </a:solidFill>
            </a:rPr>
            <a:t> 6</a:t>
          </a:r>
          <a:endParaRPr lang="en-US" sz="1100" kern="1200" dirty="0">
            <a:solidFill>
              <a:srgbClr val="002060"/>
            </a:solidFill>
          </a:endParaRPr>
        </a:p>
      </dsp:txBody>
      <dsp:txXfrm rot="-5400000">
        <a:off x="744851" y="88664"/>
        <a:ext cx="6351273" cy="629256"/>
      </dsp:txXfrm>
    </dsp:sp>
    <dsp:sp modelId="{4A56DF77-5930-47D5-8EBA-E57499F126B2}">
      <dsp:nvSpPr>
        <dsp:cNvPr id="0" name=""/>
        <dsp:cNvSpPr/>
      </dsp:nvSpPr>
      <dsp:spPr>
        <a:xfrm rot="5400000">
          <a:off x="-154653" y="1110444"/>
          <a:ext cx="1072828" cy="750980"/>
        </a:xfrm>
        <a:prstGeom prst="chevron">
          <a:avLst/>
        </a:prstGeom>
        <a:solidFill>
          <a:srgbClr val="374F7F"/>
        </a:solidFill>
        <a:ln w="25400" cap="flat" cmpd="sng"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err="1" smtClean="0"/>
            <a:t>Mục</a:t>
          </a:r>
          <a:r>
            <a:rPr lang="en-US" sz="1000" b="1" kern="1200" dirty="0" smtClean="0"/>
            <a:t> </a:t>
          </a:r>
          <a:r>
            <a:rPr lang="en-US" sz="1000" b="1" kern="1200" dirty="0" err="1" smtClean="0"/>
            <a:t>đích</a:t>
          </a:r>
          <a:r>
            <a:rPr lang="en-US" sz="1000" b="1" kern="1200" dirty="0" smtClean="0"/>
            <a:t> </a:t>
          </a:r>
          <a:r>
            <a:rPr lang="en-US" sz="1000" b="1" kern="1200" dirty="0" err="1" smtClean="0"/>
            <a:t>chắm</a:t>
          </a:r>
          <a:r>
            <a:rPr lang="en-US" sz="1000" b="1" kern="1200" dirty="0" smtClean="0"/>
            <a:t> </a:t>
          </a:r>
          <a:r>
            <a:rPr lang="en-US" sz="1000" b="1" kern="1200" dirty="0" err="1" smtClean="0"/>
            <a:t>sóc</a:t>
          </a:r>
          <a:endParaRPr lang="en-US" sz="1000" b="1" kern="1200" dirty="0"/>
        </a:p>
      </dsp:txBody>
      <dsp:txXfrm rot="-5400000">
        <a:off x="6271" y="1325010"/>
        <a:ext cx="750980" cy="321848"/>
      </dsp:txXfrm>
    </dsp:sp>
    <dsp:sp modelId="{9246F25B-4BB2-4DE4-969F-C42B74B7E729}">
      <dsp:nvSpPr>
        <dsp:cNvPr id="0" name=""/>
        <dsp:cNvSpPr/>
      </dsp:nvSpPr>
      <dsp:spPr>
        <a:xfrm rot="5400000">
          <a:off x="3594968" y="-1865157"/>
          <a:ext cx="697338" cy="6385314"/>
        </a:xfrm>
        <a:prstGeom prst="round2SameRect">
          <a:avLst/>
        </a:prstGeom>
        <a:solidFill>
          <a:srgbClr val="5870A6">
            <a:alpha val="89804"/>
          </a:srgbClr>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vi-VN" sz="1100" kern="1200" dirty="0" smtClean="0">
              <a:solidFill>
                <a:schemeClr val="bg1"/>
              </a:solidFill>
            </a:rPr>
            <a:t> Hỏi thăm, đánh giá chất lượng sử dụng của Khách hàng sau 7 ngày chuyển đổi sử dụng modem wifi 6 và nâng gói </a:t>
          </a:r>
          <a:endParaRPr lang="en-US" sz="1100" kern="1200" dirty="0">
            <a:solidFill>
              <a:schemeClr val="bg1"/>
            </a:solidFill>
          </a:endParaRPr>
        </a:p>
        <a:p>
          <a:pPr marL="57150" lvl="1" indent="-57150" algn="l" defTabSz="488950">
            <a:lnSpc>
              <a:spcPct val="90000"/>
            </a:lnSpc>
            <a:spcBef>
              <a:spcPct val="0"/>
            </a:spcBef>
            <a:spcAft>
              <a:spcPct val="15000"/>
            </a:spcAft>
            <a:buChar char="••"/>
          </a:pPr>
          <a:r>
            <a:rPr lang="vi-VN" sz="1100" kern="1200" dirty="0" smtClean="0">
              <a:solidFill>
                <a:schemeClr val="bg1"/>
              </a:solidFill>
            </a:rPr>
            <a:t>Nhằm nâng cao độ hài lòng của Khách hàng để tạo sự khác biệt, đem lại chất lượng dịch vụ vượt trên sự mong đợi của Khách hàng</a:t>
          </a:r>
          <a:endParaRPr lang="en-US" sz="1100" kern="1200" dirty="0">
            <a:solidFill>
              <a:schemeClr val="bg1"/>
            </a:solidFill>
          </a:endParaRPr>
        </a:p>
      </dsp:txBody>
      <dsp:txXfrm rot="-5400000">
        <a:off x="750981" y="1012871"/>
        <a:ext cx="6351273" cy="629256"/>
      </dsp:txXfrm>
    </dsp:sp>
    <dsp:sp modelId="{7195EEE9-73BA-4BF5-A463-1CFA74E86AAD}">
      <dsp:nvSpPr>
        <dsp:cNvPr id="0" name=""/>
        <dsp:cNvSpPr/>
      </dsp:nvSpPr>
      <dsp:spPr>
        <a:xfrm rot="5400000">
          <a:off x="-155860" y="1986753"/>
          <a:ext cx="1075242" cy="750980"/>
        </a:xfrm>
        <a:prstGeom prst="chevron">
          <a:avLst/>
        </a:prstGeom>
        <a:solidFill>
          <a:schemeClr val="accent1">
            <a:lumMod val="40000"/>
            <a:lumOff val="60000"/>
          </a:schemeClr>
        </a:solidFill>
        <a:ln w="25400" cap="flat" cmpd="sng"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err="1" smtClean="0">
              <a:solidFill>
                <a:srgbClr val="002060"/>
              </a:solidFill>
            </a:rPr>
            <a:t>Kết</a:t>
          </a:r>
          <a:r>
            <a:rPr lang="en-US" sz="1000" b="1" kern="1200" dirty="0" smtClean="0">
              <a:solidFill>
                <a:srgbClr val="002060"/>
              </a:solidFill>
            </a:rPr>
            <a:t> </a:t>
          </a:r>
          <a:r>
            <a:rPr lang="en-US" sz="1000" b="1" kern="1200" dirty="0" err="1" smtClean="0">
              <a:solidFill>
                <a:srgbClr val="002060"/>
              </a:solidFill>
            </a:rPr>
            <a:t>quả</a:t>
          </a:r>
          <a:r>
            <a:rPr lang="en-US" sz="1000" b="1" kern="1200" dirty="0" smtClean="0">
              <a:solidFill>
                <a:srgbClr val="002060"/>
              </a:solidFill>
            </a:rPr>
            <a:t> </a:t>
          </a:r>
          <a:r>
            <a:rPr lang="en-US" sz="1000" b="1" kern="1200" dirty="0" err="1" smtClean="0">
              <a:solidFill>
                <a:srgbClr val="002060"/>
              </a:solidFill>
            </a:rPr>
            <a:t>mong</a:t>
          </a:r>
          <a:r>
            <a:rPr lang="en-US" sz="1000" b="1" kern="1200" dirty="0" smtClean="0">
              <a:solidFill>
                <a:srgbClr val="002060"/>
              </a:solidFill>
            </a:rPr>
            <a:t> </a:t>
          </a:r>
          <a:r>
            <a:rPr lang="en-US" sz="1000" b="1" kern="1200" dirty="0" err="1" smtClean="0">
              <a:solidFill>
                <a:srgbClr val="002060"/>
              </a:solidFill>
            </a:rPr>
            <a:t>muốn</a:t>
          </a:r>
          <a:endParaRPr lang="en-US" sz="1000" b="1" kern="1200" dirty="0">
            <a:solidFill>
              <a:srgbClr val="002060"/>
            </a:solidFill>
          </a:endParaRPr>
        </a:p>
      </dsp:txBody>
      <dsp:txXfrm rot="-5400000">
        <a:off x="6271" y="2200112"/>
        <a:ext cx="750980" cy="324262"/>
      </dsp:txXfrm>
    </dsp:sp>
    <dsp:sp modelId="{4852002D-BB4E-4A47-A6E7-DBAE4B239AF3}">
      <dsp:nvSpPr>
        <dsp:cNvPr id="0" name=""/>
        <dsp:cNvSpPr/>
      </dsp:nvSpPr>
      <dsp:spPr>
        <a:xfrm rot="5400000">
          <a:off x="3594968" y="-1056737"/>
          <a:ext cx="697338" cy="6385314"/>
        </a:xfrm>
        <a:prstGeom prst="round2SameRect">
          <a:avLst/>
        </a:prstGeom>
        <a:solidFill>
          <a:schemeClr val="accent6">
            <a:lumMod val="40000"/>
            <a:lumOff val="60000"/>
            <a:alpha val="90000"/>
          </a:schemeClr>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vi-VN" sz="1100" kern="1200" dirty="0" smtClean="0"/>
            <a:t> </a:t>
          </a:r>
          <a:r>
            <a:rPr lang="vi-VN" sz="1100" kern="1200" dirty="0" smtClean="0">
              <a:solidFill>
                <a:srgbClr val="002060"/>
              </a:solidFill>
            </a:rPr>
            <a:t>Đo đếm được sự hài lòng của Khách hàng sau thời gian trải nghiệm gói cước và thiết bị mới</a:t>
          </a:r>
          <a:endParaRPr lang="en-US" sz="1100" kern="1200" dirty="0">
            <a:solidFill>
              <a:srgbClr val="002060"/>
            </a:solidFill>
          </a:endParaRPr>
        </a:p>
        <a:p>
          <a:pPr marL="57150" lvl="1" indent="-57150" algn="l" defTabSz="488950">
            <a:lnSpc>
              <a:spcPct val="90000"/>
            </a:lnSpc>
            <a:spcBef>
              <a:spcPct val="0"/>
            </a:spcBef>
            <a:spcAft>
              <a:spcPct val="15000"/>
            </a:spcAft>
            <a:buChar char="••"/>
          </a:pPr>
          <a:r>
            <a:rPr lang="vi-VN" sz="1100" kern="1200" dirty="0" smtClean="0">
              <a:solidFill>
                <a:srgbClr val="002060"/>
              </a:solidFill>
            </a:rPr>
            <a:t> Ghi nhận ý kiến đóng góp của Khách hàng về</a:t>
          </a:r>
          <a:r>
            <a:rPr lang="en-US" sz="1100" kern="1200" dirty="0" smtClean="0">
              <a:solidFill>
                <a:srgbClr val="002060"/>
              </a:solidFill>
            </a:rPr>
            <a:t> </a:t>
          </a:r>
          <a:r>
            <a:rPr lang="en-US" sz="1100" kern="1200" dirty="0" err="1" smtClean="0">
              <a:solidFill>
                <a:srgbClr val="002060"/>
              </a:solidFill>
            </a:rPr>
            <a:t>sản</a:t>
          </a:r>
          <a:r>
            <a:rPr lang="en-US" sz="1100" kern="1200" dirty="0" smtClean="0">
              <a:solidFill>
                <a:srgbClr val="002060"/>
              </a:solidFill>
            </a:rPr>
            <a:t> </a:t>
          </a:r>
          <a:r>
            <a:rPr lang="en-US" sz="1100" kern="1200" dirty="0" err="1" smtClean="0">
              <a:solidFill>
                <a:srgbClr val="002060"/>
              </a:solidFill>
            </a:rPr>
            <a:t>phẩm</a:t>
          </a:r>
          <a:r>
            <a:rPr lang="vi-VN" sz="1100" kern="1200" dirty="0" smtClean="0">
              <a:solidFill>
                <a:srgbClr val="002060"/>
              </a:solidFill>
            </a:rPr>
            <a:t> dịch vụ</a:t>
          </a:r>
          <a:endParaRPr lang="en-US" sz="1100" kern="1200" dirty="0">
            <a:solidFill>
              <a:srgbClr val="002060"/>
            </a:solidFill>
          </a:endParaRPr>
        </a:p>
        <a:p>
          <a:pPr marL="57150" lvl="1" indent="-57150" algn="l" defTabSz="488950">
            <a:lnSpc>
              <a:spcPct val="90000"/>
            </a:lnSpc>
            <a:spcBef>
              <a:spcPct val="0"/>
            </a:spcBef>
            <a:spcAft>
              <a:spcPct val="15000"/>
            </a:spcAft>
            <a:buChar char="••"/>
          </a:pPr>
          <a:endParaRPr lang="en-US" sz="1100" kern="1200" dirty="0">
            <a:solidFill>
              <a:srgbClr val="002060"/>
            </a:solidFill>
          </a:endParaRPr>
        </a:p>
      </dsp:txBody>
      <dsp:txXfrm rot="-5400000">
        <a:off x="750981" y="1821291"/>
        <a:ext cx="6351273" cy="629256"/>
      </dsp:txXfrm>
    </dsp:sp>
    <dsp:sp modelId="{8B642430-8519-4E4E-9B64-3F279C7BD4C2}">
      <dsp:nvSpPr>
        <dsp:cNvPr id="0" name=""/>
        <dsp:cNvSpPr/>
      </dsp:nvSpPr>
      <dsp:spPr>
        <a:xfrm rot="5400000">
          <a:off x="-180911" y="2841687"/>
          <a:ext cx="1125343" cy="750980"/>
        </a:xfrm>
        <a:prstGeom prst="chevron">
          <a:avLst/>
        </a:prstGeom>
        <a:solidFill>
          <a:srgbClr val="374F7F"/>
        </a:solidFill>
        <a:ln w="25400" cap="flat" cmpd="sng"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err="1" smtClean="0"/>
            <a:t>Nội</a:t>
          </a:r>
          <a:r>
            <a:rPr lang="en-US" sz="1000" b="1" kern="1200" dirty="0" smtClean="0"/>
            <a:t> dung </a:t>
          </a:r>
          <a:r>
            <a:rPr lang="en-US" sz="1000" b="1" kern="1200" dirty="0" err="1" smtClean="0"/>
            <a:t>trao</a:t>
          </a:r>
          <a:r>
            <a:rPr lang="en-US" sz="1000" b="1" kern="1200" dirty="0" smtClean="0"/>
            <a:t> </a:t>
          </a:r>
          <a:r>
            <a:rPr lang="en-US" sz="1000" b="1" kern="1200" dirty="0" err="1" smtClean="0"/>
            <a:t>đổi</a:t>
          </a:r>
          <a:endParaRPr lang="en-US" sz="1000" b="1" kern="1200" dirty="0"/>
        </a:p>
      </dsp:txBody>
      <dsp:txXfrm rot="-5400000">
        <a:off x="6271" y="3029995"/>
        <a:ext cx="750980" cy="374363"/>
      </dsp:txXfrm>
    </dsp:sp>
    <dsp:sp modelId="{A2876790-016C-4F47-BAD3-B21F83FB432E}">
      <dsp:nvSpPr>
        <dsp:cNvPr id="0" name=""/>
        <dsp:cNvSpPr/>
      </dsp:nvSpPr>
      <dsp:spPr>
        <a:xfrm rot="5400000">
          <a:off x="3565812" y="-160807"/>
          <a:ext cx="755650" cy="6385314"/>
        </a:xfrm>
        <a:prstGeom prst="round2SameRect">
          <a:avLst/>
        </a:prstGeom>
        <a:solidFill>
          <a:srgbClr val="5870A6">
            <a:alpha val="90000"/>
          </a:srgbClr>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vi-VN" sz="1100" kern="1200" dirty="0" smtClean="0">
              <a:solidFill>
                <a:schemeClr val="bg1"/>
              </a:solidFill>
            </a:rPr>
            <a:t>Hỏi thăm chất lượng đường truyền sau thời gian trải nghiệm gói cước và thiết bị</a:t>
          </a:r>
          <a:r>
            <a:rPr lang="en-US" sz="1100" kern="1200" dirty="0" smtClean="0">
              <a:solidFill>
                <a:schemeClr val="bg1"/>
              </a:solidFill>
            </a:rPr>
            <a:t> </a:t>
          </a:r>
          <a:r>
            <a:rPr lang="en-US" sz="1100" kern="1200" dirty="0" err="1" smtClean="0">
              <a:solidFill>
                <a:schemeClr val="bg1"/>
              </a:solidFill>
            </a:rPr>
            <a:t>mới</a:t>
          </a:r>
          <a:endParaRPr lang="en-US" sz="1100" kern="1200" dirty="0">
            <a:solidFill>
              <a:schemeClr val="bg1"/>
            </a:solidFill>
          </a:endParaRPr>
        </a:p>
        <a:p>
          <a:pPr marL="57150" lvl="1" indent="-57150" algn="l" defTabSz="488950">
            <a:lnSpc>
              <a:spcPct val="90000"/>
            </a:lnSpc>
            <a:spcBef>
              <a:spcPct val="0"/>
            </a:spcBef>
            <a:spcAft>
              <a:spcPct val="15000"/>
            </a:spcAft>
            <a:buChar char="••"/>
          </a:pPr>
          <a:r>
            <a:rPr lang="en-US" sz="1100" kern="1200" dirty="0" smtClean="0">
              <a:solidFill>
                <a:schemeClr val="bg1"/>
              </a:solidFill>
            </a:rPr>
            <a:t>Xin ý </a:t>
          </a:r>
          <a:r>
            <a:rPr lang="en-US" sz="1100" kern="1200" dirty="0" err="1" smtClean="0">
              <a:solidFill>
                <a:schemeClr val="bg1"/>
              </a:solidFill>
            </a:rPr>
            <a:t>kiến</a:t>
          </a:r>
          <a:r>
            <a:rPr lang="en-US" sz="1100" kern="1200" dirty="0" smtClean="0">
              <a:solidFill>
                <a:schemeClr val="bg1"/>
              </a:solidFill>
            </a:rPr>
            <a:t> </a:t>
          </a:r>
          <a:r>
            <a:rPr lang="en-US" sz="1100" kern="1200" dirty="0" err="1" smtClean="0">
              <a:solidFill>
                <a:schemeClr val="bg1"/>
              </a:solidFill>
            </a:rPr>
            <a:t>đóng</a:t>
          </a:r>
          <a:r>
            <a:rPr lang="en-US" sz="1100" kern="1200" dirty="0" smtClean="0">
              <a:solidFill>
                <a:schemeClr val="bg1"/>
              </a:solidFill>
            </a:rPr>
            <a:t> </a:t>
          </a:r>
          <a:r>
            <a:rPr lang="en-US" sz="1100" kern="1200" dirty="0" err="1" smtClean="0">
              <a:solidFill>
                <a:schemeClr val="bg1"/>
              </a:solidFill>
            </a:rPr>
            <a:t>góp</a:t>
          </a:r>
          <a:r>
            <a:rPr lang="en-US" sz="1100" kern="1200" dirty="0" smtClean="0">
              <a:solidFill>
                <a:schemeClr val="bg1"/>
              </a:solidFill>
            </a:rPr>
            <a:t> </a:t>
          </a:r>
          <a:r>
            <a:rPr lang="en-US" sz="1100" kern="1200" dirty="0" err="1" smtClean="0">
              <a:solidFill>
                <a:schemeClr val="bg1"/>
              </a:solidFill>
            </a:rPr>
            <a:t>của</a:t>
          </a:r>
          <a:r>
            <a:rPr lang="en-US" sz="1100" kern="1200" dirty="0" smtClean="0">
              <a:solidFill>
                <a:schemeClr val="bg1"/>
              </a:solidFill>
            </a:rPr>
            <a:t> </a:t>
          </a:r>
          <a:r>
            <a:rPr lang="en-US" sz="1100" kern="1200" dirty="0" err="1" smtClean="0">
              <a:solidFill>
                <a:schemeClr val="bg1"/>
              </a:solidFill>
            </a:rPr>
            <a:t>Khách</a:t>
          </a:r>
          <a:r>
            <a:rPr lang="en-US" sz="1100" kern="1200" dirty="0" smtClean="0">
              <a:solidFill>
                <a:schemeClr val="bg1"/>
              </a:solidFill>
            </a:rPr>
            <a:t> </a:t>
          </a:r>
          <a:r>
            <a:rPr lang="en-US" sz="1100" kern="1200" dirty="0" err="1" smtClean="0">
              <a:solidFill>
                <a:schemeClr val="bg1"/>
              </a:solidFill>
            </a:rPr>
            <a:t>hàng</a:t>
          </a:r>
          <a:r>
            <a:rPr lang="en-US" sz="1100" kern="1200" dirty="0" smtClean="0">
              <a:solidFill>
                <a:schemeClr val="bg1"/>
              </a:solidFill>
            </a:rPr>
            <a:t> </a:t>
          </a:r>
          <a:r>
            <a:rPr lang="vi-VN" sz="1100" kern="1200" dirty="0" smtClean="0">
              <a:solidFill>
                <a:schemeClr val="bg1"/>
              </a:solidFill>
            </a:rPr>
            <a:t>để cải thiện chất lượng dịch vụ</a:t>
          </a:r>
          <a:endParaRPr lang="en-US" sz="1100" kern="1200" dirty="0">
            <a:solidFill>
              <a:schemeClr val="bg1"/>
            </a:solidFill>
          </a:endParaRPr>
        </a:p>
      </dsp:txBody>
      <dsp:txXfrm rot="-5400000">
        <a:off x="750980" y="2690913"/>
        <a:ext cx="6348426" cy="68187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20131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358462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871587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7441324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7078357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42896398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5267767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c91aa0ac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c91aa0ac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980737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4286986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47955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984597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2542568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2705285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068857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3331957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94500" y="588600"/>
            <a:ext cx="5392800" cy="1983300"/>
          </a:xfrm>
          <a:prstGeom prst="rect">
            <a:avLst/>
          </a:prstGeom>
        </p:spPr>
        <p:txBody>
          <a:bodyPr spcFirstLastPara="1" wrap="square" lIns="91425" tIns="201150" rIns="91425" bIns="91425" anchor="t" anchorCtr="0">
            <a:noAutofit/>
          </a:bodyPr>
          <a:lstStyle>
            <a:lvl1pPr lvl="0" rtl="0">
              <a:lnSpc>
                <a:spcPct val="100000"/>
              </a:lnSpc>
              <a:spcBef>
                <a:spcPts val="0"/>
              </a:spcBef>
              <a:spcAft>
                <a:spcPts val="0"/>
              </a:spcAft>
              <a:buSzPts val="5200"/>
              <a:buFont typeface="Josefin Sans"/>
              <a:buNone/>
              <a:defRPr sz="5200" b="1">
                <a:latin typeface="Josefin Sans"/>
                <a:ea typeface="Josefin Sans"/>
                <a:cs typeface="Josefin Sans"/>
                <a:sym typeface="Josefin Sans"/>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894500" y="2499325"/>
            <a:ext cx="3335700" cy="7926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Josefin Sans Light"/>
              <a:buNone/>
              <a:defRPr sz="1800" b="1">
                <a:solidFill>
                  <a:schemeClr val="dk2"/>
                </a:solidFill>
                <a:latin typeface="Josefin Sans"/>
                <a:ea typeface="Josefin Sans"/>
                <a:cs typeface="Josefin Sans"/>
                <a:sym typeface="Josefin Sans"/>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cxnSp>
        <p:nvCxnSpPr>
          <p:cNvPr id="11" name="Google Shape;11;p2"/>
          <p:cNvCxnSpPr/>
          <p:nvPr/>
        </p:nvCxnSpPr>
        <p:spPr>
          <a:xfrm>
            <a:off x="542275" y="758250"/>
            <a:ext cx="0" cy="2878500"/>
          </a:xfrm>
          <a:prstGeom prst="straightConnector1">
            <a:avLst/>
          </a:prstGeom>
          <a:noFill/>
          <a:ln w="114300" cap="flat" cmpd="sng">
            <a:solidFill>
              <a:srgbClr val="38761D"/>
            </a:solidFill>
            <a:prstDash val="solid"/>
            <a:round/>
            <a:headEnd type="none" w="med" len="med"/>
            <a:tailEnd type="none" w="med" len="med"/>
          </a:ln>
        </p:spPr>
      </p:cxnSp>
      <p:cxnSp>
        <p:nvCxnSpPr>
          <p:cNvPr id="12" name="Google Shape;12;p2"/>
          <p:cNvCxnSpPr/>
          <p:nvPr/>
        </p:nvCxnSpPr>
        <p:spPr>
          <a:xfrm>
            <a:off x="6481100" y="4609950"/>
            <a:ext cx="2544000" cy="0"/>
          </a:xfrm>
          <a:prstGeom prst="straightConnector1">
            <a:avLst/>
          </a:prstGeom>
          <a:noFill/>
          <a:ln w="9525" cap="flat" cmpd="sng">
            <a:solidFill>
              <a:srgbClr val="FF9900"/>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SECTION_HEADER_1">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925750" y="1786400"/>
            <a:ext cx="5151600" cy="940500"/>
          </a:xfrm>
          <a:prstGeom prst="rect">
            <a:avLst/>
          </a:prstGeom>
          <a:solidFill>
            <a:schemeClr val="lt1"/>
          </a:solidFill>
        </p:spPr>
        <p:txBody>
          <a:bodyPr spcFirstLastPara="1" wrap="square" lIns="91425" tIns="0" rIns="91425" bIns="91425" anchor="b" anchorCtr="0">
            <a:noAutofit/>
          </a:bodyPr>
          <a:lstStyle>
            <a:lvl1pPr lvl="0" rtl="0">
              <a:spcBef>
                <a:spcPts val="0"/>
              </a:spcBef>
              <a:spcAft>
                <a:spcPts val="0"/>
              </a:spcAft>
              <a:buClr>
                <a:srgbClr val="FF9900"/>
              </a:buClr>
              <a:buSzPts val="3600"/>
              <a:buNone/>
              <a:defRPr sz="6800">
                <a:solidFill>
                  <a:srgbClr val="FF9900"/>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7" name="Google Shape;117;p16"/>
          <p:cNvSpPr txBox="1">
            <a:spLocks noGrp="1"/>
          </p:cNvSpPr>
          <p:nvPr>
            <p:ph type="subTitle" idx="1"/>
          </p:nvPr>
        </p:nvSpPr>
        <p:spPr>
          <a:xfrm>
            <a:off x="925748" y="2726900"/>
            <a:ext cx="5151600" cy="1025400"/>
          </a:xfrm>
          <a:prstGeom prst="rect">
            <a:avLst/>
          </a:prstGeom>
          <a:solidFill>
            <a:schemeClr val="lt1"/>
          </a:solidFill>
          <a:ln>
            <a:noFill/>
          </a:ln>
        </p:spPr>
        <p:txBody>
          <a:bodyPr spcFirstLastPara="1" wrap="square" lIns="91425" tIns="0" rIns="91425" bIns="0" anchor="t" anchorCtr="0">
            <a:noAutofit/>
          </a:bodyPr>
          <a:lstStyle>
            <a:lvl1pPr marL="0" marR="0" lvl="0" indent="-228600" algn="l" rtl="0">
              <a:lnSpc>
                <a:spcPct val="100000"/>
              </a:lnSpc>
              <a:spcBef>
                <a:spcPts val="0"/>
              </a:spcBef>
              <a:spcAft>
                <a:spcPts val="0"/>
              </a:spcAft>
              <a:buClr>
                <a:schemeClr val="dk1"/>
              </a:buClr>
              <a:buSzPts val="3600"/>
              <a:buFont typeface="Josefin Sans"/>
              <a:buNone/>
              <a:defRPr sz="2100" b="1">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cxnSp>
        <p:nvCxnSpPr>
          <p:cNvPr id="118" name="Google Shape;118;p16"/>
          <p:cNvCxnSpPr/>
          <p:nvPr/>
        </p:nvCxnSpPr>
        <p:spPr>
          <a:xfrm>
            <a:off x="542275" y="1625200"/>
            <a:ext cx="0" cy="2710500"/>
          </a:xfrm>
          <a:prstGeom prst="straightConnector1">
            <a:avLst/>
          </a:prstGeom>
          <a:noFill/>
          <a:ln w="76200" cap="flat" cmpd="sng">
            <a:solidFill>
              <a:srgbClr val="38761D"/>
            </a:solidFill>
            <a:prstDash val="solid"/>
            <a:round/>
            <a:headEnd type="none" w="med" len="med"/>
            <a:tailEnd type="none" w="med" len="med"/>
          </a:ln>
        </p:spPr>
      </p:cxnSp>
      <p:cxnSp>
        <p:nvCxnSpPr>
          <p:cNvPr id="119" name="Google Shape;119;p16"/>
          <p:cNvCxnSpPr/>
          <p:nvPr/>
        </p:nvCxnSpPr>
        <p:spPr>
          <a:xfrm>
            <a:off x="6481100" y="4609950"/>
            <a:ext cx="2544000" cy="0"/>
          </a:xfrm>
          <a:prstGeom prst="straightConnector1">
            <a:avLst/>
          </a:prstGeom>
          <a:noFill/>
          <a:ln w="9525" cap="flat" cmpd="sng">
            <a:solidFill>
              <a:srgbClr val="FF9900"/>
            </a:solidFill>
            <a:prstDash val="solid"/>
            <a:round/>
            <a:headEnd type="none" w="med" len="med"/>
            <a:tailEnd type="none" w="med" len="med"/>
          </a:ln>
        </p:spPr>
      </p:cxnSp>
      <p:sp>
        <p:nvSpPr>
          <p:cNvPr id="120" name="Google Shape;120;p16"/>
          <p:cNvSpPr txBox="1"/>
          <p:nvPr/>
        </p:nvSpPr>
        <p:spPr>
          <a:xfrm>
            <a:off x="8439900" y="4609950"/>
            <a:ext cx="5853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1100" b="1">
                <a:solidFill>
                  <a:srgbClr val="FF9900"/>
                </a:solidFill>
                <a:latin typeface="Josefin Sans"/>
                <a:ea typeface="Josefin Sans"/>
                <a:cs typeface="Josefin Sans"/>
                <a:sym typeface="Josefin Sans"/>
              </a:rPr>
              <a:t>‹#›</a:t>
            </a:fld>
            <a:endParaRPr sz="1100" b="1">
              <a:solidFill>
                <a:srgbClr val="FF9900"/>
              </a:solidFill>
              <a:latin typeface="Josefin Sans"/>
              <a:ea typeface="Josefin Sans"/>
              <a:cs typeface="Josefin Sans"/>
              <a:sym typeface="Josefin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1">
  <p:cSld name="CUSTOM_7">
    <p:spTree>
      <p:nvGrpSpPr>
        <p:cNvPr id="1" name="Shape 121"/>
        <p:cNvGrpSpPr/>
        <p:nvPr/>
      </p:nvGrpSpPr>
      <p:grpSpPr>
        <a:xfrm>
          <a:off x="0" y="0"/>
          <a:ext cx="0" cy="0"/>
          <a:chOff x="0" y="0"/>
          <a:chExt cx="0" cy="0"/>
        </a:xfrm>
      </p:grpSpPr>
      <p:sp>
        <p:nvSpPr>
          <p:cNvPr id="122" name="Google Shape;122;p17"/>
          <p:cNvSpPr txBox="1">
            <a:spLocks noGrp="1"/>
          </p:cNvSpPr>
          <p:nvPr>
            <p:ph type="subTitle" idx="1"/>
          </p:nvPr>
        </p:nvSpPr>
        <p:spPr>
          <a:xfrm>
            <a:off x="5458825" y="1457300"/>
            <a:ext cx="2927100" cy="3151200"/>
          </a:xfrm>
          <a:prstGeom prst="rect">
            <a:avLst/>
          </a:prstGeom>
          <a:noFill/>
          <a:ln>
            <a:noFill/>
          </a:ln>
        </p:spPr>
        <p:txBody>
          <a:bodyPr spcFirstLastPara="1" wrap="square" lIns="91425" tIns="182875" rIns="91425" bIns="0" anchor="t" anchorCtr="0">
            <a:noAutofit/>
          </a:bodyPr>
          <a:lstStyle>
            <a:lvl1pPr marR="50800" lvl="0" rtl="0">
              <a:lnSpc>
                <a:spcPct val="100000"/>
              </a:lnSpc>
              <a:spcBef>
                <a:spcPts val="0"/>
              </a:spcBef>
              <a:spcAft>
                <a:spcPts val="0"/>
              </a:spcAft>
              <a:buClr>
                <a:schemeClr val="dk1"/>
              </a:buClr>
              <a:buSzPts val="1400"/>
              <a:buChar char="●"/>
              <a:defRPr sz="13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Char char="○"/>
              <a:defRPr>
                <a:solidFill>
                  <a:schemeClr val="dk1"/>
                </a:solidFill>
              </a:defRPr>
            </a:lvl2pPr>
            <a:lvl3pPr lvl="2" rtl="0">
              <a:lnSpc>
                <a:spcPct val="100000"/>
              </a:lnSpc>
              <a:spcBef>
                <a:spcPts val="0"/>
              </a:spcBef>
              <a:spcAft>
                <a:spcPts val="0"/>
              </a:spcAft>
              <a:buClr>
                <a:schemeClr val="dk1"/>
              </a:buClr>
              <a:buSzPts val="1400"/>
              <a:buChar char="■"/>
              <a:defRPr>
                <a:solidFill>
                  <a:schemeClr val="dk1"/>
                </a:solidFill>
              </a:defRPr>
            </a:lvl3pPr>
            <a:lvl4pPr lvl="3" rtl="0">
              <a:lnSpc>
                <a:spcPct val="100000"/>
              </a:lnSpc>
              <a:spcBef>
                <a:spcPts val="0"/>
              </a:spcBef>
              <a:spcAft>
                <a:spcPts val="0"/>
              </a:spcAft>
              <a:buClr>
                <a:schemeClr val="dk1"/>
              </a:buClr>
              <a:buSzPts val="1400"/>
              <a:buChar char="●"/>
              <a:defRPr>
                <a:solidFill>
                  <a:schemeClr val="dk1"/>
                </a:solidFill>
              </a:defRPr>
            </a:lvl4pPr>
            <a:lvl5pPr lvl="4" rtl="0">
              <a:lnSpc>
                <a:spcPct val="100000"/>
              </a:lnSpc>
              <a:spcBef>
                <a:spcPts val="0"/>
              </a:spcBef>
              <a:spcAft>
                <a:spcPts val="0"/>
              </a:spcAft>
              <a:buClr>
                <a:schemeClr val="dk1"/>
              </a:buClr>
              <a:buSzPts val="1400"/>
              <a:buChar char="○"/>
              <a:defRPr>
                <a:solidFill>
                  <a:schemeClr val="dk1"/>
                </a:solidFill>
              </a:defRPr>
            </a:lvl5pPr>
            <a:lvl6pPr lvl="5" rtl="0">
              <a:lnSpc>
                <a:spcPct val="100000"/>
              </a:lnSpc>
              <a:spcBef>
                <a:spcPts val="0"/>
              </a:spcBef>
              <a:spcAft>
                <a:spcPts val="0"/>
              </a:spcAft>
              <a:buClr>
                <a:schemeClr val="dk1"/>
              </a:buClr>
              <a:buSzPts val="1400"/>
              <a:buChar char="■"/>
              <a:defRPr>
                <a:solidFill>
                  <a:schemeClr val="dk1"/>
                </a:solidFill>
              </a:defRPr>
            </a:lvl6pPr>
            <a:lvl7pPr lvl="6" rtl="0">
              <a:lnSpc>
                <a:spcPct val="100000"/>
              </a:lnSpc>
              <a:spcBef>
                <a:spcPts val="0"/>
              </a:spcBef>
              <a:spcAft>
                <a:spcPts val="0"/>
              </a:spcAft>
              <a:buClr>
                <a:schemeClr val="dk1"/>
              </a:buClr>
              <a:buSzPts val="1400"/>
              <a:buChar char="●"/>
              <a:defRPr>
                <a:solidFill>
                  <a:schemeClr val="dk1"/>
                </a:solidFill>
              </a:defRPr>
            </a:lvl7pPr>
            <a:lvl8pPr lvl="7" rtl="0">
              <a:lnSpc>
                <a:spcPct val="100000"/>
              </a:lnSpc>
              <a:spcBef>
                <a:spcPts val="0"/>
              </a:spcBef>
              <a:spcAft>
                <a:spcPts val="0"/>
              </a:spcAft>
              <a:buClr>
                <a:schemeClr val="dk1"/>
              </a:buClr>
              <a:buSzPts val="1400"/>
              <a:buChar char="○"/>
              <a:defRPr>
                <a:solidFill>
                  <a:schemeClr val="dk1"/>
                </a:solidFill>
              </a:defRPr>
            </a:lvl8pPr>
            <a:lvl9pPr lvl="8" rtl="0">
              <a:lnSpc>
                <a:spcPct val="100000"/>
              </a:lnSpc>
              <a:spcBef>
                <a:spcPts val="0"/>
              </a:spcBef>
              <a:spcAft>
                <a:spcPts val="0"/>
              </a:spcAft>
              <a:buClr>
                <a:schemeClr val="dk1"/>
              </a:buClr>
              <a:buSzPts val="1400"/>
              <a:buChar char="■"/>
              <a:defRPr>
                <a:solidFill>
                  <a:schemeClr val="dk1"/>
                </a:solidFill>
              </a:defRPr>
            </a:lvl9pPr>
          </a:lstStyle>
          <a:p>
            <a:endParaRPr/>
          </a:p>
        </p:txBody>
      </p:sp>
      <p:sp>
        <p:nvSpPr>
          <p:cNvPr id="123" name="Google Shape;123;p17"/>
          <p:cNvSpPr txBox="1">
            <a:spLocks noGrp="1"/>
          </p:cNvSpPr>
          <p:nvPr>
            <p:ph type="subTitle" idx="2"/>
          </p:nvPr>
        </p:nvSpPr>
        <p:spPr>
          <a:xfrm>
            <a:off x="1018525" y="1457300"/>
            <a:ext cx="4221300" cy="3151200"/>
          </a:xfrm>
          <a:prstGeom prst="rect">
            <a:avLst/>
          </a:prstGeom>
          <a:noFill/>
          <a:ln>
            <a:noFill/>
          </a:ln>
        </p:spPr>
        <p:txBody>
          <a:bodyPr spcFirstLastPara="1" wrap="square" lIns="91425" tIns="182875" rIns="91425" bIns="0" anchor="t" anchorCtr="0">
            <a:noAutofit/>
          </a:bodyPr>
          <a:lstStyle>
            <a:lvl1pPr lvl="0" rtl="0">
              <a:lnSpc>
                <a:spcPct val="100000"/>
              </a:lnSpc>
              <a:spcBef>
                <a:spcPts val="0"/>
              </a:spcBef>
              <a:spcAft>
                <a:spcPts val="0"/>
              </a:spcAft>
              <a:buClr>
                <a:schemeClr val="dk1"/>
              </a:buClr>
              <a:buSzPts val="1400"/>
              <a:buChar char="●"/>
              <a:defRPr sz="13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Char char="○"/>
              <a:defRPr>
                <a:solidFill>
                  <a:schemeClr val="dk1"/>
                </a:solidFill>
              </a:defRPr>
            </a:lvl2pPr>
            <a:lvl3pPr lvl="2" rtl="0">
              <a:lnSpc>
                <a:spcPct val="100000"/>
              </a:lnSpc>
              <a:spcBef>
                <a:spcPts val="0"/>
              </a:spcBef>
              <a:spcAft>
                <a:spcPts val="0"/>
              </a:spcAft>
              <a:buClr>
                <a:schemeClr val="dk1"/>
              </a:buClr>
              <a:buSzPts val="1400"/>
              <a:buChar char="■"/>
              <a:defRPr>
                <a:solidFill>
                  <a:schemeClr val="dk1"/>
                </a:solidFill>
              </a:defRPr>
            </a:lvl3pPr>
            <a:lvl4pPr lvl="3" rtl="0">
              <a:lnSpc>
                <a:spcPct val="100000"/>
              </a:lnSpc>
              <a:spcBef>
                <a:spcPts val="0"/>
              </a:spcBef>
              <a:spcAft>
                <a:spcPts val="0"/>
              </a:spcAft>
              <a:buClr>
                <a:schemeClr val="dk1"/>
              </a:buClr>
              <a:buSzPts val="1400"/>
              <a:buChar char="●"/>
              <a:defRPr>
                <a:solidFill>
                  <a:schemeClr val="dk1"/>
                </a:solidFill>
              </a:defRPr>
            </a:lvl4pPr>
            <a:lvl5pPr lvl="4" rtl="0">
              <a:lnSpc>
                <a:spcPct val="100000"/>
              </a:lnSpc>
              <a:spcBef>
                <a:spcPts val="0"/>
              </a:spcBef>
              <a:spcAft>
                <a:spcPts val="0"/>
              </a:spcAft>
              <a:buClr>
                <a:schemeClr val="dk1"/>
              </a:buClr>
              <a:buSzPts val="1400"/>
              <a:buChar char="○"/>
              <a:defRPr>
                <a:solidFill>
                  <a:schemeClr val="dk1"/>
                </a:solidFill>
              </a:defRPr>
            </a:lvl5pPr>
            <a:lvl6pPr lvl="5" rtl="0">
              <a:lnSpc>
                <a:spcPct val="100000"/>
              </a:lnSpc>
              <a:spcBef>
                <a:spcPts val="0"/>
              </a:spcBef>
              <a:spcAft>
                <a:spcPts val="0"/>
              </a:spcAft>
              <a:buClr>
                <a:schemeClr val="dk1"/>
              </a:buClr>
              <a:buSzPts val="1400"/>
              <a:buChar char="■"/>
              <a:defRPr>
                <a:solidFill>
                  <a:schemeClr val="dk1"/>
                </a:solidFill>
              </a:defRPr>
            </a:lvl6pPr>
            <a:lvl7pPr lvl="6" rtl="0">
              <a:lnSpc>
                <a:spcPct val="100000"/>
              </a:lnSpc>
              <a:spcBef>
                <a:spcPts val="0"/>
              </a:spcBef>
              <a:spcAft>
                <a:spcPts val="0"/>
              </a:spcAft>
              <a:buClr>
                <a:schemeClr val="dk1"/>
              </a:buClr>
              <a:buSzPts val="1400"/>
              <a:buChar char="●"/>
              <a:defRPr>
                <a:solidFill>
                  <a:schemeClr val="dk1"/>
                </a:solidFill>
              </a:defRPr>
            </a:lvl7pPr>
            <a:lvl8pPr lvl="7" rtl="0">
              <a:lnSpc>
                <a:spcPct val="100000"/>
              </a:lnSpc>
              <a:spcBef>
                <a:spcPts val="0"/>
              </a:spcBef>
              <a:spcAft>
                <a:spcPts val="0"/>
              </a:spcAft>
              <a:buClr>
                <a:schemeClr val="dk1"/>
              </a:buClr>
              <a:buSzPts val="1400"/>
              <a:buChar char="○"/>
              <a:defRPr>
                <a:solidFill>
                  <a:schemeClr val="dk1"/>
                </a:solidFill>
              </a:defRPr>
            </a:lvl8pPr>
            <a:lvl9pPr lvl="8" rtl="0">
              <a:lnSpc>
                <a:spcPct val="100000"/>
              </a:lnSpc>
              <a:spcBef>
                <a:spcPts val="0"/>
              </a:spcBef>
              <a:spcAft>
                <a:spcPts val="0"/>
              </a:spcAft>
              <a:buClr>
                <a:schemeClr val="dk1"/>
              </a:buClr>
              <a:buSzPts val="1400"/>
              <a:buChar char="■"/>
              <a:defRPr>
                <a:solidFill>
                  <a:schemeClr val="dk1"/>
                </a:solidFill>
              </a:defRPr>
            </a:lvl9pPr>
          </a:lstStyle>
          <a:p>
            <a:endParaRPr/>
          </a:p>
        </p:txBody>
      </p:sp>
      <p:sp>
        <p:nvSpPr>
          <p:cNvPr id="124" name="Google Shape;124;p17"/>
          <p:cNvSpPr txBox="1">
            <a:spLocks noGrp="1"/>
          </p:cNvSpPr>
          <p:nvPr>
            <p:ph type="title"/>
          </p:nvPr>
        </p:nvSpPr>
        <p:spPr>
          <a:xfrm>
            <a:off x="713225" y="476525"/>
            <a:ext cx="696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Josefin Sans"/>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125" name="Google Shape;125;p17"/>
          <p:cNvCxnSpPr/>
          <p:nvPr/>
        </p:nvCxnSpPr>
        <p:spPr>
          <a:xfrm>
            <a:off x="6481100" y="4609950"/>
            <a:ext cx="2544000" cy="0"/>
          </a:xfrm>
          <a:prstGeom prst="straightConnector1">
            <a:avLst/>
          </a:prstGeom>
          <a:noFill/>
          <a:ln w="9525" cap="flat" cmpd="sng">
            <a:solidFill>
              <a:srgbClr val="FF9900"/>
            </a:solidFill>
            <a:prstDash val="solid"/>
            <a:round/>
            <a:headEnd type="none" w="med" len="med"/>
            <a:tailEnd type="none" w="med" len="med"/>
          </a:ln>
        </p:spPr>
      </p:cxnSp>
      <p:sp>
        <p:nvSpPr>
          <p:cNvPr id="126" name="Google Shape;126;p17"/>
          <p:cNvSpPr txBox="1"/>
          <p:nvPr/>
        </p:nvSpPr>
        <p:spPr>
          <a:xfrm>
            <a:off x="8439900" y="4609950"/>
            <a:ext cx="5853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1100" b="1">
                <a:solidFill>
                  <a:srgbClr val="FF9900"/>
                </a:solidFill>
                <a:latin typeface="Josefin Sans"/>
                <a:ea typeface="Josefin Sans"/>
                <a:cs typeface="Josefin Sans"/>
                <a:sym typeface="Josefin Sans"/>
              </a:rPr>
              <a:t>‹#›</a:t>
            </a:fld>
            <a:endParaRPr sz="1100" b="1">
              <a:solidFill>
                <a:srgbClr val="FF9900"/>
              </a:solidFill>
              <a:latin typeface="Josefin Sans"/>
              <a:ea typeface="Josefin Sans"/>
              <a:cs typeface="Josefin Sans"/>
              <a:sym typeface="Josefin San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
  <p:cSld name="CUSTOM_2">
    <p:spTree>
      <p:nvGrpSpPr>
        <p:cNvPr id="1" name="Shape 141"/>
        <p:cNvGrpSpPr/>
        <p:nvPr/>
      </p:nvGrpSpPr>
      <p:grpSpPr>
        <a:xfrm>
          <a:off x="0" y="0"/>
          <a:ext cx="0" cy="0"/>
          <a:chOff x="0" y="0"/>
          <a:chExt cx="0" cy="0"/>
        </a:xfrm>
      </p:grpSpPr>
      <p:sp>
        <p:nvSpPr>
          <p:cNvPr id="142" name="Google Shape;142;p19"/>
          <p:cNvSpPr txBox="1">
            <a:spLocks noGrp="1"/>
          </p:cNvSpPr>
          <p:nvPr>
            <p:ph type="subTitle" idx="1"/>
          </p:nvPr>
        </p:nvSpPr>
        <p:spPr>
          <a:xfrm>
            <a:off x="973570" y="3307149"/>
            <a:ext cx="2263500" cy="809700"/>
          </a:xfrm>
          <a:prstGeom prst="rect">
            <a:avLst/>
          </a:prstGeom>
          <a:noFill/>
          <a:ln>
            <a:noFill/>
          </a:ln>
        </p:spPr>
        <p:txBody>
          <a:bodyPr spcFirstLastPara="1" wrap="square" lIns="91425" tIns="182875" rIns="91425" bIns="0" anchor="t" anchorCtr="0">
            <a:noAutofit/>
          </a:bodyPr>
          <a:lstStyle>
            <a:lvl1pPr lvl="0" rtl="0">
              <a:spcBef>
                <a:spcPts val="0"/>
              </a:spcBef>
              <a:spcAft>
                <a:spcPts val="0"/>
              </a:spcAft>
              <a:buClr>
                <a:schemeClr val="dk1"/>
              </a:buClr>
              <a:buSzPts val="1600"/>
              <a:buFont typeface="Josefin Sans Light"/>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43" name="Google Shape;143;p19"/>
          <p:cNvSpPr txBox="1">
            <a:spLocks noGrp="1"/>
          </p:cNvSpPr>
          <p:nvPr>
            <p:ph type="subTitle" idx="2"/>
          </p:nvPr>
        </p:nvSpPr>
        <p:spPr>
          <a:xfrm>
            <a:off x="3440245" y="3307149"/>
            <a:ext cx="2263500" cy="809700"/>
          </a:xfrm>
          <a:prstGeom prst="rect">
            <a:avLst/>
          </a:prstGeom>
          <a:noFill/>
          <a:ln>
            <a:noFill/>
          </a:ln>
        </p:spPr>
        <p:txBody>
          <a:bodyPr spcFirstLastPara="1" wrap="square" lIns="91425" tIns="182875" rIns="91425" bIns="0" anchor="t" anchorCtr="0">
            <a:noAutofit/>
          </a:bodyPr>
          <a:lstStyle>
            <a:lvl1pPr lvl="0" rtl="0">
              <a:lnSpc>
                <a:spcPct val="100000"/>
              </a:lnSpc>
              <a:spcBef>
                <a:spcPts val="0"/>
              </a:spcBef>
              <a:spcAft>
                <a:spcPts val="0"/>
              </a:spcAft>
              <a:buClr>
                <a:schemeClr val="dk1"/>
              </a:buClr>
              <a:buSzPts val="1600"/>
              <a:buFont typeface="Josefin Sans Light"/>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44" name="Google Shape;144;p19"/>
          <p:cNvSpPr txBox="1">
            <a:spLocks noGrp="1"/>
          </p:cNvSpPr>
          <p:nvPr>
            <p:ph type="subTitle" idx="3"/>
          </p:nvPr>
        </p:nvSpPr>
        <p:spPr>
          <a:xfrm>
            <a:off x="5906920" y="3307149"/>
            <a:ext cx="2263500" cy="809700"/>
          </a:xfrm>
          <a:prstGeom prst="rect">
            <a:avLst/>
          </a:prstGeom>
          <a:noFill/>
          <a:ln>
            <a:noFill/>
          </a:ln>
        </p:spPr>
        <p:txBody>
          <a:bodyPr spcFirstLastPara="1" wrap="square" lIns="91425" tIns="182875" rIns="91425" bIns="0" anchor="t" anchorCtr="0">
            <a:noAutofit/>
          </a:bodyPr>
          <a:lstStyle>
            <a:lvl1pPr lvl="0" rtl="0">
              <a:lnSpc>
                <a:spcPct val="100000"/>
              </a:lnSpc>
              <a:spcBef>
                <a:spcPts val="0"/>
              </a:spcBef>
              <a:spcAft>
                <a:spcPts val="0"/>
              </a:spcAft>
              <a:buClr>
                <a:schemeClr val="dk1"/>
              </a:buClr>
              <a:buSzPts val="1600"/>
              <a:buFont typeface="Josefin Sans Light"/>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45" name="Google Shape;145;p19"/>
          <p:cNvSpPr txBox="1">
            <a:spLocks noGrp="1"/>
          </p:cNvSpPr>
          <p:nvPr>
            <p:ph type="subTitle" idx="4"/>
          </p:nvPr>
        </p:nvSpPr>
        <p:spPr>
          <a:xfrm>
            <a:off x="973570" y="1543141"/>
            <a:ext cx="2263500" cy="393600"/>
          </a:xfrm>
          <a:prstGeom prst="rect">
            <a:avLst/>
          </a:prstGeom>
          <a:noFill/>
          <a:ln>
            <a:noFill/>
          </a:ln>
        </p:spPr>
        <p:txBody>
          <a:bodyPr spcFirstLastPara="1" wrap="square" lIns="91425" tIns="182875" rIns="91425" bIns="91425" anchor="t" anchorCtr="0">
            <a:noAutofit/>
          </a:bodyPr>
          <a:lstStyle>
            <a:lvl1pPr lvl="0" rtl="0">
              <a:spcBef>
                <a:spcPts val="0"/>
              </a:spcBef>
              <a:spcAft>
                <a:spcPts val="0"/>
              </a:spcAft>
              <a:buClr>
                <a:srgbClr val="FF9900"/>
              </a:buClr>
              <a:buSzPts val="1500"/>
              <a:buFont typeface="Josefin Sans SemiBold"/>
              <a:buNone/>
              <a:defRPr sz="1800">
                <a:solidFill>
                  <a:srgbClr val="FF9900"/>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rgbClr val="FF9900"/>
              </a:buClr>
              <a:buSzPts val="1500"/>
              <a:buFont typeface="Josefin Sans SemiBold"/>
              <a:buNone/>
              <a:defRPr sz="1500">
                <a:solidFill>
                  <a:srgbClr val="FF9900"/>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rgbClr val="FF9900"/>
              </a:buClr>
              <a:buSzPts val="1500"/>
              <a:buFont typeface="Josefin Sans SemiBold"/>
              <a:buNone/>
              <a:defRPr sz="1500">
                <a:solidFill>
                  <a:srgbClr val="FF9900"/>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rgbClr val="FF9900"/>
              </a:buClr>
              <a:buSzPts val="1500"/>
              <a:buFont typeface="Josefin Sans SemiBold"/>
              <a:buNone/>
              <a:defRPr sz="1500">
                <a:solidFill>
                  <a:srgbClr val="FF9900"/>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rgbClr val="FF9900"/>
              </a:buClr>
              <a:buSzPts val="1500"/>
              <a:buFont typeface="Josefin Sans SemiBold"/>
              <a:buNone/>
              <a:defRPr sz="1500">
                <a:solidFill>
                  <a:srgbClr val="FF9900"/>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rgbClr val="FF9900"/>
              </a:buClr>
              <a:buSzPts val="1500"/>
              <a:buFont typeface="Josefin Sans SemiBold"/>
              <a:buNone/>
              <a:defRPr sz="1500">
                <a:solidFill>
                  <a:srgbClr val="FF9900"/>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rgbClr val="FF9900"/>
              </a:buClr>
              <a:buSzPts val="1500"/>
              <a:buFont typeface="Josefin Sans SemiBold"/>
              <a:buNone/>
              <a:defRPr sz="1500">
                <a:solidFill>
                  <a:srgbClr val="FF9900"/>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rgbClr val="FF9900"/>
              </a:buClr>
              <a:buSzPts val="1500"/>
              <a:buFont typeface="Josefin Sans SemiBold"/>
              <a:buNone/>
              <a:defRPr sz="1500">
                <a:solidFill>
                  <a:srgbClr val="FF9900"/>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rgbClr val="FF9900"/>
              </a:buClr>
              <a:buSzPts val="1500"/>
              <a:buFont typeface="Josefin Sans SemiBold"/>
              <a:buNone/>
              <a:defRPr sz="1500">
                <a:solidFill>
                  <a:srgbClr val="FF9900"/>
                </a:solidFill>
                <a:latin typeface="Josefin Sans SemiBold"/>
                <a:ea typeface="Josefin Sans SemiBold"/>
                <a:cs typeface="Josefin Sans SemiBold"/>
                <a:sym typeface="Josefin Sans SemiBold"/>
              </a:defRPr>
            </a:lvl9pPr>
          </a:lstStyle>
          <a:p>
            <a:endParaRPr/>
          </a:p>
        </p:txBody>
      </p:sp>
      <p:sp>
        <p:nvSpPr>
          <p:cNvPr id="146" name="Google Shape;146;p19"/>
          <p:cNvSpPr txBox="1">
            <a:spLocks noGrp="1"/>
          </p:cNvSpPr>
          <p:nvPr>
            <p:ph type="subTitle" idx="5"/>
          </p:nvPr>
        </p:nvSpPr>
        <p:spPr>
          <a:xfrm>
            <a:off x="3440245" y="1543141"/>
            <a:ext cx="2263500" cy="393600"/>
          </a:xfrm>
          <a:prstGeom prst="rect">
            <a:avLst/>
          </a:prstGeom>
          <a:noFill/>
          <a:ln>
            <a:noFill/>
          </a:ln>
        </p:spPr>
        <p:txBody>
          <a:bodyPr spcFirstLastPara="1" wrap="square" lIns="91425" tIns="182875" rIns="91425" bIns="91425" anchor="t" anchorCtr="0">
            <a:noAutofit/>
          </a:bodyPr>
          <a:lstStyle>
            <a:lvl1pPr lvl="0" rtl="0">
              <a:lnSpc>
                <a:spcPct val="100000"/>
              </a:lnSpc>
              <a:spcBef>
                <a:spcPts val="0"/>
              </a:spcBef>
              <a:spcAft>
                <a:spcPts val="0"/>
              </a:spcAft>
              <a:buClr>
                <a:srgbClr val="FF9900"/>
              </a:buClr>
              <a:buSzPts val="1500"/>
              <a:buFont typeface="Josefin Sans SemiBold"/>
              <a:buNone/>
              <a:defRPr sz="1800">
                <a:solidFill>
                  <a:srgbClr val="FF9900"/>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rgbClr val="FF9900"/>
              </a:buClr>
              <a:buSzPts val="1500"/>
              <a:buFont typeface="Josefin Sans SemiBold"/>
              <a:buNone/>
              <a:defRPr sz="1500">
                <a:solidFill>
                  <a:srgbClr val="FF9900"/>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rgbClr val="FF9900"/>
              </a:buClr>
              <a:buSzPts val="1500"/>
              <a:buFont typeface="Josefin Sans SemiBold"/>
              <a:buNone/>
              <a:defRPr sz="1500">
                <a:solidFill>
                  <a:srgbClr val="FF9900"/>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rgbClr val="FF9900"/>
              </a:buClr>
              <a:buSzPts val="1500"/>
              <a:buFont typeface="Josefin Sans SemiBold"/>
              <a:buNone/>
              <a:defRPr sz="1500">
                <a:solidFill>
                  <a:srgbClr val="FF9900"/>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rgbClr val="FF9900"/>
              </a:buClr>
              <a:buSzPts val="1500"/>
              <a:buFont typeface="Josefin Sans SemiBold"/>
              <a:buNone/>
              <a:defRPr sz="1500">
                <a:solidFill>
                  <a:srgbClr val="FF9900"/>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rgbClr val="FF9900"/>
              </a:buClr>
              <a:buSzPts val="1500"/>
              <a:buFont typeface="Josefin Sans SemiBold"/>
              <a:buNone/>
              <a:defRPr sz="1500">
                <a:solidFill>
                  <a:srgbClr val="FF9900"/>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rgbClr val="FF9900"/>
              </a:buClr>
              <a:buSzPts val="1500"/>
              <a:buFont typeface="Josefin Sans SemiBold"/>
              <a:buNone/>
              <a:defRPr sz="1500">
                <a:solidFill>
                  <a:srgbClr val="FF9900"/>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rgbClr val="FF9900"/>
              </a:buClr>
              <a:buSzPts val="1500"/>
              <a:buFont typeface="Josefin Sans SemiBold"/>
              <a:buNone/>
              <a:defRPr sz="1500">
                <a:solidFill>
                  <a:srgbClr val="FF9900"/>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rgbClr val="FF9900"/>
              </a:buClr>
              <a:buSzPts val="1500"/>
              <a:buFont typeface="Josefin Sans SemiBold"/>
              <a:buNone/>
              <a:defRPr sz="1500">
                <a:solidFill>
                  <a:srgbClr val="FF9900"/>
                </a:solidFill>
                <a:latin typeface="Josefin Sans SemiBold"/>
                <a:ea typeface="Josefin Sans SemiBold"/>
                <a:cs typeface="Josefin Sans SemiBold"/>
                <a:sym typeface="Josefin Sans SemiBold"/>
              </a:defRPr>
            </a:lvl9pPr>
          </a:lstStyle>
          <a:p>
            <a:endParaRPr/>
          </a:p>
        </p:txBody>
      </p:sp>
      <p:sp>
        <p:nvSpPr>
          <p:cNvPr id="147" name="Google Shape;147;p19"/>
          <p:cNvSpPr txBox="1">
            <a:spLocks noGrp="1"/>
          </p:cNvSpPr>
          <p:nvPr>
            <p:ph type="subTitle" idx="6"/>
          </p:nvPr>
        </p:nvSpPr>
        <p:spPr>
          <a:xfrm>
            <a:off x="5906920" y="1543141"/>
            <a:ext cx="2263500" cy="393600"/>
          </a:xfrm>
          <a:prstGeom prst="rect">
            <a:avLst/>
          </a:prstGeom>
          <a:noFill/>
          <a:ln>
            <a:noFill/>
          </a:ln>
        </p:spPr>
        <p:txBody>
          <a:bodyPr spcFirstLastPara="1" wrap="square" lIns="91425" tIns="182875" rIns="91425" bIns="91425" anchor="t" anchorCtr="0">
            <a:noAutofit/>
          </a:bodyPr>
          <a:lstStyle>
            <a:lvl1pPr lvl="0" rtl="0">
              <a:lnSpc>
                <a:spcPct val="100000"/>
              </a:lnSpc>
              <a:spcBef>
                <a:spcPts val="0"/>
              </a:spcBef>
              <a:spcAft>
                <a:spcPts val="0"/>
              </a:spcAft>
              <a:buClr>
                <a:srgbClr val="FF9900"/>
              </a:buClr>
              <a:buSzPts val="1500"/>
              <a:buFont typeface="Josefin Sans SemiBold"/>
              <a:buNone/>
              <a:defRPr sz="1800">
                <a:solidFill>
                  <a:srgbClr val="FF9900"/>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rgbClr val="FF9900"/>
              </a:buClr>
              <a:buSzPts val="1500"/>
              <a:buFont typeface="Josefin Sans SemiBold"/>
              <a:buNone/>
              <a:defRPr sz="1500">
                <a:solidFill>
                  <a:srgbClr val="FF9900"/>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rgbClr val="FF9900"/>
              </a:buClr>
              <a:buSzPts val="1500"/>
              <a:buFont typeface="Josefin Sans SemiBold"/>
              <a:buNone/>
              <a:defRPr sz="1500">
                <a:solidFill>
                  <a:srgbClr val="FF9900"/>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rgbClr val="FF9900"/>
              </a:buClr>
              <a:buSzPts val="1500"/>
              <a:buFont typeface="Josefin Sans SemiBold"/>
              <a:buNone/>
              <a:defRPr sz="1500">
                <a:solidFill>
                  <a:srgbClr val="FF9900"/>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rgbClr val="FF9900"/>
              </a:buClr>
              <a:buSzPts val="1500"/>
              <a:buFont typeface="Josefin Sans SemiBold"/>
              <a:buNone/>
              <a:defRPr sz="1500">
                <a:solidFill>
                  <a:srgbClr val="FF9900"/>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rgbClr val="FF9900"/>
              </a:buClr>
              <a:buSzPts val="1500"/>
              <a:buFont typeface="Josefin Sans SemiBold"/>
              <a:buNone/>
              <a:defRPr sz="1500">
                <a:solidFill>
                  <a:srgbClr val="FF9900"/>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rgbClr val="FF9900"/>
              </a:buClr>
              <a:buSzPts val="1500"/>
              <a:buFont typeface="Josefin Sans SemiBold"/>
              <a:buNone/>
              <a:defRPr sz="1500">
                <a:solidFill>
                  <a:srgbClr val="FF9900"/>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rgbClr val="FF9900"/>
              </a:buClr>
              <a:buSzPts val="1500"/>
              <a:buFont typeface="Josefin Sans SemiBold"/>
              <a:buNone/>
              <a:defRPr sz="1500">
                <a:solidFill>
                  <a:srgbClr val="FF9900"/>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rgbClr val="FF9900"/>
              </a:buClr>
              <a:buSzPts val="1500"/>
              <a:buFont typeface="Josefin Sans SemiBold"/>
              <a:buNone/>
              <a:defRPr sz="1500">
                <a:solidFill>
                  <a:srgbClr val="FF9900"/>
                </a:solidFill>
                <a:latin typeface="Josefin Sans SemiBold"/>
                <a:ea typeface="Josefin Sans SemiBold"/>
                <a:cs typeface="Josefin Sans SemiBold"/>
                <a:sym typeface="Josefin Sans SemiBold"/>
              </a:defRPr>
            </a:lvl9pPr>
          </a:lstStyle>
          <a:p>
            <a:endParaRPr/>
          </a:p>
        </p:txBody>
      </p:sp>
      <p:sp>
        <p:nvSpPr>
          <p:cNvPr id="148" name="Google Shape;148;p19"/>
          <p:cNvSpPr txBox="1">
            <a:spLocks noGrp="1"/>
          </p:cNvSpPr>
          <p:nvPr>
            <p:ph type="title"/>
          </p:nvPr>
        </p:nvSpPr>
        <p:spPr>
          <a:xfrm>
            <a:off x="146725" y="4789139"/>
            <a:ext cx="3027300" cy="229200"/>
          </a:xfrm>
          <a:prstGeom prst="rect">
            <a:avLst/>
          </a:prstGeom>
        </p:spPr>
        <p:txBody>
          <a:bodyPr spcFirstLastPara="1" wrap="square" lIns="91425" tIns="0" rIns="91425" bIns="0" anchor="ctr" anchorCtr="0">
            <a:noAutofit/>
          </a:bodyPr>
          <a:lstStyle>
            <a:lvl1pPr lvl="0" rtl="0">
              <a:spcBef>
                <a:spcPts val="0"/>
              </a:spcBef>
              <a:spcAft>
                <a:spcPts val="0"/>
              </a:spcAft>
              <a:buSzPts val="800"/>
              <a:buFont typeface="Josefin Sans"/>
              <a:buNone/>
              <a:defRPr sz="800" b="1">
                <a:latin typeface="Josefin Sans"/>
                <a:ea typeface="Josefin Sans"/>
                <a:cs typeface="Josefin Sans"/>
                <a:sym typeface="Josefin Sans"/>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9" name="Google Shape;149;p19"/>
          <p:cNvSpPr txBox="1">
            <a:spLocks noGrp="1"/>
          </p:cNvSpPr>
          <p:nvPr>
            <p:ph type="title" idx="7" hasCustomPrompt="1"/>
          </p:nvPr>
        </p:nvSpPr>
        <p:spPr>
          <a:xfrm>
            <a:off x="146725" y="4719850"/>
            <a:ext cx="1689000" cy="160500"/>
          </a:xfrm>
          <a:prstGeom prst="rect">
            <a:avLst/>
          </a:prstGeom>
        </p:spPr>
        <p:txBody>
          <a:bodyPr spcFirstLastPara="1" wrap="square" lIns="91425" tIns="0" rIns="91425" bIns="0" anchor="b" anchorCtr="0">
            <a:noAutofit/>
          </a:bodyPr>
          <a:lstStyle>
            <a:lvl1pPr lvl="0" rtl="0">
              <a:spcBef>
                <a:spcPts val="0"/>
              </a:spcBef>
              <a:spcAft>
                <a:spcPts val="0"/>
              </a:spcAft>
              <a:buClr>
                <a:srgbClr val="FF9900"/>
              </a:buClr>
              <a:buSzPts val="1900"/>
              <a:buFont typeface="Josefin Sans"/>
              <a:buNone/>
              <a:defRPr sz="1900" b="1">
                <a:solidFill>
                  <a:srgbClr val="FF9900"/>
                </a:solidFill>
                <a:latin typeface="Josefin Sans"/>
                <a:ea typeface="Josefin Sans"/>
                <a:cs typeface="Josefin Sans"/>
                <a:sym typeface="Josefin Sans"/>
              </a:defRPr>
            </a:lvl1pPr>
            <a:lvl2pPr lvl="1"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2pPr>
            <a:lvl3pPr lvl="2"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3pPr>
            <a:lvl4pPr lvl="3"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4pPr>
            <a:lvl5pPr lvl="4"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5pPr>
            <a:lvl6pPr lvl="5"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6pPr>
            <a:lvl7pPr lvl="6"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7pPr>
            <a:lvl8pPr lvl="7"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8pPr>
            <a:lvl9pPr lvl="8"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9pPr>
          </a:lstStyle>
          <a:p>
            <a:r>
              <a:t>xx%</a:t>
            </a:r>
          </a:p>
        </p:txBody>
      </p:sp>
      <p:cxnSp>
        <p:nvCxnSpPr>
          <p:cNvPr id="150" name="Google Shape;150;p19"/>
          <p:cNvCxnSpPr/>
          <p:nvPr/>
        </p:nvCxnSpPr>
        <p:spPr>
          <a:xfrm rot="10800000">
            <a:off x="241206" y="4608973"/>
            <a:ext cx="1209600" cy="0"/>
          </a:xfrm>
          <a:prstGeom prst="straightConnector1">
            <a:avLst/>
          </a:prstGeom>
          <a:noFill/>
          <a:ln w="9525" cap="flat" cmpd="sng">
            <a:solidFill>
              <a:srgbClr val="FF9900"/>
            </a:solidFill>
            <a:prstDash val="solid"/>
            <a:round/>
            <a:headEnd type="none" w="med" len="med"/>
            <a:tailEnd type="none" w="med" len="med"/>
          </a:ln>
        </p:spPr>
      </p:cxnSp>
      <p:sp>
        <p:nvSpPr>
          <p:cNvPr id="151" name="Google Shape;151;p19"/>
          <p:cNvSpPr txBox="1">
            <a:spLocks noGrp="1"/>
          </p:cNvSpPr>
          <p:nvPr>
            <p:ph type="title" idx="8"/>
          </p:nvPr>
        </p:nvSpPr>
        <p:spPr>
          <a:xfrm>
            <a:off x="1470900" y="476534"/>
            <a:ext cx="6202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Josefin Sans"/>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152" name="Google Shape;152;p19"/>
          <p:cNvCxnSpPr/>
          <p:nvPr/>
        </p:nvCxnSpPr>
        <p:spPr>
          <a:xfrm>
            <a:off x="6481100" y="4609950"/>
            <a:ext cx="2544000" cy="0"/>
          </a:xfrm>
          <a:prstGeom prst="straightConnector1">
            <a:avLst/>
          </a:prstGeom>
          <a:noFill/>
          <a:ln w="9525" cap="flat" cmpd="sng">
            <a:solidFill>
              <a:srgbClr val="FF9900"/>
            </a:solidFill>
            <a:prstDash val="solid"/>
            <a:round/>
            <a:headEnd type="none" w="med" len="med"/>
            <a:tailEnd type="none" w="med" len="med"/>
          </a:ln>
        </p:spPr>
      </p:cxnSp>
      <p:sp>
        <p:nvSpPr>
          <p:cNvPr id="153" name="Google Shape;153;p19"/>
          <p:cNvSpPr txBox="1"/>
          <p:nvPr/>
        </p:nvSpPr>
        <p:spPr>
          <a:xfrm>
            <a:off x="8439900" y="4609950"/>
            <a:ext cx="5853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1100" b="1">
                <a:solidFill>
                  <a:srgbClr val="FF9900"/>
                </a:solidFill>
                <a:latin typeface="Josefin Sans"/>
                <a:ea typeface="Josefin Sans"/>
                <a:cs typeface="Josefin Sans"/>
                <a:sym typeface="Josefin Sans"/>
              </a:rPr>
              <a:t>‹#›</a:t>
            </a:fld>
            <a:endParaRPr sz="1100" b="1">
              <a:solidFill>
                <a:srgbClr val="FF9900"/>
              </a:solidFill>
              <a:latin typeface="Josefin Sans"/>
              <a:ea typeface="Josefin Sans"/>
              <a:cs typeface="Josefin Sans"/>
              <a:sym typeface="Josefin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2_1">
    <p:spTree>
      <p:nvGrpSpPr>
        <p:cNvPr id="1" name="Shape 193"/>
        <p:cNvGrpSpPr/>
        <p:nvPr/>
      </p:nvGrpSpPr>
      <p:grpSpPr>
        <a:xfrm>
          <a:off x="0" y="0"/>
          <a:ext cx="0" cy="0"/>
          <a:chOff x="0" y="0"/>
          <a:chExt cx="0" cy="0"/>
        </a:xfrm>
      </p:grpSpPr>
      <p:sp>
        <p:nvSpPr>
          <p:cNvPr id="194" name="Google Shape;194;p23"/>
          <p:cNvSpPr txBox="1">
            <a:spLocks noGrp="1"/>
          </p:cNvSpPr>
          <p:nvPr>
            <p:ph type="subTitle" idx="1"/>
          </p:nvPr>
        </p:nvSpPr>
        <p:spPr>
          <a:xfrm>
            <a:off x="1898375" y="2233925"/>
            <a:ext cx="2263500" cy="393600"/>
          </a:xfrm>
          <a:prstGeom prst="rect">
            <a:avLst/>
          </a:prstGeom>
          <a:noFill/>
          <a:ln>
            <a:noFill/>
          </a:ln>
        </p:spPr>
        <p:txBody>
          <a:bodyPr spcFirstLastPara="1" wrap="square" lIns="91425" tIns="91425" rIns="91425" bIns="0" anchor="t" anchorCtr="0">
            <a:noAutofit/>
          </a:bodyPr>
          <a:lstStyle>
            <a:lvl1pPr lvl="0" rtl="0">
              <a:lnSpc>
                <a:spcPct val="100000"/>
              </a:lnSpc>
              <a:spcBef>
                <a:spcPts val="0"/>
              </a:spcBef>
              <a:spcAft>
                <a:spcPts val="0"/>
              </a:spcAft>
              <a:buClr>
                <a:schemeClr val="dk1"/>
              </a:buClr>
              <a:buSzPts val="1600"/>
              <a:buFont typeface="Josefin Sans"/>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2pPr>
            <a:lvl3pPr lvl="2"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3pPr>
            <a:lvl4pPr lvl="3"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4pPr>
            <a:lvl5pPr lvl="4"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5pPr>
            <a:lvl6pPr lvl="5"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6pPr>
            <a:lvl7pPr lvl="6"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7pPr>
            <a:lvl8pPr lvl="7"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8pPr>
            <a:lvl9pPr lvl="8"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9pPr>
          </a:lstStyle>
          <a:p>
            <a:endParaRPr/>
          </a:p>
        </p:txBody>
      </p:sp>
      <p:sp>
        <p:nvSpPr>
          <p:cNvPr id="195" name="Google Shape;195;p23"/>
          <p:cNvSpPr txBox="1">
            <a:spLocks noGrp="1"/>
          </p:cNvSpPr>
          <p:nvPr>
            <p:ph type="subTitle" idx="2"/>
          </p:nvPr>
        </p:nvSpPr>
        <p:spPr>
          <a:xfrm>
            <a:off x="4982125" y="2233925"/>
            <a:ext cx="2263500" cy="393600"/>
          </a:xfrm>
          <a:prstGeom prst="rect">
            <a:avLst/>
          </a:prstGeom>
          <a:noFill/>
          <a:ln>
            <a:noFill/>
          </a:ln>
        </p:spPr>
        <p:txBody>
          <a:bodyPr spcFirstLastPara="1" wrap="square" lIns="91425" tIns="91425" rIns="91425" bIns="0" anchor="t" anchorCtr="0">
            <a:noAutofit/>
          </a:bodyPr>
          <a:lstStyle>
            <a:lvl1pPr lvl="0" rtl="0">
              <a:lnSpc>
                <a:spcPct val="100000"/>
              </a:lnSpc>
              <a:spcBef>
                <a:spcPts val="0"/>
              </a:spcBef>
              <a:spcAft>
                <a:spcPts val="0"/>
              </a:spcAft>
              <a:buClr>
                <a:schemeClr val="dk1"/>
              </a:buClr>
              <a:buSzPts val="1600"/>
              <a:buFont typeface="Josefin Sans"/>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2pPr>
            <a:lvl3pPr lvl="2"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3pPr>
            <a:lvl4pPr lvl="3"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4pPr>
            <a:lvl5pPr lvl="4"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5pPr>
            <a:lvl6pPr lvl="5"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6pPr>
            <a:lvl7pPr lvl="6"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7pPr>
            <a:lvl8pPr lvl="7"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8pPr>
            <a:lvl9pPr lvl="8"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9pPr>
          </a:lstStyle>
          <a:p>
            <a:endParaRPr/>
          </a:p>
        </p:txBody>
      </p:sp>
      <p:sp>
        <p:nvSpPr>
          <p:cNvPr id="196" name="Google Shape;196;p23"/>
          <p:cNvSpPr txBox="1">
            <a:spLocks noGrp="1"/>
          </p:cNvSpPr>
          <p:nvPr>
            <p:ph type="subTitle" idx="3"/>
          </p:nvPr>
        </p:nvSpPr>
        <p:spPr>
          <a:xfrm>
            <a:off x="1898375" y="1667981"/>
            <a:ext cx="2263500" cy="3936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9pPr>
          </a:lstStyle>
          <a:p>
            <a:endParaRPr/>
          </a:p>
        </p:txBody>
      </p:sp>
      <p:sp>
        <p:nvSpPr>
          <p:cNvPr id="197" name="Google Shape;197;p23"/>
          <p:cNvSpPr txBox="1">
            <a:spLocks noGrp="1"/>
          </p:cNvSpPr>
          <p:nvPr>
            <p:ph type="subTitle" idx="4"/>
          </p:nvPr>
        </p:nvSpPr>
        <p:spPr>
          <a:xfrm>
            <a:off x="4982125" y="1667981"/>
            <a:ext cx="2263500" cy="3936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9pPr>
          </a:lstStyle>
          <a:p>
            <a:endParaRPr/>
          </a:p>
        </p:txBody>
      </p:sp>
      <p:sp>
        <p:nvSpPr>
          <p:cNvPr id="198" name="Google Shape;198;p23"/>
          <p:cNvSpPr txBox="1">
            <a:spLocks noGrp="1"/>
          </p:cNvSpPr>
          <p:nvPr>
            <p:ph type="title"/>
          </p:nvPr>
        </p:nvSpPr>
        <p:spPr>
          <a:xfrm>
            <a:off x="146725" y="4789139"/>
            <a:ext cx="3027300" cy="229200"/>
          </a:xfrm>
          <a:prstGeom prst="rect">
            <a:avLst/>
          </a:prstGeom>
        </p:spPr>
        <p:txBody>
          <a:bodyPr spcFirstLastPara="1" wrap="square" lIns="91425" tIns="0" rIns="91425" bIns="0" anchor="ctr" anchorCtr="0">
            <a:noAutofit/>
          </a:bodyPr>
          <a:lstStyle>
            <a:lvl1pPr lvl="0" rtl="0">
              <a:spcBef>
                <a:spcPts val="0"/>
              </a:spcBef>
              <a:spcAft>
                <a:spcPts val="0"/>
              </a:spcAft>
              <a:buSzPts val="800"/>
              <a:buFont typeface="Josefin Sans"/>
              <a:buNone/>
              <a:defRPr sz="800" b="1">
                <a:latin typeface="Josefin Sans"/>
                <a:ea typeface="Josefin Sans"/>
                <a:cs typeface="Josefin Sans"/>
                <a:sym typeface="Josefin Sans"/>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9" name="Google Shape;199;p23"/>
          <p:cNvSpPr txBox="1">
            <a:spLocks noGrp="1"/>
          </p:cNvSpPr>
          <p:nvPr>
            <p:ph type="title" idx="5" hasCustomPrompt="1"/>
          </p:nvPr>
        </p:nvSpPr>
        <p:spPr>
          <a:xfrm>
            <a:off x="146725" y="4719850"/>
            <a:ext cx="1689000" cy="160500"/>
          </a:xfrm>
          <a:prstGeom prst="rect">
            <a:avLst/>
          </a:prstGeom>
        </p:spPr>
        <p:txBody>
          <a:bodyPr spcFirstLastPara="1" wrap="square" lIns="91425" tIns="0" rIns="91425" bIns="0" anchor="b" anchorCtr="0">
            <a:noAutofit/>
          </a:bodyPr>
          <a:lstStyle>
            <a:lvl1pPr lvl="0" rtl="0">
              <a:spcBef>
                <a:spcPts val="0"/>
              </a:spcBef>
              <a:spcAft>
                <a:spcPts val="0"/>
              </a:spcAft>
              <a:buClr>
                <a:srgbClr val="FF9900"/>
              </a:buClr>
              <a:buSzPts val="1900"/>
              <a:buFont typeface="Josefin Sans"/>
              <a:buNone/>
              <a:defRPr sz="1900" b="1">
                <a:solidFill>
                  <a:srgbClr val="FF9900"/>
                </a:solidFill>
                <a:latin typeface="Josefin Sans"/>
                <a:ea typeface="Josefin Sans"/>
                <a:cs typeface="Josefin Sans"/>
                <a:sym typeface="Josefin Sans"/>
              </a:defRPr>
            </a:lvl1pPr>
            <a:lvl2pPr lvl="1"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2pPr>
            <a:lvl3pPr lvl="2"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3pPr>
            <a:lvl4pPr lvl="3"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4pPr>
            <a:lvl5pPr lvl="4"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5pPr>
            <a:lvl6pPr lvl="5"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6pPr>
            <a:lvl7pPr lvl="6"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7pPr>
            <a:lvl8pPr lvl="7"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8pPr>
            <a:lvl9pPr lvl="8"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9pPr>
          </a:lstStyle>
          <a:p>
            <a:r>
              <a:t>xx%</a:t>
            </a:r>
          </a:p>
        </p:txBody>
      </p:sp>
      <p:cxnSp>
        <p:nvCxnSpPr>
          <p:cNvPr id="200" name="Google Shape;200;p23"/>
          <p:cNvCxnSpPr/>
          <p:nvPr/>
        </p:nvCxnSpPr>
        <p:spPr>
          <a:xfrm rot="10800000">
            <a:off x="241206" y="4608973"/>
            <a:ext cx="1209600" cy="0"/>
          </a:xfrm>
          <a:prstGeom prst="straightConnector1">
            <a:avLst/>
          </a:prstGeom>
          <a:noFill/>
          <a:ln w="9525" cap="flat" cmpd="sng">
            <a:solidFill>
              <a:srgbClr val="FF9900"/>
            </a:solidFill>
            <a:prstDash val="solid"/>
            <a:round/>
            <a:headEnd type="none" w="med" len="med"/>
            <a:tailEnd type="none" w="med" len="med"/>
          </a:ln>
        </p:spPr>
      </p:cxnSp>
      <p:sp>
        <p:nvSpPr>
          <p:cNvPr id="201" name="Google Shape;201;p23"/>
          <p:cNvSpPr txBox="1">
            <a:spLocks noGrp="1"/>
          </p:cNvSpPr>
          <p:nvPr>
            <p:ph type="subTitle" idx="6"/>
          </p:nvPr>
        </p:nvSpPr>
        <p:spPr>
          <a:xfrm>
            <a:off x="1898375" y="4004934"/>
            <a:ext cx="2263500" cy="393300"/>
          </a:xfrm>
          <a:prstGeom prst="rect">
            <a:avLst/>
          </a:prstGeom>
          <a:noFill/>
          <a:ln>
            <a:noFill/>
          </a:ln>
        </p:spPr>
        <p:txBody>
          <a:bodyPr spcFirstLastPara="1" wrap="square" lIns="91425" tIns="91425" rIns="91425" bIns="0" anchor="t" anchorCtr="0">
            <a:noAutofit/>
          </a:bodyPr>
          <a:lstStyle>
            <a:lvl1pPr lvl="0" rtl="0">
              <a:lnSpc>
                <a:spcPct val="100000"/>
              </a:lnSpc>
              <a:spcBef>
                <a:spcPts val="0"/>
              </a:spcBef>
              <a:spcAft>
                <a:spcPts val="0"/>
              </a:spcAft>
              <a:buClr>
                <a:schemeClr val="dk1"/>
              </a:buClr>
              <a:buSzPts val="1600"/>
              <a:buFont typeface="Josefin Sans"/>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2pPr>
            <a:lvl3pPr lvl="2"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3pPr>
            <a:lvl4pPr lvl="3"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4pPr>
            <a:lvl5pPr lvl="4"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5pPr>
            <a:lvl6pPr lvl="5"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6pPr>
            <a:lvl7pPr lvl="6"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7pPr>
            <a:lvl8pPr lvl="7"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8pPr>
            <a:lvl9pPr lvl="8"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9pPr>
          </a:lstStyle>
          <a:p>
            <a:endParaRPr/>
          </a:p>
        </p:txBody>
      </p:sp>
      <p:sp>
        <p:nvSpPr>
          <p:cNvPr id="202" name="Google Shape;202;p23"/>
          <p:cNvSpPr txBox="1">
            <a:spLocks noGrp="1"/>
          </p:cNvSpPr>
          <p:nvPr>
            <p:ph type="subTitle" idx="7"/>
          </p:nvPr>
        </p:nvSpPr>
        <p:spPr>
          <a:xfrm>
            <a:off x="4982125" y="4004934"/>
            <a:ext cx="2263500" cy="393300"/>
          </a:xfrm>
          <a:prstGeom prst="rect">
            <a:avLst/>
          </a:prstGeom>
          <a:noFill/>
          <a:ln>
            <a:noFill/>
          </a:ln>
        </p:spPr>
        <p:txBody>
          <a:bodyPr spcFirstLastPara="1" wrap="square" lIns="91425" tIns="91425" rIns="91425" bIns="0" anchor="t" anchorCtr="0">
            <a:noAutofit/>
          </a:bodyPr>
          <a:lstStyle>
            <a:lvl1pPr lvl="0" rtl="0">
              <a:lnSpc>
                <a:spcPct val="100000"/>
              </a:lnSpc>
              <a:spcBef>
                <a:spcPts val="0"/>
              </a:spcBef>
              <a:spcAft>
                <a:spcPts val="0"/>
              </a:spcAft>
              <a:buClr>
                <a:schemeClr val="dk1"/>
              </a:buClr>
              <a:buSzPts val="1600"/>
              <a:buFont typeface="Josefin Sans"/>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2pPr>
            <a:lvl3pPr lvl="2"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3pPr>
            <a:lvl4pPr lvl="3"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4pPr>
            <a:lvl5pPr lvl="4"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5pPr>
            <a:lvl6pPr lvl="5"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6pPr>
            <a:lvl7pPr lvl="6"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7pPr>
            <a:lvl8pPr lvl="7"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8pPr>
            <a:lvl9pPr lvl="8"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9pPr>
          </a:lstStyle>
          <a:p>
            <a:endParaRPr/>
          </a:p>
        </p:txBody>
      </p:sp>
      <p:sp>
        <p:nvSpPr>
          <p:cNvPr id="203" name="Google Shape;203;p23"/>
          <p:cNvSpPr txBox="1">
            <a:spLocks noGrp="1"/>
          </p:cNvSpPr>
          <p:nvPr>
            <p:ph type="subTitle" idx="8"/>
          </p:nvPr>
        </p:nvSpPr>
        <p:spPr>
          <a:xfrm>
            <a:off x="1898375" y="3438991"/>
            <a:ext cx="2263500" cy="3936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9pPr>
          </a:lstStyle>
          <a:p>
            <a:endParaRPr/>
          </a:p>
        </p:txBody>
      </p:sp>
      <p:sp>
        <p:nvSpPr>
          <p:cNvPr id="204" name="Google Shape;204;p23"/>
          <p:cNvSpPr txBox="1">
            <a:spLocks noGrp="1"/>
          </p:cNvSpPr>
          <p:nvPr>
            <p:ph type="subTitle" idx="9"/>
          </p:nvPr>
        </p:nvSpPr>
        <p:spPr>
          <a:xfrm>
            <a:off x="4982125" y="3438991"/>
            <a:ext cx="2263500" cy="3936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9pPr>
          </a:lstStyle>
          <a:p>
            <a:endParaRPr/>
          </a:p>
        </p:txBody>
      </p:sp>
      <p:sp>
        <p:nvSpPr>
          <p:cNvPr id="205" name="Google Shape;205;p23"/>
          <p:cNvSpPr txBox="1">
            <a:spLocks noGrp="1"/>
          </p:cNvSpPr>
          <p:nvPr>
            <p:ph type="title" idx="13"/>
          </p:nvPr>
        </p:nvSpPr>
        <p:spPr>
          <a:xfrm>
            <a:off x="1470900" y="476534"/>
            <a:ext cx="6202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Josefin Sans"/>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206" name="Google Shape;206;p23"/>
          <p:cNvCxnSpPr/>
          <p:nvPr/>
        </p:nvCxnSpPr>
        <p:spPr>
          <a:xfrm>
            <a:off x="6481100" y="4609950"/>
            <a:ext cx="2544000" cy="0"/>
          </a:xfrm>
          <a:prstGeom prst="straightConnector1">
            <a:avLst/>
          </a:prstGeom>
          <a:noFill/>
          <a:ln w="9525" cap="flat" cmpd="sng">
            <a:solidFill>
              <a:srgbClr val="FF9900"/>
            </a:solidFill>
            <a:prstDash val="solid"/>
            <a:round/>
            <a:headEnd type="none" w="med" len="med"/>
            <a:tailEnd type="none" w="med" len="med"/>
          </a:ln>
        </p:spPr>
      </p:cxnSp>
      <p:sp>
        <p:nvSpPr>
          <p:cNvPr id="207" name="Google Shape;207;p23"/>
          <p:cNvSpPr txBox="1"/>
          <p:nvPr/>
        </p:nvSpPr>
        <p:spPr>
          <a:xfrm>
            <a:off x="8439900" y="4609950"/>
            <a:ext cx="5853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1100" b="1">
                <a:solidFill>
                  <a:srgbClr val="FF9900"/>
                </a:solidFill>
                <a:latin typeface="Josefin Sans"/>
                <a:ea typeface="Josefin Sans"/>
                <a:cs typeface="Josefin Sans"/>
                <a:sym typeface="Josefin Sans"/>
              </a:rPr>
              <a:t>‹#›</a:t>
            </a:fld>
            <a:endParaRPr sz="1100" b="1">
              <a:solidFill>
                <a:srgbClr val="FF9900"/>
              </a:solidFill>
              <a:latin typeface="Josefin Sans"/>
              <a:ea typeface="Josefin Sans"/>
              <a:cs typeface="Josefin Sans"/>
              <a:sym typeface="Josefin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2_1_1">
    <p:spTree>
      <p:nvGrpSpPr>
        <p:cNvPr id="1" name="Shape 208"/>
        <p:cNvGrpSpPr/>
        <p:nvPr/>
      </p:nvGrpSpPr>
      <p:grpSpPr>
        <a:xfrm>
          <a:off x="0" y="0"/>
          <a:ext cx="0" cy="0"/>
          <a:chOff x="0" y="0"/>
          <a:chExt cx="0" cy="0"/>
        </a:xfrm>
      </p:grpSpPr>
      <p:sp>
        <p:nvSpPr>
          <p:cNvPr id="209" name="Google Shape;209;p24"/>
          <p:cNvSpPr txBox="1">
            <a:spLocks noGrp="1"/>
          </p:cNvSpPr>
          <p:nvPr>
            <p:ph type="subTitle" idx="1"/>
          </p:nvPr>
        </p:nvSpPr>
        <p:spPr>
          <a:xfrm>
            <a:off x="932700" y="2059113"/>
            <a:ext cx="2263500" cy="674400"/>
          </a:xfrm>
          <a:prstGeom prst="rect">
            <a:avLst/>
          </a:prstGeom>
          <a:noFill/>
          <a:ln>
            <a:noFill/>
          </a:ln>
        </p:spPr>
        <p:txBody>
          <a:bodyPr spcFirstLastPara="1" wrap="square" lIns="91425" tIns="91425" rIns="91425" bIns="0" anchor="t" anchorCtr="0">
            <a:noAutofit/>
          </a:bodyPr>
          <a:lstStyle>
            <a:lvl1pPr lvl="0" rtl="0">
              <a:lnSpc>
                <a:spcPct val="100000"/>
              </a:lnSpc>
              <a:spcBef>
                <a:spcPts val="0"/>
              </a:spcBef>
              <a:spcAft>
                <a:spcPts val="0"/>
              </a:spcAft>
              <a:buClr>
                <a:schemeClr val="dk1"/>
              </a:buClr>
              <a:buSzPts val="1600"/>
              <a:buFont typeface="Josefin Sans"/>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2pPr>
            <a:lvl3pPr lvl="2"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3pPr>
            <a:lvl4pPr lvl="3"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4pPr>
            <a:lvl5pPr lvl="4"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5pPr>
            <a:lvl6pPr lvl="5"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6pPr>
            <a:lvl7pPr lvl="6"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7pPr>
            <a:lvl8pPr lvl="7"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8pPr>
            <a:lvl9pPr lvl="8"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9pPr>
          </a:lstStyle>
          <a:p>
            <a:endParaRPr/>
          </a:p>
        </p:txBody>
      </p:sp>
      <p:sp>
        <p:nvSpPr>
          <p:cNvPr id="210" name="Google Shape;210;p24"/>
          <p:cNvSpPr txBox="1">
            <a:spLocks noGrp="1"/>
          </p:cNvSpPr>
          <p:nvPr>
            <p:ph type="subTitle" idx="2"/>
          </p:nvPr>
        </p:nvSpPr>
        <p:spPr>
          <a:xfrm>
            <a:off x="3440250" y="2059113"/>
            <a:ext cx="2263500" cy="674400"/>
          </a:xfrm>
          <a:prstGeom prst="rect">
            <a:avLst/>
          </a:prstGeom>
          <a:noFill/>
          <a:ln>
            <a:noFill/>
          </a:ln>
        </p:spPr>
        <p:txBody>
          <a:bodyPr spcFirstLastPara="1" wrap="square" lIns="91425" tIns="91425" rIns="91425" bIns="0" anchor="t" anchorCtr="0">
            <a:noAutofit/>
          </a:bodyPr>
          <a:lstStyle>
            <a:lvl1pPr lvl="0" rtl="0">
              <a:lnSpc>
                <a:spcPct val="100000"/>
              </a:lnSpc>
              <a:spcBef>
                <a:spcPts val="0"/>
              </a:spcBef>
              <a:spcAft>
                <a:spcPts val="0"/>
              </a:spcAft>
              <a:buClr>
                <a:schemeClr val="dk1"/>
              </a:buClr>
              <a:buSzPts val="1600"/>
              <a:buFont typeface="Josefin Sans"/>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2pPr>
            <a:lvl3pPr lvl="2"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3pPr>
            <a:lvl4pPr lvl="3"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4pPr>
            <a:lvl5pPr lvl="4"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5pPr>
            <a:lvl6pPr lvl="5"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6pPr>
            <a:lvl7pPr lvl="6"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7pPr>
            <a:lvl8pPr lvl="7"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8pPr>
            <a:lvl9pPr lvl="8"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9pPr>
          </a:lstStyle>
          <a:p>
            <a:endParaRPr/>
          </a:p>
        </p:txBody>
      </p:sp>
      <p:sp>
        <p:nvSpPr>
          <p:cNvPr id="211" name="Google Shape;211;p24"/>
          <p:cNvSpPr txBox="1">
            <a:spLocks noGrp="1"/>
          </p:cNvSpPr>
          <p:nvPr>
            <p:ph type="subTitle" idx="3"/>
          </p:nvPr>
        </p:nvSpPr>
        <p:spPr>
          <a:xfrm>
            <a:off x="932700" y="1667981"/>
            <a:ext cx="2263500" cy="3936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9pPr>
          </a:lstStyle>
          <a:p>
            <a:endParaRPr/>
          </a:p>
        </p:txBody>
      </p:sp>
      <p:sp>
        <p:nvSpPr>
          <p:cNvPr id="212" name="Google Shape;212;p24"/>
          <p:cNvSpPr txBox="1">
            <a:spLocks noGrp="1"/>
          </p:cNvSpPr>
          <p:nvPr>
            <p:ph type="subTitle" idx="4"/>
          </p:nvPr>
        </p:nvSpPr>
        <p:spPr>
          <a:xfrm>
            <a:off x="3440250" y="1667981"/>
            <a:ext cx="2263500" cy="3936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9pPr>
          </a:lstStyle>
          <a:p>
            <a:endParaRPr/>
          </a:p>
        </p:txBody>
      </p:sp>
      <p:sp>
        <p:nvSpPr>
          <p:cNvPr id="213" name="Google Shape;213;p24"/>
          <p:cNvSpPr txBox="1">
            <a:spLocks noGrp="1"/>
          </p:cNvSpPr>
          <p:nvPr>
            <p:ph type="title"/>
          </p:nvPr>
        </p:nvSpPr>
        <p:spPr>
          <a:xfrm>
            <a:off x="146725" y="4789139"/>
            <a:ext cx="3027300" cy="229200"/>
          </a:xfrm>
          <a:prstGeom prst="rect">
            <a:avLst/>
          </a:prstGeom>
        </p:spPr>
        <p:txBody>
          <a:bodyPr spcFirstLastPara="1" wrap="square" lIns="91425" tIns="0" rIns="91425" bIns="0" anchor="ctr" anchorCtr="0">
            <a:noAutofit/>
          </a:bodyPr>
          <a:lstStyle>
            <a:lvl1pPr lvl="0" rtl="0">
              <a:spcBef>
                <a:spcPts val="0"/>
              </a:spcBef>
              <a:spcAft>
                <a:spcPts val="0"/>
              </a:spcAft>
              <a:buSzPts val="800"/>
              <a:buFont typeface="Josefin Sans"/>
              <a:buNone/>
              <a:defRPr sz="800" b="1">
                <a:latin typeface="Josefin Sans"/>
                <a:ea typeface="Josefin Sans"/>
                <a:cs typeface="Josefin Sans"/>
                <a:sym typeface="Josefin Sans"/>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4" name="Google Shape;214;p24"/>
          <p:cNvSpPr txBox="1">
            <a:spLocks noGrp="1"/>
          </p:cNvSpPr>
          <p:nvPr>
            <p:ph type="title" idx="5" hasCustomPrompt="1"/>
          </p:nvPr>
        </p:nvSpPr>
        <p:spPr>
          <a:xfrm>
            <a:off x="146725" y="4719850"/>
            <a:ext cx="1689000" cy="160500"/>
          </a:xfrm>
          <a:prstGeom prst="rect">
            <a:avLst/>
          </a:prstGeom>
        </p:spPr>
        <p:txBody>
          <a:bodyPr spcFirstLastPara="1" wrap="square" lIns="91425" tIns="0" rIns="91425" bIns="0" anchor="b" anchorCtr="0">
            <a:noAutofit/>
          </a:bodyPr>
          <a:lstStyle>
            <a:lvl1pPr lvl="0" rtl="0">
              <a:spcBef>
                <a:spcPts val="0"/>
              </a:spcBef>
              <a:spcAft>
                <a:spcPts val="0"/>
              </a:spcAft>
              <a:buClr>
                <a:srgbClr val="FF9900"/>
              </a:buClr>
              <a:buSzPts val="1900"/>
              <a:buFont typeface="Josefin Sans"/>
              <a:buNone/>
              <a:defRPr sz="1900" b="1">
                <a:solidFill>
                  <a:srgbClr val="FF9900"/>
                </a:solidFill>
                <a:latin typeface="Josefin Sans"/>
                <a:ea typeface="Josefin Sans"/>
                <a:cs typeface="Josefin Sans"/>
                <a:sym typeface="Josefin Sans"/>
              </a:defRPr>
            </a:lvl1pPr>
            <a:lvl2pPr lvl="1"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2pPr>
            <a:lvl3pPr lvl="2"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3pPr>
            <a:lvl4pPr lvl="3"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4pPr>
            <a:lvl5pPr lvl="4"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5pPr>
            <a:lvl6pPr lvl="5"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6pPr>
            <a:lvl7pPr lvl="6"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7pPr>
            <a:lvl8pPr lvl="7"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8pPr>
            <a:lvl9pPr lvl="8"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9pPr>
          </a:lstStyle>
          <a:p>
            <a:r>
              <a:t>xx%</a:t>
            </a:r>
          </a:p>
        </p:txBody>
      </p:sp>
      <p:cxnSp>
        <p:nvCxnSpPr>
          <p:cNvPr id="215" name="Google Shape;215;p24"/>
          <p:cNvCxnSpPr/>
          <p:nvPr/>
        </p:nvCxnSpPr>
        <p:spPr>
          <a:xfrm rot="10800000">
            <a:off x="241206" y="4608973"/>
            <a:ext cx="1209600" cy="0"/>
          </a:xfrm>
          <a:prstGeom prst="straightConnector1">
            <a:avLst/>
          </a:prstGeom>
          <a:noFill/>
          <a:ln w="9525" cap="flat" cmpd="sng">
            <a:solidFill>
              <a:srgbClr val="FF9900"/>
            </a:solidFill>
            <a:prstDash val="solid"/>
            <a:round/>
            <a:headEnd type="none" w="med" len="med"/>
            <a:tailEnd type="none" w="med" len="med"/>
          </a:ln>
        </p:spPr>
      </p:cxnSp>
      <p:sp>
        <p:nvSpPr>
          <p:cNvPr id="216" name="Google Shape;216;p24"/>
          <p:cNvSpPr txBox="1">
            <a:spLocks noGrp="1"/>
          </p:cNvSpPr>
          <p:nvPr>
            <p:ph type="subTitle" idx="6"/>
          </p:nvPr>
        </p:nvSpPr>
        <p:spPr>
          <a:xfrm>
            <a:off x="932700" y="3641560"/>
            <a:ext cx="2263500" cy="676800"/>
          </a:xfrm>
          <a:prstGeom prst="rect">
            <a:avLst/>
          </a:prstGeom>
          <a:noFill/>
          <a:ln>
            <a:noFill/>
          </a:ln>
        </p:spPr>
        <p:txBody>
          <a:bodyPr spcFirstLastPara="1" wrap="square" lIns="91425" tIns="91425" rIns="91425" bIns="0" anchor="t" anchorCtr="0">
            <a:noAutofit/>
          </a:bodyPr>
          <a:lstStyle>
            <a:lvl1pPr lvl="0" rtl="0">
              <a:lnSpc>
                <a:spcPct val="100000"/>
              </a:lnSpc>
              <a:spcBef>
                <a:spcPts val="0"/>
              </a:spcBef>
              <a:spcAft>
                <a:spcPts val="0"/>
              </a:spcAft>
              <a:buClr>
                <a:schemeClr val="dk1"/>
              </a:buClr>
              <a:buSzPts val="1600"/>
              <a:buFont typeface="Josefin Sans"/>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2pPr>
            <a:lvl3pPr lvl="2"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3pPr>
            <a:lvl4pPr lvl="3"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4pPr>
            <a:lvl5pPr lvl="4"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5pPr>
            <a:lvl6pPr lvl="5"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6pPr>
            <a:lvl7pPr lvl="6"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7pPr>
            <a:lvl8pPr lvl="7"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8pPr>
            <a:lvl9pPr lvl="8"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9pPr>
          </a:lstStyle>
          <a:p>
            <a:endParaRPr/>
          </a:p>
        </p:txBody>
      </p:sp>
      <p:sp>
        <p:nvSpPr>
          <p:cNvPr id="217" name="Google Shape;217;p24"/>
          <p:cNvSpPr txBox="1">
            <a:spLocks noGrp="1"/>
          </p:cNvSpPr>
          <p:nvPr>
            <p:ph type="subTitle" idx="7"/>
          </p:nvPr>
        </p:nvSpPr>
        <p:spPr>
          <a:xfrm>
            <a:off x="3440250" y="3639312"/>
            <a:ext cx="2263500" cy="676800"/>
          </a:xfrm>
          <a:prstGeom prst="rect">
            <a:avLst/>
          </a:prstGeom>
          <a:noFill/>
          <a:ln>
            <a:noFill/>
          </a:ln>
        </p:spPr>
        <p:txBody>
          <a:bodyPr spcFirstLastPara="1" wrap="square" lIns="91425" tIns="91425" rIns="91425" bIns="0" anchor="t" anchorCtr="0">
            <a:noAutofit/>
          </a:bodyPr>
          <a:lstStyle>
            <a:lvl1pPr lvl="0" rtl="0">
              <a:lnSpc>
                <a:spcPct val="100000"/>
              </a:lnSpc>
              <a:spcBef>
                <a:spcPts val="0"/>
              </a:spcBef>
              <a:spcAft>
                <a:spcPts val="0"/>
              </a:spcAft>
              <a:buClr>
                <a:schemeClr val="dk1"/>
              </a:buClr>
              <a:buSzPts val="1600"/>
              <a:buFont typeface="Josefin Sans"/>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2pPr>
            <a:lvl3pPr lvl="2"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3pPr>
            <a:lvl4pPr lvl="3"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4pPr>
            <a:lvl5pPr lvl="4"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5pPr>
            <a:lvl6pPr lvl="5"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6pPr>
            <a:lvl7pPr lvl="6"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7pPr>
            <a:lvl8pPr lvl="7"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8pPr>
            <a:lvl9pPr lvl="8"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9pPr>
          </a:lstStyle>
          <a:p>
            <a:endParaRPr/>
          </a:p>
        </p:txBody>
      </p:sp>
      <p:sp>
        <p:nvSpPr>
          <p:cNvPr id="218" name="Google Shape;218;p24"/>
          <p:cNvSpPr txBox="1">
            <a:spLocks noGrp="1"/>
          </p:cNvSpPr>
          <p:nvPr>
            <p:ph type="subTitle" idx="8"/>
          </p:nvPr>
        </p:nvSpPr>
        <p:spPr>
          <a:xfrm>
            <a:off x="932700" y="3250183"/>
            <a:ext cx="2263500" cy="3936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9pPr>
          </a:lstStyle>
          <a:p>
            <a:endParaRPr/>
          </a:p>
        </p:txBody>
      </p:sp>
      <p:sp>
        <p:nvSpPr>
          <p:cNvPr id="219" name="Google Shape;219;p24"/>
          <p:cNvSpPr txBox="1">
            <a:spLocks noGrp="1"/>
          </p:cNvSpPr>
          <p:nvPr>
            <p:ph type="subTitle" idx="9"/>
          </p:nvPr>
        </p:nvSpPr>
        <p:spPr>
          <a:xfrm>
            <a:off x="3440250" y="3246120"/>
            <a:ext cx="2263500" cy="3936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9pPr>
          </a:lstStyle>
          <a:p>
            <a:endParaRPr/>
          </a:p>
        </p:txBody>
      </p:sp>
      <p:sp>
        <p:nvSpPr>
          <p:cNvPr id="220" name="Google Shape;220;p24"/>
          <p:cNvSpPr txBox="1">
            <a:spLocks noGrp="1"/>
          </p:cNvSpPr>
          <p:nvPr>
            <p:ph type="subTitle" idx="13"/>
          </p:nvPr>
        </p:nvSpPr>
        <p:spPr>
          <a:xfrm>
            <a:off x="5947800" y="2059113"/>
            <a:ext cx="2263500" cy="674400"/>
          </a:xfrm>
          <a:prstGeom prst="rect">
            <a:avLst/>
          </a:prstGeom>
          <a:noFill/>
          <a:ln>
            <a:noFill/>
          </a:ln>
        </p:spPr>
        <p:txBody>
          <a:bodyPr spcFirstLastPara="1" wrap="square" lIns="91425" tIns="91425" rIns="91425" bIns="0" anchor="t" anchorCtr="0">
            <a:noAutofit/>
          </a:bodyPr>
          <a:lstStyle>
            <a:lvl1pPr lvl="0" rtl="0">
              <a:lnSpc>
                <a:spcPct val="100000"/>
              </a:lnSpc>
              <a:spcBef>
                <a:spcPts val="0"/>
              </a:spcBef>
              <a:spcAft>
                <a:spcPts val="0"/>
              </a:spcAft>
              <a:buClr>
                <a:schemeClr val="dk1"/>
              </a:buClr>
              <a:buSzPts val="1600"/>
              <a:buFont typeface="Josefin Sans"/>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2pPr>
            <a:lvl3pPr lvl="2"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3pPr>
            <a:lvl4pPr lvl="3"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4pPr>
            <a:lvl5pPr lvl="4"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5pPr>
            <a:lvl6pPr lvl="5"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6pPr>
            <a:lvl7pPr lvl="6"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7pPr>
            <a:lvl8pPr lvl="7"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8pPr>
            <a:lvl9pPr lvl="8"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9pPr>
          </a:lstStyle>
          <a:p>
            <a:endParaRPr/>
          </a:p>
        </p:txBody>
      </p:sp>
      <p:sp>
        <p:nvSpPr>
          <p:cNvPr id="221" name="Google Shape;221;p24"/>
          <p:cNvSpPr txBox="1">
            <a:spLocks noGrp="1"/>
          </p:cNvSpPr>
          <p:nvPr>
            <p:ph type="subTitle" idx="14"/>
          </p:nvPr>
        </p:nvSpPr>
        <p:spPr>
          <a:xfrm>
            <a:off x="5947800" y="1667981"/>
            <a:ext cx="2263500" cy="3936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9pPr>
          </a:lstStyle>
          <a:p>
            <a:endParaRPr/>
          </a:p>
        </p:txBody>
      </p:sp>
      <p:sp>
        <p:nvSpPr>
          <p:cNvPr id="222" name="Google Shape;222;p24"/>
          <p:cNvSpPr txBox="1">
            <a:spLocks noGrp="1"/>
          </p:cNvSpPr>
          <p:nvPr>
            <p:ph type="subTitle" idx="15"/>
          </p:nvPr>
        </p:nvSpPr>
        <p:spPr>
          <a:xfrm>
            <a:off x="5947800" y="3639312"/>
            <a:ext cx="2263500" cy="676800"/>
          </a:xfrm>
          <a:prstGeom prst="rect">
            <a:avLst/>
          </a:prstGeom>
          <a:noFill/>
          <a:ln>
            <a:noFill/>
          </a:ln>
        </p:spPr>
        <p:txBody>
          <a:bodyPr spcFirstLastPara="1" wrap="square" lIns="91425" tIns="91425" rIns="91425" bIns="0" anchor="t" anchorCtr="0">
            <a:noAutofit/>
          </a:bodyPr>
          <a:lstStyle>
            <a:lvl1pPr lvl="0" rtl="0">
              <a:lnSpc>
                <a:spcPct val="100000"/>
              </a:lnSpc>
              <a:spcBef>
                <a:spcPts val="0"/>
              </a:spcBef>
              <a:spcAft>
                <a:spcPts val="0"/>
              </a:spcAft>
              <a:buClr>
                <a:schemeClr val="dk1"/>
              </a:buClr>
              <a:buSzPts val="1600"/>
              <a:buFont typeface="Josefin Sans"/>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2pPr>
            <a:lvl3pPr lvl="2"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3pPr>
            <a:lvl4pPr lvl="3"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4pPr>
            <a:lvl5pPr lvl="4"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5pPr>
            <a:lvl6pPr lvl="5"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6pPr>
            <a:lvl7pPr lvl="6"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7pPr>
            <a:lvl8pPr lvl="7"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8pPr>
            <a:lvl9pPr lvl="8"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9pPr>
          </a:lstStyle>
          <a:p>
            <a:endParaRPr/>
          </a:p>
        </p:txBody>
      </p:sp>
      <p:sp>
        <p:nvSpPr>
          <p:cNvPr id="223" name="Google Shape;223;p24"/>
          <p:cNvSpPr txBox="1">
            <a:spLocks noGrp="1"/>
          </p:cNvSpPr>
          <p:nvPr>
            <p:ph type="subTitle" idx="16"/>
          </p:nvPr>
        </p:nvSpPr>
        <p:spPr>
          <a:xfrm>
            <a:off x="5947800" y="3246120"/>
            <a:ext cx="2263500" cy="3936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rgbClr val="FF9900"/>
              </a:buClr>
              <a:buSzPts val="1800"/>
              <a:buFont typeface="Josefin Sans SemiBold"/>
              <a:buNone/>
              <a:defRPr sz="1800">
                <a:solidFill>
                  <a:srgbClr val="FF9900"/>
                </a:solidFill>
                <a:latin typeface="Josefin Sans SemiBold"/>
                <a:ea typeface="Josefin Sans SemiBold"/>
                <a:cs typeface="Josefin Sans SemiBold"/>
                <a:sym typeface="Josefin Sans SemiBold"/>
              </a:defRPr>
            </a:lvl9pPr>
          </a:lstStyle>
          <a:p>
            <a:endParaRPr/>
          </a:p>
        </p:txBody>
      </p:sp>
      <p:sp>
        <p:nvSpPr>
          <p:cNvPr id="224" name="Google Shape;224;p24"/>
          <p:cNvSpPr txBox="1">
            <a:spLocks noGrp="1"/>
          </p:cNvSpPr>
          <p:nvPr>
            <p:ph type="title" idx="17"/>
          </p:nvPr>
        </p:nvSpPr>
        <p:spPr>
          <a:xfrm>
            <a:off x="1470900" y="476534"/>
            <a:ext cx="6202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Josefin Sans"/>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225" name="Google Shape;225;p24"/>
          <p:cNvCxnSpPr/>
          <p:nvPr/>
        </p:nvCxnSpPr>
        <p:spPr>
          <a:xfrm>
            <a:off x="6481100" y="4609950"/>
            <a:ext cx="2544000" cy="0"/>
          </a:xfrm>
          <a:prstGeom prst="straightConnector1">
            <a:avLst/>
          </a:prstGeom>
          <a:noFill/>
          <a:ln w="9525" cap="flat" cmpd="sng">
            <a:solidFill>
              <a:srgbClr val="FF9900"/>
            </a:solidFill>
            <a:prstDash val="solid"/>
            <a:round/>
            <a:headEnd type="none" w="med" len="med"/>
            <a:tailEnd type="none" w="med" len="med"/>
          </a:ln>
        </p:spPr>
      </p:cxnSp>
      <p:sp>
        <p:nvSpPr>
          <p:cNvPr id="226" name="Google Shape;226;p24"/>
          <p:cNvSpPr txBox="1"/>
          <p:nvPr/>
        </p:nvSpPr>
        <p:spPr>
          <a:xfrm>
            <a:off x="8439900" y="4609950"/>
            <a:ext cx="5853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1100" b="1">
                <a:solidFill>
                  <a:srgbClr val="FF9900"/>
                </a:solidFill>
                <a:latin typeface="Josefin Sans"/>
                <a:ea typeface="Josefin Sans"/>
                <a:cs typeface="Josefin Sans"/>
                <a:sym typeface="Josefin Sans"/>
              </a:rPr>
              <a:t>‹#›</a:t>
            </a:fld>
            <a:endParaRPr sz="1100" b="1">
              <a:solidFill>
                <a:srgbClr val="FF9900"/>
              </a:solidFill>
              <a:latin typeface="Josefin Sans"/>
              <a:ea typeface="Josefin Sans"/>
              <a:cs typeface="Josefin Sans"/>
              <a:sym typeface="Josefin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TITLE_ONLY_1_1">
    <p:spTree>
      <p:nvGrpSpPr>
        <p:cNvPr id="1" name="Shape 227"/>
        <p:cNvGrpSpPr/>
        <p:nvPr/>
      </p:nvGrpSpPr>
      <p:grpSpPr>
        <a:xfrm>
          <a:off x="0" y="0"/>
          <a:ext cx="0" cy="0"/>
          <a:chOff x="0" y="0"/>
          <a:chExt cx="0" cy="0"/>
        </a:xfrm>
      </p:grpSpPr>
      <p:sp>
        <p:nvSpPr>
          <p:cNvPr id="228" name="Google Shape;228;p25"/>
          <p:cNvSpPr txBox="1">
            <a:spLocks noGrp="1"/>
          </p:cNvSpPr>
          <p:nvPr>
            <p:ph type="title"/>
          </p:nvPr>
        </p:nvSpPr>
        <p:spPr>
          <a:xfrm>
            <a:off x="713225" y="476525"/>
            <a:ext cx="696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Josefin Sans"/>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229" name="Google Shape;229;p25"/>
          <p:cNvCxnSpPr/>
          <p:nvPr/>
        </p:nvCxnSpPr>
        <p:spPr>
          <a:xfrm>
            <a:off x="6481100" y="4609950"/>
            <a:ext cx="2544000" cy="0"/>
          </a:xfrm>
          <a:prstGeom prst="straightConnector1">
            <a:avLst/>
          </a:prstGeom>
          <a:noFill/>
          <a:ln w="9525" cap="flat" cmpd="sng">
            <a:solidFill>
              <a:srgbClr val="FF9900"/>
            </a:solidFill>
            <a:prstDash val="solid"/>
            <a:round/>
            <a:headEnd type="none" w="med" len="med"/>
            <a:tailEnd type="none" w="med" len="med"/>
          </a:ln>
        </p:spPr>
      </p:cxnSp>
      <p:sp>
        <p:nvSpPr>
          <p:cNvPr id="230" name="Google Shape;230;p25"/>
          <p:cNvSpPr txBox="1"/>
          <p:nvPr/>
        </p:nvSpPr>
        <p:spPr>
          <a:xfrm>
            <a:off x="8439900" y="4609950"/>
            <a:ext cx="5853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1100" b="1">
                <a:solidFill>
                  <a:srgbClr val="FF9900"/>
                </a:solidFill>
                <a:latin typeface="Josefin Sans"/>
                <a:ea typeface="Josefin Sans"/>
                <a:cs typeface="Josefin Sans"/>
                <a:sym typeface="Josefin Sans"/>
              </a:rPr>
              <a:t>‹#›</a:t>
            </a:fld>
            <a:endParaRPr sz="1100" b="1">
              <a:solidFill>
                <a:srgbClr val="FF9900"/>
              </a:solidFill>
              <a:latin typeface="Josefin Sans"/>
              <a:ea typeface="Josefin Sans"/>
              <a:cs typeface="Josefin Sans"/>
              <a:sym typeface="Josefin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2">
  <p:cSld name="CUSTOM_3_1">
    <p:spTree>
      <p:nvGrpSpPr>
        <p:cNvPr id="1" name="Shape 231"/>
        <p:cNvGrpSpPr/>
        <p:nvPr/>
      </p:nvGrpSpPr>
      <p:grpSpPr>
        <a:xfrm>
          <a:off x="0" y="0"/>
          <a:ext cx="0" cy="0"/>
          <a:chOff x="0" y="0"/>
          <a:chExt cx="0" cy="0"/>
        </a:xfrm>
      </p:grpSpPr>
      <p:sp>
        <p:nvSpPr>
          <p:cNvPr id="232" name="Google Shape;232;p26"/>
          <p:cNvSpPr txBox="1">
            <a:spLocks noGrp="1"/>
          </p:cNvSpPr>
          <p:nvPr>
            <p:ph type="title"/>
          </p:nvPr>
        </p:nvSpPr>
        <p:spPr>
          <a:xfrm>
            <a:off x="146725" y="4789139"/>
            <a:ext cx="3027300" cy="229200"/>
          </a:xfrm>
          <a:prstGeom prst="rect">
            <a:avLst/>
          </a:prstGeom>
        </p:spPr>
        <p:txBody>
          <a:bodyPr spcFirstLastPara="1" wrap="square" lIns="91425" tIns="0" rIns="91425" bIns="0" anchor="ctr" anchorCtr="0">
            <a:noAutofit/>
          </a:bodyPr>
          <a:lstStyle>
            <a:lvl1pPr lvl="0" rtl="0">
              <a:spcBef>
                <a:spcPts val="0"/>
              </a:spcBef>
              <a:spcAft>
                <a:spcPts val="0"/>
              </a:spcAft>
              <a:buSzPts val="800"/>
              <a:buFont typeface="Josefin Sans"/>
              <a:buNone/>
              <a:defRPr sz="800" b="1">
                <a:latin typeface="Josefin Sans"/>
                <a:ea typeface="Josefin Sans"/>
                <a:cs typeface="Josefin Sans"/>
                <a:sym typeface="Josefin Sans"/>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33" name="Google Shape;233;p26"/>
          <p:cNvSpPr txBox="1">
            <a:spLocks noGrp="1"/>
          </p:cNvSpPr>
          <p:nvPr>
            <p:ph type="title" idx="2" hasCustomPrompt="1"/>
          </p:nvPr>
        </p:nvSpPr>
        <p:spPr>
          <a:xfrm>
            <a:off x="146725" y="4719850"/>
            <a:ext cx="1689000" cy="160500"/>
          </a:xfrm>
          <a:prstGeom prst="rect">
            <a:avLst/>
          </a:prstGeom>
        </p:spPr>
        <p:txBody>
          <a:bodyPr spcFirstLastPara="1" wrap="square" lIns="91425" tIns="0" rIns="91425" bIns="0" anchor="b" anchorCtr="0">
            <a:noAutofit/>
          </a:bodyPr>
          <a:lstStyle>
            <a:lvl1pPr lvl="0" rtl="0">
              <a:spcBef>
                <a:spcPts val="0"/>
              </a:spcBef>
              <a:spcAft>
                <a:spcPts val="0"/>
              </a:spcAft>
              <a:buClr>
                <a:srgbClr val="FF9900"/>
              </a:buClr>
              <a:buSzPts val="1900"/>
              <a:buFont typeface="Josefin Sans"/>
              <a:buNone/>
              <a:defRPr sz="1900" b="1">
                <a:solidFill>
                  <a:srgbClr val="FF9900"/>
                </a:solidFill>
                <a:latin typeface="Josefin Sans"/>
                <a:ea typeface="Josefin Sans"/>
                <a:cs typeface="Josefin Sans"/>
                <a:sym typeface="Josefin Sans"/>
              </a:defRPr>
            </a:lvl1pPr>
            <a:lvl2pPr lvl="1"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2pPr>
            <a:lvl3pPr lvl="2"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3pPr>
            <a:lvl4pPr lvl="3"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4pPr>
            <a:lvl5pPr lvl="4"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5pPr>
            <a:lvl6pPr lvl="5"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6pPr>
            <a:lvl7pPr lvl="6"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7pPr>
            <a:lvl8pPr lvl="7"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8pPr>
            <a:lvl9pPr lvl="8"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9pPr>
          </a:lstStyle>
          <a:p>
            <a:r>
              <a:t>xx%</a:t>
            </a:r>
          </a:p>
        </p:txBody>
      </p:sp>
      <p:cxnSp>
        <p:nvCxnSpPr>
          <p:cNvPr id="234" name="Google Shape;234;p26"/>
          <p:cNvCxnSpPr/>
          <p:nvPr/>
        </p:nvCxnSpPr>
        <p:spPr>
          <a:xfrm rot="10800000">
            <a:off x="241206" y="4608973"/>
            <a:ext cx="1209600" cy="0"/>
          </a:xfrm>
          <a:prstGeom prst="straightConnector1">
            <a:avLst/>
          </a:prstGeom>
          <a:noFill/>
          <a:ln w="9525" cap="flat" cmpd="sng">
            <a:solidFill>
              <a:srgbClr val="FF9900"/>
            </a:solidFill>
            <a:prstDash val="solid"/>
            <a:round/>
            <a:headEnd type="none" w="med" len="med"/>
            <a:tailEnd type="none" w="med" len="med"/>
          </a:ln>
        </p:spPr>
      </p:cxnSp>
      <p:sp>
        <p:nvSpPr>
          <p:cNvPr id="235" name="Google Shape;235;p26"/>
          <p:cNvSpPr txBox="1">
            <a:spLocks noGrp="1"/>
          </p:cNvSpPr>
          <p:nvPr>
            <p:ph type="title" idx="3"/>
          </p:nvPr>
        </p:nvSpPr>
        <p:spPr>
          <a:xfrm>
            <a:off x="713225" y="476525"/>
            <a:ext cx="696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Josefin Sans"/>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236" name="Google Shape;236;p26"/>
          <p:cNvCxnSpPr/>
          <p:nvPr/>
        </p:nvCxnSpPr>
        <p:spPr>
          <a:xfrm>
            <a:off x="6481100" y="4609950"/>
            <a:ext cx="2544000" cy="0"/>
          </a:xfrm>
          <a:prstGeom prst="straightConnector1">
            <a:avLst/>
          </a:prstGeom>
          <a:noFill/>
          <a:ln w="9525" cap="flat" cmpd="sng">
            <a:solidFill>
              <a:srgbClr val="FF9900"/>
            </a:solidFill>
            <a:prstDash val="solid"/>
            <a:round/>
            <a:headEnd type="none" w="med" len="med"/>
            <a:tailEnd type="none" w="med" len="med"/>
          </a:ln>
        </p:spPr>
      </p:cxnSp>
      <p:sp>
        <p:nvSpPr>
          <p:cNvPr id="237" name="Google Shape;237;p26"/>
          <p:cNvSpPr txBox="1"/>
          <p:nvPr/>
        </p:nvSpPr>
        <p:spPr>
          <a:xfrm>
            <a:off x="8439900" y="4609950"/>
            <a:ext cx="5853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1100" b="1">
                <a:solidFill>
                  <a:srgbClr val="FF9900"/>
                </a:solidFill>
                <a:latin typeface="Josefin Sans"/>
                <a:ea typeface="Josefin Sans"/>
                <a:cs typeface="Josefin Sans"/>
                <a:sym typeface="Josefin Sans"/>
              </a:rPr>
              <a:t>‹#›</a:t>
            </a:fld>
            <a:endParaRPr sz="1100" b="1">
              <a:solidFill>
                <a:srgbClr val="FF9900"/>
              </a:solidFill>
              <a:latin typeface="Josefin Sans"/>
              <a:ea typeface="Josefin Sans"/>
              <a:cs typeface="Josefin Sans"/>
              <a:sym typeface="Josefin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1">
  <p:cSld name="BIG_NUMBER_1">
    <p:spTree>
      <p:nvGrpSpPr>
        <p:cNvPr id="1" name="Shape 238"/>
        <p:cNvGrpSpPr/>
        <p:nvPr/>
      </p:nvGrpSpPr>
      <p:grpSpPr>
        <a:xfrm>
          <a:off x="0" y="0"/>
          <a:ext cx="0" cy="0"/>
          <a:chOff x="0" y="0"/>
          <a:chExt cx="0" cy="0"/>
        </a:xfrm>
      </p:grpSpPr>
      <p:sp>
        <p:nvSpPr>
          <p:cNvPr id="239" name="Google Shape;239;p27"/>
          <p:cNvSpPr txBox="1">
            <a:spLocks noGrp="1"/>
          </p:cNvSpPr>
          <p:nvPr>
            <p:ph type="title"/>
          </p:nvPr>
        </p:nvSpPr>
        <p:spPr>
          <a:xfrm>
            <a:off x="146725" y="4789139"/>
            <a:ext cx="3027300" cy="229200"/>
          </a:xfrm>
          <a:prstGeom prst="rect">
            <a:avLst/>
          </a:prstGeom>
        </p:spPr>
        <p:txBody>
          <a:bodyPr spcFirstLastPara="1" wrap="square" lIns="91425" tIns="0" rIns="91425" bIns="0" anchor="ctr" anchorCtr="0">
            <a:noAutofit/>
          </a:bodyPr>
          <a:lstStyle>
            <a:lvl1pPr lvl="0" rtl="0">
              <a:spcBef>
                <a:spcPts val="0"/>
              </a:spcBef>
              <a:spcAft>
                <a:spcPts val="0"/>
              </a:spcAft>
              <a:buSzPts val="800"/>
              <a:buFont typeface="Josefin Sans"/>
              <a:buNone/>
              <a:defRPr sz="800" b="1">
                <a:latin typeface="Josefin Sans"/>
                <a:ea typeface="Josefin Sans"/>
                <a:cs typeface="Josefin Sans"/>
                <a:sym typeface="Josefin Sans"/>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40" name="Google Shape;240;p27"/>
          <p:cNvSpPr txBox="1">
            <a:spLocks noGrp="1"/>
          </p:cNvSpPr>
          <p:nvPr>
            <p:ph type="title" idx="2" hasCustomPrompt="1"/>
          </p:nvPr>
        </p:nvSpPr>
        <p:spPr>
          <a:xfrm>
            <a:off x="146725" y="4719850"/>
            <a:ext cx="1689000" cy="160500"/>
          </a:xfrm>
          <a:prstGeom prst="rect">
            <a:avLst/>
          </a:prstGeom>
        </p:spPr>
        <p:txBody>
          <a:bodyPr spcFirstLastPara="1" wrap="square" lIns="91425" tIns="0" rIns="91425" bIns="0" anchor="b" anchorCtr="0">
            <a:noAutofit/>
          </a:bodyPr>
          <a:lstStyle>
            <a:lvl1pPr lvl="0" rtl="0">
              <a:spcBef>
                <a:spcPts val="0"/>
              </a:spcBef>
              <a:spcAft>
                <a:spcPts val="0"/>
              </a:spcAft>
              <a:buClr>
                <a:srgbClr val="FF9900"/>
              </a:buClr>
              <a:buSzPts val="1900"/>
              <a:buFont typeface="Josefin Sans"/>
              <a:buNone/>
              <a:defRPr sz="1900" b="1">
                <a:solidFill>
                  <a:srgbClr val="FF9900"/>
                </a:solidFill>
                <a:latin typeface="Josefin Sans"/>
                <a:ea typeface="Josefin Sans"/>
                <a:cs typeface="Josefin Sans"/>
                <a:sym typeface="Josefin Sans"/>
              </a:defRPr>
            </a:lvl1pPr>
            <a:lvl2pPr lvl="1"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2pPr>
            <a:lvl3pPr lvl="2"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3pPr>
            <a:lvl4pPr lvl="3"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4pPr>
            <a:lvl5pPr lvl="4"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5pPr>
            <a:lvl6pPr lvl="5"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6pPr>
            <a:lvl7pPr lvl="6"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7pPr>
            <a:lvl8pPr lvl="7"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8pPr>
            <a:lvl9pPr lvl="8"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9pPr>
          </a:lstStyle>
          <a:p>
            <a:r>
              <a:t>xx%</a:t>
            </a:r>
          </a:p>
        </p:txBody>
      </p:sp>
      <p:cxnSp>
        <p:nvCxnSpPr>
          <p:cNvPr id="241" name="Google Shape;241;p27"/>
          <p:cNvCxnSpPr/>
          <p:nvPr/>
        </p:nvCxnSpPr>
        <p:spPr>
          <a:xfrm rot="10800000">
            <a:off x="241206" y="4608973"/>
            <a:ext cx="1209600" cy="0"/>
          </a:xfrm>
          <a:prstGeom prst="straightConnector1">
            <a:avLst/>
          </a:prstGeom>
          <a:noFill/>
          <a:ln w="9525" cap="flat" cmpd="sng">
            <a:solidFill>
              <a:srgbClr val="FF9900"/>
            </a:solidFill>
            <a:prstDash val="solid"/>
            <a:round/>
            <a:headEnd type="none" w="med" len="med"/>
            <a:tailEnd type="none" w="med" len="med"/>
          </a:ln>
        </p:spPr>
      </p:cxnSp>
      <p:sp>
        <p:nvSpPr>
          <p:cNvPr id="242" name="Google Shape;242;p27"/>
          <p:cNvSpPr txBox="1">
            <a:spLocks noGrp="1"/>
          </p:cNvSpPr>
          <p:nvPr>
            <p:ph type="subTitle" idx="1"/>
          </p:nvPr>
        </p:nvSpPr>
        <p:spPr>
          <a:xfrm>
            <a:off x="3174025" y="1409075"/>
            <a:ext cx="5140500" cy="278400"/>
          </a:xfrm>
          <a:prstGeom prst="rect">
            <a:avLst/>
          </a:prstGeom>
          <a:noFill/>
          <a:ln>
            <a:noFill/>
          </a:ln>
        </p:spPr>
        <p:txBody>
          <a:bodyPr spcFirstLastPara="1" wrap="square" lIns="91425" tIns="0" rIns="91425" bIns="91425" anchor="t" anchorCtr="0">
            <a:noAutofit/>
          </a:bodyPr>
          <a:lstStyle>
            <a:lvl1pPr marL="0" marR="0" lvl="0" indent="0" algn="l" rtl="0">
              <a:lnSpc>
                <a:spcPct val="100000"/>
              </a:lnSpc>
              <a:spcBef>
                <a:spcPts val="0"/>
              </a:spcBef>
              <a:spcAft>
                <a:spcPts val="0"/>
              </a:spcAft>
              <a:buClr>
                <a:schemeClr val="dk1"/>
              </a:buClr>
              <a:buSzPts val="1600"/>
              <a:buFont typeface="Josefin Sans"/>
              <a:buNone/>
              <a:defRPr>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243" name="Google Shape;243;p27"/>
          <p:cNvSpPr txBox="1">
            <a:spLocks noGrp="1"/>
          </p:cNvSpPr>
          <p:nvPr>
            <p:ph type="title" idx="3" hasCustomPrompt="1"/>
          </p:nvPr>
        </p:nvSpPr>
        <p:spPr>
          <a:xfrm>
            <a:off x="3174025" y="807825"/>
            <a:ext cx="4758000" cy="577800"/>
          </a:xfrm>
          <a:prstGeom prst="rect">
            <a:avLst/>
          </a:prstGeom>
          <a:noFill/>
        </p:spPr>
        <p:txBody>
          <a:bodyPr spcFirstLastPara="1" wrap="square" lIns="91425" tIns="0" rIns="91425" bIns="91425" anchor="ctr" anchorCtr="0">
            <a:noAutofit/>
          </a:bodyPr>
          <a:lstStyle>
            <a:lvl1pPr marL="0" marR="0" lvl="0" indent="0" algn="l" rtl="0">
              <a:lnSpc>
                <a:spcPct val="100000"/>
              </a:lnSpc>
              <a:spcBef>
                <a:spcPts val="0"/>
              </a:spcBef>
              <a:spcAft>
                <a:spcPts val="0"/>
              </a:spcAft>
              <a:buClr>
                <a:srgbClr val="FF9900"/>
              </a:buClr>
              <a:buSzPts val="4800"/>
              <a:buNone/>
              <a:defRPr sz="4000">
                <a:solidFill>
                  <a:srgbClr val="FF9900"/>
                </a:solidFill>
              </a:defRPr>
            </a:lvl1pPr>
            <a:lvl2pPr lvl="1" algn="ctr" rtl="0">
              <a:spcBef>
                <a:spcPts val="0"/>
              </a:spcBef>
              <a:spcAft>
                <a:spcPts val="0"/>
              </a:spcAft>
              <a:buClr>
                <a:srgbClr val="FF9900"/>
              </a:buClr>
              <a:buSzPts val="4800"/>
              <a:buFont typeface="Fira Sans Extra Condensed Medium"/>
              <a:buNone/>
              <a:defRPr sz="4800">
                <a:solidFill>
                  <a:srgbClr val="FF9900"/>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9900"/>
              </a:buClr>
              <a:buSzPts val="4800"/>
              <a:buFont typeface="Fira Sans Extra Condensed Medium"/>
              <a:buNone/>
              <a:defRPr sz="4800">
                <a:solidFill>
                  <a:srgbClr val="FF9900"/>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9900"/>
              </a:buClr>
              <a:buSzPts val="4800"/>
              <a:buFont typeface="Fira Sans Extra Condensed Medium"/>
              <a:buNone/>
              <a:defRPr sz="4800">
                <a:solidFill>
                  <a:srgbClr val="FF9900"/>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9900"/>
              </a:buClr>
              <a:buSzPts val="4800"/>
              <a:buFont typeface="Fira Sans Extra Condensed Medium"/>
              <a:buNone/>
              <a:defRPr sz="4800">
                <a:solidFill>
                  <a:srgbClr val="FF9900"/>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9900"/>
              </a:buClr>
              <a:buSzPts val="4800"/>
              <a:buFont typeface="Fira Sans Extra Condensed Medium"/>
              <a:buNone/>
              <a:defRPr sz="4800">
                <a:solidFill>
                  <a:srgbClr val="FF9900"/>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9900"/>
              </a:buClr>
              <a:buSzPts val="4800"/>
              <a:buFont typeface="Fira Sans Extra Condensed Medium"/>
              <a:buNone/>
              <a:defRPr sz="4800">
                <a:solidFill>
                  <a:srgbClr val="FF9900"/>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9900"/>
              </a:buClr>
              <a:buSzPts val="4800"/>
              <a:buFont typeface="Fira Sans Extra Condensed Medium"/>
              <a:buNone/>
              <a:defRPr sz="4800">
                <a:solidFill>
                  <a:srgbClr val="FF9900"/>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9900"/>
              </a:buClr>
              <a:buSzPts val="4800"/>
              <a:buFont typeface="Fira Sans Extra Condensed Medium"/>
              <a:buNone/>
              <a:defRPr sz="4800">
                <a:solidFill>
                  <a:srgbClr val="FF9900"/>
                </a:solidFill>
                <a:latin typeface="Fira Sans Extra Condensed Medium"/>
                <a:ea typeface="Fira Sans Extra Condensed Medium"/>
                <a:cs typeface="Fira Sans Extra Condensed Medium"/>
                <a:sym typeface="Fira Sans Extra Condensed Medium"/>
              </a:defRPr>
            </a:lvl9pPr>
          </a:lstStyle>
          <a:p>
            <a:r>
              <a:t>xx%</a:t>
            </a:r>
          </a:p>
        </p:txBody>
      </p:sp>
      <p:sp>
        <p:nvSpPr>
          <p:cNvPr id="244" name="Google Shape;244;p27"/>
          <p:cNvSpPr txBox="1">
            <a:spLocks noGrp="1"/>
          </p:cNvSpPr>
          <p:nvPr>
            <p:ph type="subTitle" idx="4"/>
          </p:nvPr>
        </p:nvSpPr>
        <p:spPr>
          <a:xfrm>
            <a:off x="3174025" y="2757025"/>
            <a:ext cx="5140500" cy="278400"/>
          </a:xfrm>
          <a:prstGeom prst="rect">
            <a:avLst/>
          </a:prstGeom>
          <a:noFill/>
          <a:ln>
            <a:noFill/>
          </a:ln>
        </p:spPr>
        <p:txBody>
          <a:bodyPr spcFirstLastPara="1" wrap="square" lIns="91425" tIns="0" rIns="91425" bIns="91425" anchor="t" anchorCtr="0">
            <a:noAutofit/>
          </a:bodyPr>
          <a:lstStyle>
            <a:lvl1pPr marL="0" marR="0" lvl="0" indent="0" algn="l" rtl="0">
              <a:lnSpc>
                <a:spcPct val="100000"/>
              </a:lnSpc>
              <a:spcBef>
                <a:spcPts val="0"/>
              </a:spcBef>
              <a:spcAft>
                <a:spcPts val="0"/>
              </a:spcAft>
              <a:buClr>
                <a:schemeClr val="dk1"/>
              </a:buClr>
              <a:buSzPts val="1600"/>
              <a:buFont typeface="Josefin Sans"/>
              <a:buNone/>
              <a:defRPr>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245" name="Google Shape;245;p27"/>
          <p:cNvSpPr txBox="1">
            <a:spLocks noGrp="1"/>
          </p:cNvSpPr>
          <p:nvPr>
            <p:ph type="title" idx="5" hasCustomPrompt="1"/>
          </p:nvPr>
        </p:nvSpPr>
        <p:spPr>
          <a:xfrm>
            <a:off x="3174025" y="2155775"/>
            <a:ext cx="4758000" cy="577800"/>
          </a:xfrm>
          <a:prstGeom prst="rect">
            <a:avLst/>
          </a:prstGeom>
          <a:noFill/>
        </p:spPr>
        <p:txBody>
          <a:bodyPr spcFirstLastPara="1" wrap="square" lIns="91425" tIns="0" rIns="91425" bIns="91425" anchor="ctr" anchorCtr="0">
            <a:noAutofit/>
          </a:bodyPr>
          <a:lstStyle>
            <a:lvl1pPr marL="0" marR="0" lvl="0" indent="0" algn="l" rtl="0">
              <a:lnSpc>
                <a:spcPct val="100000"/>
              </a:lnSpc>
              <a:spcBef>
                <a:spcPts val="0"/>
              </a:spcBef>
              <a:spcAft>
                <a:spcPts val="0"/>
              </a:spcAft>
              <a:buClr>
                <a:srgbClr val="FF9900"/>
              </a:buClr>
              <a:buSzPts val="4800"/>
              <a:buNone/>
              <a:defRPr sz="4000">
                <a:solidFill>
                  <a:srgbClr val="FF9900"/>
                </a:solidFill>
              </a:defRPr>
            </a:lvl1pPr>
            <a:lvl2pPr lvl="1" algn="ctr" rtl="0">
              <a:spcBef>
                <a:spcPts val="0"/>
              </a:spcBef>
              <a:spcAft>
                <a:spcPts val="0"/>
              </a:spcAft>
              <a:buClr>
                <a:srgbClr val="FF9900"/>
              </a:buClr>
              <a:buSzPts val="4800"/>
              <a:buFont typeface="Fira Sans Extra Condensed Medium"/>
              <a:buNone/>
              <a:defRPr sz="4800">
                <a:solidFill>
                  <a:srgbClr val="FF9900"/>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9900"/>
              </a:buClr>
              <a:buSzPts val="4800"/>
              <a:buFont typeface="Fira Sans Extra Condensed Medium"/>
              <a:buNone/>
              <a:defRPr sz="4800">
                <a:solidFill>
                  <a:srgbClr val="FF9900"/>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9900"/>
              </a:buClr>
              <a:buSzPts val="4800"/>
              <a:buFont typeface="Fira Sans Extra Condensed Medium"/>
              <a:buNone/>
              <a:defRPr sz="4800">
                <a:solidFill>
                  <a:srgbClr val="FF9900"/>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9900"/>
              </a:buClr>
              <a:buSzPts val="4800"/>
              <a:buFont typeface="Fira Sans Extra Condensed Medium"/>
              <a:buNone/>
              <a:defRPr sz="4800">
                <a:solidFill>
                  <a:srgbClr val="FF9900"/>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9900"/>
              </a:buClr>
              <a:buSzPts val="4800"/>
              <a:buFont typeface="Fira Sans Extra Condensed Medium"/>
              <a:buNone/>
              <a:defRPr sz="4800">
                <a:solidFill>
                  <a:srgbClr val="FF9900"/>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9900"/>
              </a:buClr>
              <a:buSzPts val="4800"/>
              <a:buFont typeface="Fira Sans Extra Condensed Medium"/>
              <a:buNone/>
              <a:defRPr sz="4800">
                <a:solidFill>
                  <a:srgbClr val="FF9900"/>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9900"/>
              </a:buClr>
              <a:buSzPts val="4800"/>
              <a:buFont typeface="Fira Sans Extra Condensed Medium"/>
              <a:buNone/>
              <a:defRPr sz="4800">
                <a:solidFill>
                  <a:srgbClr val="FF9900"/>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9900"/>
              </a:buClr>
              <a:buSzPts val="4800"/>
              <a:buFont typeface="Fira Sans Extra Condensed Medium"/>
              <a:buNone/>
              <a:defRPr sz="4800">
                <a:solidFill>
                  <a:srgbClr val="FF9900"/>
                </a:solidFill>
                <a:latin typeface="Fira Sans Extra Condensed Medium"/>
                <a:ea typeface="Fira Sans Extra Condensed Medium"/>
                <a:cs typeface="Fira Sans Extra Condensed Medium"/>
                <a:sym typeface="Fira Sans Extra Condensed Medium"/>
              </a:defRPr>
            </a:lvl9pPr>
          </a:lstStyle>
          <a:p>
            <a:r>
              <a:t>xx%</a:t>
            </a:r>
          </a:p>
        </p:txBody>
      </p:sp>
      <p:sp>
        <p:nvSpPr>
          <p:cNvPr id="246" name="Google Shape;246;p27"/>
          <p:cNvSpPr txBox="1">
            <a:spLocks noGrp="1"/>
          </p:cNvSpPr>
          <p:nvPr>
            <p:ph type="subTitle" idx="6"/>
          </p:nvPr>
        </p:nvSpPr>
        <p:spPr>
          <a:xfrm>
            <a:off x="3174025" y="4104975"/>
            <a:ext cx="5140500" cy="329400"/>
          </a:xfrm>
          <a:prstGeom prst="rect">
            <a:avLst/>
          </a:prstGeom>
          <a:noFill/>
          <a:ln>
            <a:noFill/>
          </a:ln>
        </p:spPr>
        <p:txBody>
          <a:bodyPr spcFirstLastPara="1" wrap="square" lIns="91425" tIns="0" rIns="91425" bIns="91425" anchor="t" anchorCtr="0">
            <a:noAutofit/>
          </a:bodyPr>
          <a:lstStyle>
            <a:lvl1pPr marL="0" marR="0" lvl="0" indent="0" algn="l" rtl="0">
              <a:lnSpc>
                <a:spcPct val="100000"/>
              </a:lnSpc>
              <a:spcBef>
                <a:spcPts val="0"/>
              </a:spcBef>
              <a:spcAft>
                <a:spcPts val="0"/>
              </a:spcAft>
              <a:buClr>
                <a:schemeClr val="dk1"/>
              </a:buClr>
              <a:buSzPts val="1600"/>
              <a:buFont typeface="Josefin Sans"/>
              <a:buNone/>
              <a:defRPr>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247" name="Google Shape;247;p27"/>
          <p:cNvSpPr txBox="1">
            <a:spLocks noGrp="1"/>
          </p:cNvSpPr>
          <p:nvPr>
            <p:ph type="title" idx="7" hasCustomPrompt="1"/>
          </p:nvPr>
        </p:nvSpPr>
        <p:spPr>
          <a:xfrm>
            <a:off x="3174025" y="3503725"/>
            <a:ext cx="4758000" cy="577800"/>
          </a:xfrm>
          <a:prstGeom prst="rect">
            <a:avLst/>
          </a:prstGeom>
          <a:noFill/>
        </p:spPr>
        <p:txBody>
          <a:bodyPr spcFirstLastPara="1" wrap="square" lIns="91425" tIns="0" rIns="91425" bIns="91425" anchor="ctr" anchorCtr="0">
            <a:noAutofit/>
          </a:bodyPr>
          <a:lstStyle>
            <a:lvl1pPr marL="0" marR="0" lvl="0" indent="0" algn="l" rtl="0">
              <a:lnSpc>
                <a:spcPct val="100000"/>
              </a:lnSpc>
              <a:spcBef>
                <a:spcPts val="0"/>
              </a:spcBef>
              <a:spcAft>
                <a:spcPts val="0"/>
              </a:spcAft>
              <a:buClr>
                <a:srgbClr val="FF9900"/>
              </a:buClr>
              <a:buSzPts val="4800"/>
              <a:buNone/>
              <a:defRPr sz="4000">
                <a:solidFill>
                  <a:srgbClr val="FF9900"/>
                </a:solidFill>
              </a:defRPr>
            </a:lvl1pPr>
            <a:lvl2pPr lvl="1" algn="ctr" rtl="0">
              <a:spcBef>
                <a:spcPts val="0"/>
              </a:spcBef>
              <a:spcAft>
                <a:spcPts val="0"/>
              </a:spcAft>
              <a:buClr>
                <a:srgbClr val="FF9900"/>
              </a:buClr>
              <a:buSzPts val="4800"/>
              <a:buFont typeface="Fira Sans Extra Condensed Medium"/>
              <a:buNone/>
              <a:defRPr sz="4800">
                <a:solidFill>
                  <a:srgbClr val="FF9900"/>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9900"/>
              </a:buClr>
              <a:buSzPts val="4800"/>
              <a:buFont typeface="Fira Sans Extra Condensed Medium"/>
              <a:buNone/>
              <a:defRPr sz="4800">
                <a:solidFill>
                  <a:srgbClr val="FF9900"/>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9900"/>
              </a:buClr>
              <a:buSzPts val="4800"/>
              <a:buFont typeface="Fira Sans Extra Condensed Medium"/>
              <a:buNone/>
              <a:defRPr sz="4800">
                <a:solidFill>
                  <a:srgbClr val="FF9900"/>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9900"/>
              </a:buClr>
              <a:buSzPts val="4800"/>
              <a:buFont typeface="Fira Sans Extra Condensed Medium"/>
              <a:buNone/>
              <a:defRPr sz="4800">
                <a:solidFill>
                  <a:srgbClr val="FF9900"/>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9900"/>
              </a:buClr>
              <a:buSzPts val="4800"/>
              <a:buFont typeface="Fira Sans Extra Condensed Medium"/>
              <a:buNone/>
              <a:defRPr sz="4800">
                <a:solidFill>
                  <a:srgbClr val="FF9900"/>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9900"/>
              </a:buClr>
              <a:buSzPts val="4800"/>
              <a:buFont typeface="Fira Sans Extra Condensed Medium"/>
              <a:buNone/>
              <a:defRPr sz="4800">
                <a:solidFill>
                  <a:srgbClr val="FF9900"/>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9900"/>
              </a:buClr>
              <a:buSzPts val="4800"/>
              <a:buFont typeface="Fira Sans Extra Condensed Medium"/>
              <a:buNone/>
              <a:defRPr sz="4800">
                <a:solidFill>
                  <a:srgbClr val="FF9900"/>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9900"/>
              </a:buClr>
              <a:buSzPts val="4800"/>
              <a:buFont typeface="Fira Sans Extra Condensed Medium"/>
              <a:buNone/>
              <a:defRPr sz="4800">
                <a:solidFill>
                  <a:srgbClr val="FF9900"/>
                </a:solidFill>
                <a:latin typeface="Fira Sans Extra Condensed Medium"/>
                <a:ea typeface="Fira Sans Extra Condensed Medium"/>
                <a:cs typeface="Fira Sans Extra Condensed Medium"/>
                <a:sym typeface="Fira Sans Extra Condensed Medium"/>
              </a:defRPr>
            </a:lvl9pPr>
          </a:lstStyle>
          <a:p>
            <a:r>
              <a:t>xx%</a:t>
            </a:r>
          </a:p>
        </p:txBody>
      </p:sp>
      <p:cxnSp>
        <p:nvCxnSpPr>
          <p:cNvPr id="248" name="Google Shape;248;p27"/>
          <p:cNvCxnSpPr/>
          <p:nvPr/>
        </p:nvCxnSpPr>
        <p:spPr>
          <a:xfrm>
            <a:off x="6481100" y="4609950"/>
            <a:ext cx="2544000" cy="0"/>
          </a:xfrm>
          <a:prstGeom prst="straightConnector1">
            <a:avLst/>
          </a:prstGeom>
          <a:noFill/>
          <a:ln w="9525" cap="flat" cmpd="sng">
            <a:solidFill>
              <a:srgbClr val="FF9900"/>
            </a:solidFill>
            <a:prstDash val="solid"/>
            <a:round/>
            <a:headEnd type="none" w="med" len="med"/>
            <a:tailEnd type="none" w="med" len="med"/>
          </a:ln>
        </p:spPr>
      </p:cxnSp>
      <p:sp>
        <p:nvSpPr>
          <p:cNvPr id="249" name="Google Shape;249;p27"/>
          <p:cNvSpPr txBox="1"/>
          <p:nvPr/>
        </p:nvSpPr>
        <p:spPr>
          <a:xfrm>
            <a:off x="8439900" y="4609950"/>
            <a:ext cx="5853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1100" b="1">
                <a:solidFill>
                  <a:srgbClr val="FF9900"/>
                </a:solidFill>
                <a:latin typeface="Josefin Sans"/>
                <a:ea typeface="Josefin Sans"/>
                <a:cs typeface="Josefin Sans"/>
                <a:sym typeface="Josefin Sans"/>
              </a:rPr>
              <a:t>‹#›</a:t>
            </a:fld>
            <a:endParaRPr sz="1100" b="1">
              <a:solidFill>
                <a:srgbClr val="FF9900"/>
              </a:solidFill>
              <a:latin typeface="Josefin Sans"/>
              <a:ea typeface="Josefin Sans"/>
              <a:cs typeface="Josefin Sans"/>
              <a:sym typeface="Josefin Sa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3">
  <p:cSld name="TITLE_ONLY_1_1_1">
    <p:spTree>
      <p:nvGrpSpPr>
        <p:cNvPr id="1" name="Shape 268"/>
        <p:cNvGrpSpPr/>
        <p:nvPr/>
      </p:nvGrpSpPr>
      <p:grpSpPr>
        <a:xfrm>
          <a:off x="0" y="0"/>
          <a:ext cx="0" cy="0"/>
          <a:chOff x="0" y="0"/>
          <a:chExt cx="0" cy="0"/>
        </a:xfrm>
      </p:grpSpPr>
      <p:sp>
        <p:nvSpPr>
          <p:cNvPr id="269" name="Google Shape;269;p30"/>
          <p:cNvSpPr txBox="1">
            <a:spLocks noGrp="1"/>
          </p:cNvSpPr>
          <p:nvPr>
            <p:ph type="subTitle" idx="1"/>
          </p:nvPr>
        </p:nvSpPr>
        <p:spPr>
          <a:xfrm>
            <a:off x="6017775" y="2566200"/>
            <a:ext cx="2422200" cy="1055100"/>
          </a:xfrm>
          <a:prstGeom prst="rect">
            <a:avLst/>
          </a:prstGeom>
          <a:solidFill>
            <a:schemeClr val="lt1"/>
          </a:solidFill>
          <a:ln>
            <a:noFill/>
          </a:ln>
        </p:spPr>
        <p:txBody>
          <a:bodyPr spcFirstLastPara="1" wrap="square" lIns="91425" tIns="0" rIns="91425" bIns="91425" anchor="t" anchorCtr="0">
            <a:noAutofit/>
          </a:bodyPr>
          <a:lstStyle>
            <a:lvl1pPr lvl="0" rtl="0">
              <a:lnSpc>
                <a:spcPct val="100000"/>
              </a:lnSpc>
              <a:spcBef>
                <a:spcPts val="0"/>
              </a:spcBef>
              <a:spcAft>
                <a:spcPts val="0"/>
              </a:spcAft>
              <a:buClr>
                <a:schemeClr val="dk1"/>
              </a:buClr>
              <a:buSzPts val="1400"/>
              <a:buFont typeface="Josefin Sans"/>
              <a:buNone/>
              <a:defRPr>
                <a:solidFill>
                  <a:schemeClr val="dk1"/>
                </a:solidFill>
                <a:latin typeface="Josefin Sans Medium"/>
                <a:ea typeface="Josefin Sans Medium"/>
                <a:cs typeface="Josefin Sans Medium"/>
                <a:sym typeface="Josefin Sans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70" name="Google Shape;270;p30"/>
          <p:cNvSpPr txBox="1">
            <a:spLocks noGrp="1"/>
          </p:cNvSpPr>
          <p:nvPr>
            <p:ph type="title"/>
          </p:nvPr>
        </p:nvSpPr>
        <p:spPr>
          <a:xfrm>
            <a:off x="915200" y="752095"/>
            <a:ext cx="2810100" cy="675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9900"/>
              </a:buClr>
              <a:buSzPts val="2800"/>
              <a:buFont typeface="Josefin Sans"/>
              <a:buNone/>
              <a:defRPr b="1">
                <a:solidFill>
                  <a:srgbClr val="FF9900"/>
                </a:solidFill>
                <a:latin typeface="Josefin Sans"/>
                <a:ea typeface="Josefin Sans"/>
                <a:cs typeface="Josefin Sans"/>
                <a:sym typeface="Josefin Sans"/>
              </a:defRPr>
            </a:lvl1pPr>
            <a:lvl2pPr lvl="1" algn="r" rtl="0">
              <a:spcBef>
                <a:spcPts val="0"/>
              </a:spcBef>
              <a:spcAft>
                <a:spcPts val="0"/>
              </a:spcAft>
              <a:buClr>
                <a:srgbClr val="FF9900"/>
              </a:buClr>
              <a:buSzPts val="2800"/>
              <a:buNone/>
              <a:defRPr>
                <a:solidFill>
                  <a:srgbClr val="FF9900"/>
                </a:solidFill>
              </a:defRPr>
            </a:lvl2pPr>
            <a:lvl3pPr lvl="2" algn="r" rtl="0">
              <a:spcBef>
                <a:spcPts val="0"/>
              </a:spcBef>
              <a:spcAft>
                <a:spcPts val="0"/>
              </a:spcAft>
              <a:buClr>
                <a:srgbClr val="FF9900"/>
              </a:buClr>
              <a:buSzPts val="2800"/>
              <a:buNone/>
              <a:defRPr>
                <a:solidFill>
                  <a:srgbClr val="FF9900"/>
                </a:solidFill>
              </a:defRPr>
            </a:lvl3pPr>
            <a:lvl4pPr lvl="3" algn="r" rtl="0">
              <a:spcBef>
                <a:spcPts val="0"/>
              </a:spcBef>
              <a:spcAft>
                <a:spcPts val="0"/>
              </a:spcAft>
              <a:buClr>
                <a:srgbClr val="FF9900"/>
              </a:buClr>
              <a:buSzPts val="2800"/>
              <a:buNone/>
              <a:defRPr>
                <a:solidFill>
                  <a:srgbClr val="FF9900"/>
                </a:solidFill>
              </a:defRPr>
            </a:lvl4pPr>
            <a:lvl5pPr lvl="4" algn="r" rtl="0">
              <a:spcBef>
                <a:spcPts val="0"/>
              </a:spcBef>
              <a:spcAft>
                <a:spcPts val="0"/>
              </a:spcAft>
              <a:buClr>
                <a:srgbClr val="FF9900"/>
              </a:buClr>
              <a:buSzPts val="2800"/>
              <a:buNone/>
              <a:defRPr>
                <a:solidFill>
                  <a:srgbClr val="FF9900"/>
                </a:solidFill>
              </a:defRPr>
            </a:lvl5pPr>
            <a:lvl6pPr lvl="5" algn="r" rtl="0">
              <a:spcBef>
                <a:spcPts val="0"/>
              </a:spcBef>
              <a:spcAft>
                <a:spcPts val="0"/>
              </a:spcAft>
              <a:buClr>
                <a:srgbClr val="FF9900"/>
              </a:buClr>
              <a:buSzPts val="2800"/>
              <a:buNone/>
              <a:defRPr>
                <a:solidFill>
                  <a:srgbClr val="FF9900"/>
                </a:solidFill>
              </a:defRPr>
            </a:lvl6pPr>
            <a:lvl7pPr lvl="6" algn="r" rtl="0">
              <a:spcBef>
                <a:spcPts val="0"/>
              </a:spcBef>
              <a:spcAft>
                <a:spcPts val="0"/>
              </a:spcAft>
              <a:buClr>
                <a:srgbClr val="FF9900"/>
              </a:buClr>
              <a:buSzPts val="2800"/>
              <a:buNone/>
              <a:defRPr>
                <a:solidFill>
                  <a:srgbClr val="FF9900"/>
                </a:solidFill>
              </a:defRPr>
            </a:lvl7pPr>
            <a:lvl8pPr lvl="7" algn="r" rtl="0">
              <a:spcBef>
                <a:spcPts val="0"/>
              </a:spcBef>
              <a:spcAft>
                <a:spcPts val="0"/>
              </a:spcAft>
              <a:buClr>
                <a:srgbClr val="FF9900"/>
              </a:buClr>
              <a:buSzPts val="2800"/>
              <a:buNone/>
              <a:defRPr>
                <a:solidFill>
                  <a:srgbClr val="FF9900"/>
                </a:solidFill>
              </a:defRPr>
            </a:lvl8pPr>
            <a:lvl9pPr lvl="8" algn="r" rtl="0">
              <a:spcBef>
                <a:spcPts val="0"/>
              </a:spcBef>
              <a:spcAft>
                <a:spcPts val="0"/>
              </a:spcAft>
              <a:buClr>
                <a:srgbClr val="FF9900"/>
              </a:buClr>
              <a:buSzPts val="2800"/>
              <a:buNone/>
              <a:defRPr>
                <a:solidFill>
                  <a:srgbClr val="FF9900"/>
                </a:solidFill>
              </a:defRPr>
            </a:lvl9pPr>
          </a:lstStyle>
          <a:p>
            <a:endParaRPr/>
          </a:p>
        </p:txBody>
      </p:sp>
      <p:cxnSp>
        <p:nvCxnSpPr>
          <p:cNvPr id="271" name="Google Shape;271;p30"/>
          <p:cNvCxnSpPr/>
          <p:nvPr/>
        </p:nvCxnSpPr>
        <p:spPr>
          <a:xfrm>
            <a:off x="6481100" y="4609950"/>
            <a:ext cx="2544000" cy="0"/>
          </a:xfrm>
          <a:prstGeom prst="straightConnector1">
            <a:avLst/>
          </a:prstGeom>
          <a:noFill/>
          <a:ln w="9525" cap="flat" cmpd="sng">
            <a:solidFill>
              <a:srgbClr val="FF9900"/>
            </a:solidFill>
            <a:prstDash val="solid"/>
            <a:round/>
            <a:headEnd type="none" w="med" len="med"/>
            <a:tailEnd type="none" w="med" len="med"/>
          </a:ln>
        </p:spPr>
      </p:cxnSp>
      <p:sp>
        <p:nvSpPr>
          <p:cNvPr id="272" name="Google Shape;272;p30"/>
          <p:cNvSpPr txBox="1"/>
          <p:nvPr/>
        </p:nvSpPr>
        <p:spPr>
          <a:xfrm>
            <a:off x="8439900" y="4609950"/>
            <a:ext cx="5853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1100" b="1">
                <a:solidFill>
                  <a:srgbClr val="FF9900"/>
                </a:solidFill>
                <a:latin typeface="Josefin Sans"/>
                <a:ea typeface="Josefin Sans"/>
                <a:cs typeface="Josefin Sans"/>
                <a:sym typeface="Josefin Sans"/>
              </a:rPr>
              <a:t>‹#›</a:t>
            </a:fld>
            <a:endParaRPr sz="1100" b="1">
              <a:solidFill>
                <a:srgbClr val="FF9900"/>
              </a:solidFill>
              <a:latin typeface="Josefin Sans"/>
              <a:ea typeface="Josefin Sans"/>
              <a:cs typeface="Josefin Sans"/>
              <a:sym typeface="Josefin San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6">
  <p:cSld name="TITLE_ONLY_1_1_1_1">
    <p:spTree>
      <p:nvGrpSpPr>
        <p:cNvPr id="1" name="Shape 273"/>
        <p:cNvGrpSpPr/>
        <p:nvPr/>
      </p:nvGrpSpPr>
      <p:grpSpPr>
        <a:xfrm>
          <a:off x="0" y="0"/>
          <a:ext cx="0" cy="0"/>
          <a:chOff x="0" y="0"/>
          <a:chExt cx="0" cy="0"/>
        </a:xfrm>
      </p:grpSpPr>
      <p:sp>
        <p:nvSpPr>
          <p:cNvPr id="274" name="Google Shape;274;p31"/>
          <p:cNvSpPr txBox="1">
            <a:spLocks noGrp="1"/>
          </p:cNvSpPr>
          <p:nvPr>
            <p:ph type="title"/>
          </p:nvPr>
        </p:nvSpPr>
        <p:spPr>
          <a:xfrm>
            <a:off x="915200" y="752095"/>
            <a:ext cx="2810100" cy="675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9900"/>
              </a:buClr>
              <a:buSzPts val="2800"/>
              <a:buFont typeface="Josefin Sans"/>
              <a:buNone/>
              <a:defRPr b="1">
                <a:solidFill>
                  <a:srgbClr val="FF9900"/>
                </a:solidFill>
                <a:latin typeface="Josefin Sans"/>
                <a:ea typeface="Josefin Sans"/>
                <a:cs typeface="Josefin Sans"/>
                <a:sym typeface="Josefin Sans"/>
              </a:defRPr>
            </a:lvl1pPr>
            <a:lvl2pPr lvl="1" algn="r" rtl="0">
              <a:spcBef>
                <a:spcPts val="0"/>
              </a:spcBef>
              <a:spcAft>
                <a:spcPts val="0"/>
              </a:spcAft>
              <a:buClr>
                <a:srgbClr val="FF9900"/>
              </a:buClr>
              <a:buSzPts val="2800"/>
              <a:buNone/>
              <a:defRPr>
                <a:solidFill>
                  <a:srgbClr val="FF9900"/>
                </a:solidFill>
              </a:defRPr>
            </a:lvl2pPr>
            <a:lvl3pPr lvl="2" algn="r" rtl="0">
              <a:spcBef>
                <a:spcPts val="0"/>
              </a:spcBef>
              <a:spcAft>
                <a:spcPts val="0"/>
              </a:spcAft>
              <a:buClr>
                <a:srgbClr val="FF9900"/>
              </a:buClr>
              <a:buSzPts val="2800"/>
              <a:buNone/>
              <a:defRPr>
                <a:solidFill>
                  <a:srgbClr val="FF9900"/>
                </a:solidFill>
              </a:defRPr>
            </a:lvl3pPr>
            <a:lvl4pPr lvl="3" algn="r" rtl="0">
              <a:spcBef>
                <a:spcPts val="0"/>
              </a:spcBef>
              <a:spcAft>
                <a:spcPts val="0"/>
              </a:spcAft>
              <a:buClr>
                <a:srgbClr val="FF9900"/>
              </a:buClr>
              <a:buSzPts val="2800"/>
              <a:buNone/>
              <a:defRPr>
                <a:solidFill>
                  <a:srgbClr val="FF9900"/>
                </a:solidFill>
              </a:defRPr>
            </a:lvl4pPr>
            <a:lvl5pPr lvl="4" algn="r" rtl="0">
              <a:spcBef>
                <a:spcPts val="0"/>
              </a:spcBef>
              <a:spcAft>
                <a:spcPts val="0"/>
              </a:spcAft>
              <a:buClr>
                <a:srgbClr val="FF9900"/>
              </a:buClr>
              <a:buSzPts val="2800"/>
              <a:buNone/>
              <a:defRPr>
                <a:solidFill>
                  <a:srgbClr val="FF9900"/>
                </a:solidFill>
              </a:defRPr>
            </a:lvl5pPr>
            <a:lvl6pPr lvl="5" algn="r" rtl="0">
              <a:spcBef>
                <a:spcPts val="0"/>
              </a:spcBef>
              <a:spcAft>
                <a:spcPts val="0"/>
              </a:spcAft>
              <a:buClr>
                <a:srgbClr val="FF9900"/>
              </a:buClr>
              <a:buSzPts val="2800"/>
              <a:buNone/>
              <a:defRPr>
                <a:solidFill>
                  <a:srgbClr val="FF9900"/>
                </a:solidFill>
              </a:defRPr>
            </a:lvl6pPr>
            <a:lvl7pPr lvl="6" algn="r" rtl="0">
              <a:spcBef>
                <a:spcPts val="0"/>
              </a:spcBef>
              <a:spcAft>
                <a:spcPts val="0"/>
              </a:spcAft>
              <a:buClr>
                <a:srgbClr val="FF9900"/>
              </a:buClr>
              <a:buSzPts val="2800"/>
              <a:buNone/>
              <a:defRPr>
                <a:solidFill>
                  <a:srgbClr val="FF9900"/>
                </a:solidFill>
              </a:defRPr>
            </a:lvl7pPr>
            <a:lvl8pPr lvl="7" algn="r" rtl="0">
              <a:spcBef>
                <a:spcPts val="0"/>
              </a:spcBef>
              <a:spcAft>
                <a:spcPts val="0"/>
              </a:spcAft>
              <a:buClr>
                <a:srgbClr val="FF9900"/>
              </a:buClr>
              <a:buSzPts val="2800"/>
              <a:buNone/>
              <a:defRPr>
                <a:solidFill>
                  <a:srgbClr val="FF9900"/>
                </a:solidFill>
              </a:defRPr>
            </a:lvl8pPr>
            <a:lvl9pPr lvl="8" algn="r" rtl="0">
              <a:spcBef>
                <a:spcPts val="0"/>
              </a:spcBef>
              <a:spcAft>
                <a:spcPts val="0"/>
              </a:spcAft>
              <a:buClr>
                <a:srgbClr val="FF9900"/>
              </a:buClr>
              <a:buSzPts val="2800"/>
              <a:buNone/>
              <a:defRPr>
                <a:solidFill>
                  <a:srgbClr val="FF9900"/>
                </a:solidFill>
              </a:defRPr>
            </a:lvl9pPr>
          </a:lstStyle>
          <a:p>
            <a:endParaRPr/>
          </a:p>
        </p:txBody>
      </p:sp>
      <p:sp>
        <p:nvSpPr>
          <p:cNvPr id="275" name="Google Shape;275;p31"/>
          <p:cNvSpPr txBox="1">
            <a:spLocks noGrp="1"/>
          </p:cNvSpPr>
          <p:nvPr>
            <p:ph type="subTitle" idx="1"/>
          </p:nvPr>
        </p:nvSpPr>
        <p:spPr>
          <a:xfrm>
            <a:off x="3129400" y="2566200"/>
            <a:ext cx="2422200" cy="1055100"/>
          </a:xfrm>
          <a:prstGeom prst="rect">
            <a:avLst/>
          </a:prstGeom>
          <a:solidFill>
            <a:schemeClr val="lt1"/>
          </a:solidFill>
          <a:ln>
            <a:noFill/>
          </a:ln>
        </p:spPr>
        <p:txBody>
          <a:bodyPr spcFirstLastPara="1" wrap="square" lIns="91425" tIns="0" rIns="91425" bIns="91425" anchor="t" anchorCtr="0">
            <a:noAutofit/>
          </a:bodyPr>
          <a:lstStyle>
            <a:lvl1pPr lvl="0" rtl="0">
              <a:lnSpc>
                <a:spcPct val="100000"/>
              </a:lnSpc>
              <a:spcBef>
                <a:spcPts val="0"/>
              </a:spcBef>
              <a:spcAft>
                <a:spcPts val="0"/>
              </a:spcAft>
              <a:buClr>
                <a:schemeClr val="dk1"/>
              </a:buClr>
              <a:buSzPts val="1400"/>
              <a:buFont typeface="Josefin Sans"/>
              <a:buNone/>
              <a:defRPr>
                <a:solidFill>
                  <a:schemeClr val="dk1"/>
                </a:solidFill>
                <a:latin typeface="Josefin Sans Medium"/>
                <a:ea typeface="Josefin Sans Medium"/>
                <a:cs typeface="Josefin Sans Medium"/>
                <a:sym typeface="Josefin Sans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276" name="Google Shape;276;p31"/>
          <p:cNvCxnSpPr/>
          <p:nvPr/>
        </p:nvCxnSpPr>
        <p:spPr>
          <a:xfrm>
            <a:off x="6481100" y="4609950"/>
            <a:ext cx="2544000" cy="0"/>
          </a:xfrm>
          <a:prstGeom prst="straightConnector1">
            <a:avLst/>
          </a:prstGeom>
          <a:noFill/>
          <a:ln w="9525" cap="flat" cmpd="sng">
            <a:solidFill>
              <a:srgbClr val="FF9900"/>
            </a:solidFill>
            <a:prstDash val="solid"/>
            <a:round/>
            <a:headEnd type="none" w="med" len="med"/>
            <a:tailEnd type="none" w="med" len="med"/>
          </a:ln>
        </p:spPr>
      </p:cxnSp>
      <p:sp>
        <p:nvSpPr>
          <p:cNvPr id="277" name="Google Shape;277;p31"/>
          <p:cNvSpPr txBox="1"/>
          <p:nvPr/>
        </p:nvSpPr>
        <p:spPr>
          <a:xfrm>
            <a:off x="8439900" y="4609950"/>
            <a:ext cx="5853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1100" b="1">
                <a:solidFill>
                  <a:srgbClr val="FF9900"/>
                </a:solidFill>
                <a:latin typeface="Josefin Sans"/>
                <a:ea typeface="Josefin Sans"/>
                <a:cs typeface="Josefin Sans"/>
                <a:sym typeface="Josefin Sans"/>
              </a:rPr>
              <a:t>‹#›</a:t>
            </a:fld>
            <a:endParaRPr sz="1100" b="1">
              <a:solidFill>
                <a:srgbClr val="FF9900"/>
              </a:solidFill>
              <a:latin typeface="Josefin Sans"/>
              <a:ea typeface="Josefin Sans"/>
              <a:cs typeface="Josefin Sans"/>
              <a:sym typeface="Josefi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subTitle" idx="1"/>
          </p:nvPr>
        </p:nvSpPr>
        <p:spPr>
          <a:xfrm>
            <a:off x="811600" y="1312075"/>
            <a:ext cx="7628100" cy="3296400"/>
          </a:xfrm>
          <a:prstGeom prst="rect">
            <a:avLst/>
          </a:prstGeom>
          <a:noFill/>
          <a:ln>
            <a:noFill/>
          </a:ln>
        </p:spPr>
        <p:txBody>
          <a:bodyPr spcFirstLastPara="1" wrap="square" lIns="91425" tIns="0" rIns="91425" bIns="91425" anchor="t" anchorCtr="0">
            <a:noAutofit/>
          </a:bodyPr>
          <a:lstStyle>
            <a:lvl1pPr lvl="0" rtl="0">
              <a:spcBef>
                <a:spcPts val="0"/>
              </a:spcBef>
              <a:spcAft>
                <a:spcPts val="0"/>
              </a:spcAft>
              <a:buClr>
                <a:srgbClr val="FF9900"/>
              </a:buClr>
              <a:buSzPts val="1200"/>
              <a:buFont typeface="Josefin Sans"/>
              <a:buAutoNum type="arabicPeriod"/>
              <a:defRPr>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rgbClr val="434343"/>
              </a:buClr>
              <a:buSzPts val="1200"/>
              <a:buFont typeface="Roboto Condensed Light"/>
              <a:buAutoNum type="alphaLcPeriod"/>
              <a:defRPr/>
            </a:lvl2pPr>
            <a:lvl3pPr lvl="2" rtl="0">
              <a:lnSpc>
                <a:spcPct val="100000"/>
              </a:lnSpc>
              <a:spcBef>
                <a:spcPts val="0"/>
              </a:spcBef>
              <a:spcAft>
                <a:spcPts val="0"/>
              </a:spcAft>
              <a:buClr>
                <a:srgbClr val="434343"/>
              </a:buClr>
              <a:buSzPts val="1200"/>
              <a:buFont typeface="Roboto Condensed Light"/>
              <a:buAutoNum type="romanLcPeriod"/>
              <a:defRPr/>
            </a:lvl3pPr>
            <a:lvl4pPr lvl="3" rtl="0">
              <a:lnSpc>
                <a:spcPct val="100000"/>
              </a:lnSpc>
              <a:spcBef>
                <a:spcPts val="0"/>
              </a:spcBef>
              <a:spcAft>
                <a:spcPts val="0"/>
              </a:spcAft>
              <a:buClr>
                <a:srgbClr val="434343"/>
              </a:buClr>
              <a:buSzPts val="1200"/>
              <a:buFont typeface="Roboto Condensed Light"/>
              <a:buAutoNum type="arabicPeriod"/>
              <a:defRPr/>
            </a:lvl4pPr>
            <a:lvl5pPr lvl="4" rtl="0">
              <a:lnSpc>
                <a:spcPct val="100000"/>
              </a:lnSpc>
              <a:spcBef>
                <a:spcPts val="0"/>
              </a:spcBef>
              <a:spcAft>
                <a:spcPts val="0"/>
              </a:spcAft>
              <a:buClr>
                <a:srgbClr val="434343"/>
              </a:buClr>
              <a:buSzPts val="1200"/>
              <a:buFont typeface="Roboto Condensed Light"/>
              <a:buAutoNum type="alphaLcPeriod"/>
              <a:defRPr/>
            </a:lvl5pPr>
            <a:lvl6pPr lvl="5" rtl="0">
              <a:lnSpc>
                <a:spcPct val="100000"/>
              </a:lnSpc>
              <a:spcBef>
                <a:spcPts val="0"/>
              </a:spcBef>
              <a:spcAft>
                <a:spcPts val="0"/>
              </a:spcAft>
              <a:buClr>
                <a:srgbClr val="434343"/>
              </a:buClr>
              <a:buSzPts val="1200"/>
              <a:buFont typeface="Roboto Condensed Light"/>
              <a:buAutoNum type="romanLcPeriod"/>
              <a:defRPr/>
            </a:lvl6pPr>
            <a:lvl7pPr lvl="6" rtl="0">
              <a:lnSpc>
                <a:spcPct val="100000"/>
              </a:lnSpc>
              <a:spcBef>
                <a:spcPts val="0"/>
              </a:spcBef>
              <a:spcAft>
                <a:spcPts val="0"/>
              </a:spcAft>
              <a:buClr>
                <a:srgbClr val="434343"/>
              </a:buClr>
              <a:buSzPts val="1200"/>
              <a:buFont typeface="Roboto Condensed Light"/>
              <a:buAutoNum type="arabicPeriod"/>
              <a:defRPr/>
            </a:lvl7pPr>
            <a:lvl8pPr lvl="7" rtl="0">
              <a:lnSpc>
                <a:spcPct val="100000"/>
              </a:lnSpc>
              <a:spcBef>
                <a:spcPts val="0"/>
              </a:spcBef>
              <a:spcAft>
                <a:spcPts val="0"/>
              </a:spcAft>
              <a:buClr>
                <a:srgbClr val="434343"/>
              </a:buClr>
              <a:buSzPts val="1200"/>
              <a:buFont typeface="Roboto Condensed Light"/>
              <a:buAutoNum type="alphaLcPeriod"/>
              <a:defRPr/>
            </a:lvl8pPr>
            <a:lvl9pPr lvl="8" rtl="0">
              <a:lnSpc>
                <a:spcPct val="100000"/>
              </a:lnSpc>
              <a:spcBef>
                <a:spcPts val="0"/>
              </a:spcBef>
              <a:spcAft>
                <a:spcPts val="0"/>
              </a:spcAft>
              <a:buClr>
                <a:srgbClr val="434343"/>
              </a:buClr>
              <a:buSzPts val="1200"/>
              <a:buFont typeface="Roboto Condensed Light"/>
              <a:buAutoNum type="romanLcPeriod"/>
              <a:defRPr/>
            </a:lvl9pPr>
          </a:lstStyle>
          <a:p>
            <a:endParaRPr/>
          </a:p>
        </p:txBody>
      </p:sp>
      <p:sp>
        <p:nvSpPr>
          <p:cNvPr id="22" name="Google Shape;22;p4"/>
          <p:cNvSpPr txBox="1">
            <a:spLocks noGrp="1"/>
          </p:cNvSpPr>
          <p:nvPr>
            <p:ph type="title"/>
          </p:nvPr>
        </p:nvSpPr>
        <p:spPr>
          <a:xfrm>
            <a:off x="1470900" y="476534"/>
            <a:ext cx="6202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Josefin Sans"/>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23" name="Google Shape;23;p4"/>
          <p:cNvCxnSpPr/>
          <p:nvPr/>
        </p:nvCxnSpPr>
        <p:spPr>
          <a:xfrm>
            <a:off x="6481100" y="4609950"/>
            <a:ext cx="2544000" cy="0"/>
          </a:xfrm>
          <a:prstGeom prst="straightConnector1">
            <a:avLst/>
          </a:prstGeom>
          <a:noFill/>
          <a:ln w="9525" cap="flat" cmpd="sng">
            <a:solidFill>
              <a:srgbClr val="FF9900"/>
            </a:solidFill>
            <a:prstDash val="solid"/>
            <a:round/>
            <a:headEnd type="none" w="med" len="med"/>
            <a:tailEnd type="none" w="med" len="med"/>
          </a:ln>
        </p:spPr>
      </p:cxnSp>
      <p:sp>
        <p:nvSpPr>
          <p:cNvPr id="24" name="Google Shape;24;p4"/>
          <p:cNvSpPr txBox="1"/>
          <p:nvPr/>
        </p:nvSpPr>
        <p:spPr>
          <a:xfrm>
            <a:off x="8439900" y="4609950"/>
            <a:ext cx="5853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1100" b="1">
                <a:solidFill>
                  <a:srgbClr val="FF9900"/>
                </a:solidFill>
                <a:latin typeface="Josefin Sans"/>
                <a:ea typeface="Josefin Sans"/>
                <a:cs typeface="Josefin Sans"/>
                <a:sym typeface="Josefin Sans"/>
              </a:rPr>
              <a:t>‹#›</a:t>
            </a:fld>
            <a:endParaRPr sz="1100" b="1">
              <a:solidFill>
                <a:srgbClr val="FF9900"/>
              </a:solidFill>
              <a:latin typeface="Josefin Sans"/>
              <a:ea typeface="Josefin Sans"/>
              <a:cs typeface="Josefin Sans"/>
              <a:sym typeface="Josefin San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4">
  <p:cSld name="TITLE_ONLY_1_2">
    <p:spTree>
      <p:nvGrpSpPr>
        <p:cNvPr id="1" name="Shape 278"/>
        <p:cNvGrpSpPr/>
        <p:nvPr/>
      </p:nvGrpSpPr>
      <p:grpSpPr>
        <a:xfrm>
          <a:off x="0" y="0"/>
          <a:ext cx="0" cy="0"/>
          <a:chOff x="0" y="0"/>
          <a:chExt cx="0" cy="0"/>
        </a:xfrm>
      </p:grpSpPr>
      <p:sp>
        <p:nvSpPr>
          <p:cNvPr id="279" name="Google Shape;279;p32"/>
          <p:cNvSpPr txBox="1">
            <a:spLocks noGrp="1"/>
          </p:cNvSpPr>
          <p:nvPr>
            <p:ph type="title"/>
          </p:nvPr>
        </p:nvSpPr>
        <p:spPr>
          <a:xfrm>
            <a:off x="5289800" y="752100"/>
            <a:ext cx="2810100" cy="1873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Font typeface="Josefin Sans"/>
              <a:buNone/>
              <a:defRPr b="1">
                <a:latin typeface="Josefin Sans"/>
                <a:ea typeface="Josefin Sans"/>
                <a:cs typeface="Josefin Sans"/>
                <a:sym typeface="Josefin Sans"/>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280" name="Google Shape;280;p32"/>
          <p:cNvSpPr txBox="1">
            <a:spLocks noGrp="1"/>
          </p:cNvSpPr>
          <p:nvPr>
            <p:ph type="subTitle" idx="1"/>
          </p:nvPr>
        </p:nvSpPr>
        <p:spPr>
          <a:xfrm>
            <a:off x="5781275" y="2763700"/>
            <a:ext cx="2318700" cy="1090500"/>
          </a:xfrm>
          <a:prstGeom prst="rect">
            <a:avLst/>
          </a:prstGeom>
          <a:solidFill>
            <a:schemeClr val="lt1"/>
          </a:solidFill>
          <a:ln>
            <a:noFill/>
          </a:ln>
        </p:spPr>
        <p:txBody>
          <a:bodyPr spcFirstLastPara="1" wrap="square" lIns="91425" tIns="91425" rIns="91425" bIns="0" anchor="t" anchorCtr="0">
            <a:noAutofit/>
          </a:bodyPr>
          <a:lstStyle>
            <a:lvl1pPr lvl="0" algn="r" rtl="0">
              <a:lnSpc>
                <a:spcPct val="100000"/>
              </a:lnSpc>
              <a:spcBef>
                <a:spcPts val="0"/>
              </a:spcBef>
              <a:spcAft>
                <a:spcPts val="0"/>
              </a:spcAft>
              <a:buClr>
                <a:schemeClr val="dk2"/>
              </a:buClr>
              <a:buSzPts val="1600"/>
              <a:buFont typeface="Josefin Sans"/>
              <a:buNone/>
              <a:defRPr sz="1400">
                <a:solidFill>
                  <a:schemeClr val="dk1"/>
                </a:solidFill>
                <a:latin typeface="Josefin Sans"/>
                <a:ea typeface="Josefin Sans"/>
                <a:cs typeface="Josefin Sans"/>
                <a:sym typeface="Josefin Sans"/>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cxnSp>
        <p:nvCxnSpPr>
          <p:cNvPr id="281" name="Google Shape;281;p32"/>
          <p:cNvCxnSpPr/>
          <p:nvPr/>
        </p:nvCxnSpPr>
        <p:spPr>
          <a:xfrm>
            <a:off x="8288525" y="915600"/>
            <a:ext cx="1800" cy="1581000"/>
          </a:xfrm>
          <a:prstGeom prst="straightConnector1">
            <a:avLst/>
          </a:prstGeom>
          <a:noFill/>
          <a:ln w="76200" cap="flat" cmpd="sng">
            <a:solidFill>
              <a:srgbClr val="38761D"/>
            </a:solidFill>
            <a:prstDash val="solid"/>
            <a:round/>
            <a:headEnd type="none" w="med" len="med"/>
            <a:tailEnd type="none" w="med" len="med"/>
          </a:ln>
        </p:spPr>
      </p:cxnSp>
      <p:cxnSp>
        <p:nvCxnSpPr>
          <p:cNvPr id="282" name="Google Shape;282;p32"/>
          <p:cNvCxnSpPr/>
          <p:nvPr/>
        </p:nvCxnSpPr>
        <p:spPr>
          <a:xfrm>
            <a:off x="6481100" y="4609950"/>
            <a:ext cx="2544000" cy="0"/>
          </a:xfrm>
          <a:prstGeom prst="straightConnector1">
            <a:avLst/>
          </a:prstGeom>
          <a:noFill/>
          <a:ln w="9525" cap="flat" cmpd="sng">
            <a:solidFill>
              <a:srgbClr val="FF9900"/>
            </a:solidFill>
            <a:prstDash val="solid"/>
            <a:round/>
            <a:headEnd type="none" w="med" len="med"/>
            <a:tailEnd type="none" w="med" len="med"/>
          </a:ln>
        </p:spPr>
      </p:cxnSp>
      <p:sp>
        <p:nvSpPr>
          <p:cNvPr id="283" name="Google Shape;283;p32"/>
          <p:cNvSpPr txBox="1"/>
          <p:nvPr/>
        </p:nvSpPr>
        <p:spPr>
          <a:xfrm>
            <a:off x="8439900" y="4609950"/>
            <a:ext cx="5853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1100" b="1">
                <a:solidFill>
                  <a:srgbClr val="FF9900"/>
                </a:solidFill>
                <a:latin typeface="Josefin Sans"/>
                <a:ea typeface="Josefin Sans"/>
                <a:cs typeface="Josefin Sans"/>
                <a:sym typeface="Josefin Sans"/>
              </a:rPr>
              <a:t>‹#›</a:t>
            </a:fld>
            <a:endParaRPr sz="1100" b="1">
              <a:solidFill>
                <a:srgbClr val="FF9900"/>
              </a:solidFill>
              <a:latin typeface="Josefin Sans"/>
              <a:ea typeface="Josefin Sans"/>
              <a:cs typeface="Josefin Sans"/>
              <a:sym typeface="Josefin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7">
  <p:cSld name="CUSTOM_7_1">
    <p:spTree>
      <p:nvGrpSpPr>
        <p:cNvPr id="1" name="Shape 292"/>
        <p:cNvGrpSpPr/>
        <p:nvPr/>
      </p:nvGrpSpPr>
      <p:grpSpPr>
        <a:xfrm>
          <a:off x="0" y="0"/>
          <a:ext cx="0" cy="0"/>
          <a:chOff x="0" y="0"/>
          <a:chExt cx="0" cy="0"/>
        </a:xfrm>
      </p:grpSpPr>
      <p:sp>
        <p:nvSpPr>
          <p:cNvPr id="293" name="Google Shape;293;p34"/>
          <p:cNvSpPr txBox="1">
            <a:spLocks noGrp="1"/>
          </p:cNvSpPr>
          <p:nvPr>
            <p:ph type="subTitle" idx="1"/>
          </p:nvPr>
        </p:nvSpPr>
        <p:spPr>
          <a:xfrm>
            <a:off x="1018525" y="1457300"/>
            <a:ext cx="6834600" cy="2446200"/>
          </a:xfrm>
          <a:prstGeom prst="rect">
            <a:avLst/>
          </a:prstGeom>
          <a:noFill/>
          <a:ln>
            <a:noFill/>
          </a:ln>
        </p:spPr>
        <p:txBody>
          <a:bodyPr spcFirstLastPara="1" wrap="square" lIns="91425" tIns="182875" rIns="91425" bIns="0" anchor="t" anchorCtr="0">
            <a:noAutofit/>
          </a:bodyPr>
          <a:lstStyle>
            <a:lvl1pPr lvl="0" rtl="0">
              <a:lnSpc>
                <a:spcPct val="100000"/>
              </a:lnSpc>
              <a:spcBef>
                <a:spcPts val="0"/>
              </a:spcBef>
              <a:spcAft>
                <a:spcPts val="0"/>
              </a:spcAft>
              <a:buClr>
                <a:schemeClr val="dk1"/>
              </a:buClr>
              <a:buSzPts val="1400"/>
              <a:buChar char="●"/>
              <a:defRPr sz="13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Char char="○"/>
              <a:defRPr>
                <a:solidFill>
                  <a:schemeClr val="dk1"/>
                </a:solidFill>
              </a:defRPr>
            </a:lvl2pPr>
            <a:lvl3pPr lvl="2" rtl="0">
              <a:lnSpc>
                <a:spcPct val="100000"/>
              </a:lnSpc>
              <a:spcBef>
                <a:spcPts val="0"/>
              </a:spcBef>
              <a:spcAft>
                <a:spcPts val="0"/>
              </a:spcAft>
              <a:buClr>
                <a:schemeClr val="dk1"/>
              </a:buClr>
              <a:buSzPts val="1400"/>
              <a:buChar char="■"/>
              <a:defRPr>
                <a:solidFill>
                  <a:schemeClr val="dk1"/>
                </a:solidFill>
              </a:defRPr>
            </a:lvl3pPr>
            <a:lvl4pPr lvl="3" rtl="0">
              <a:lnSpc>
                <a:spcPct val="100000"/>
              </a:lnSpc>
              <a:spcBef>
                <a:spcPts val="0"/>
              </a:spcBef>
              <a:spcAft>
                <a:spcPts val="0"/>
              </a:spcAft>
              <a:buClr>
                <a:schemeClr val="dk1"/>
              </a:buClr>
              <a:buSzPts val="1400"/>
              <a:buChar char="●"/>
              <a:defRPr>
                <a:solidFill>
                  <a:schemeClr val="dk1"/>
                </a:solidFill>
              </a:defRPr>
            </a:lvl4pPr>
            <a:lvl5pPr lvl="4" rtl="0">
              <a:lnSpc>
                <a:spcPct val="100000"/>
              </a:lnSpc>
              <a:spcBef>
                <a:spcPts val="0"/>
              </a:spcBef>
              <a:spcAft>
                <a:spcPts val="0"/>
              </a:spcAft>
              <a:buClr>
                <a:schemeClr val="dk1"/>
              </a:buClr>
              <a:buSzPts val="1400"/>
              <a:buChar char="○"/>
              <a:defRPr>
                <a:solidFill>
                  <a:schemeClr val="dk1"/>
                </a:solidFill>
              </a:defRPr>
            </a:lvl5pPr>
            <a:lvl6pPr lvl="5" rtl="0">
              <a:lnSpc>
                <a:spcPct val="100000"/>
              </a:lnSpc>
              <a:spcBef>
                <a:spcPts val="0"/>
              </a:spcBef>
              <a:spcAft>
                <a:spcPts val="0"/>
              </a:spcAft>
              <a:buClr>
                <a:schemeClr val="dk1"/>
              </a:buClr>
              <a:buSzPts val="1400"/>
              <a:buChar char="■"/>
              <a:defRPr>
                <a:solidFill>
                  <a:schemeClr val="dk1"/>
                </a:solidFill>
              </a:defRPr>
            </a:lvl6pPr>
            <a:lvl7pPr lvl="6" rtl="0">
              <a:lnSpc>
                <a:spcPct val="100000"/>
              </a:lnSpc>
              <a:spcBef>
                <a:spcPts val="0"/>
              </a:spcBef>
              <a:spcAft>
                <a:spcPts val="0"/>
              </a:spcAft>
              <a:buClr>
                <a:schemeClr val="dk1"/>
              </a:buClr>
              <a:buSzPts val="1400"/>
              <a:buChar char="●"/>
              <a:defRPr>
                <a:solidFill>
                  <a:schemeClr val="dk1"/>
                </a:solidFill>
              </a:defRPr>
            </a:lvl7pPr>
            <a:lvl8pPr lvl="7" rtl="0">
              <a:lnSpc>
                <a:spcPct val="100000"/>
              </a:lnSpc>
              <a:spcBef>
                <a:spcPts val="0"/>
              </a:spcBef>
              <a:spcAft>
                <a:spcPts val="0"/>
              </a:spcAft>
              <a:buClr>
                <a:schemeClr val="dk1"/>
              </a:buClr>
              <a:buSzPts val="1400"/>
              <a:buChar char="○"/>
              <a:defRPr>
                <a:solidFill>
                  <a:schemeClr val="dk1"/>
                </a:solidFill>
              </a:defRPr>
            </a:lvl8pPr>
            <a:lvl9pPr lvl="8" rtl="0">
              <a:lnSpc>
                <a:spcPct val="100000"/>
              </a:lnSpc>
              <a:spcBef>
                <a:spcPts val="0"/>
              </a:spcBef>
              <a:spcAft>
                <a:spcPts val="0"/>
              </a:spcAft>
              <a:buClr>
                <a:schemeClr val="dk1"/>
              </a:buClr>
              <a:buSzPts val="1400"/>
              <a:buChar char="■"/>
              <a:defRPr>
                <a:solidFill>
                  <a:schemeClr val="dk1"/>
                </a:solidFill>
              </a:defRPr>
            </a:lvl9pPr>
          </a:lstStyle>
          <a:p>
            <a:endParaRPr/>
          </a:p>
        </p:txBody>
      </p:sp>
      <p:sp>
        <p:nvSpPr>
          <p:cNvPr id="294" name="Google Shape;294;p34"/>
          <p:cNvSpPr txBox="1">
            <a:spLocks noGrp="1"/>
          </p:cNvSpPr>
          <p:nvPr>
            <p:ph type="title"/>
          </p:nvPr>
        </p:nvSpPr>
        <p:spPr>
          <a:xfrm>
            <a:off x="713225" y="476525"/>
            <a:ext cx="696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Josefin Sans"/>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295" name="Google Shape;295;p34"/>
          <p:cNvCxnSpPr/>
          <p:nvPr/>
        </p:nvCxnSpPr>
        <p:spPr>
          <a:xfrm>
            <a:off x="6481100" y="4609950"/>
            <a:ext cx="2544000" cy="0"/>
          </a:xfrm>
          <a:prstGeom prst="straightConnector1">
            <a:avLst/>
          </a:prstGeom>
          <a:noFill/>
          <a:ln w="9525" cap="flat" cmpd="sng">
            <a:solidFill>
              <a:srgbClr val="FF9900"/>
            </a:solidFill>
            <a:prstDash val="solid"/>
            <a:round/>
            <a:headEnd type="none" w="med" len="med"/>
            <a:tailEnd type="none" w="med" len="med"/>
          </a:ln>
        </p:spPr>
      </p:cxnSp>
      <p:sp>
        <p:nvSpPr>
          <p:cNvPr id="296" name="Google Shape;296;p34"/>
          <p:cNvSpPr txBox="1"/>
          <p:nvPr/>
        </p:nvSpPr>
        <p:spPr>
          <a:xfrm>
            <a:off x="8439900" y="4609950"/>
            <a:ext cx="5853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1100" b="1">
                <a:solidFill>
                  <a:srgbClr val="FF9900"/>
                </a:solidFill>
                <a:latin typeface="Josefin Sans"/>
                <a:ea typeface="Josefin Sans"/>
                <a:cs typeface="Josefin Sans"/>
                <a:sym typeface="Josefin Sans"/>
              </a:rPr>
              <a:t>‹#›</a:t>
            </a:fld>
            <a:endParaRPr sz="1100" b="1">
              <a:solidFill>
                <a:srgbClr val="FF9900"/>
              </a:solidFill>
              <a:latin typeface="Josefin Sans"/>
              <a:ea typeface="Josefin Sans"/>
              <a:cs typeface="Josefin Sans"/>
              <a:sym typeface="Josefin San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CUSTOM_4">
    <p:spTree>
      <p:nvGrpSpPr>
        <p:cNvPr id="1" name="Shape 297"/>
        <p:cNvGrpSpPr/>
        <p:nvPr/>
      </p:nvGrpSpPr>
      <p:grpSpPr>
        <a:xfrm>
          <a:off x="0" y="0"/>
          <a:ext cx="0" cy="0"/>
          <a:chOff x="0" y="0"/>
          <a:chExt cx="0" cy="0"/>
        </a:xfrm>
      </p:grpSpPr>
      <p:sp>
        <p:nvSpPr>
          <p:cNvPr id="298" name="Google Shape;298;p35"/>
          <p:cNvSpPr txBox="1">
            <a:spLocks noGrp="1"/>
          </p:cNvSpPr>
          <p:nvPr>
            <p:ph type="ctrTitle"/>
          </p:nvPr>
        </p:nvSpPr>
        <p:spPr>
          <a:xfrm>
            <a:off x="713225" y="1157263"/>
            <a:ext cx="5414400" cy="705300"/>
          </a:xfrm>
          <a:prstGeom prst="rect">
            <a:avLst/>
          </a:prstGeom>
        </p:spPr>
        <p:txBody>
          <a:bodyPr spcFirstLastPara="1" wrap="square" lIns="91425" tIns="79200" rIns="91425" bIns="91425" anchor="b" anchorCtr="0">
            <a:noAutofit/>
          </a:bodyPr>
          <a:lstStyle>
            <a:lvl1pPr lvl="0" rtl="0">
              <a:spcBef>
                <a:spcPts val="0"/>
              </a:spcBef>
              <a:spcAft>
                <a:spcPts val="0"/>
              </a:spcAft>
              <a:buSzPts val="5200"/>
              <a:buNone/>
              <a:defRPr sz="52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299" name="Google Shape;299;p35"/>
          <p:cNvSpPr txBox="1">
            <a:spLocks noGrp="1"/>
          </p:cNvSpPr>
          <p:nvPr>
            <p:ph type="subTitle" idx="1"/>
          </p:nvPr>
        </p:nvSpPr>
        <p:spPr>
          <a:xfrm>
            <a:off x="719750" y="2053877"/>
            <a:ext cx="3309300" cy="1273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2"/>
              </a:buClr>
              <a:buSzPts val="2800"/>
              <a:buNone/>
              <a:defRPr sz="1600">
                <a:solidFill>
                  <a:schemeClr val="dk2"/>
                </a:solidFill>
                <a:latin typeface="Josefin Sans"/>
                <a:ea typeface="Josefin Sans"/>
                <a:cs typeface="Josefin Sans"/>
                <a:sym typeface="Josefin Sans"/>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cxnSp>
        <p:nvCxnSpPr>
          <p:cNvPr id="300" name="Google Shape;300;p35"/>
          <p:cNvCxnSpPr/>
          <p:nvPr/>
        </p:nvCxnSpPr>
        <p:spPr>
          <a:xfrm>
            <a:off x="542275" y="758250"/>
            <a:ext cx="0" cy="2970900"/>
          </a:xfrm>
          <a:prstGeom prst="straightConnector1">
            <a:avLst/>
          </a:prstGeom>
          <a:noFill/>
          <a:ln w="114300" cap="flat" cmpd="sng">
            <a:solidFill>
              <a:srgbClr val="38761D"/>
            </a:solidFill>
            <a:prstDash val="solid"/>
            <a:round/>
            <a:headEnd type="none" w="med" len="med"/>
            <a:tailEnd type="none" w="med" len="med"/>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301"/>
        <p:cNvGrpSpPr/>
        <p:nvPr/>
      </p:nvGrpSpPr>
      <p:grpSpPr>
        <a:xfrm>
          <a:off x="0" y="0"/>
          <a:ext cx="0" cy="0"/>
          <a:chOff x="0" y="0"/>
          <a:chExt cx="0" cy="0"/>
        </a:xfrm>
      </p:grpSpPr>
      <p:sp>
        <p:nvSpPr>
          <p:cNvPr id="302" name="Google Shape;302;p36"/>
          <p:cNvSpPr/>
          <p:nvPr/>
        </p:nvSpPr>
        <p:spPr>
          <a:xfrm>
            <a:off x="6481100" y="-39600"/>
            <a:ext cx="2701200" cy="2537400"/>
          </a:xfrm>
          <a:prstGeom prst="rect">
            <a:avLst/>
          </a:prstGeom>
          <a:no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D0000"/>
              </a:solidFill>
            </a:endParaRPr>
          </a:p>
        </p:txBody>
      </p:sp>
      <p:cxnSp>
        <p:nvCxnSpPr>
          <p:cNvPr id="303" name="Google Shape;303;p36"/>
          <p:cNvCxnSpPr/>
          <p:nvPr/>
        </p:nvCxnSpPr>
        <p:spPr>
          <a:xfrm>
            <a:off x="525225" y="441500"/>
            <a:ext cx="0" cy="2710500"/>
          </a:xfrm>
          <a:prstGeom prst="straightConnector1">
            <a:avLst/>
          </a:prstGeom>
          <a:noFill/>
          <a:ln w="76200" cap="flat" cmpd="sng">
            <a:solidFill>
              <a:srgbClr val="38761D"/>
            </a:solidFill>
            <a:prstDash val="solid"/>
            <a:round/>
            <a:headEnd type="none" w="med" len="med"/>
            <a:tailEnd type="none" w="med" len="med"/>
          </a:ln>
        </p:spPr>
      </p:cxnSp>
      <p:cxnSp>
        <p:nvCxnSpPr>
          <p:cNvPr id="304" name="Google Shape;304;p36"/>
          <p:cNvCxnSpPr/>
          <p:nvPr/>
        </p:nvCxnSpPr>
        <p:spPr>
          <a:xfrm>
            <a:off x="6481100" y="4609950"/>
            <a:ext cx="2544000" cy="0"/>
          </a:xfrm>
          <a:prstGeom prst="straightConnector1">
            <a:avLst/>
          </a:prstGeom>
          <a:noFill/>
          <a:ln w="9525" cap="flat" cmpd="sng">
            <a:solidFill>
              <a:srgbClr val="FF9900"/>
            </a:solidFill>
            <a:prstDash val="solid"/>
            <a:round/>
            <a:headEnd type="none" w="med" len="med"/>
            <a:tailEnd type="none" w="med" len="med"/>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305"/>
        <p:cNvGrpSpPr/>
        <p:nvPr/>
      </p:nvGrpSpPr>
      <p:grpSpPr>
        <a:xfrm>
          <a:off x="0" y="0"/>
          <a:ext cx="0" cy="0"/>
          <a:chOff x="0" y="0"/>
          <a:chExt cx="0" cy="0"/>
        </a:xfrm>
      </p:grpSpPr>
      <p:sp>
        <p:nvSpPr>
          <p:cNvPr id="306" name="Google Shape;306;p37"/>
          <p:cNvSpPr/>
          <p:nvPr/>
        </p:nvSpPr>
        <p:spPr>
          <a:xfrm>
            <a:off x="-159275" y="1563300"/>
            <a:ext cx="1591500" cy="3962100"/>
          </a:xfrm>
          <a:prstGeom prst="rect">
            <a:avLst/>
          </a:prstGeom>
          <a:no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D0000"/>
              </a:solidFill>
            </a:endParaRPr>
          </a:p>
        </p:txBody>
      </p:sp>
      <p:cxnSp>
        <p:nvCxnSpPr>
          <p:cNvPr id="307" name="Google Shape;307;p37"/>
          <p:cNvCxnSpPr/>
          <p:nvPr/>
        </p:nvCxnSpPr>
        <p:spPr>
          <a:xfrm rot="10800000">
            <a:off x="986725" y="1327650"/>
            <a:ext cx="445500" cy="0"/>
          </a:xfrm>
          <a:prstGeom prst="straightConnector1">
            <a:avLst/>
          </a:prstGeom>
          <a:noFill/>
          <a:ln w="76200" cap="flat" cmpd="sng">
            <a:solidFill>
              <a:srgbClr val="38761D"/>
            </a:solidFill>
            <a:prstDash val="solid"/>
            <a:round/>
            <a:headEnd type="none" w="med" len="med"/>
            <a:tailEnd type="none" w="med" len="med"/>
          </a:ln>
        </p:spPr>
      </p:cxnSp>
      <p:cxnSp>
        <p:nvCxnSpPr>
          <p:cNvPr id="308" name="Google Shape;308;p37"/>
          <p:cNvCxnSpPr/>
          <p:nvPr/>
        </p:nvCxnSpPr>
        <p:spPr>
          <a:xfrm>
            <a:off x="6481100" y="4609950"/>
            <a:ext cx="2544000" cy="0"/>
          </a:xfrm>
          <a:prstGeom prst="straightConnector1">
            <a:avLst/>
          </a:prstGeom>
          <a:noFill/>
          <a:ln w="9525" cap="flat" cmpd="sng">
            <a:solidFill>
              <a:srgbClr val="FF9900"/>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subTitle" idx="1"/>
          </p:nvPr>
        </p:nvSpPr>
        <p:spPr>
          <a:xfrm>
            <a:off x="2206925" y="3042799"/>
            <a:ext cx="2263500" cy="828900"/>
          </a:xfrm>
          <a:prstGeom prst="rect">
            <a:avLst/>
          </a:prstGeom>
          <a:noFill/>
          <a:ln>
            <a:noFill/>
          </a:ln>
        </p:spPr>
        <p:txBody>
          <a:bodyPr spcFirstLastPara="1" wrap="square" lIns="91425" tIns="91425" rIns="91425" bIns="0" anchor="t" anchorCtr="0">
            <a:noAutofit/>
          </a:bodyPr>
          <a:lstStyle>
            <a:lvl1pPr lvl="0" rtl="0">
              <a:lnSpc>
                <a:spcPct val="100000"/>
              </a:lnSpc>
              <a:spcBef>
                <a:spcPts val="0"/>
              </a:spcBef>
              <a:spcAft>
                <a:spcPts val="0"/>
              </a:spcAft>
              <a:buClr>
                <a:schemeClr val="dk1"/>
              </a:buClr>
              <a:buSzPts val="1600"/>
              <a:buFont typeface="Josefin Sans Light"/>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7" name="Google Shape;27;p5"/>
          <p:cNvSpPr txBox="1">
            <a:spLocks noGrp="1"/>
          </p:cNvSpPr>
          <p:nvPr>
            <p:ph type="subTitle" idx="2"/>
          </p:nvPr>
        </p:nvSpPr>
        <p:spPr>
          <a:xfrm>
            <a:off x="5045075" y="3042799"/>
            <a:ext cx="2263500" cy="828900"/>
          </a:xfrm>
          <a:prstGeom prst="rect">
            <a:avLst/>
          </a:prstGeom>
          <a:noFill/>
          <a:ln>
            <a:noFill/>
          </a:ln>
        </p:spPr>
        <p:txBody>
          <a:bodyPr spcFirstLastPara="1" wrap="square" lIns="91425" tIns="91425" rIns="91425" bIns="0" anchor="t" anchorCtr="0">
            <a:noAutofit/>
          </a:bodyPr>
          <a:lstStyle>
            <a:lvl1pPr lvl="0" rtl="0">
              <a:lnSpc>
                <a:spcPct val="100000"/>
              </a:lnSpc>
              <a:spcBef>
                <a:spcPts val="0"/>
              </a:spcBef>
              <a:spcAft>
                <a:spcPts val="0"/>
              </a:spcAft>
              <a:buClr>
                <a:schemeClr val="dk1"/>
              </a:buClr>
              <a:buSzPts val="1600"/>
              <a:buFont typeface="Josefin Sans Light"/>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8" name="Google Shape;28;p5"/>
          <p:cNvSpPr txBox="1">
            <a:spLocks noGrp="1"/>
          </p:cNvSpPr>
          <p:nvPr>
            <p:ph type="subTitle" idx="3"/>
          </p:nvPr>
        </p:nvSpPr>
        <p:spPr>
          <a:xfrm>
            <a:off x="2206913" y="2478641"/>
            <a:ext cx="2263500" cy="3936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rgbClr val="FF9900"/>
              </a:buClr>
              <a:buSzPts val="1500"/>
              <a:buFont typeface="Josefin Sans SemiBold"/>
              <a:buNone/>
              <a:defRPr sz="1800">
                <a:solidFill>
                  <a:srgbClr val="FF9900"/>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rgbClr val="FF9900"/>
              </a:buClr>
              <a:buSzPts val="1500"/>
              <a:buFont typeface="Josefin Sans SemiBold"/>
              <a:buNone/>
              <a:defRPr sz="1500">
                <a:solidFill>
                  <a:srgbClr val="FF9900"/>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rgbClr val="FF9900"/>
              </a:buClr>
              <a:buSzPts val="1500"/>
              <a:buFont typeface="Josefin Sans SemiBold"/>
              <a:buNone/>
              <a:defRPr sz="1500">
                <a:solidFill>
                  <a:srgbClr val="FF9900"/>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rgbClr val="FF9900"/>
              </a:buClr>
              <a:buSzPts val="1500"/>
              <a:buFont typeface="Josefin Sans SemiBold"/>
              <a:buNone/>
              <a:defRPr sz="1500">
                <a:solidFill>
                  <a:srgbClr val="FF9900"/>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rgbClr val="FF9900"/>
              </a:buClr>
              <a:buSzPts val="1500"/>
              <a:buFont typeface="Josefin Sans SemiBold"/>
              <a:buNone/>
              <a:defRPr sz="1500">
                <a:solidFill>
                  <a:srgbClr val="FF9900"/>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rgbClr val="FF9900"/>
              </a:buClr>
              <a:buSzPts val="1500"/>
              <a:buFont typeface="Josefin Sans SemiBold"/>
              <a:buNone/>
              <a:defRPr sz="1500">
                <a:solidFill>
                  <a:srgbClr val="FF9900"/>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rgbClr val="FF9900"/>
              </a:buClr>
              <a:buSzPts val="1500"/>
              <a:buFont typeface="Josefin Sans SemiBold"/>
              <a:buNone/>
              <a:defRPr sz="1500">
                <a:solidFill>
                  <a:srgbClr val="FF9900"/>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rgbClr val="FF9900"/>
              </a:buClr>
              <a:buSzPts val="1500"/>
              <a:buFont typeface="Josefin Sans SemiBold"/>
              <a:buNone/>
              <a:defRPr sz="1500">
                <a:solidFill>
                  <a:srgbClr val="FF9900"/>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rgbClr val="FF9900"/>
              </a:buClr>
              <a:buSzPts val="1500"/>
              <a:buFont typeface="Josefin Sans SemiBold"/>
              <a:buNone/>
              <a:defRPr sz="1500">
                <a:solidFill>
                  <a:srgbClr val="FF9900"/>
                </a:solidFill>
                <a:latin typeface="Josefin Sans SemiBold"/>
                <a:ea typeface="Josefin Sans SemiBold"/>
                <a:cs typeface="Josefin Sans SemiBold"/>
                <a:sym typeface="Josefin Sans SemiBold"/>
              </a:defRPr>
            </a:lvl9pPr>
          </a:lstStyle>
          <a:p>
            <a:endParaRPr/>
          </a:p>
        </p:txBody>
      </p:sp>
      <p:sp>
        <p:nvSpPr>
          <p:cNvPr id="29" name="Google Shape;29;p5"/>
          <p:cNvSpPr txBox="1">
            <a:spLocks noGrp="1"/>
          </p:cNvSpPr>
          <p:nvPr>
            <p:ph type="subTitle" idx="4"/>
          </p:nvPr>
        </p:nvSpPr>
        <p:spPr>
          <a:xfrm>
            <a:off x="5045063" y="2478641"/>
            <a:ext cx="2263500" cy="3936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rgbClr val="FF9900"/>
              </a:buClr>
              <a:buSzPts val="1500"/>
              <a:buFont typeface="Josefin Sans SemiBold"/>
              <a:buNone/>
              <a:defRPr sz="1800">
                <a:solidFill>
                  <a:srgbClr val="FF9900"/>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rgbClr val="FF9900"/>
              </a:buClr>
              <a:buSzPts val="1500"/>
              <a:buFont typeface="Josefin Sans SemiBold"/>
              <a:buNone/>
              <a:defRPr sz="1500">
                <a:solidFill>
                  <a:srgbClr val="FF9900"/>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rgbClr val="FF9900"/>
              </a:buClr>
              <a:buSzPts val="1500"/>
              <a:buFont typeface="Josefin Sans SemiBold"/>
              <a:buNone/>
              <a:defRPr sz="1500">
                <a:solidFill>
                  <a:srgbClr val="FF9900"/>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rgbClr val="FF9900"/>
              </a:buClr>
              <a:buSzPts val="1500"/>
              <a:buFont typeface="Josefin Sans SemiBold"/>
              <a:buNone/>
              <a:defRPr sz="1500">
                <a:solidFill>
                  <a:srgbClr val="FF9900"/>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rgbClr val="FF9900"/>
              </a:buClr>
              <a:buSzPts val="1500"/>
              <a:buFont typeface="Josefin Sans SemiBold"/>
              <a:buNone/>
              <a:defRPr sz="1500">
                <a:solidFill>
                  <a:srgbClr val="FF9900"/>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rgbClr val="FF9900"/>
              </a:buClr>
              <a:buSzPts val="1500"/>
              <a:buFont typeface="Josefin Sans SemiBold"/>
              <a:buNone/>
              <a:defRPr sz="1500">
                <a:solidFill>
                  <a:srgbClr val="FF9900"/>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rgbClr val="FF9900"/>
              </a:buClr>
              <a:buSzPts val="1500"/>
              <a:buFont typeface="Josefin Sans SemiBold"/>
              <a:buNone/>
              <a:defRPr sz="1500">
                <a:solidFill>
                  <a:srgbClr val="FF9900"/>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rgbClr val="FF9900"/>
              </a:buClr>
              <a:buSzPts val="1500"/>
              <a:buFont typeface="Josefin Sans SemiBold"/>
              <a:buNone/>
              <a:defRPr sz="1500">
                <a:solidFill>
                  <a:srgbClr val="FF9900"/>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rgbClr val="FF9900"/>
              </a:buClr>
              <a:buSzPts val="1500"/>
              <a:buFont typeface="Josefin Sans SemiBold"/>
              <a:buNone/>
              <a:defRPr sz="1500">
                <a:solidFill>
                  <a:srgbClr val="FF9900"/>
                </a:solidFill>
                <a:latin typeface="Josefin Sans SemiBold"/>
                <a:ea typeface="Josefin Sans SemiBold"/>
                <a:cs typeface="Josefin Sans SemiBold"/>
                <a:sym typeface="Josefin Sans SemiBold"/>
              </a:defRPr>
            </a:lvl9pPr>
          </a:lstStyle>
          <a:p>
            <a:endParaRPr/>
          </a:p>
        </p:txBody>
      </p:sp>
      <p:sp>
        <p:nvSpPr>
          <p:cNvPr id="30" name="Google Shape;30;p5"/>
          <p:cNvSpPr txBox="1">
            <a:spLocks noGrp="1"/>
          </p:cNvSpPr>
          <p:nvPr>
            <p:ph type="title"/>
          </p:nvPr>
        </p:nvSpPr>
        <p:spPr>
          <a:xfrm>
            <a:off x="146725" y="4789139"/>
            <a:ext cx="3027300" cy="229200"/>
          </a:xfrm>
          <a:prstGeom prst="rect">
            <a:avLst/>
          </a:prstGeom>
        </p:spPr>
        <p:txBody>
          <a:bodyPr spcFirstLastPara="1" wrap="square" lIns="91425" tIns="0" rIns="91425" bIns="0" anchor="ctr" anchorCtr="0">
            <a:noAutofit/>
          </a:bodyPr>
          <a:lstStyle>
            <a:lvl1pPr lvl="0" rtl="0">
              <a:spcBef>
                <a:spcPts val="0"/>
              </a:spcBef>
              <a:spcAft>
                <a:spcPts val="0"/>
              </a:spcAft>
              <a:buSzPts val="800"/>
              <a:buFont typeface="Josefin Sans"/>
              <a:buNone/>
              <a:defRPr sz="800" b="1">
                <a:latin typeface="Josefin Sans"/>
                <a:ea typeface="Josefin Sans"/>
                <a:cs typeface="Josefin Sans"/>
                <a:sym typeface="Josefin Sans"/>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1" name="Google Shape;31;p5"/>
          <p:cNvSpPr txBox="1">
            <a:spLocks noGrp="1"/>
          </p:cNvSpPr>
          <p:nvPr>
            <p:ph type="title" idx="5" hasCustomPrompt="1"/>
          </p:nvPr>
        </p:nvSpPr>
        <p:spPr>
          <a:xfrm>
            <a:off x="146725" y="4719850"/>
            <a:ext cx="1689000" cy="160500"/>
          </a:xfrm>
          <a:prstGeom prst="rect">
            <a:avLst/>
          </a:prstGeom>
        </p:spPr>
        <p:txBody>
          <a:bodyPr spcFirstLastPara="1" wrap="square" lIns="91425" tIns="0" rIns="91425" bIns="0" anchor="b" anchorCtr="0">
            <a:noAutofit/>
          </a:bodyPr>
          <a:lstStyle>
            <a:lvl1pPr lvl="0" rtl="0">
              <a:spcBef>
                <a:spcPts val="0"/>
              </a:spcBef>
              <a:spcAft>
                <a:spcPts val="0"/>
              </a:spcAft>
              <a:buClr>
                <a:srgbClr val="FF9900"/>
              </a:buClr>
              <a:buSzPts val="1900"/>
              <a:buFont typeface="Josefin Sans"/>
              <a:buNone/>
              <a:defRPr sz="1900" b="1">
                <a:solidFill>
                  <a:srgbClr val="FF9900"/>
                </a:solidFill>
                <a:latin typeface="Josefin Sans"/>
                <a:ea typeface="Josefin Sans"/>
                <a:cs typeface="Josefin Sans"/>
                <a:sym typeface="Josefin Sans"/>
              </a:defRPr>
            </a:lvl1pPr>
            <a:lvl2pPr lvl="1" rtl="0">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2pPr>
            <a:lvl3pPr lvl="2" rtl="0">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3pPr>
            <a:lvl4pPr lvl="3" rtl="0">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4pPr>
            <a:lvl5pPr lvl="4" rtl="0">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5pPr>
            <a:lvl6pPr lvl="5" rtl="0">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6pPr>
            <a:lvl7pPr lvl="6" rtl="0">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7pPr>
            <a:lvl8pPr lvl="7" rtl="0">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8pPr>
            <a:lvl9pPr lvl="8" rtl="0">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9pPr>
          </a:lstStyle>
          <a:p>
            <a:r>
              <a:t>xx%</a:t>
            </a:r>
          </a:p>
        </p:txBody>
      </p:sp>
      <p:cxnSp>
        <p:nvCxnSpPr>
          <p:cNvPr id="32" name="Google Shape;32;p5"/>
          <p:cNvCxnSpPr/>
          <p:nvPr/>
        </p:nvCxnSpPr>
        <p:spPr>
          <a:xfrm rot="10800000">
            <a:off x="241206" y="4608973"/>
            <a:ext cx="1209600" cy="0"/>
          </a:xfrm>
          <a:prstGeom prst="straightConnector1">
            <a:avLst/>
          </a:prstGeom>
          <a:noFill/>
          <a:ln w="9525" cap="flat" cmpd="sng">
            <a:solidFill>
              <a:srgbClr val="FF9900"/>
            </a:solidFill>
            <a:prstDash val="solid"/>
            <a:round/>
            <a:headEnd type="none" w="med" len="med"/>
            <a:tailEnd type="none" w="med" len="med"/>
          </a:ln>
        </p:spPr>
      </p:cxnSp>
      <p:sp>
        <p:nvSpPr>
          <p:cNvPr id="33" name="Google Shape;33;p5"/>
          <p:cNvSpPr txBox="1">
            <a:spLocks noGrp="1"/>
          </p:cNvSpPr>
          <p:nvPr>
            <p:ph type="title" idx="6"/>
          </p:nvPr>
        </p:nvSpPr>
        <p:spPr>
          <a:xfrm>
            <a:off x="1470900" y="476534"/>
            <a:ext cx="6202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Josefin Sans"/>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34" name="Google Shape;34;p5"/>
          <p:cNvCxnSpPr/>
          <p:nvPr/>
        </p:nvCxnSpPr>
        <p:spPr>
          <a:xfrm>
            <a:off x="6481100" y="4609950"/>
            <a:ext cx="2544000" cy="0"/>
          </a:xfrm>
          <a:prstGeom prst="straightConnector1">
            <a:avLst/>
          </a:prstGeom>
          <a:noFill/>
          <a:ln w="9525" cap="flat" cmpd="sng">
            <a:solidFill>
              <a:srgbClr val="FF9900"/>
            </a:solidFill>
            <a:prstDash val="solid"/>
            <a:round/>
            <a:headEnd type="none" w="med" len="med"/>
            <a:tailEnd type="none" w="med" len="med"/>
          </a:ln>
        </p:spPr>
      </p:cxnSp>
      <p:sp>
        <p:nvSpPr>
          <p:cNvPr id="35" name="Google Shape;35;p5"/>
          <p:cNvSpPr txBox="1"/>
          <p:nvPr/>
        </p:nvSpPr>
        <p:spPr>
          <a:xfrm>
            <a:off x="8439900" y="4609950"/>
            <a:ext cx="5853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1100" b="1">
                <a:solidFill>
                  <a:srgbClr val="FF9900"/>
                </a:solidFill>
                <a:latin typeface="Josefin Sans"/>
                <a:ea typeface="Josefin Sans"/>
                <a:cs typeface="Josefin Sans"/>
                <a:sym typeface="Josefin Sans"/>
              </a:rPr>
              <a:t>‹#›</a:t>
            </a:fld>
            <a:endParaRPr sz="1100" b="1">
              <a:solidFill>
                <a:srgbClr val="FF9900"/>
              </a:solidFill>
              <a:latin typeface="Josefin Sans"/>
              <a:ea typeface="Josefin Sans"/>
              <a:cs typeface="Josefin Sans"/>
              <a:sym typeface="Josefin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146725" y="4789139"/>
            <a:ext cx="3027300" cy="229200"/>
          </a:xfrm>
          <a:prstGeom prst="rect">
            <a:avLst/>
          </a:prstGeom>
        </p:spPr>
        <p:txBody>
          <a:bodyPr spcFirstLastPara="1" wrap="square" lIns="91425" tIns="0" rIns="91425" bIns="0" anchor="ctr" anchorCtr="0">
            <a:noAutofit/>
          </a:bodyPr>
          <a:lstStyle>
            <a:lvl1pPr lvl="0" rtl="0">
              <a:spcBef>
                <a:spcPts val="0"/>
              </a:spcBef>
              <a:spcAft>
                <a:spcPts val="0"/>
              </a:spcAft>
              <a:buSzPts val="800"/>
              <a:buFont typeface="Josefin Sans"/>
              <a:buNone/>
              <a:defRPr sz="800" b="1">
                <a:latin typeface="Josefin Sans"/>
                <a:ea typeface="Josefin Sans"/>
                <a:cs typeface="Josefin Sans"/>
                <a:sym typeface="Josefin Sans"/>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5" name="Google Shape;45;p7"/>
          <p:cNvSpPr txBox="1">
            <a:spLocks noGrp="1"/>
          </p:cNvSpPr>
          <p:nvPr>
            <p:ph type="title" idx="2" hasCustomPrompt="1"/>
          </p:nvPr>
        </p:nvSpPr>
        <p:spPr>
          <a:xfrm>
            <a:off x="146725" y="4719850"/>
            <a:ext cx="1689000" cy="160500"/>
          </a:xfrm>
          <a:prstGeom prst="rect">
            <a:avLst/>
          </a:prstGeom>
        </p:spPr>
        <p:txBody>
          <a:bodyPr spcFirstLastPara="1" wrap="square" lIns="91425" tIns="0" rIns="91425" bIns="0" anchor="b" anchorCtr="0">
            <a:noAutofit/>
          </a:bodyPr>
          <a:lstStyle>
            <a:lvl1pPr lvl="0" rtl="0">
              <a:spcBef>
                <a:spcPts val="0"/>
              </a:spcBef>
              <a:spcAft>
                <a:spcPts val="0"/>
              </a:spcAft>
              <a:buClr>
                <a:srgbClr val="FF9900"/>
              </a:buClr>
              <a:buSzPts val="1900"/>
              <a:buFont typeface="Josefin Sans"/>
              <a:buNone/>
              <a:defRPr sz="1900" b="1">
                <a:solidFill>
                  <a:srgbClr val="FF9900"/>
                </a:solidFill>
                <a:latin typeface="Josefin Sans"/>
                <a:ea typeface="Josefin Sans"/>
                <a:cs typeface="Josefin Sans"/>
                <a:sym typeface="Josefin Sans"/>
              </a:defRPr>
            </a:lvl1pPr>
            <a:lvl2pPr lvl="1"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2pPr>
            <a:lvl3pPr lvl="2"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3pPr>
            <a:lvl4pPr lvl="3"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4pPr>
            <a:lvl5pPr lvl="4"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5pPr>
            <a:lvl6pPr lvl="5"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6pPr>
            <a:lvl7pPr lvl="6"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7pPr>
            <a:lvl8pPr lvl="7"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8pPr>
            <a:lvl9pPr lvl="8"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9pPr>
          </a:lstStyle>
          <a:p>
            <a:r>
              <a:t>xx%</a:t>
            </a:r>
          </a:p>
        </p:txBody>
      </p:sp>
      <p:cxnSp>
        <p:nvCxnSpPr>
          <p:cNvPr id="46" name="Google Shape;46;p7"/>
          <p:cNvCxnSpPr/>
          <p:nvPr/>
        </p:nvCxnSpPr>
        <p:spPr>
          <a:xfrm rot="10800000">
            <a:off x="241206" y="4608973"/>
            <a:ext cx="1209600" cy="0"/>
          </a:xfrm>
          <a:prstGeom prst="straightConnector1">
            <a:avLst/>
          </a:prstGeom>
          <a:noFill/>
          <a:ln w="9525" cap="flat" cmpd="sng">
            <a:solidFill>
              <a:srgbClr val="FF9900"/>
            </a:solidFill>
            <a:prstDash val="solid"/>
            <a:round/>
            <a:headEnd type="none" w="med" len="med"/>
            <a:tailEnd type="none" w="med" len="med"/>
          </a:ln>
        </p:spPr>
      </p:cxnSp>
      <p:sp>
        <p:nvSpPr>
          <p:cNvPr id="47" name="Google Shape;47;p7"/>
          <p:cNvSpPr txBox="1">
            <a:spLocks noGrp="1"/>
          </p:cNvSpPr>
          <p:nvPr>
            <p:ph type="subTitle" idx="1"/>
          </p:nvPr>
        </p:nvSpPr>
        <p:spPr>
          <a:xfrm>
            <a:off x="1410325" y="1727250"/>
            <a:ext cx="5264700" cy="2321100"/>
          </a:xfrm>
          <a:prstGeom prst="rect">
            <a:avLst/>
          </a:prstGeom>
          <a:solidFill>
            <a:schemeClr val="lt1"/>
          </a:solidFill>
          <a:ln>
            <a:noFill/>
          </a:ln>
        </p:spPr>
        <p:txBody>
          <a:bodyPr spcFirstLastPara="1" wrap="square" lIns="91425" tIns="182875" rIns="91425" bIns="0" anchor="ctr" anchorCtr="0">
            <a:noAutofit/>
          </a:bodyPr>
          <a:lstStyle>
            <a:lvl1pPr lvl="0" rtl="0">
              <a:lnSpc>
                <a:spcPct val="100000"/>
              </a:lnSpc>
              <a:spcBef>
                <a:spcPts val="0"/>
              </a:spcBef>
              <a:spcAft>
                <a:spcPts val="0"/>
              </a:spcAft>
              <a:buClr>
                <a:schemeClr val="dk1"/>
              </a:buClr>
              <a:buSzPts val="1600"/>
              <a:buFont typeface="Josefin Sans Light"/>
              <a:buChar char="●"/>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Char char="○"/>
              <a:defRPr>
                <a:solidFill>
                  <a:schemeClr val="dk1"/>
                </a:solidFill>
              </a:defRPr>
            </a:lvl2pPr>
            <a:lvl3pPr lvl="2" rtl="0">
              <a:lnSpc>
                <a:spcPct val="100000"/>
              </a:lnSpc>
              <a:spcBef>
                <a:spcPts val="0"/>
              </a:spcBef>
              <a:spcAft>
                <a:spcPts val="0"/>
              </a:spcAft>
              <a:buClr>
                <a:schemeClr val="dk1"/>
              </a:buClr>
              <a:buSzPts val="1400"/>
              <a:buChar char="■"/>
              <a:defRPr>
                <a:solidFill>
                  <a:schemeClr val="dk1"/>
                </a:solidFill>
              </a:defRPr>
            </a:lvl3pPr>
            <a:lvl4pPr lvl="3" rtl="0">
              <a:lnSpc>
                <a:spcPct val="100000"/>
              </a:lnSpc>
              <a:spcBef>
                <a:spcPts val="0"/>
              </a:spcBef>
              <a:spcAft>
                <a:spcPts val="0"/>
              </a:spcAft>
              <a:buClr>
                <a:schemeClr val="dk1"/>
              </a:buClr>
              <a:buSzPts val="1400"/>
              <a:buChar char="●"/>
              <a:defRPr>
                <a:solidFill>
                  <a:schemeClr val="dk1"/>
                </a:solidFill>
              </a:defRPr>
            </a:lvl4pPr>
            <a:lvl5pPr lvl="4" rtl="0">
              <a:lnSpc>
                <a:spcPct val="100000"/>
              </a:lnSpc>
              <a:spcBef>
                <a:spcPts val="0"/>
              </a:spcBef>
              <a:spcAft>
                <a:spcPts val="0"/>
              </a:spcAft>
              <a:buClr>
                <a:schemeClr val="dk1"/>
              </a:buClr>
              <a:buSzPts val="1400"/>
              <a:buChar char="○"/>
              <a:defRPr>
                <a:solidFill>
                  <a:schemeClr val="dk1"/>
                </a:solidFill>
              </a:defRPr>
            </a:lvl5pPr>
            <a:lvl6pPr lvl="5" rtl="0">
              <a:lnSpc>
                <a:spcPct val="100000"/>
              </a:lnSpc>
              <a:spcBef>
                <a:spcPts val="0"/>
              </a:spcBef>
              <a:spcAft>
                <a:spcPts val="0"/>
              </a:spcAft>
              <a:buClr>
                <a:schemeClr val="dk1"/>
              </a:buClr>
              <a:buSzPts val="1400"/>
              <a:buChar char="■"/>
              <a:defRPr>
                <a:solidFill>
                  <a:schemeClr val="dk1"/>
                </a:solidFill>
              </a:defRPr>
            </a:lvl6pPr>
            <a:lvl7pPr lvl="6" rtl="0">
              <a:lnSpc>
                <a:spcPct val="100000"/>
              </a:lnSpc>
              <a:spcBef>
                <a:spcPts val="0"/>
              </a:spcBef>
              <a:spcAft>
                <a:spcPts val="0"/>
              </a:spcAft>
              <a:buClr>
                <a:schemeClr val="dk1"/>
              </a:buClr>
              <a:buSzPts val="1400"/>
              <a:buChar char="●"/>
              <a:defRPr>
                <a:solidFill>
                  <a:schemeClr val="dk1"/>
                </a:solidFill>
              </a:defRPr>
            </a:lvl7pPr>
            <a:lvl8pPr lvl="7" rtl="0">
              <a:lnSpc>
                <a:spcPct val="100000"/>
              </a:lnSpc>
              <a:spcBef>
                <a:spcPts val="0"/>
              </a:spcBef>
              <a:spcAft>
                <a:spcPts val="0"/>
              </a:spcAft>
              <a:buClr>
                <a:schemeClr val="dk1"/>
              </a:buClr>
              <a:buSzPts val="1400"/>
              <a:buChar char="○"/>
              <a:defRPr>
                <a:solidFill>
                  <a:schemeClr val="dk1"/>
                </a:solidFill>
              </a:defRPr>
            </a:lvl8pPr>
            <a:lvl9pPr lvl="8" rtl="0">
              <a:lnSpc>
                <a:spcPct val="100000"/>
              </a:lnSpc>
              <a:spcBef>
                <a:spcPts val="0"/>
              </a:spcBef>
              <a:spcAft>
                <a:spcPts val="0"/>
              </a:spcAft>
              <a:buClr>
                <a:schemeClr val="dk1"/>
              </a:buClr>
              <a:buSzPts val="1400"/>
              <a:buChar char="■"/>
              <a:defRPr>
                <a:solidFill>
                  <a:schemeClr val="dk1"/>
                </a:solidFill>
              </a:defRPr>
            </a:lvl9pPr>
          </a:lstStyle>
          <a:p>
            <a:endParaRPr/>
          </a:p>
        </p:txBody>
      </p:sp>
      <p:sp>
        <p:nvSpPr>
          <p:cNvPr id="48" name="Google Shape;48;p7"/>
          <p:cNvSpPr txBox="1">
            <a:spLocks noGrp="1"/>
          </p:cNvSpPr>
          <p:nvPr>
            <p:ph type="title" idx="3"/>
          </p:nvPr>
        </p:nvSpPr>
        <p:spPr>
          <a:xfrm>
            <a:off x="713225" y="476525"/>
            <a:ext cx="696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Josefin Sans"/>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49" name="Google Shape;49;p7"/>
          <p:cNvCxnSpPr/>
          <p:nvPr/>
        </p:nvCxnSpPr>
        <p:spPr>
          <a:xfrm>
            <a:off x="6481100" y="4609950"/>
            <a:ext cx="2544000" cy="0"/>
          </a:xfrm>
          <a:prstGeom prst="straightConnector1">
            <a:avLst/>
          </a:prstGeom>
          <a:noFill/>
          <a:ln w="9525" cap="flat" cmpd="sng">
            <a:solidFill>
              <a:srgbClr val="FF9900"/>
            </a:solidFill>
            <a:prstDash val="solid"/>
            <a:round/>
            <a:headEnd type="none" w="med" len="med"/>
            <a:tailEnd type="none" w="med" len="med"/>
          </a:ln>
        </p:spPr>
      </p:cxnSp>
      <p:sp>
        <p:nvSpPr>
          <p:cNvPr id="50" name="Google Shape;50;p7"/>
          <p:cNvSpPr txBox="1"/>
          <p:nvPr/>
        </p:nvSpPr>
        <p:spPr>
          <a:xfrm>
            <a:off x="8439900" y="4609950"/>
            <a:ext cx="5853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1100" b="1">
                <a:solidFill>
                  <a:srgbClr val="FF9900"/>
                </a:solidFill>
                <a:latin typeface="Josefin Sans"/>
                <a:ea typeface="Josefin Sans"/>
                <a:cs typeface="Josefin Sans"/>
                <a:sym typeface="Josefin Sans"/>
              </a:rPr>
              <a:t>‹#›</a:t>
            </a:fld>
            <a:endParaRPr sz="1100" b="1">
              <a:solidFill>
                <a:srgbClr val="FF9900"/>
              </a:solidFill>
              <a:latin typeface="Josefin Sans"/>
              <a:ea typeface="Josefin Sans"/>
              <a:cs typeface="Josefin Sans"/>
              <a:sym typeface="Josefin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915200" y="752100"/>
            <a:ext cx="2075700" cy="1744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9900"/>
              </a:buClr>
              <a:buSzPts val="2800"/>
              <a:buFont typeface="Josefin Sans"/>
              <a:buNone/>
              <a:defRPr b="1">
                <a:solidFill>
                  <a:srgbClr val="FF9900"/>
                </a:solidFill>
                <a:latin typeface="Josefin Sans"/>
                <a:ea typeface="Josefin Sans"/>
                <a:cs typeface="Josefin Sans"/>
                <a:sym typeface="Josefin Sans"/>
              </a:defRPr>
            </a:lvl1pPr>
            <a:lvl2pPr lvl="1" algn="r" rtl="0">
              <a:spcBef>
                <a:spcPts val="0"/>
              </a:spcBef>
              <a:spcAft>
                <a:spcPts val="0"/>
              </a:spcAft>
              <a:buClr>
                <a:srgbClr val="FF9900"/>
              </a:buClr>
              <a:buSzPts val="2800"/>
              <a:buNone/>
              <a:defRPr>
                <a:solidFill>
                  <a:srgbClr val="FF9900"/>
                </a:solidFill>
              </a:defRPr>
            </a:lvl2pPr>
            <a:lvl3pPr lvl="2" algn="r" rtl="0">
              <a:spcBef>
                <a:spcPts val="0"/>
              </a:spcBef>
              <a:spcAft>
                <a:spcPts val="0"/>
              </a:spcAft>
              <a:buClr>
                <a:srgbClr val="FF9900"/>
              </a:buClr>
              <a:buSzPts val="2800"/>
              <a:buNone/>
              <a:defRPr>
                <a:solidFill>
                  <a:srgbClr val="FF9900"/>
                </a:solidFill>
              </a:defRPr>
            </a:lvl3pPr>
            <a:lvl4pPr lvl="3" algn="r" rtl="0">
              <a:spcBef>
                <a:spcPts val="0"/>
              </a:spcBef>
              <a:spcAft>
                <a:spcPts val="0"/>
              </a:spcAft>
              <a:buClr>
                <a:srgbClr val="FF9900"/>
              </a:buClr>
              <a:buSzPts val="2800"/>
              <a:buNone/>
              <a:defRPr>
                <a:solidFill>
                  <a:srgbClr val="FF9900"/>
                </a:solidFill>
              </a:defRPr>
            </a:lvl4pPr>
            <a:lvl5pPr lvl="4" algn="r" rtl="0">
              <a:spcBef>
                <a:spcPts val="0"/>
              </a:spcBef>
              <a:spcAft>
                <a:spcPts val="0"/>
              </a:spcAft>
              <a:buClr>
                <a:srgbClr val="FF9900"/>
              </a:buClr>
              <a:buSzPts val="2800"/>
              <a:buNone/>
              <a:defRPr>
                <a:solidFill>
                  <a:srgbClr val="FF9900"/>
                </a:solidFill>
              </a:defRPr>
            </a:lvl5pPr>
            <a:lvl6pPr lvl="5" algn="r" rtl="0">
              <a:spcBef>
                <a:spcPts val="0"/>
              </a:spcBef>
              <a:spcAft>
                <a:spcPts val="0"/>
              </a:spcAft>
              <a:buClr>
                <a:srgbClr val="FF9900"/>
              </a:buClr>
              <a:buSzPts val="2800"/>
              <a:buNone/>
              <a:defRPr>
                <a:solidFill>
                  <a:srgbClr val="FF9900"/>
                </a:solidFill>
              </a:defRPr>
            </a:lvl6pPr>
            <a:lvl7pPr lvl="6" algn="r" rtl="0">
              <a:spcBef>
                <a:spcPts val="0"/>
              </a:spcBef>
              <a:spcAft>
                <a:spcPts val="0"/>
              </a:spcAft>
              <a:buClr>
                <a:srgbClr val="FF9900"/>
              </a:buClr>
              <a:buSzPts val="2800"/>
              <a:buNone/>
              <a:defRPr>
                <a:solidFill>
                  <a:srgbClr val="FF9900"/>
                </a:solidFill>
              </a:defRPr>
            </a:lvl7pPr>
            <a:lvl8pPr lvl="7" algn="r" rtl="0">
              <a:spcBef>
                <a:spcPts val="0"/>
              </a:spcBef>
              <a:spcAft>
                <a:spcPts val="0"/>
              </a:spcAft>
              <a:buClr>
                <a:srgbClr val="FF9900"/>
              </a:buClr>
              <a:buSzPts val="2800"/>
              <a:buNone/>
              <a:defRPr>
                <a:solidFill>
                  <a:srgbClr val="FF9900"/>
                </a:solidFill>
              </a:defRPr>
            </a:lvl8pPr>
            <a:lvl9pPr lvl="8" algn="r" rtl="0">
              <a:spcBef>
                <a:spcPts val="0"/>
              </a:spcBef>
              <a:spcAft>
                <a:spcPts val="0"/>
              </a:spcAft>
              <a:buClr>
                <a:srgbClr val="FF9900"/>
              </a:buClr>
              <a:buSzPts val="2800"/>
              <a:buNone/>
              <a:defRPr>
                <a:solidFill>
                  <a:srgbClr val="FF9900"/>
                </a:solidFill>
              </a:defRPr>
            </a:lvl9pPr>
          </a:lstStyle>
          <a:p>
            <a:endParaRPr/>
          </a:p>
        </p:txBody>
      </p:sp>
      <p:cxnSp>
        <p:nvCxnSpPr>
          <p:cNvPr id="71" name="Google Shape;71;p10"/>
          <p:cNvCxnSpPr/>
          <p:nvPr/>
        </p:nvCxnSpPr>
        <p:spPr>
          <a:xfrm>
            <a:off x="6481100" y="4609950"/>
            <a:ext cx="2544000" cy="0"/>
          </a:xfrm>
          <a:prstGeom prst="straightConnector1">
            <a:avLst/>
          </a:prstGeom>
          <a:noFill/>
          <a:ln w="9525" cap="flat" cmpd="sng">
            <a:solidFill>
              <a:srgbClr val="FF9900"/>
            </a:solidFill>
            <a:prstDash val="solid"/>
            <a:round/>
            <a:headEnd type="none" w="med" len="med"/>
            <a:tailEnd type="none" w="med" len="med"/>
          </a:ln>
        </p:spPr>
      </p:cxnSp>
      <p:sp>
        <p:nvSpPr>
          <p:cNvPr id="72" name="Google Shape;72;p10"/>
          <p:cNvSpPr txBox="1"/>
          <p:nvPr/>
        </p:nvSpPr>
        <p:spPr>
          <a:xfrm>
            <a:off x="8439900" y="4609950"/>
            <a:ext cx="5853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1100" b="1">
                <a:solidFill>
                  <a:srgbClr val="FF9900"/>
                </a:solidFill>
                <a:latin typeface="Josefin Sans"/>
                <a:ea typeface="Josefin Sans"/>
                <a:cs typeface="Josefin Sans"/>
                <a:sym typeface="Josefin Sans"/>
              </a:rPr>
              <a:t>‹#›</a:t>
            </a:fld>
            <a:endParaRPr sz="1100" b="1">
              <a:solidFill>
                <a:srgbClr val="FF9900"/>
              </a:solidFill>
              <a:latin typeface="Josefin Sans"/>
              <a:ea typeface="Josefin Sans"/>
              <a:cs typeface="Josefin Sans"/>
              <a:sym typeface="Josefin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a:off x="146725" y="4789139"/>
            <a:ext cx="3027300" cy="229200"/>
          </a:xfrm>
          <a:prstGeom prst="rect">
            <a:avLst/>
          </a:prstGeom>
        </p:spPr>
        <p:txBody>
          <a:bodyPr spcFirstLastPara="1" wrap="square" lIns="91425" tIns="0" rIns="91425" bIns="0" anchor="ctr" anchorCtr="0">
            <a:noAutofit/>
          </a:bodyPr>
          <a:lstStyle>
            <a:lvl1pPr lvl="0" rtl="0">
              <a:spcBef>
                <a:spcPts val="0"/>
              </a:spcBef>
              <a:spcAft>
                <a:spcPts val="0"/>
              </a:spcAft>
              <a:buSzPts val="800"/>
              <a:buFont typeface="Josefin Sans"/>
              <a:buNone/>
              <a:defRPr sz="800" b="1">
                <a:latin typeface="Josefin Sans"/>
                <a:ea typeface="Josefin Sans"/>
                <a:cs typeface="Josefin Sans"/>
                <a:sym typeface="Josefin Sans"/>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5" name="Google Shape;75;p11"/>
          <p:cNvSpPr txBox="1">
            <a:spLocks noGrp="1"/>
          </p:cNvSpPr>
          <p:nvPr>
            <p:ph type="title" idx="2" hasCustomPrompt="1"/>
          </p:nvPr>
        </p:nvSpPr>
        <p:spPr>
          <a:xfrm>
            <a:off x="146725" y="4719850"/>
            <a:ext cx="1689000" cy="160500"/>
          </a:xfrm>
          <a:prstGeom prst="rect">
            <a:avLst/>
          </a:prstGeom>
        </p:spPr>
        <p:txBody>
          <a:bodyPr spcFirstLastPara="1" wrap="square" lIns="91425" tIns="0" rIns="91425" bIns="0" anchor="b" anchorCtr="0">
            <a:noAutofit/>
          </a:bodyPr>
          <a:lstStyle>
            <a:lvl1pPr lvl="0" rtl="0">
              <a:spcBef>
                <a:spcPts val="0"/>
              </a:spcBef>
              <a:spcAft>
                <a:spcPts val="0"/>
              </a:spcAft>
              <a:buClr>
                <a:srgbClr val="FF9900"/>
              </a:buClr>
              <a:buSzPts val="1900"/>
              <a:buFont typeface="Josefin Sans"/>
              <a:buNone/>
              <a:defRPr sz="1900" b="1">
                <a:solidFill>
                  <a:srgbClr val="FF9900"/>
                </a:solidFill>
                <a:latin typeface="Josefin Sans"/>
                <a:ea typeface="Josefin Sans"/>
                <a:cs typeface="Josefin Sans"/>
                <a:sym typeface="Josefin Sans"/>
              </a:defRPr>
            </a:lvl1pPr>
            <a:lvl2pPr lvl="1"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2pPr>
            <a:lvl3pPr lvl="2"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3pPr>
            <a:lvl4pPr lvl="3"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4pPr>
            <a:lvl5pPr lvl="4"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5pPr>
            <a:lvl6pPr lvl="5"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6pPr>
            <a:lvl7pPr lvl="6"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7pPr>
            <a:lvl8pPr lvl="7"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8pPr>
            <a:lvl9pPr lvl="8"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9pPr>
          </a:lstStyle>
          <a:p>
            <a:r>
              <a:t>xx%</a:t>
            </a:r>
          </a:p>
        </p:txBody>
      </p:sp>
      <p:cxnSp>
        <p:nvCxnSpPr>
          <p:cNvPr id="76" name="Google Shape;76;p11"/>
          <p:cNvCxnSpPr/>
          <p:nvPr/>
        </p:nvCxnSpPr>
        <p:spPr>
          <a:xfrm rot="10800000">
            <a:off x="241206" y="4608973"/>
            <a:ext cx="1209600" cy="0"/>
          </a:xfrm>
          <a:prstGeom prst="straightConnector1">
            <a:avLst/>
          </a:prstGeom>
          <a:noFill/>
          <a:ln w="9525" cap="flat" cmpd="sng">
            <a:solidFill>
              <a:srgbClr val="FF9900"/>
            </a:solidFill>
            <a:prstDash val="solid"/>
            <a:round/>
            <a:headEnd type="none" w="med" len="med"/>
            <a:tailEnd type="none" w="med" len="med"/>
          </a:ln>
        </p:spPr>
      </p:cxnSp>
      <p:sp>
        <p:nvSpPr>
          <p:cNvPr id="77" name="Google Shape;77;p11"/>
          <p:cNvSpPr txBox="1">
            <a:spLocks noGrp="1"/>
          </p:cNvSpPr>
          <p:nvPr>
            <p:ph type="subTitle" idx="1"/>
          </p:nvPr>
        </p:nvSpPr>
        <p:spPr>
          <a:xfrm>
            <a:off x="1835950" y="2628600"/>
            <a:ext cx="4772100" cy="296100"/>
          </a:xfrm>
          <a:prstGeom prst="rect">
            <a:avLst/>
          </a:prstGeom>
          <a:noFill/>
          <a:ln>
            <a:noFill/>
          </a:ln>
        </p:spPr>
        <p:txBody>
          <a:bodyPr spcFirstLastPara="1" wrap="square" lIns="91425" tIns="0" rIns="91425" bIns="0" anchor="t" anchorCtr="0">
            <a:noAutofit/>
          </a:bodyPr>
          <a:lstStyle>
            <a:lvl1pPr lvl="0" rtl="0">
              <a:lnSpc>
                <a:spcPct val="100000"/>
              </a:lnSpc>
              <a:spcBef>
                <a:spcPts val="0"/>
              </a:spcBef>
              <a:spcAft>
                <a:spcPts val="0"/>
              </a:spcAft>
              <a:buClr>
                <a:schemeClr val="dk1"/>
              </a:buClr>
              <a:buSzPts val="2000"/>
              <a:buFont typeface="Josefin Sans"/>
              <a:buNone/>
              <a:defRPr sz="18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78" name="Google Shape;78;p11"/>
          <p:cNvSpPr txBox="1">
            <a:spLocks noGrp="1"/>
          </p:cNvSpPr>
          <p:nvPr>
            <p:ph type="title" idx="3" hasCustomPrompt="1"/>
          </p:nvPr>
        </p:nvSpPr>
        <p:spPr>
          <a:xfrm>
            <a:off x="1835725" y="1786800"/>
            <a:ext cx="5837100" cy="841800"/>
          </a:xfrm>
          <a:prstGeom prst="rect">
            <a:avLst/>
          </a:prstGeom>
        </p:spPr>
        <p:txBody>
          <a:bodyPr spcFirstLastPara="1" wrap="square" lIns="91425" tIns="0" rIns="91425" bIns="91425" anchor="b" anchorCtr="0">
            <a:noAutofit/>
          </a:bodyPr>
          <a:lstStyle>
            <a:lvl1pPr marL="0" marR="0" lvl="0" indent="0" algn="l" rtl="0">
              <a:lnSpc>
                <a:spcPct val="100000"/>
              </a:lnSpc>
              <a:spcBef>
                <a:spcPts val="0"/>
              </a:spcBef>
              <a:spcAft>
                <a:spcPts val="0"/>
              </a:spcAft>
              <a:buClr>
                <a:srgbClr val="FF9900"/>
              </a:buClr>
              <a:buSzPts val="3600"/>
              <a:buFont typeface="Josefin Sans"/>
              <a:buNone/>
              <a:defRPr sz="7100">
                <a:solidFill>
                  <a:srgbClr val="FF9900"/>
                </a:solidFill>
              </a:defRPr>
            </a:lvl1pPr>
            <a:lvl2pPr lvl="1" rtl="0">
              <a:spcBef>
                <a:spcPts val="0"/>
              </a:spcBef>
              <a:spcAft>
                <a:spcPts val="0"/>
              </a:spcAft>
              <a:buClr>
                <a:srgbClr val="FF9900"/>
              </a:buClr>
              <a:buSzPts val="6000"/>
              <a:buFont typeface="Josefin Sans"/>
              <a:buNone/>
              <a:defRPr sz="6000" b="1">
                <a:solidFill>
                  <a:srgbClr val="FF9900"/>
                </a:solidFill>
                <a:latin typeface="Josefin Sans"/>
                <a:ea typeface="Josefin Sans"/>
                <a:cs typeface="Josefin Sans"/>
                <a:sym typeface="Josefin Sans"/>
              </a:defRPr>
            </a:lvl2pPr>
            <a:lvl3pPr lvl="2" rtl="0">
              <a:spcBef>
                <a:spcPts val="0"/>
              </a:spcBef>
              <a:spcAft>
                <a:spcPts val="0"/>
              </a:spcAft>
              <a:buClr>
                <a:srgbClr val="FF9900"/>
              </a:buClr>
              <a:buSzPts val="6000"/>
              <a:buFont typeface="Josefin Sans"/>
              <a:buNone/>
              <a:defRPr sz="6000" b="1">
                <a:solidFill>
                  <a:srgbClr val="FF9900"/>
                </a:solidFill>
                <a:latin typeface="Josefin Sans"/>
                <a:ea typeface="Josefin Sans"/>
                <a:cs typeface="Josefin Sans"/>
                <a:sym typeface="Josefin Sans"/>
              </a:defRPr>
            </a:lvl3pPr>
            <a:lvl4pPr lvl="3" rtl="0">
              <a:spcBef>
                <a:spcPts val="0"/>
              </a:spcBef>
              <a:spcAft>
                <a:spcPts val="0"/>
              </a:spcAft>
              <a:buClr>
                <a:srgbClr val="FF9900"/>
              </a:buClr>
              <a:buSzPts val="6000"/>
              <a:buFont typeface="Josefin Sans"/>
              <a:buNone/>
              <a:defRPr sz="6000" b="1">
                <a:solidFill>
                  <a:srgbClr val="FF9900"/>
                </a:solidFill>
                <a:latin typeface="Josefin Sans"/>
                <a:ea typeface="Josefin Sans"/>
                <a:cs typeface="Josefin Sans"/>
                <a:sym typeface="Josefin Sans"/>
              </a:defRPr>
            </a:lvl4pPr>
            <a:lvl5pPr lvl="4" rtl="0">
              <a:spcBef>
                <a:spcPts val="0"/>
              </a:spcBef>
              <a:spcAft>
                <a:spcPts val="0"/>
              </a:spcAft>
              <a:buClr>
                <a:srgbClr val="FF9900"/>
              </a:buClr>
              <a:buSzPts val="6000"/>
              <a:buFont typeface="Josefin Sans"/>
              <a:buNone/>
              <a:defRPr sz="6000" b="1">
                <a:solidFill>
                  <a:srgbClr val="FF9900"/>
                </a:solidFill>
                <a:latin typeface="Josefin Sans"/>
                <a:ea typeface="Josefin Sans"/>
                <a:cs typeface="Josefin Sans"/>
                <a:sym typeface="Josefin Sans"/>
              </a:defRPr>
            </a:lvl5pPr>
            <a:lvl6pPr lvl="5" rtl="0">
              <a:spcBef>
                <a:spcPts val="0"/>
              </a:spcBef>
              <a:spcAft>
                <a:spcPts val="0"/>
              </a:spcAft>
              <a:buClr>
                <a:srgbClr val="FF9900"/>
              </a:buClr>
              <a:buSzPts val="6000"/>
              <a:buFont typeface="Josefin Sans"/>
              <a:buNone/>
              <a:defRPr sz="6000" b="1">
                <a:solidFill>
                  <a:srgbClr val="FF9900"/>
                </a:solidFill>
                <a:latin typeface="Josefin Sans"/>
                <a:ea typeface="Josefin Sans"/>
                <a:cs typeface="Josefin Sans"/>
                <a:sym typeface="Josefin Sans"/>
              </a:defRPr>
            </a:lvl6pPr>
            <a:lvl7pPr lvl="6" rtl="0">
              <a:spcBef>
                <a:spcPts val="0"/>
              </a:spcBef>
              <a:spcAft>
                <a:spcPts val="0"/>
              </a:spcAft>
              <a:buClr>
                <a:srgbClr val="FF9900"/>
              </a:buClr>
              <a:buSzPts val="6000"/>
              <a:buFont typeface="Josefin Sans"/>
              <a:buNone/>
              <a:defRPr sz="6000" b="1">
                <a:solidFill>
                  <a:srgbClr val="FF9900"/>
                </a:solidFill>
                <a:latin typeface="Josefin Sans"/>
                <a:ea typeface="Josefin Sans"/>
                <a:cs typeface="Josefin Sans"/>
                <a:sym typeface="Josefin Sans"/>
              </a:defRPr>
            </a:lvl7pPr>
            <a:lvl8pPr lvl="7" rtl="0">
              <a:spcBef>
                <a:spcPts val="0"/>
              </a:spcBef>
              <a:spcAft>
                <a:spcPts val="0"/>
              </a:spcAft>
              <a:buClr>
                <a:srgbClr val="FF9900"/>
              </a:buClr>
              <a:buSzPts val="6000"/>
              <a:buFont typeface="Josefin Sans"/>
              <a:buNone/>
              <a:defRPr sz="6000" b="1">
                <a:solidFill>
                  <a:srgbClr val="FF9900"/>
                </a:solidFill>
                <a:latin typeface="Josefin Sans"/>
                <a:ea typeface="Josefin Sans"/>
                <a:cs typeface="Josefin Sans"/>
                <a:sym typeface="Josefin Sans"/>
              </a:defRPr>
            </a:lvl8pPr>
            <a:lvl9pPr lvl="8" rtl="0">
              <a:spcBef>
                <a:spcPts val="0"/>
              </a:spcBef>
              <a:spcAft>
                <a:spcPts val="0"/>
              </a:spcAft>
              <a:buClr>
                <a:srgbClr val="FF9900"/>
              </a:buClr>
              <a:buSzPts val="6000"/>
              <a:buFont typeface="Josefin Sans"/>
              <a:buNone/>
              <a:defRPr sz="6000" b="1">
                <a:solidFill>
                  <a:srgbClr val="FF9900"/>
                </a:solidFill>
                <a:latin typeface="Josefin Sans"/>
                <a:ea typeface="Josefin Sans"/>
                <a:cs typeface="Josefin Sans"/>
                <a:sym typeface="Josefin Sans"/>
              </a:defRPr>
            </a:lvl9pPr>
          </a:lstStyle>
          <a:p>
            <a:r>
              <a:t>xx%</a:t>
            </a:r>
          </a:p>
        </p:txBody>
      </p:sp>
      <p:cxnSp>
        <p:nvCxnSpPr>
          <p:cNvPr id="79" name="Google Shape;79;p11"/>
          <p:cNvCxnSpPr/>
          <p:nvPr/>
        </p:nvCxnSpPr>
        <p:spPr>
          <a:xfrm>
            <a:off x="6481100" y="4609950"/>
            <a:ext cx="2544000" cy="0"/>
          </a:xfrm>
          <a:prstGeom prst="straightConnector1">
            <a:avLst/>
          </a:prstGeom>
          <a:noFill/>
          <a:ln w="9525" cap="flat" cmpd="sng">
            <a:solidFill>
              <a:srgbClr val="FF9900"/>
            </a:solidFill>
            <a:prstDash val="solid"/>
            <a:round/>
            <a:headEnd type="none" w="med" len="med"/>
            <a:tailEnd type="none" w="med" len="med"/>
          </a:ln>
        </p:spPr>
      </p:cxnSp>
      <p:sp>
        <p:nvSpPr>
          <p:cNvPr id="80" name="Google Shape;80;p11"/>
          <p:cNvSpPr txBox="1"/>
          <p:nvPr/>
        </p:nvSpPr>
        <p:spPr>
          <a:xfrm>
            <a:off x="8439900" y="4609950"/>
            <a:ext cx="5853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1100" b="1">
                <a:solidFill>
                  <a:srgbClr val="FF9900"/>
                </a:solidFill>
                <a:latin typeface="Josefin Sans"/>
                <a:ea typeface="Josefin Sans"/>
                <a:cs typeface="Josefin Sans"/>
                <a:sym typeface="Josefin Sans"/>
              </a:rPr>
              <a:t>‹#›</a:t>
            </a:fld>
            <a:endParaRPr sz="1100" b="1">
              <a:solidFill>
                <a:srgbClr val="FF9900"/>
              </a:solidFill>
              <a:latin typeface="Josefin Sans"/>
              <a:ea typeface="Josefin Sans"/>
              <a:cs typeface="Josefin Sans"/>
              <a:sym typeface="Josefin Sans"/>
            </a:endParaRPr>
          </a:p>
        </p:txBody>
      </p:sp>
      <p:cxnSp>
        <p:nvCxnSpPr>
          <p:cNvPr id="81" name="Google Shape;81;p11"/>
          <p:cNvCxnSpPr/>
          <p:nvPr/>
        </p:nvCxnSpPr>
        <p:spPr>
          <a:xfrm>
            <a:off x="1835950" y="1276675"/>
            <a:ext cx="2710500" cy="0"/>
          </a:xfrm>
          <a:prstGeom prst="straightConnector1">
            <a:avLst/>
          </a:prstGeom>
          <a:noFill/>
          <a:ln w="76200" cap="flat" cmpd="sng">
            <a:solidFill>
              <a:srgbClr val="38761D"/>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8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2">
    <p:spTree>
      <p:nvGrpSpPr>
        <p:cNvPr id="1" name="Shape 83"/>
        <p:cNvGrpSpPr/>
        <p:nvPr/>
      </p:nvGrpSpPr>
      <p:grpSpPr>
        <a:xfrm>
          <a:off x="0" y="0"/>
          <a:ext cx="0" cy="0"/>
          <a:chOff x="0" y="0"/>
          <a:chExt cx="0" cy="0"/>
        </a:xfrm>
      </p:grpSpPr>
      <p:cxnSp>
        <p:nvCxnSpPr>
          <p:cNvPr id="84" name="Google Shape;84;p13"/>
          <p:cNvCxnSpPr/>
          <p:nvPr/>
        </p:nvCxnSpPr>
        <p:spPr>
          <a:xfrm>
            <a:off x="-14031" y="1217264"/>
            <a:ext cx="3594900" cy="0"/>
          </a:xfrm>
          <a:prstGeom prst="straightConnector1">
            <a:avLst/>
          </a:prstGeom>
          <a:noFill/>
          <a:ln w="9525" cap="flat" cmpd="sng">
            <a:solidFill>
              <a:srgbClr val="38761D"/>
            </a:solidFill>
            <a:prstDash val="solid"/>
            <a:round/>
            <a:headEnd type="none" w="med" len="med"/>
            <a:tailEnd type="none" w="med" len="med"/>
          </a:ln>
        </p:spPr>
      </p:cxnSp>
      <p:sp>
        <p:nvSpPr>
          <p:cNvPr id="85" name="Google Shape;85;p13"/>
          <p:cNvSpPr txBox="1">
            <a:spLocks noGrp="1"/>
          </p:cNvSpPr>
          <p:nvPr>
            <p:ph type="title"/>
          </p:nvPr>
        </p:nvSpPr>
        <p:spPr>
          <a:xfrm>
            <a:off x="1697700" y="1738964"/>
            <a:ext cx="29631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Josefin Sans"/>
              <a:buNone/>
              <a:defRPr sz="1800" b="1">
                <a:latin typeface="Josefin Sans"/>
                <a:ea typeface="Josefin Sans"/>
                <a:cs typeface="Josefin Sans"/>
                <a:sym typeface="Josefin Sans"/>
              </a:defRPr>
            </a:lvl1pPr>
            <a:lvl2pPr lvl="1" rtl="0">
              <a:spcBef>
                <a:spcPts val="0"/>
              </a:spcBef>
              <a:spcAft>
                <a:spcPts val="0"/>
              </a:spcAft>
              <a:buSzPts val="2400"/>
              <a:buFont typeface="Josefin Sans"/>
              <a:buNone/>
              <a:defRPr sz="2400" b="1">
                <a:latin typeface="Josefin Sans"/>
                <a:ea typeface="Josefin Sans"/>
                <a:cs typeface="Josefin Sans"/>
                <a:sym typeface="Josefin Sans"/>
              </a:defRPr>
            </a:lvl2pPr>
            <a:lvl3pPr lvl="2" rtl="0">
              <a:spcBef>
                <a:spcPts val="0"/>
              </a:spcBef>
              <a:spcAft>
                <a:spcPts val="0"/>
              </a:spcAft>
              <a:buSzPts val="2400"/>
              <a:buFont typeface="Josefin Sans"/>
              <a:buNone/>
              <a:defRPr sz="2400" b="1">
                <a:latin typeface="Josefin Sans"/>
                <a:ea typeface="Josefin Sans"/>
                <a:cs typeface="Josefin Sans"/>
                <a:sym typeface="Josefin Sans"/>
              </a:defRPr>
            </a:lvl3pPr>
            <a:lvl4pPr lvl="3" rtl="0">
              <a:spcBef>
                <a:spcPts val="0"/>
              </a:spcBef>
              <a:spcAft>
                <a:spcPts val="0"/>
              </a:spcAft>
              <a:buSzPts val="2400"/>
              <a:buFont typeface="Josefin Sans"/>
              <a:buNone/>
              <a:defRPr sz="2400" b="1">
                <a:latin typeface="Josefin Sans"/>
                <a:ea typeface="Josefin Sans"/>
                <a:cs typeface="Josefin Sans"/>
                <a:sym typeface="Josefin Sans"/>
              </a:defRPr>
            </a:lvl4pPr>
            <a:lvl5pPr lvl="4" rtl="0">
              <a:spcBef>
                <a:spcPts val="0"/>
              </a:spcBef>
              <a:spcAft>
                <a:spcPts val="0"/>
              </a:spcAft>
              <a:buSzPts val="2400"/>
              <a:buFont typeface="Josefin Sans"/>
              <a:buNone/>
              <a:defRPr sz="2400" b="1">
                <a:latin typeface="Josefin Sans"/>
                <a:ea typeface="Josefin Sans"/>
                <a:cs typeface="Josefin Sans"/>
                <a:sym typeface="Josefin Sans"/>
              </a:defRPr>
            </a:lvl5pPr>
            <a:lvl6pPr lvl="5" rtl="0">
              <a:spcBef>
                <a:spcPts val="0"/>
              </a:spcBef>
              <a:spcAft>
                <a:spcPts val="0"/>
              </a:spcAft>
              <a:buSzPts val="2400"/>
              <a:buFont typeface="Josefin Sans"/>
              <a:buNone/>
              <a:defRPr sz="2400" b="1">
                <a:latin typeface="Josefin Sans"/>
                <a:ea typeface="Josefin Sans"/>
                <a:cs typeface="Josefin Sans"/>
                <a:sym typeface="Josefin Sans"/>
              </a:defRPr>
            </a:lvl6pPr>
            <a:lvl7pPr lvl="6" rtl="0">
              <a:spcBef>
                <a:spcPts val="0"/>
              </a:spcBef>
              <a:spcAft>
                <a:spcPts val="0"/>
              </a:spcAft>
              <a:buSzPts val="2400"/>
              <a:buFont typeface="Josefin Sans"/>
              <a:buNone/>
              <a:defRPr sz="2400" b="1">
                <a:latin typeface="Josefin Sans"/>
                <a:ea typeface="Josefin Sans"/>
                <a:cs typeface="Josefin Sans"/>
                <a:sym typeface="Josefin Sans"/>
              </a:defRPr>
            </a:lvl7pPr>
            <a:lvl8pPr lvl="7" rtl="0">
              <a:spcBef>
                <a:spcPts val="0"/>
              </a:spcBef>
              <a:spcAft>
                <a:spcPts val="0"/>
              </a:spcAft>
              <a:buSzPts val="2400"/>
              <a:buFont typeface="Josefin Sans"/>
              <a:buNone/>
              <a:defRPr sz="2400" b="1">
                <a:latin typeface="Josefin Sans"/>
                <a:ea typeface="Josefin Sans"/>
                <a:cs typeface="Josefin Sans"/>
                <a:sym typeface="Josefin Sans"/>
              </a:defRPr>
            </a:lvl8pPr>
            <a:lvl9pPr lvl="8" rtl="0">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86" name="Google Shape;86;p13">
            <a:hlinkClick r:id="rId2" action="ppaction://hlinksldjump"/>
          </p:cNvPr>
          <p:cNvSpPr txBox="1">
            <a:spLocks noGrp="1"/>
          </p:cNvSpPr>
          <p:nvPr>
            <p:ph type="title" idx="2" hasCustomPrompt="1"/>
          </p:nvPr>
        </p:nvSpPr>
        <p:spPr>
          <a:xfrm>
            <a:off x="1121625" y="1673264"/>
            <a:ext cx="576000" cy="5934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9900"/>
              </a:buClr>
              <a:buSzPts val="3000"/>
              <a:buFont typeface="Josefin Sans"/>
              <a:buNone/>
              <a:defRPr sz="3000" b="1">
                <a:solidFill>
                  <a:srgbClr val="FF9900"/>
                </a:solidFill>
                <a:latin typeface="Josefin Sans"/>
                <a:ea typeface="Josefin Sans"/>
                <a:cs typeface="Josefin Sans"/>
                <a:sym typeface="Josefin Sans"/>
              </a:defRPr>
            </a:lvl1pPr>
            <a:lvl2pPr lvl="1" rtl="0">
              <a:spcBef>
                <a:spcPts val="0"/>
              </a:spcBef>
              <a:spcAft>
                <a:spcPts val="0"/>
              </a:spcAft>
              <a:buClr>
                <a:srgbClr val="FF9900"/>
              </a:buClr>
              <a:buSzPts val="3000"/>
              <a:buFont typeface="Josefin Sans"/>
              <a:buNone/>
              <a:defRPr sz="3000" b="1">
                <a:solidFill>
                  <a:srgbClr val="FF9900"/>
                </a:solidFill>
                <a:latin typeface="Josefin Sans"/>
                <a:ea typeface="Josefin Sans"/>
                <a:cs typeface="Josefin Sans"/>
                <a:sym typeface="Josefin Sans"/>
              </a:defRPr>
            </a:lvl2pPr>
            <a:lvl3pPr lvl="2" rtl="0">
              <a:spcBef>
                <a:spcPts val="0"/>
              </a:spcBef>
              <a:spcAft>
                <a:spcPts val="0"/>
              </a:spcAft>
              <a:buClr>
                <a:srgbClr val="FF9900"/>
              </a:buClr>
              <a:buSzPts val="3000"/>
              <a:buFont typeface="Josefin Sans"/>
              <a:buNone/>
              <a:defRPr sz="3000" b="1">
                <a:solidFill>
                  <a:srgbClr val="FF9900"/>
                </a:solidFill>
                <a:latin typeface="Josefin Sans"/>
                <a:ea typeface="Josefin Sans"/>
                <a:cs typeface="Josefin Sans"/>
                <a:sym typeface="Josefin Sans"/>
              </a:defRPr>
            </a:lvl3pPr>
            <a:lvl4pPr lvl="3" rtl="0">
              <a:spcBef>
                <a:spcPts val="0"/>
              </a:spcBef>
              <a:spcAft>
                <a:spcPts val="0"/>
              </a:spcAft>
              <a:buClr>
                <a:srgbClr val="FF9900"/>
              </a:buClr>
              <a:buSzPts val="3000"/>
              <a:buFont typeface="Josefin Sans"/>
              <a:buNone/>
              <a:defRPr sz="3000" b="1">
                <a:solidFill>
                  <a:srgbClr val="FF9900"/>
                </a:solidFill>
                <a:latin typeface="Josefin Sans"/>
                <a:ea typeface="Josefin Sans"/>
                <a:cs typeface="Josefin Sans"/>
                <a:sym typeface="Josefin Sans"/>
              </a:defRPr>
            </a:lvl4pPr>
            <a:lvl5pPr lvl="4" rtl="0">
              <a:spcBef>
                <a:spcPts val="0"/>
              </a:spcBef>
              <a:spcAft>
                <a:spcPts val="0"/>
              </a:spcAft>
              <a:buClr>
                <a:srgbClr val="FF9900"/>
              </a:buClr>
              <a:buSzPts val="3000"/>
              <a:buFont typeface="Josefin Sans"/>
              <a:buNone/>
              <a:defRPr sz="3000" b="1">
                <a:solidFill>
                  <a:srgbClr val="FF9900"/>
                </a:solidFill>
                <a:latin typeface="Josefin Sans"/>
                <a:ea typeface="Josefin Sans"/>
                <a:cs typeface="Josefin Sans"/>
                <a:sym typeface="Josefin Sans"/>
              </a:defRPr>
            </a:lvl5pPr>
            <a:lvl6pPr lvl="5" rtl="0">
              <a:spcBef>
                <a:spcPts val="0"/>
              </a:spcBef>
              <a:spcAft>
                <a:spcPts val="0"/>
              </a:spcAft>
              <a:buClr>
                <a:srgbClr val="FF9900"/>
              </a:buClr>
              <a:buSzPts val="3000"/>
              <a:buFont typeface="Josefin Sans"/>
              <a:buNone/>
              <a:defRPr sz="3000" b="1">
                <a:solidFill>
                  <a:srgbClr val="FF9900"/>
                </a:solidFill>
                <a:latin typeface="Josefin Sans"/>
                <a:ea typeface="Josefin Sans"/>
                <a:cs typeface="Josefin Sans"/>
                <a:sym typeface="Josefin Sans"/>
              </a:defRPr>
            </a:lvl6pPr>
            <a:lvl7pPr lvl="6" rtl="0">
              <a:spcBef>
                <a:spcPts val="0"/>
              </a:spcBef>
              <a:spcAft>
                <a:spcPts val="0"/>
              </a:spcAft>
              <a:buClr>
                <a:srgbClr val="FF9900"/>
              </a:buClr>
              <a:buSzPts val="3000"/>
              <a:buFont typeface="Josefin Sans"/>
              <a:buNone/>
              <a:defRPr sz="3000" b="1">
                <a:solidFill>
                  <a:srgbClr val="FF9900"/>
                </a:solidFill>
                <a:latin typeface="Josefin Sans"/>
                <a:ea typeface="Josefin Sans"/>
                <a:cs typeface="Josefin Sans"/>
                <a:sym typeface="Josefin Sans"/>
              </a:defRPr>
            </a:lvl7pPr>
            <a:lvl8pPr lvl="7" rtl="0">
              <a:spcBef>
                <a:spcPts val="0"/>
              </a:spcBef>
              <a:spcAft>
                <a:spcPts val="0"/>
              </a:spcAft>
              <a:buClr>
                <a:srgbClr val="FF9900"/>
              </a:buClr>
              <a:buSzPts val="3000"/>
              <a:buFont typeface="Josefin Sans"/>
              <a:buNone/>
              <a:defRPr sz="3000" b="1">
                <a:solidFill>
                  <a:srgbClr val="FF9900"/>
                </a:solidFill>
                <a:latin typeface="Josefin Sans"/>
                <a:ea typeface="Josefin Sans"/>
                <a:cs typeface="Josefin Sans"/>
                <a:sym typeface="Josefin Sans"/>
              </a:defRPr>
            </a:lvl8pPr>
            <a:lvl9pPr lvl="8" rtl="0">
              <a:spcBef>
                <a:spcPts val="0"/>
              </a:spcBef>
              <a:spcAft>
                <a:spcPts val="0"/>
              </a:spcAft>
              <a:buClr>
                <a:srgbClr val="FF9900"/>
              </a:buClr>
              <a:buSzPts val="3000"/>
              <a:buFont typeface="Josefin Sans"/>
              <a:buNone/>
              <a:defRPr sz="3000" b="1">
                <a:solidFill>
                  <a:srgbClr val="FF9900"/>
                </a:solidFill>
                <a:latin typeface="Josefin Sans"/>
                <a:ea typeface="Josefin Sans"/>
                <a:cs typeface="Josefin Sans"/>
                <a:sym typeface="Josefin Sans"/>
              </a:defRPr>
            </a:lvl9pPr>
          </a:lstStyle>
          <a:p>
            <a:r>
              <a:t>xx%</a:t>
            </a:r>
          </a:p>
        </p:txBody>
      </p:sp>
      <p:sp>
        <p:nvSpPr>
          <p:cNvPr id="87" name="Google Shape;87;p13"/>
          <p:cNvSpPr txBox="1">
            <a:spLocks noGrp="1"/>
          </p:cNvSpPr>
          <p:nvPr>
            <p:ph type="subTitle" idx="1"/>
          </p:nvPr>
        </p:nvSpPr>
        <p:spPr>
          <a:xfrm>
            <a:off x="1697700" y="2264648"/>
            <a:ext cx="2712300" cy="645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2pPr>
            <a:lvl3pPr lvl="2"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3pPr>
            <a:lvl4pPr lvl="3"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4pPr>
            <a:lvl5pPr lvl="4"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5pPr>
            <a:lvl6pPr lvl="5"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6pPr>
            <a:lvl7pPr lvl="6"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7pPr>
            <a:lvl8pPr lvl="7"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8pPr>
            <a:lvl9pPr lvl="8"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9pPr>
          </a:lstStyle>
          <a:p>
            <a:endParaRPr/>
          </a:p>
        </p:txBody>
      </p:sp>
      <p:sp>
        <p:nvSpPr>
          <p:cNvPr id="88" name="Google Shape;88;p13"/>
          <p:cNvSpPr txBox="1">
            <a:spLocks noGrp="1"/>
          </p:cNvSpPr>
          <p:nvPr>
            <p:ph type="title" idx="3"/>
          </p:nvPr>
        </p:nvSpPr>
        <p:spPr>
          <a:xfrm>
            <a:off x="1697700" y="3185564"/>
            <a:ext cx="29631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Josefin Sans"/>
              <a:buNone/>
              <a:defRPr sz="1800" b="1">
                <a:latin typeface="Josefin Sans"/>
                <a:ea typeface="Josefin Sans"/>
                <a:cs typeface="Josefin Sans"/>
                <a:sym typeface="Josefin Sans"/>
              </a:defRPr>
            </a:lvl1pPr>
            <a:lvl2pPr lvl="1" rtl="0">
              <a:spcBef>
                <a:spcPts val="0"/>
              </a:spcBef>
              <a:spcAft>
                <a:spcPts val="0"/>
              </a:spcAft>
              <a:buSzPts val="2400"/>
              <a:buFont typeface="Josefin Sans"/>
              <a:buNone/>
              <a:defRPr sz="2400" b="1">
                <a:latin typeface="Josefin Sans"/>
                <a:ea typeface="Josefin Sans"/>
                <a:cs typeface="Josefin Sans"/>
                <a:sym typeface="Josefin Sans"/>
              </a:defRPr>
            </a:lvl2pPr>
            <a:lvl3pPr lvl="2" rtl="0">
              <a:spcBef>
                <a:spcPts val="0"/>
              </a:spcBef>
              <a:spcAft>
                <a:spcPts val="0"/>
              </a:spcAft>
              <a:buSzPts val="2400"/>
              <a:buFont typeface="Josefin Sans"/>
              <a:buNone/>
              <a:defRPr sz="2400" b="1">
                <a:latin typeface="Josefin Sans"/>
                <a:ea typeface="Josefin Sans"/>
                <a:cs typeface="Josefin Sans"/>
                <a:sym typeface="Josefin Sans"/>
              </a:defRPr>
            </a:lvl3pPr>
            <a:lvl4pPr lvl="3" rtl="0">
              <a:spcBef>
                <a:spcPts val="0"/>
              </a:spcBef>
              <a:spcAft>
                <a:spcPts val="0"/>
              </a:spcAft>
              <a:buSzPts val="2400"/>
              <a:buFont typeface="Josefin Sans"/>
              <a:buNone/>
              <a:defRPr sz="2400" b="1">
                <a:latin typeface="Josefin Sans"/>
                <a:ea typeface="Josefin Sans"/>
                <a:cs typeface="Josefin Sans"/>
                <a:sym typeface="Josefin Sans"/>
              </a:defRPr>
            </a:lvl4pPr>
            <a:lvl5pPr lvl="4" rtl="0">
              <a:spcBef>
                <a:spcPts val="0"/>
              </a:spcBef>
              <a:spcAft>
                <a:spcPts val="0"/>
              </a:spcAft>
              <a:buSzPts val="2400"/>
              <a:buFont typeface="Josefin Sans"/>
              <a:buNone/>
              <a:defRPr sz="2400" b="1">
                <a:latin typeface="Josefin Sans"/>
                <a:ea typeface="Josefin Sans"/>
                <a:cs typeface="Josefin Sans"/>
                <a:sym typeface="Josefin Sans"/>
              </a:defRPr>
            </a:lvl5pPr>
            <a:lvl6pPr lvl="5" rtl="0">
              <a:spcBef>
                <a:spcPts val="0"/>
              </a:spcBef>
              <a:spcAft>
                <a:spcPts val="0"/>
              </a:spcAft>
              <a:buSzPts val="2400"/>
              <a:buFont typeface="Josefin Sans"/>
              <a:buNone/>
              <a:defRPr sz="2400" b="1">
                <a:latin typeface="Josefin Sans"/>
                <a:ea typeface="Josefin Sans"/>
                <a:cs typeface="Josefin Sans"/>
                <a:sym typeface="Josefin Sans"/>
              </a:defRPr>
            </a:lvl6pPr>
            <a:lvl7pPr lvl="6" rtl="0">
              <a:spcBef>
                <a:spcPts val="0"/>
              </a:spcBef>
              <a:spcAft>
                <a:spcPts val="0"/>
              </a:spcAft>
              <a:buSzPts val="2400"/>
              <a:buFont typeface="Josefin Sans"/>
              <a:buNone/>
              <a:defRPr sz="2400" b="1">
                <a:latin typeface="Josefin Sans"/>
                <a:ea typeface="Josefin Sans"/>
                <a:cs typeface="Josefin Sans"/>
                <a:sym typeface="Josefin Sans"/>
              </a:defRPr>
            </a:lvl7pPr>
            <a:lvl8pPr lvl="7" rtl="0">
              <a:spcBef>
                <a:spcPts val="0"/>
              </a:spcBef>
              <a:spcAft>
                <a:spcPts val="0"/>
              </a:spcAft>
              <a:buSzPts val="2400"/>
              <a:buFont typeface="Josefin Sans"/>
              <a:buNone/>
              <a:defRPr sz="2400" b="1">
                <a:latin typeface="Josefin Sans"/>
                <a:ea typeface="Josefin Sans"/>
                <a:cs typeface="Josefin Sans"/>
                <a:sym typeface="Josefin Sans"/>
              </a:defRPr>
            </a:lvl8pPr>
            <a:lvl9pPr lvl="8" rtl="0">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89" name="Google Shape;89;p13"/>
          <p:cNvSpPr txBox="1">
            <a:spLocks noGrp="1"/>
          </p:cNvSpPr>
          <p:nvPr>
            <p:ph type="title" idx="4" hasCustomPrompt="1"/>
          </p:nvPr>
        </p:nvSpPr>
        <p:spPr>
          <a:xfrm>
            <a:off x="1121600" y="3119864"/>
            <a:ext cx="576000" cy="5934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9900"/>
              </a:buClr>
              <a:buSzPts val="3000"/>
              <a:buFont typeface="Josefin Sans"/>
              <a:buNone/>
              <a:defRPr sz="3000" b="1">
                <a:solidFill>
                  <a:srgbClr val="FF9900"/>
                </a:solidFill>
                <a:latin typeface="Josefin Sans"/>
                <a:ea typeface="Josefin Sans"/>
                <a:cs typeface="Josefin Sans"/>
                <a:sym typeface="Josefin Sans"/>
              </a:defRPr>
            </a:lvl1pPr>
            <a:lvl2pPr lvl="1" rtl="0">
              <a:spcBef>
                <a:spcPts val="0"/>
              </a:spcBef>
              <a:spcAft>
                <a:spcPts val="0"/>
              </a:spcAft>
              <a:buClr>
                <a:srgbClr val="FF9900"/>
              </a:buClr>
              <a:buSzPts val="3000"/>
              <a:buFont typeface="Josefin Sans"/>
              <a:buNone/>
              <a:defRPr sz="3000" b="1">
                <a:solidFill>
                  <a:srgbClr val="FF9900"/>
                </a:solidFill>
                <a:latin typeface="Josefin Sans"/>
                <a:ea typeface="Josefin Sans"/>
                <a:cs typeface="Josefin Sans"/>
                <a:sym typeface="Josefin Sans"/>
              </a:defRPr>
            </a:lvl2pPr>
            <a:lvl3pPr lvl="2" rtl="0">
              <a:spcBef>
                <a:spcPts val="0"/>
              </a:spcBef>
              <a:spcAft>
                <a:spcPts val="0"/>
              </a:spcAft>
              <a:buClr>
                <a:srgbClr val="FF9900"/>
              </a:buClr>
              <a:buSzPts val="3000"/>
              <a:buFont typeface="Josefin Sans"/>
              <a:buNone/>
              <a:defRPr sz="3000" b="1">
                <a:solidFill>
                  <a:srgbClr val="FF9900"/>
                </a:solidFill>
                <a:latin typeface="Josefin Sans"/>
                <a:ea typeface="Josefin Sans"/>
                <a:cs typeface="Josefin Sans"/>
                <a:sym typeface="Josefin Sans"/>
              </a:defRPr>
            </a:lvl3pPr>
            <a:lvl4pPr lvl="3" rtl="0">
              <a:spcBef>
                <a:spcPts val="0"/>
              </a:spcBef>
              <a:spcAft>
                <a:spcPts val="0"/>
              </a:spcAft>
              <a:buClr>
                <a:srgbClr val="FF9900"/>
              </a:buClr>
              <a:buSzPts val="3000"/>
              <a:buFont typeface="Josefin Sans"/>
              <a:buNone/>
              <a:defRPr sz="3000" b="1">
                <a:solidFill>
                  <a:srgbClr val="FF9900"/>
                </a:solidFill>
                <a:latin typeface="Josefin Sans"/>
                <a:ea typeface="Josefin Sans"/>
                <a:cs typeface="Josefin Sans"/>
                <a:sym typeface="Josefin Sans"/>
              </a:defRPr>
            </a:lvl4pPr>
            <a:lvl5pPr lvl="4" rtl="0">
              <a:spcBef>
                <a:spcPts val="0"/>
              </a:spcBef>
              <a:spcAft>
                <a:spcPts val="0"/>
              </a:spcAft>
              <a:buClr>
                <a:srgbClr val="FF9900"/>
              </a:buClr>
              <a:buSzPts val="3000"/>
              <a:buFont typeface="Josefin Sans"/>
              <a:buNone/>
              <a:defRPr sz="3000" b="1">
                <a:solidFill>
                  <a:srgbClr val="FF9900"/>
                </a:solidFill>
                <a:latin typeface="Josefin Sans"/>
                <a:ea typeface="Josefin Sans"/>
                <a:cs typeface="Josefin Sans"/>
                <a:sym typeface="Josefin Sans"/>
              </a:defRPr>
            </a:lvl5pPr>
            <a:lvl6pPr lvl="5" rtl="0">
              <a:spcBef>
                <a:spcPts val="0"/>
              </a:spcBef>
              <a:spcAft>
                <a:spcPts val="0"/>
              </a:spcAft>
              <a:buClr>
                <a:srgbClr val="FF9900"/>
              </a:buClr>
              <a:buSzPts val="3000"/>
              <a:buFont typeface="Josefin Sans"/>
              <a:buNone/>
              <a:defRPr sz="3000" b="1">
                <a:solidFill>
                  <a:srgbClr val="FF9900"/>
                </a:solidFill>
                <a:latin typeface="Josefin Sans"/>
                <a:ea typeface="Josefin Sans"/>
                <a:cs typeface="Josefin Sans"/>
                <a:sym typeface="Josefin Sans"/>
              </a:defRPr>
            </a:lvl6pPr>
            <a:lvl7pPr lvl="6" rtl="0">
              <a:spcBef>
                <a:spcPts val="0"/>
              </a:spcBef>
              <a:spcAft>
                <a:spcPts val="0"/>
              </a:spcAft>
              <a:buClr>
                <a:srgbClr val="FF9900"/>
              </a:buClr>
              <a:buSzPts val="3000"/>
              <a:buFont typeface="Josefin Sans"/>
              <a:buNone/>
              <a:defRPr sz="3000" b="1">
                <a:solidFill>
                  <a:srgbClr val="FF9900"/>
                </a:solidFill>
                <a:latin typeface="Josefin Sans"/>
                <a:ea typeface="Josefin Sans"/>
                <a:cs typeface="Josefin Sans"/>
                <a:sym typeface="Josefin Sans"/>
              </a:defRPr>
            </a:lvl7pPr>
            <a:lvl8pPr lvl="7" rtl="0">
              <a:spcBef>
                <a:spcPts val="0"/>
              </a:spcBef>
              <a:spcAft>
                <a:spcPts val="0"/>
              </a:spcAft>
              <a:buClr>
                <a:srgbClr val="FF9900"/>
              </a:buClr>
              <a:buSzPts val="3000"/>
              <a:buFont typeface="Josefin Sans"/>
              <a:buNone/>
              <a:defRPr sz="3000" b="1">
                <a:solidFill>
                  <a:srgbClr val="FF9900"/>
                </a:solidFill>
                <a:latin typeface="Josefin Sans"/>
                <a:ea typeface="Josefin Sans"/>
                <a:cs typeface="Josefin Sans"/>
                <a:sym typeface="Josefin Sans"/>
              </a:defRPr>
            </a:lvl8pPr>
            <a:lvl9pPr lvl="8" rtl="0">
              <a:spcBef>
                <a:spcPts val="0"/>
              </a:spcBef>
              <a:spcAft>
                <a:spcPts val="0"/>
              </a:spcAft>
              <a:buClr>
                <a:srgbClr val="FF9900"/>
              </a:buClr>
              <a:buSzPts val="3000"/>
              <a:buFont typeface="Josefin Sans"/>
              <a:buNone/>
              <a:defRPr sz="3000" b="1">
                <a:solidFill>
                  <a:srgbClr val="FF9900"/>
                </a:solidFill>
                <a:latin typeface="Josefin Sans"/>
                <a:ea typeface="Josefin Sans"/>
                <a:cs typeface="Josefin Sans"/>
                <a:sym typeface="Josefin Sans"/>
              </a:defRPr>
            </a:lvl9pPr>
          </a:lstStyle>
          <a:p>
            <a:r>
              <a:t>xx%</a:t>
            </a:r>
          </a:p>
        </p:txBody>
      </p:sp>
      <p:sp>
        <p:nvSpPr>
          <p:cNvPr id="90" name="Google Shape;90;p13"/>
          <p:cNvSpPr txBox="1">
            <a:spLocks noGrp="1"/>
          </p:cNvSpPr>
          <p:nvPr>
            <p:ph type="subTitle" idx="5"/>
          </p:nvPr>
        </p:nvSpPr>
        <p:spPr>
          <a:xfrm>
            <a:off x="1697700" y="3711255"/>
            <a:ext cx="2712300" cy="649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2pPr>
            <a:lvl3pPr lvl="2"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3pPr>
            <a:lvl4pPr lvl="3"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4pPr>
            <a:lvl5pPr lvl="4"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5pPr>
            <a:lvl6pPr lvl="5"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6pPr>
            <a:lvl7pPr lvl="6"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7pPr>
            <a:lvl8pPr lvl="7"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8pPr>
            <a:lvl9pPr lvl="8"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9pPr>
          </a:lstStyle>
          <a:p>
            <a:endParaRPr/>
          </a:p>
        </p:txBody>
      </p:sp>
      <p:sp>
        <p:nvSpPr>
          <p:cNvPr id="91" name="Google Shape;91;p13"/>
          <p:cNvSpPr txBox="1">
            <a:spLocks noGrp="1"/>
          </p:cNvSpPr>
          <p:nvPr>
            <p:ph type="title" idx="6"/>
          </p:nvPr>
        </p:nvSpPr>
        <p:spPr>
          <a:xfrm>
            <a:off x="5662500" y="1738964"/>
            <a:ext cx="29631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Josefin Sans"/>
              <a:buNone/>
              <a:defRPr sz="1800" b="1">
                <a:latin typeface="Josefin Sans"/>
                <a:ea typeface="Josefin Sans"/>
                <a:cs typeface="Josefin Sans"/>
                <a:sym typeface="Josefin Sans"/>
              </a:defRPr>
            </a:lvl1pPr>
            <a:lvl2pPr lvl="1" rtl="0">
              <a:spcBef>
                <a:spcPts val="0"/>
              </a:spcBef>
              <a:spcAft>
                <a:spcPts val="0"/>
              </a:spcAft>
              <a:buSzPts val="2400"/>
              <a:buFont typeface="Josefin Sans"/>
              <a:buNone/>
              <a:defRPr sz="2400" b="1">
                <a:latin typeface="Josefin Sans"/>
                <a:ea typeface="Josefin Sans"/>
                <a:cs typeface="Josefin Sans"/>
                <a:sym typeface="Josefin Sans"/>
              </a:defRPr>
            </a:lvl2pPr>
            <a:lvl3pPr lvl="2" rtl="0">
              <a:spcBef>
                <a:spcPts val="0"/>
              </a:spcBef>
              <a:spcAft>
                <a:spcPts val="0"/>
              </a:spcAft>
              <a:buSzPts val="2400"/>
              <a:buFont typeface="Josefin Sans"/>
              <a:buNone/>
              <a:defRPr sz="2400" b="1">
                <a:latin typeface="Josefin Sans"/>
                <a:ea typeface="Josefin Sans"/>
                <a:cs typeface="Josefin Sans"/>
                <a:sym typeface="Josefin Sans"/>
              </a:defRPr>
            </a:lvl3pPr>
            <a:lvl4pPr lvl="3" rtl="0">
              <a:spcBef>
                <a:spcPts val="0"/>
              </a:spcBef>
              <a:spcAft>
                <a:spcPts val="0"/>
              </a:spcAft>
              <a:buSzPts val="2400"/>
              <a:buFont typeface="Josefin Sans"/>
              <a:buNone/>
              <a:defRPr sz="2400" b="1">
                <a:latin typeface="Josefin Sans"/>
                <a:ea typeface="Josefin Sans"/>
                <a:cs typeface="Josefin Sans"/>
                <a:sym typeface="Josefin Sans"/>
              </a:defRPr>
            </a:lvl4pPr>
            <a:lvl5pPr lvl="4" rtl="0">
              <a:spcBef>
                <a:spcPts val="0"/>
              </a:spcBef>
              <a:spcAft>
                <a:spcPts val="0"/>
              </a:spcAft>
              <a:buSzPts val="2400"/>
              <a:buFont typeface="Josefin Sans"/>
              <a:buNone/>
              <a:defRPr sz="2400" b="1">
                <a:latin typeface="Josefin Sans"/>
                <a:ea typeface="Josefin Sans"/>
                <a:cs typeface="Josefin Sans"/>
                <a:sym typeface="Josefin Sans"/>
              </a:defRPr>
            </a:lvl5pPr>
            <a:lvl6pPr lvl="5" rtl="0">
              <a:spcBef>
                <a:spcPts val="0"/>
              </a:spcBef>
              <a:spcAft>
                <a:spcPts val="0"/>
              </a:spcAft>
              <a:buSzPts val="2400"/>
              <a:buFont typeface="Josefin Sans"/>
              <a:buNone/>
              <a:defRPr sz="2400" b="1">
                <a:latin typeface="Josefin Sans"/>
                <a:ea typeface="Josefin Sans"/>
                <a:cs typeface="Josefin Sans"/>
                <a:sym typeface="Josefin Sans"/>
              </a:defRPr>
            </a:lvl6pPr>
            <a:lvl7pPr lvl="6" rtl="0">
              <a:spcBef>
                <a:spcPts val="0"/>
              </a:spcBef>
              <a:spcAft>
                <a:spcPts val="0"/>
              </a:spcAft>
              <a:buSzPts val="2400"/>
              <a:buFont typeface="Josefin Sans"/>
              <a:buNone/>
              <a:defRPr sz="2400" b="1">
                <a:latin typeface="Josefin Sans"/>
                <a:ea typeface="Josefin Sans"/>
                <a:cs typeface="Josefin Sans"/>
                <a:sym typeface="Josefin Sans"/>
              </a:defRPr>
            </a:lvl7pPr>
            <a:lvl8pPr lvl="7" rtl="0">
              <a:spcBef>
                <a:spcPts val="0"/>
              </a:spcBef>
              <a:spcAft>
                <a:spcPts val="0"/>
              </a:spcAft>
              <a:buSzPts val="2400"/>
              <a:buFont typeface="Josefin Sans"/>
              <a:buNone/>
              <a:defRPr sz="2400" b="1">
                <a:latin typeface="Josefin Sans"/>
                <a:ea typeface="Josefin Sans"/>
                <a:cs typeface="Josefin Sans"/>
                <a:sym typeface="Josefin Sans"/>
              </a:defRPr>
            </a:lvl8pPr>
            <a:lvl9pPr lvl="8" rtl="0">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92" name="Google Shape;92;p13"/>
          <p:cNvSpPr txBox="1">
            <a:spLocks noGrp="1"/>
          </p:cNvSpPr>
          <p:nvPr>
            <p:ph type="title" idx="7" hasCustomPrompt="1"/>
          </p:nvPr>
        </p:nvSpPr>
        <p:spPr>
          <a:xfrm>
            <a:off x="5086400" y="1673264"/>
            <a:ext cx="576000" cy="5934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9900"/>
              </a:buClr>
              <a:buSzPts val="3000"/>
              <a:buFont typeface="Josefin Sans"/>
              <a:buNone/>
              <a:defRPr sz="3000" b="1">
                <a:solidFill>
                  <a:srgbClr val="FF9900"/>
                </a:solidFill>
                <a:latin typeface="Josefin Sans"/>
                <a:ea typeface="Josefin Sans"/>
                <a:cs typeface="Josefin Sans"/>
                <a:sym typeface="Josefin Sans"/>
              </a:defRPr>
            </a:lvl1pPr>
            <a:lvl2pPr lvl="1" rtl="0">
              <a:spcBef>
                <a:spcPts val="0"/>
              </a:spcBef>
              <a:spcAft>
                <a:spcPts val="0"/>
              </a:spcAft>
              <a:buClr>
                <a:srgbClr val="FF9900"/>
              </a:buClr>
              <a:buSzPts val="3000"/>
              <a:buFont typeface="Josefin Sans"/>
              <a:buNone/>
              <a:defRPr sz="3000" b="1">
                <a:solidFill>
                  <a:srgbClr val="FF9900"/>
                </a:solidFill>
                <a:latin typeface="Josefin Sans"/>
                <a:ea typeface="Josefin Sans"/>
                <a:cs typeface="Josefin Sans"/>
                <a:sym typeface="Josefin Sans"/>
              </a:defRPr>
            </a:lvl2pPr>
            <a:lvl3pPr lvl="2" rtl="0">
              <a:spcBef>
                <a:spcPts val="0"/>
              </a:spcBef>
              <a:spcAft>
                <a:spcPts val="0"/>
              </a:spcAft>
              <a:buClr>
                <a:srgbClr val="FF9900"/>
              </a:buClr>
              <a:buSzPts val="3000"/>
              <a:buFont typeface="Josefin Sans"/>
              <a:buNone/>
              <a:defRPr sz="3000" b="1">
                <a:solidFill>
                  <a:srgbClr val="FF9900"/>
                </a:solidFill>
                <a:latin typeface="Josefin Sans"/>
                <a:ea typeface="Josefin Sans"/>
                <a:cs typeface="Josefin Sans"/>
                <a:sym typeface="Josefin Sans"/>
              </a:defRPr>
            </a:lvl3pPr>
            <a:lvl4pPr lvl="3" rtl="0">
              <a:spcBef>
                <a:spcPts val="0"/>
              </a:spcBef>
              <a:spcAft>
                <a:spcPts val="0"/>
              </a:spcAft>
              <a:buClr>
                <a:srgbClr val="FF9900"/>
              </a:buClr>
              <a:buSzPts val="3000"/>
              <a:buFont typeface="Josefin Sans"/>
              <a:buNone/>
              <a:defRPr sz="3000" b="1">
                <a:solidFill>
                  <a:srgbClr val="FF9900"/>
                </a:solidFill>
                <a:latin typeface="Josefin Sans"/>
                <a:ea typeface="Josefin Sans"/>
                <a:cs typeface="Josefin Sans"/>
                <a:sym typeface="Josefin Sans"/>
              </a:defRPr>
            </a:lvl4pPr>
            <a:lvl5pPr lvl="4" rtl="0">
              <a:spcBef>
                <a:spcPts val="0"/>
              </a:spcBef>
              <a:spcAft>
                <a:spcPts val="0"/>
              </a:spcAft>
              <a:buClr>
                <a:srgbClr val="FF9900"/>
              </a:buClr>
              <a:buSzPts val="3000"/>
              <a:buFont typeface="Josefin Sans"/>
              <a:buNone/>
              <a:defRPr sz="3000" b="1">
                <a:solidFill>
                  <a:srgbClr val="FF9900"/>
                </a:solidFill>
                <a:latin typeface="Josefin Sans"/>
                <a:ea typeface="Josefin Sans"/>
                <a:cs typeface="Josefin Sans"/>
                <a:sym typeface="Josefin Sans"/>
              </a:defRPr>
            </a:lvl5pPr>
            <a:lvl6pPr lvl="5" rtl="0">
              <a:spcBef>
                <a:spcPts val="0"/>
              </a:spcBef>
              <a:spcAft>
                <a:spcPts val="0"/>
              </a:spcAft>
              <a:buClr>
                <a:srgbClr val="FF9900"/>
              </a:buClr>
              <a:buSzPts val="3000"/>
              <a:buFont typeface="Josefin Sans"/>
              <a:buNone/>
              <a:defRPr sz="3000" b="1">
                <a:solidFill>
                  <a:srgbClr val="FF9900"/>
                </a:solidFill>
                <a:latin typeface="Josefin Sans"/>
                <a:ea typeface="Josefin Sans"/>
                <a:cs typeface="Josefin Sans"/>
                <a:sym typeface="Josefin Sans"/>
              </a:defRPr>
            </a:lvl6pPr>
            <a:lvl7pPr lvl="6" rtl="0">
              <a:spcBef>
                <a:spcPts val="0"/>
              </a:spcBef>
              <a:spcAft>
                <a:spcPts val="0"/>
              </a:spcAft>
              <a:buClr>
                <a:srgbClr val="FF9900"/>
              </a:buClr>
              <a:buSzPts val="3000"/>
              <a:buFont typeface="Josefin Sans"/>
              <a:buNone/>
              <a:defRPr sz="3000" b="1">
                <a:solidFill>
                  <a:srgbClr val="FF9900"/>
                </a:solidFill>
                <a:latin typeface="Josefin Sans"/>
                <a:ea typeface="Josefin Sans"/>
                <a:cs typeface="Josefin Sans"/>
                <a:sym typeface="Josefin Sans"/>
              </a:defRPr>
            </a:lvl7pPr>
            <a:lvl8pPr lvl="7" rtl="0">
              <a:spcBef>
                <a:spcPts val="0"/>
              </a:spcBef>
              <a:spcAft>
                <a:spcPts val="0"/>
              </a:spcAft>
              <a:buClr>
                <a:srgbClr val="FF9900"/>
              </a:buClr>
              <a:buSzPts val="3000"/>
              <a:buFont typeface="Josefin Sans"/>
              <a:buNone/>
              <a:defRPr sz="3000" b="1">
                <a:solidFill>
                  <a:srgbClr val="FF9900"/>
                </a:solidFill>
                <a:latin typeface="Josefin Sans"/>
                <a:ea typeface="Josefin Sans"/>
                <a:cs typeface="Josefin Sans"/>
                <a:sym typeface="Josefin Sans"/>
              </a:defRPr>
            </a:lvl8pPr>
            <a:lvl9pPr lvl="8" rtl="0">
              <a:spcBef>
                <a:spcPts val="0"/>
              </a:spcBef>
              <a:spcAft>
                <a:spcPts val="0"/>
              </a:spcAft>
              <a:buClr>
                <a:srgbClr val="FF9900"/>
              </a:buClr>
              <a:buSzPts val="3000"/>
              <a:buFont typeface="Josefin Sans"/>
              <a:buNone/>
              <a:defRPr sz="3000" b="1">
                <a:solidFill>
                  <a:srgbClr val="FF9900"/>
                </a:solidFill>
                <a:latin typeface="Josefin Sans"/>
                <a:ea typeface="Josefin Sans"/>
                <a:cs typeface="Josefin Sans"/>
                <a:sym typeface="Josefin Sans"/>
              </a:defRPr>
            </a:lvl9pPr>
          </a:lstStyle>
          <a:p>
            <a:r>
              <a:t>xx%</a:t>
            </a:r>
          </a:p>
        </p:txBody>
      </p:sp>
      <p:sp>
        <p:nvSpPr>
          <p:cNvPr id="93" name="Google Shape;93;p13"/>
          <p:cNvSpPr txBox="1">
            <a:spLocks noGrp="1"/>
          </p:cNvSpPr>
          <p:nvPr>
            <p:ph type="subTitle" idx="8"/>
          </p:nvPr>
        </p:nvSpPr>
        <p:spPr>
          <a:xfrm>
            <a:off x="5662500" y="2264648"/>
            <a:ext cx="2712300" cy="645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2pPr>
            <a:lvl3pPr lvl="2"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3pPr>
            <a:lvl4pPr lvl="3"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4pPr>
            <a:lvl5pPr lvl="4"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5pPr>
            <a:lvl6pPr lvl="5"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6pPr>
            <a:lvl7pPr lvl="6"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7pPr>
            <a:lvl8pPr lvl="7"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8pPr>
            <a:lvl9pPr lvl="8"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9pPr>
          </a:lstStyle>
          <a:p>
            <a:endParaRPr/>
          </a:p>
        </p:txBody>
      </p:sp>
      <p:sp>
        <p:nvSpPr>
          <p:cNvPr id="94" name="Google Shape;94;p13"/>
          <p:cNvSpPr txBox="1">
            <a:spLocks noGrp="1"/>
          </p:cNvSpPr>
          <p:nvPr>
            <p:ph type="title" idx="9"/>
          </p:nvPr>
        </p:nvSpPr>
        <p:spPr>
          <a:xfrm>
            <a:off x="5662500" y="3185564"/>
            <a:ext cx="29631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Josefin Sans"/>
              <a:buNone/>
              <a:defRPr sz="1800" b="1">
                <a:latin typeface="Josefin Sans"/>
                <a:ea typeface="Josefin Sans"/>
                <a:cs typeface="Josefin Sans"/>
                <a:sym typeface="Josefin Sans"/>
              </a:defRPr>
            </a:lvl1pPr>
            <a:lvl2pPr lvl="1" rtl="0">
              <a:spcBef>
                <a:spcPts val="0"/>
              </a:spcBef>
              <a:spcAft>
                <a:spcPts val="0"/>
              </a:spcAft>
              <a:buSzPts val="2400"/>
              <a:buFont typeface="Josefin Sans"/>
              <a:buNone/>
              <a:defRPr sz="2400" b="1">
                <a:latin typeface="Josefin Sans"/>
                <a:ea typeface="Josefin Sans"/>
                <a:cs typeface="Josefin Sans"/>
                <a:sym typeface="Josefin Sans"/>
              </a:defRPr>
            </a:lvl2pPr>
            <a:lvl3pPr lvl="2" rtl="0">
              <a:spcBef>
                <a:spcPts val="0"/>
              </a:spcBef>
              <a:spcAft>
                <a:spcPts val="0"/>
              </a:spcAft>
              <a:buSzPts val="2400"/>
              <a:buFont typeface="Josefin Sans"/>
              <a:buNone/>
              <a:defRPr sz="2400" b="1">
                <a:latin typeface="Josefin Sans"/>
                <a:ea typeface="Josefin Sans"/>
                <a:cs typeface="Josefin Sans"/>
                <a:sym typeface="Josefin Sans"/>
              </a:defRPr>
            </a:lvl3pPr>
            <a:lvl4pPr lvl="3" rtl="0">
              <a:spcBef>
                <a:spcPts val="0"/>
              </a:spcBef>
              <a:spcAft>
                <a:spcPts val="0"/>
              </a:spcAft>
              <a:buSzPts val="2400"/>
              <a:buFont typeface="Josefin Sans"/>
              <a:buNone/>
              <a:defRPr sz="2400" b="1">
                <a:latin typeface="Josefin Sans"/>
                <a:ea typeface="Josefin Sans"/>
                <a:cs typeface="Josefin Sans"/>
                <a:sym typeface="Josefin Sans"/>
              </a:defRPr>
            </a:lvl4pPr>
            <a:lvl5pPr lvl="4" rtl="0">
              <a:spcBef>
                <a:spcPts val="0"/>
              </a:spcBef>
              <a:spcAft>
                <a:spcPts val="0"/>
              </a:spcAft>
              <a:buSzPts val="2400"/>
              <a:buFont typeface="Josefin Sans"/>
              <a:buNone/>
              <a:defRPr sz="2400" b="1">
                <a:latin typeface="Josefin Sans"/>
                <a:ea typeface="Josefin Sans"/>
                <a:cs typeface="Josefin Sans"/>
                <a:sym typeface="Josefin Sans"/>
              </a:defRPr>
            </a:lvl5pPr>
            <a:lvl6pPr lvl="5" rtl="0">
              <a:spcBef>
                <a:spcPts val="0"/>
              </a:spcBef>
              <a:spcAft>
                <a:spcPts val="0"/>
              </a:spcAft>
              <a:buSzPts val="2400"/>
              <a:buFont typeface="Josefin Sans"/>
              <a:buNone/>
              <a:defRPr sz="2400" b="1">
                <a:latin typeface="Josefin Sans"/>
                <a:ea typeface="Josefin Sans"/>
                <a:cs typeface="Josefin Sans"/>
                <a:sym typeface="Josefin Sans"/>
              </a:defRPr>
            </a:lvl6pPr>
            <a:lvl7pPr lvl="6" rtl="0">
              <a:spcBef>
                <a:spcPts val="0"/>
              </a:spcBef>
              <a:spcAft>
                <a:spcPts val="0"/>
              </a:spcAft>
              <a:buSzPts val="2400"/>
              <a:buFont typeface="Josefin Sans"/>
              <a:buNone/>
              <a:defRPr sz="2400" b="1">
                <a:latin typeface="Josefin Sans"/>
                <a:ea typeface="Josefin Sans"/>
                <a:cs typeface="Josefin Sans"/>
                <a:sym typeface="Josefin Sans"/>
              </a:defRPr>
            </a:lvl7pPr>
            <a:lvl8pPr lvl="7" rtl="0">
              <a:spcBef>
                <a:spcPts val="0"/>
              </a:spcBef>
              <a:spcAft>
                <a:spcPts val="0"/>
              </a:spcAft>
              <a:buSzPts val="2400"/>
              <a:buFont typeface="Josefin Sans"/>
              <a:buNone/>
              <a:defRPr sz="2400" b="1">
                <a:latin typeface="Josefin Sans"/>
                <a:ea typeface="Josefin Sans"/>
                <a:cs typeface="Josefin Sans"/>
                <a:sym typeface="Josefin Sans"/>
              </a:defRPr>
            </a:lvl8pPr>
            <a:lvl9pPr lvl="8" rtl="0">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95" name="Google Shape;95;p13"/>
          <p:cNvSpPr txBox="1">
            <a:spLocks noGrp="1"/>
          </p:cNvSpPr>
          <p:nvPr>
            <p:ph type="title" idx="13" hasCustomPrompt="1"/>
          </p:nvPr>
        </p:nvSpPr>
        <p:spPr>
          <a:xfrm>
            <a:off x="5087456" y="3119864"/>
            <a:ext cx="576000" cy="5934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9900"/>
              </a:buClr>
              <a:buSzPts val="3000"/>
              <a:buFont typeface="Josefin Sans"/>
              <a:buNone/>
              <a:defRPr sz="3000" b="1">
                <a:solidFill>
                  <a:srgbClr val="FF9900"/>
                </a:solidFill>
                <a:latin typeface="Josefin Sans"/>
                <a:ea typeface="Josefin Sans"/>
                <a:cs typeface="Josefin Sans"/>
                <a:sym typeface="Josefin Sans"/>
              </a:defRPr>
            </a:lvl1pPr>
            <a:lvl2pPr lvl="1" rtl="0">
              <a:spcBef>
                <a:spcPts val="0"/>
              </a:spcBef>
              <a:spcAft>
                <a:spcPts val="0"/>
              </a:spcAft>
              <a:buClr>
                <a:srgbClr val="FF9900"/>
              </a:buClr>
              <a:buSzPts val="3000"/>
              <a:buFont typeface="Josefin Sans"/>
              <a:buNone/>
              <a:defRPr sz="3000" b="1">
                <a:solidFill>
                  <a:srgbClr val="FF9900"/>
                </a:solidFill>
                <a:latin typeface="Josefin Sans"/>
                <a:ea typeface="Josefin Sans"/>
                <a:cs typeface="Josefin Sans"/>
                <a:sym typeface="Josefin Sans"/>
              </a:defRPr>
            </a:lvl2pPr>
            <a:lvl3pPr lvl="2" rtl="0">
              <a:spcBef>
                <a:spcPts val="0"/>
              </a:spcBef>
              <a:spcAft>
                <a:spcPts val="0"/>
              </a:spcAft>
              <a:buClr>
                <a:srgbClr val="FF9900"/>
              </a:buClr>
              <a:buSzPts val="3000"/>
              <a:buFont typeface="Josefin Sans"/>
              <a:buNone/>
              <a:defRPr sz="3000" b="1">
                <a:solidFill>
                  <a:srgbClr val="FF9900"/>
                </a:solidFill>
                <a:latin typeface="Josefin Sans"/>
                <a:ea typeface="Josefin Sans"/>
                <a:cs typeface="Josefin Sans"/>
                <a:sym typeface="Josefin Sans"/>
              </a:defRPr>
            </a:lvl3pPr>
            <a:lvl4pPr lvl="3" rtl="0">
              <a:spcBef>
                <a:spcPts val="0"/>
              </a:spcBef>
              <a:spcAft>
                <a:spcPts val="0"/>
              </a:spcAft>
              <a:buClr>
                <a:srgbClr val="FF9900"/>
              </a:buClr>
              <a:buSzPts val="3000"/>
              <a:buFont typeface="Josefin Sans"/>
              <a:buNone/>
              <a:defRPr sz="3000" b="1">
                <a:solidFill>
                  <a:srgbClr val="FF9900"/>
                </a:solidFill>
                <a:latin typeface="Josefin Sans"/>
                <a:ea typeface="Josefin Sans"/>
                <a:cs typeface="Josefin Sans"/>
                <a:sym typeface="Josefin Sans"/>
              </a:defRPr>
            </a:lvl4pPr>
            <a:lvl5pPr lvl="4" rtl="0">
              <a:spcBef>
                <a:spcPts val="0"/>
              </a:spcBef>
              <a:spcAft>
                <a:spcPts val="0"/>
              </a:spcAft>
              <a:buClr>
                <a:srgbClr val="FF9900"/>
              </a:buClr>
              <a:buSzPts val="3000"/>
              <a:buFont typeface="Josefin Sans"/>
              <a:buNone/>
              <a:defRPr sz="3000" b="1">
                <a:solidFill>
                  <a:srgbClr val="FF9900"/>
                </a:solidFill>
                <a:latin typeface="Josefin Sans"/>
                <a:ea typeface="Josefin Sans"/>
                <a:cs typeface="Josefin Sans"/>
                <a:sym typeface="Josefin Sans"/>
              </a:defRPr>
            </a:lvl5pPr>
            <a:lvl6pPr lvl="5" rtl="0">
              <a:spcBef>
                <a:spcPts val="0"/>
              </a:spcBef>
              <a:spcAft>
                <a:spcPts val="0"/>
              </a:spcAft>
              <a:buClr>
                <a:srgbClr val="FF9900"/>
              </a:buClr>
              <a:buSzPts val="3000"/>
              <a:buFont typeface="Josefin Sans"/>
              <a:buNone/>
              <a:defRPr sz="3000" b="1">
                <a:solidFill>
                  <a:srgbClr val="FF9900"/>
                </a:solidFill>
                <a:latin typeface="Josefin Sans"/>
                <a:ea typeface="Josefin Sans"/>
                <a:cs typeface="Josefin Sans"/>
                <a:sym typeface="Josefin Sans"/>
              </a:defRPr>
            </a:lvl6pPr>
            <a:lvl7pPr lvl="6" rtl="0">
              <a:spcBef>
                <a:spcPts val="0"/>
              </a:spcBef>
              <a:spcAft>
                <a:spcPts val="0"/>
              </a:spcAft>
              <a:buClr>
                <a:srgbClr val="FF9900"/>
              </a:buClr>
              <a:buSzPts val="3000"/>
              <a:buFont typeface="Josefin Sans"/>
              <a:buNone/>
              <a:defRPr sz="3000" b="1">
                <a:solidFill>
                  <a:srgbClr val="FF9900"/>
                </a:solidFill>
                <a:latin typeface="Josefin Sans"/>
                <a:ea typeface="Josefin Sans"/>
                <a:cs typeface="Josefin Sans"/>
                <a:sym typeface="Josefin Sans"/>
              </a:defRPr>
            </a:lvl7pPr>
            <a:lvl8pPr lvl="7" rtl="0">
              <a:spcBef>
                <a:spcPts val="0"/>
              </a:spcBef>
              <a:spcAft>
                <a:spcPts val="0"/>
              </a:spcAft>
              <a:buClr>
                <a:srgbClr val="FF9900"/>
              </a:buClr>
              <a:buSzPts val="3000"/>
              <a:buFont typeface="Josefin Sans"/>
              <a:buNone/>
              <a:defRPr sz="3000" b="1">
                <a:solidFill>
                  <a:srgbClr val="FF9900"/>
                </a:solidFill>
                <a:latin typeface="Josefin Sans"/>
                <a:ea typeface="Josefin Sans"/>
                <a:cs typeface="Josefin Sans"/>
                <a:sym typeface="Josefin Sans"/>
              </a:defRPr>
            </a:lvl8pPr>
            <a:lvl9pPr lvl="8" rtl="0">
              <a:spcBef>
                <a:spcPts val="0"/>
              </a:spcBef>
              <a:spcAft>
                <a:spcPts val="0"/>
              </a:spcAft>
              <a:buClr>
                <a:srgbClr val="FF9900"/>
              </a:buClr>
              <a:buSzPts val="3000"/>
              <a:buFont typeface="Josefin Sans"/>
              <a:buNone/>
              <a:defRPr sz="3000" b="1">
                <a:solidFill>
                  <a:srgbClr val="FF9900"/>
                </a:solidFill>
                <a:latin typeface="Josefin Sans"/>
                <a:ea typeface="Josefin Sans"/>
                <a:cs typeface="Josefin Sans"/>
                <a:sym typeface="Josefin Sans"/>
              </a:defRPr>
            </a:lvl9pPr>
          </a:lstStyle>
          <a:p>
            <a:r>
              <a:t>xx%</a:t>
            </a:r>
          </a:p>
        </p:txBody>
      </p:sp>
      <p:sp>
        <p:nvSpPr>
          <p:cNvPr id="96" name="Google Shape;96;p13"/>
          <p:cNvSpPr txBox="1">
            <a:spLocks noGrp="1"/>
          </p:cNvSpPr>
          <p:nvPr>
            <p:ph type="subTitle" idx="14"/>
          </p:nvPr>
        </p:nvSpPr>
        <p:spPr>
          <a:xfrm>
            <a:off x="5662500" y="3711255"/>
            <a:ext cx="2712300" cy="649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2pPr>
            <a:lvl3pPr lvl="2"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3pPr>
            <a:lvl4pPr lvl="3"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4pPr>
            <a:lvl5pPr lvl="4"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5pPr>
            <a:lvl6pPr lvl="5"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6pPr>
            <a:lvl7pPr lvl="6"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7pPr>
            <a:lvl8pPr lvl="7"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8pPr>
            <a:lvl9pPr lvl="8"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9pPr>
          </a:lstStyle>
          <a:p>
            <a:endParaRPr/>
          </a:p>
        </p:txBody>
      </p:sp>
      <p:sp>
        <p:nvSpPr>
          <p:cNvPr id="97" name="Google Shape;97;p13"/>
          <p:cNvSpPr txBox="1">
            <a:spLocks noGrp="1"/>
          </p:cNvSpPr>
          <p:nvPr>
            <p:ph type="title" idx="15"/>
          </p:nvPr>
        </p:nvSpPr>
        <p:spPr>
          <a:xfrm>
            <a:off x="1470900" y="476534"/>
            <a:ext cx="6202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Josefin Sans"/>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98" name="Google Shape;98;p13"/>
          <p:cNvCxnSpPr/>
          <p:nvPr/>
        </p:nvCxnSpPr>
        <p:spPr>
          <a:xfrm>
            <a:off x="6481100" y="4609950"/>
            <a:ext cx="2544000" cy="0"/>
          </a:xfrm>
          <a:prstGeom prst="straightConnector1">
            <a:avLst/>
          </a:prstGeom>
          <a:noFill/>
          <a:ln w="9525" cap="flat" cmpd="sng">
            <a:solidFill>
              <a:srgbClr val="FF9900"/>
            </a:solidFill>
            <a:prstDash val="solid"/>
            <a:round/>
            <a:headEnd type="none" w="med" len="med"/>
            <a:tailEnd type="none" w="med" len="med"/>
          </a:ln>
        </p:spPr>
      </p:cxnSp>
      <p:sp>
        <p:nvSpPr>
          <p:cNvPr id="99" name="Google Shape;99;p13"/>
          <p:cNvSpPr txBox="1"/>
          <p:nvPr/>
        </p:nvSpPr>
        <p:spPr>
          <a:xfrm>
            <a:off x="8439900" y="4609950"/>
            <a:ext cx="5853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1100" b="1">
                <a:solidFill>
                  <a:srgbClr val="FF9900"/>
                </a:solidFill>
                <a:latin typeface="Josefin Sans"/>
                <a:ea typeface="Josefin Sans"/>
                <a:cs typeface="Josefin Sans"/>
                <a:sym typeface="Josefin Sans"/>
              </a:rPr>
              <a:t>‹#›</a:t>
            </a:fld>
            <a:endParaRPr sz="1100" b="1">
              <a:solidFill>
                <a:srgbClr val="FF9900"/>
              </a:solidFill>
              <a:latin typeface="Josefin Sans"/>
              <a:ea typeface="Josefin Sans"/>
              <a:cs typeface="Josefin Sans"/>
              <a:sym typeface="Josefin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USTOM">
    <p:spTree>
      <p:nvGrpSpPr>
        <p:cNvPr id="1" name="Shape 100"/>
        <p:cNvGrpSpPr/>
        <p:nvPr/>
      </p:nvGrpSpPr>
      <p:grpSpPr>
        <a:xfrm>
          <a:off x="0" y="0"/>
          <a:ext cx="0" cy="0"/>
          <a:chOff x="0" y="0"/>
          <a:chExt cx="0" cy="0"/>
        </a:xfrm>
      </p:grpSpPr>
      <p:sp>
        <p:nvSpPr>
          <p:cNvPr id="101" name="Google Shape;101;p14"/>
          <p:cNvSpPr txBox="1">
            <a:spLocks noGrp="1"/>
          </p:cNvSpPr>
          <p:nvPr>
            <p:ph type="subTitle" idx="1"/>
          </p:nvPr>
        </p:nvSpPr>
        <p:spPr>
          <a:xfrm>
            <a:off x="2111850" y="1210325"/>
            <a:ext cx="5256600" cy="1823100"/>
          </a:xfrm>
          <a:prstGeom prst="rect">
            <a:avLst/>
          </a:prstGeom>
          <a:noFill/>
          <a:ln>
            <a:noFill/>
          </a:ln>
        </p:spPr>
        <p:txBody>
          <a:bodyPr spcFirstLastPara="1" wrap="square" lIns="91425" tIns="91425" rIns="91425" bIns="91425" anchor="t" anchorCtr="0">
            <a:noAutofit/>
          </a:bodyPr>
          <a:lstStyle>
            <a:lvl1pPr marL="0" marR="0" lvl="0" indent="-177800" algn="l" rtl="0">
              <a:lnSpc>
                <a:spcPct val="100000"/>
              </a:lnSpc>
              <a:spcBef>
                <a:spcPts val="0"/>
              </a:spcBef>
              <a:spcAft>
                <a:spcPts val="0"/>
              </a:spcAft>
              <a:buClr>
                <a:schemeClr val="dk1"/>
              </a:buClr>
              <a:buSzPts val="2800"/>
              <a:buFont typeface="Josefin Sans"/>
              <a:buNone/>
              <a:defRPr sz="2800" b="1">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rgbClr val="FD0000"/>
              </a:buClr>
              <a:buSzPts val="1400"/>
              <a:buFont typeface="Josefin Sans SemiBold"/>
              <a:buNone/>
              <a:defRPr>
                <a:solidFill>
                  <a:srgbClr val="FD0000"/>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rgbClr val="FD0000"/>
              </a:buClr>
              <a:buSzPts val="1400"/>
              <a:buFont typeface="Josefin Sans SemiBold"/>
              <a:buNone/>
              <a:defRPr>
                <a:solidFill>
                  <a:srgbClr val="FD0000"/>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rgbClr val="FD0000"/>
              </a:buClr>
              <a:buSzPts val="1400"/>
              <a:buFont typeface="Josefin Sans SemiBold"/>
              <a:buNone/>
              <a:defRPr>
                <a:solidFill>
                  <a:srgbClr val="FD0000"/>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rgbClr val="FD0000"/>
              </a:buClr>
              <a:buSzPts val="1400"/>
              <a:buFont typeface="Josefin Sans SemiBold"/>
              <a:buNone/>
              <a:defRPr>
                <a:solidFill>
                  <a:srgbClr val="FD0000"/>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rgbClr val="FD0000"/>
              </a:buClr>
              <a:buSzPts val="1400"/>
              <a:buFont typeface="Josefin Sans SemiBold"/>
              <a:buNone/>
              <a:defRPr>
                <a:solidFill>
                  <a:srgbClr val="FD0000"/>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rgbClr val="FD0000"/>
              </a:buClr>
              <a:buSzPts val="1400"/>
              <a:buFont typeface="Josefin Sans SemiBold"/>
              <a:buNone/>
              <a:defRPr>
                <a:solidFill>
                  <a:srgbClr val="FD0000"/>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rgbClr val="FD0000"/>
              </a:buClr>
              <a:buSzPts val="1400"/>
              <a:buFont typeface="Josefin Sans SemiBold"/>
              <a:buNone/>
              <a:defRPr>
                <a:solidFill>
                  <a:srgbClr val="FD0000"/>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rgbClr val="FD0000"/>
              </a:buClr>
              <a:buSzPts val="1400"/>
              <a:buFont typeface="Josefin Sans SemiBold"/>
              <a:buNone/>
              <a:defRPr>
                <a:solidFill>
                  <a:srgbClr val="FD0000"/>
                </a:solidFill>
                <a:latin typeface="Josefin Sans SemiBold"/>
                <a:ea typeface="Josefin Sans SemiBold"/>
                <a:cs typeface="Josefin Sans SemiBold"/>
                <a:sym typeface="Josefin Sans SemiBold"/>
              </a:defRPr>
            </a:lvl9pPr>
          </a:lstStyle>
          <a:p>
            <a:endParaRPr/>
          </a:p>
        </p:txBody>
      </p:sp>
      <p:sp>
        <p:nvSpPr>
          <p:cNvPr id="102" name="Google Shape;102;p14"/>
          <p:cNvSpPr txBox="1">
            <a:spLocks noGrp="1"/>
          </p:cNvSpPr>
          <p:nvPr>
            <p:ph type="title"/>
          </p:nvPr>
        </p:nvSpPr>
        <p:spPr>
          <a:xfrm>
            <a:off x="146725" y="4789139"/>
            <a:ext cx="3027300" cy="229200"/>
          </a:xfrm>
          <a:prstGeom prst="rect">
            <a:avLst/>
          </a:prstGeom>
        </p:spPr>
        <p:txBody>
          <a:bodyPr spcFirstLastPara="1" wrap="square" lIns="91425" tIns="0" rIns="91425" bIns="0" anchor="ctr" anchorCtr="0">
            <a:noAutofit/>
          </a:bodyPr>
          <a:lstStyle>
            <a:lvl1pPr lvl="0" rtl="0">
              <a:spcBef>
                <a:spcPts val="0"/>
              </a:spcBef>
              <a:spcAft>
                <a:spcPts val="0"/>
              </a:spcAft>
              <a:buSzPts val="800"/>
              <a:buFont typeface="Josefin Sans"/>
              <a:buNone/>
              <a:defRPr sz="800" b="1">
                <a:latin typeface="Josefin Sans"/>
                <a:ea typeface="Josefin Sans"/>
                <a:cs typeface="Josefin Sans"/>
                <a:sym typeface="Josefin Sans"/>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3" name="Google Shape;103;p14"/>
          <p:cNvSpPr txBox="1">
            <a:spLocks noGrp="1"/>
          </p:cNvSpPr>
          <p:nvPr>
            <p:ph type="title" idx="2" hasCustomPrompt="1"/>
          </p:nvPr>
        </p:nvSpPr>
        <p:spPr>
          <a:xfrm>
            <a:off x="146725" y="4719850"/>
            <a:ext cx="1689000" cy="160500"/>
          </a:xfrm>
          <a:prstGeom prst="rect">
            <a:avLst/>
          </a:prstGeom>
        </p:spPr>
        <p:txBody>
          <a:bodyPr spcFirstLastPara="1" wrap="square" lIns="91425" tIns="0" rIns="91425" bIns="0" anchor="b" anchorCtr="0">
            <a:noAutofit/>
          </a:bodyPr>
          <a:lstStyle>
            <a:lvl1pPr lvl="0" rtl="0">
              <a:spcBef>
                <a:spcPts val="0"/>
              </a:spcBef>
              <a:spcAft>
                <a:spcPts val="0"/>
              </a:spcAft>
              <a:buClr>
                <a:srgbClr val="FF9900"/>
              </a:buClr>
              <a:buSzPts val="1900"/>
              <a:buFont typeface="Josefin Sans"/>
              <a:buNone/>
              <a:defRPr sz="1900" b="1">
                <a:solidFill>
                  <a:srgbClr val="FF9900"/>
                </a:solidFill>
                <a:latin typeface="Josefin Sans"/>
                <a:ea typeface="Josefin Sans"/>
                <a:cs typeface="Josefin Sans"/>
                <a:sym typeface="Josefin Sans"/>
              </a:defRPr>
            </a:lvl1pPr>
            <a:lvl2pPr lvl="1"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2pPr>
            <a:lvl3pPr lvl="2"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3pPr>
            <a:lvl4pPr lvl="3"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4pPr>
            <a:lvl5pPr lvl="4"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5pPr>
            <a:lvl6pPr lvl="5"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6pPr>
            <a:lvl7pPr lvl="6"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7pPr>
            <a:lvl8pPr lvl="7"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8pPr>
            <a:lvl9pPr lvl="8" rtl="0">
              <a:spcBef>
                <a:spcPts val="0"/>
              </a:spcBef>
              <a:spcAft>
                <a:spcPts val="0"/>
              </a:spcAft>
              <a:buClr>
                <a:srgbClr val="FF9900"/>
              </a:buClr>
              <a:buSzPts val="4000"/>
              <a:buFont typeface="Josefin Sans"/>
              <a:buNone/>
              <a:defRPr sz="4000" b="1">
                <a:solidFill>
                  <a:srgbClr val="FF9900"/>
                </a:solidFill>
                <a:latin typeface="Josefin Sans"/>
                <a:ea typeface="Josefin Sans"/>
                <a:cs typeface="Josefin Sans"/>
                <a:sym typeface="Josefin Sans"/>
              </a:defRPr>
            </a:lvl9pPr>
          </a:lstStyle>
          <a:p>
            <a:r>
              <a:t>xx%</a:t>
            </a:r>
          </a:p>
        </p:txBody>
      </p:sp>
      <p:cxnSp>
        <p:nvCxnSpPr>
          <p:cNvPr id="104" name="Google Shape;104;p14"/>
          <p:cNvCxnSpPr/>
          <p:nvPr/>
        </p:nvCxnSpPr>
        <p:spPr>
          <a:xfrm rot="10800000">
            <a:off x="241206" y="4608973"/>
            <a:ext cx="1209600" cy="0"/>
          </a:xfrm>
          <a:prstGeom prst="straightConnector1">
            <a:avLst/>
          </a:prstGeom>
          <a:noFill/>
          <a:ln w="9525" cap="flat" cmpd="sng">
            <a:solidFill>
              <a:srgbClr val="FF9900"/>
            </a:solidFill>
            <a:prstDash val="solid"/>
            <a:round/>
            <a:headEnd type="none" w="med" len="med"/>
            <a:tailEnd type="none" w="med" len="med"/>
          </a:ln>
        </p:spPr>
      </p:cxnSp>
      <p:cxnSp>
        <p:nvCxnSpPr>
          <p:cNvPr id="105" name="Google Shape;105;p14"/>
          <p:cNvCxnSpPr/>
          <p:nvPr/>
        </p:nvCxnSpPr>
        <p:spPr>
          <a:xfrm rot="5400000">
            <a:off x="503550" y="2653667"/>
            <a:ext cx="2544000" cy="0"/>
          </a:xfrm>
          <a:prstGeom prst="straightConnector1">
            <a:avLst/>
          </a:prstGeom>
          <a:noFill/>
          <a:ln w="76200" cap="flat" cmpd="sng">
            <a:solidFill>
              <a:srgbClr val="38761D"/>
            </a:solidFill>
            <a:prstDash val="solid"/>
            <a:round/>
            <a:headEnd type="none" w="med" len="med"/>
            <a:tailEnd type="none" w="med" len="med"/>
          </a:ln>
        </p:spPr>
      </p:cxnSp>
      <p:sp>
        <p:nvSpPr>
          <p:cNvPr id="106" name="Google Shape;106;p14"/>
          <p:cNvSpPr txBox="1">
            <a:spLocks noGrp="1"/>
          </p:cNvSpPr>
          <p:nvPr>
            <p:ph type="title" idx="3"/>
          </p:nvPr>
        </p:nvSpPr>
        <p:spPr>
          <a:xfrm>
            <a:off x="2111850" y="3033325"/>
            <a:ext cx="5256600" cy="444900"/>
          </a:xfrm>
          <a:prstGeom prst="rect">
            <a:avLst/>
          </a:prstGeom>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FF9900"/>
              </a:buClr>
              <a:buSzPts val="1600"/>
              <a:buFont typeface="Josefin Sans SemiBold"/>
              <a:buNone/>
              <a:defRPr sz="1800" b="0">
                <a:solidFill>
                  <a:srgbClr val="FF9900"/>
                </a:solidFill>
                <a:latin typeface="Josefin Sans SemiBold"/>
                <a:ea typeface="Josefin Sans SemiBold"/>
                <a:cs typeface="Josefin Sans SemiBold"/>
                <a:sym typeface="Josefin Sans SemiBold"/>
              </a:defRPr>
            </a:lvl1pPr>
            <a:lvl2pPr lvl="1" rtl="0">
              <a:spcBef>
                <a:spcPts val="0"/>
              </a:spcBef>
              <a:spcAft>
                <a:spcPts val="0"/>
              </a:spcAft>
              <a:buClr>
                <a:srgbClr val="FF9900"/>
              </a:buClr>
              <a:buSzPts val="2800"/>
              <a:buNone/>
              <a:defRPr>
                <a:solidFill>
                  <a:srgbClr val="FF9900"/>
                </a:solidFill>
              </a:defRPr>
            </a:lvl2pPr>
            <a:lvl3pPr lvl="2" rtl="0">
              <a:spcBef>
                <a:spcPts val="0"/>
              </a:spcBef>
              <a:spcAft>
                <a:spcPts val="0"/>
              </a:spcAft>
              <a:buClr>
                <a:srgbClr val="FF9900"/>
              </a:buClr>
              <a:buSzPts val="2800"/>
              <a:buNone/>
              <a:defRPr>
                <a:solidFill>
                  <a:srgbClr val="FF9900"/>
                </a:solidFill>
              </a:defRPr>
            </a:lvl3pPr>
            <a:lvl4pPr lvl="3" rtl="0">
              <a:spcBef>
                <a:spcPts val="0"/>
              </a:spcBef>
              <a:spcAft>
                <a:spcPts val="0"/>
              </a:spcAft>
              <a:buClr>
                <a:srgbClr val="FF9900"/>
              </a:buClr>
              <a:buSzPts val="2800"/>
              <a:buNone/>
              <a:defRPr>
                <a:solidFill>
                  <a:srgbClr val="FF9900"/>
                </a:solidFill>
              </a:defRPr>
            </a:lvl4pPr>
            <a:lvl5pPr lvl="4" rtl="0">
              <a:spcBef>
                <a:spcPts val="0"/>
              </a:spcBef>
              <a:spcAft>
                <a:spcPts val="0"/>
              </a:spcAft>
              <a:buClr>
                <a:srgbClr val="FF9900"/>
              </a:buClr>
              <a:buSzPts val="2800"/>
              <a:buNone/>
              <a:defRPr>
                <a:solidFill>
                  <a:srgbClr val="FF9900"/>
                </a:solidFill>
              </a:defRPr>
            </a:lvl5pPr>
            <a:lvl6pPr lvl="5" rtl="0">
              <a:spcBef>
                <a:spcPts val="0"/>
              </a:spcBef>
              <a:spcAft>
                <a:spcPts val="0"/>
              </a:spcAft>
              <a:buClr>
                <a:srgbClr val="FF9900"/>
              </a:buClr>
              <a:buSzPts val="2800"/>
              <a:buNone/>
              <a:defRPr>
                <a:solidFill>
                  <a:srgbClr val="FF9900"/>
                </a:solidFill>
              </a:defRPr>
            </a:lvl6pPr>
            <a:lvl7pPr lvl="6" rtl="0">
              <a:spcBef>
                <a:spcPts val="0"/>
              </a:spcBef>
              <a:spcAft>
                <a:spcPts val="0"/>
              </a:spcAft>
              <a:buClr>
                <a:srgbClr val="FF9900"/>
              </a:buClr>
              <a:buSzPts val="2800"/>
              <a:buNone/>
              <a:defRPr>
                <a:solidFill>
                  <a:srgbClr val="FF9900"/>
                </a:solidFill>
              </a:defRPr>
            </a:lvl7pPr>
            <a:lvl8pPr lvl="7" rtl="0">
              <a:spcBef>
                <a:spcPts val="0"/>
              </a:spcBef>
              <a:spcAft>
                <a:spcPts val="0"/>
              </a:spcAft>
              <a:buClr>
                <a:srgbClr val="FF9900"/>
              </a:buClr>
              <a:buSzPts val="2800"/>
              <a:buNone/>
              <a:defRPr>
                <a:solidFill>
                  <a:srgbClr val="FF9900"/>
                </a:solidFill>
              </a:defRPr>
            </a:lvl8pPr>
            <a:lvl9pPr lvl="8" rtl="0">
              <a:spcBef>
                <a:spcPts val="0"/>
              </a:spcBef>
              <a:spcAft>
                <a:spcPts val="0"/>
              </a:spcAft>
              <a:buClr>
                <a:srgbClr val="FF9900"/>
              </a:buClr>
              <a:buSzPts val="2800"/>
              <a:buNone/>
              <a:defRPr>
                <a:solidFill>
                  <a:srgbClr val="FF9900"/>
                </a:solidFill>
              </a:defRPr>
            </a:lvl9pPr>
          </a:lstStyle>
          <a:p>
            <a:endParaRPr/>
          </a:p>
        </p:txBody>
      </p:sp>
      <p:cxnSp>
        <p:nvCxnSpPr>
          <p:cNvPr id="107" name="Google Shape;107;p14"/>
          <p:cNvCxnSpPr/>
          <p:nvPr/>
        </p:nvCxnSpPr>
        <p:spPr>
          <a:xfrm>
            <a:off x="6481100" y="4609950"/>
            <a:ext cx="2544000" cy="0"/>
          </a:xfrm>
          <a:prstGeom prst="straightConnector1">
            <a:avLst/>
          </a:prstGeom>
          <a:noFill/>
          <a:ln w="9525" cap="flat" cmpd="sng">
            <a:solidFill>
              <a:srgbClr val="FF9900"/>
            </a:solidFill>
            <a:prstDash val="solid"/>
            <a:round/>
            <a:headEnd type="none" w="med" len="med"/>
            <a:tailEnd type="none" w="med" len="med"/>
          </a:ln>
        </p:spPr>
      </p:cxnSp>
      <p:sp>
        <p:nvSpPr>
          <p:cNvPr id="108" name="Google Shape;108;p14"/>
          <p:cNvSpPr txBox="1"/>
          <p:nvPr/>
        </p:nvSpPr>
        <p:spPr>
          <a:xfrm>
            <a:off x="8439900" y="4609950"/>
            <a:ext cx="5853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1100" b="1">
                <a:solidFill>
                  <a:srgbClr val="FF9900"/>
                </a:solidFill>
                <a:latin typeface="Josefin Sans"/>
                <a:ea typeface="Josefin Sans"/>
                <a:cs typeface="Josefin Sans"/>
                <a:sym typeface="Josefin Sans"/>
              </a:rPr>
              <a:t>‹#›</a:t>
            </a:fld>
            <a:endParaRPr sz="1100" b="1">
              <a:solidFill>
                <a:srgbClr val="FF9900"/>
              </a:solidFill>
              <a:latin typeface="Josefin Sans"/>
              <a:ea typeface="Josefin Sans"/>
              <a:cs typeface="Josefin Sans"/>
              <a:sym typeface="Josefin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2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79200" rIns="91425" bIns="91425" anchor="t" anchorCtr="0">
            <a:noAutofit/>
          </a:bodyPr>
          <a:lstStyle>
            <a:lvl1pPr lvl="0" rtl="0">
              <a:spcBef>
                <a:spcPts val="0"/>
              </a:spcBef>
              <a:spcAft>
                <a:spcPts val="0"/>
              </a:spcAft>
              <a:buClr>
                <a:schemeClr val="dk1"/>
              </a:buClr>
              <a:buSzPts val="2800"/>
              <a:buFont typeface="Josefin Sans"/>
              <a:buNone/>
              <a:defRPr sz="2800" b="1">
                <a:solidFill>
                  <a:schemeClr val="dk1"/>
                </a:solidFill>
                <a:latin typeface="Josefin Sans"/>
                <a:ea typeface="Josefin Sans"/>
                <a:cs typeface="Josefin Sans"/>
                <a:sym typeface="Josefi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84225" y="1159350"/>
            <a:ext cx="8520600" cy="3416400"/>
          </a:xfrm>
          <a:prstGeom prst="rect">
            <a:avLst/>
          </a:prstGeom>
          <a:noFill/>
          <a:ln>
            <a:noFill/>
          </a:ln>
        </p:spPr>
        <p:txBody>
          <a:bodyPr spcFirstLastPara="1" wrap="square" lIns="91425" tIns="0" rIns="91425" bIns="182875" anchor="t" anchorCtr="0">
            <a:noAutofit/>
          </a:bodyPr>
          <a:lstStyle>
            <a:lvl1pPr marL="457200" lvl="0" indent="-342900" rtl="0">
              <a:lnSpc>
                <a:spcPct val="100000"/>
              </a:lnSpc>
              <a:spcBef>
                <a:spcPts val="0"/>
              </a:spcBef>
              <a:spcAft>
                <a:spcPts val="0"/>
              </a:spcAft>
              <a:buClr>
                <a:schemeClr val="dk1"/>
              </a:buClr>
              <a:buSzPts val="1800"/>
              <a:buFont typeface="Josefin Sans Medium"/>
              <a:buChar char="●"/>
              <a:defRPr sz="1800">
                <a:solidFill>
                  <a:schemeClr val="dk1"/>
                </a:solidFill>
                <a:latin typeface="Josefin Sans Medium"/>
                <a:ea typeface="Josefin Sans Medium"/>
                <a:cs typeface="Josefin Sans Medium"/>
                <a:sym typeface="Josefin Sans Medium"/>
              </a:defRPr>
            </a:lvl1pPr>
            <a:lvl2pPr marL="914400" lvl="1" indent="-317500" rtl="0">
              <a:lnSpc>
                <a:spcPct val="100000"/>
              </a:lnSpc>
              <a:spcBef>
                <a:spcPts val="0"/>
              </a:spcBef>
              <a:spcAft>
                <a:spcPts val="0"/>
              </a:spcAft>
              <a:buClr>
                <a:schemeClr val="dk1"/>
              </a:buClr>
              <a:buSzPts val="1400"/>
              <a:buFont typeface="Josefin Sans"/>
              <a:buChar char="○"/>
              <a:defRPr>
                <a:solidFill>
                  <a:schemeClr val="dk1"/>
                </a:solidFill>
                <a:latin typeface="Josefin Sans"/>
                <a:ea typeface="Josefin Sans"/>
                <a:cs typeface="Josefin Sans"/>
                <a:sym typeface="Josefin Sans"/>
              </a:defRPr>
            </a:lvl2pPr>
            <a:lvl3pPr marL="1371600" lvl="2" indent="-317500" rtl="0">
              <a:lnSpc>
                <a:spcPct val="100000"/>
              </a:lnSpc>
              <a:spcBef>
                <a:spcPts val="0"/>
              </a:spcBef>
              <a:spcAft>
                <a:spcPts val="0"/>
              </a:spcAft>
              <a:buClr>
                <a:schemeClr val="dk1"/>
              </a:buClr>
              <a:buSzPts val="1400"/>
              <a:buFont typeface="Josefin Sans Light"/>
              <a:buChar char="■"/>
              <a:defRPr>
                <a:solidFill>
                  <a:schemeClr val="dk1"/>
                </a:solidFill>
                <a:latin typeface="Josefin Sans Light"/>
                <a:ea typeface="Josefin Sans Light"/>
                <a:cs typeface="Josefin Sans Light"/>
                <a:sym typeface="Josefin Sans Light"/>
              </a:defRPr>
            </a:lvl3pPr>
            <a:lvl4pPr marL="1828800" lvl="3" indent="-317500" rtl="0">
              <a:lnSpc>
                <a:spcPct val="100000"/>
              </a:lnSpc>
              <a:spcBef>
                <a:spcPts val="0"/>
              </a:spcBef>
              <a:spcAft>
                <a:spcPts val="0"/>
              </a:spcAft>
              <a:buClr>
                <a:schemeClr val="dk1"/>
              </a:buClr>
              <a:buSzPts val="1400"/>
              <a:buFont typeface="Josefin Sans ExtraLight"/>
              <a:buChar char="●"/>
              <a:defRPr>
                <a:solidFill>
                  <a:schemeClr val="dk1"/>
                </a:solidFill>
                <a:latin typeface="Josefin Sans ExtraLight"/>
                <a:ea typeface="Josefin Sans ExtraLight"/>
                <a:cs typeface="Josefin Sans ExtraLight"/>
                <a:sym typeface="Josefin Sans ExtraLight"/>
              </a:defRPr>
            </a:lvl4pPr>
            <a:lvl5pPr marL="2286000" lvl="4" indent="-311150" rtl="0">
              <a:lnSpc>
                <a:spcPct val="100000"/>
              </a:lnSpc>
              <a:spcBef>
                <a:spcPts val="0"/>
              </a:spcBef>
              <a:spcAft>
                <a:spcPts val="0"/>
              </a:spcAft>
              <a:buClr>
                <a:schemeClr val="dk1"/>
              </a:buClr>
              <a:buSzPts val="1300"/>
              <a:buFont typeface="Josefin Sans ExtraLight"/>
              <a:buChar char="○"/>
              <a:defRPr sz="1300">
                <a:solidFill>
                  <a:schemeClr val="dk1"/>
                </a:solidFill>
                <a:latin typeface="Josefin Sans ExtraLight"/>
                <a:ea typeface="Josefin Sans ExtraLight"/>
                <a:cs typeface="Josefin Sans ExtraLight"/>
                <a:sym typeface="Josefin Sans ExtraLight"/>
              </a:defRPr>
            </a:lvl5pPr>
            <a:lvl6pPr marL="2743200" lvl="5" indent="-304800" rtl="0">
              <a:lnSpc>
                <a:spcPct val="100000"/>
              </a:lnSpc>
              <a:spcBef>
                <a:spcPts val="0"/>
              </a:spcBef>
              <a:spcAft>
                <a:spcPts val="0"/>
              </a:spcAft>
              <a:buClr>
                <a:schemeClr val="dk1"/>
              </a:buClr>
              <a:buSzPts val="1200"/>
              <a:buFont typeface="Josefin Sans ExtraLight"/>
              <a:buChar char="■"/>
              <a:defRPr sz="1200">
                <a:solidFill>
                  <a:schemeClr val="dk1"/>
                </a:solidFill>
                <a:latin typeface="Josefin Sans ExtraLight"/>
                <a:ea typeface="Josefin Sans ExtraLight"/>
                <a:cs typeface="Josefin Sans ExtraLight"/>
                <a:sym typeface="Josefin Sans ExtraLight"/>
              </a:defRPr>
            </a:lvl6pPr>
            <a:lvl7pPr marL="3200400" lvl="6" indent="-304800" rtl="0">
              <a:lnSpc>
                <a:spcPct val="100000"/>
              </a:lnSpc>
              <a:spcBef>
                <a:spcPts val="0"/>
              </a:spcBef>
              <a:spcAft>
                <a:spcPts val="0"/>
              </a:spcAft>
              <a:buClr>
                <a:schemeClr val="dk1"/>
              </a:buClr>
              <a:buSzPts val="1200"/>
              <a:buFont typeface="Josefin Sans ExtraLight"/>
              <a:buChar char="●"/>
              <a:defRPr sz="1200">
                <a:solidFill>
                  <a:schemeClr val="dk1"/>
                </a:solidFill>
                <a:latin typeface="Josefin Sans ExtraLight"/>
                <a:ea typeface="Josefin Sans ExtraLight"/>
                <a:cs typeface="Josefin Sans ExtraLight"/>
                <a:sym typeface="Josefin Sans ExtraLight"/>
              </a:defRPr>
            </a:lvl7pPr>
            <a:lvl8pPr marL="3657600" lvl="7" indent="-304800" rtl="0">
              <a:lnSpc>
                <a:spcPct val="100000"/>
              </a:lnSpc>
              <a:spcBef>
                <a:spcPts val="0"/>
              </a:spcBef>
              <a:spcAft>
                <a:spcPts val="0"/>
              </a:spcAft>
              <a:buClr>
                <a:schemeClr val="dk1"/>
              </a:buClr>
              <a:buSzPts val="1200"/>
              <a:buFont typeface="Josefin Sans ExtraLight"/>
              <a:buChar char="○"/>
              <a:defRPr sz="1200">
                <a:solidFill>
                  <a:schemeClr val="dk1"/>
                </a:solidFill>
                <a:latin typeface="Josefin Sans ExtraLight"/>
                <a:ea typeface="Josefin Sans ExtraLight"/>
                <a:cs typeface="Josefin Sans ExtraLight"/>
                <a:sym typeface="Josefin Sans ExtraLight"/>
              </a:defRPr>
            </a:lvl8pPr>
            <a:lvl9pPr marL="4114800" lvl="8" indent="-304800" rtl="0">
              <a:lnSpc>
                <a:spcPct val="100000"/>
              </a:lnSpc>
              <a:spcBef>
                <a:spcPts val="0"/>
              </a:spcBef>
              <a:spcAft>
                <a:spcPts val="0"/>
              </a:spcAft>
              <a:buClr>
                <a:schemeClr val="dk1"/>
              </a:buClr>
              <a:buSzPts val="1200"/>
              <a:buFont typeface="Josefin Sans ExtraLight"/>
              <a:buChar char="■"/>
              <a:defRPr sz="1200">
                <a:solidFill>
                  <a:schemeClr val="dk1"/>
                </a:solidFill>
                <a:latin typeface="Josefin Sans ExtraLight"/>
                <a:ea typeface="Josefin Sans ExtraLight"/>
                <a:cs typeface="Josefin Sans ExtraLight"/>
                <a:sym typeface="Josefin Sans Extra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6" r:id="rId5"/>
    <p:sldLayoutId id="2147483657" r:id="rId6"/>
    <p:sldLayoutId id="2147483658" r:id="rId7"/>
    <p:sldLayoutId id="2147483659" r:id="rId8"/>
    <p:sldLayoutId id="2147483660" r:id="rId9"/>
    <p:sldLayoutId id="2147483662" r:id="rId10"/>
    <p:sldLayoutId id="2147483663" r:id="rId11"/>
    <p:sldLayoutId id="2147483665" r:id="rId12"/>
    <p:sldLayoutId id="2147483669" r:id="rId13"/>
    <p:sldLayoutId id="2147483670" r:id="rId14"/>
    <p:sldLayoutId id="2147483671" r:id="rId15"/>
    <p:sldLayoutId id="2147483672" r:id="rId16"/>
    <p:sldLayoutId id="2147483673" r:id="rId17"/>
    <p:sldLayoutId id="2147483676" r:id="rId18"/>
    <p:sldLayoutId id="2147483677" r:id="rId19"/>
    <p:sldLayoutId id="2147483678" r:id="rId20"/>
    <p:sldLayoutId id="2147483680" r:id="rId21"/>
    <p:sldLayoutId id="2147483681" r:id="rId22"/>
    <p:sldLayoutId id="2147483682" r:id="rId23"/>
    <p:sldLayoutId id="2147483683"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0"/>
        <p:cNvGrpSpPr/>
        <p:nvPr/>
      </p:nvGrpSpPr>
      <p:grpSpPr>
        <a:xfrm>
          <a:off x="0" y="0"/>
          <a:ext cx="0" cy="0"/>
          <a:chOff x="0" y="0"/>
          <a:chExt cx="0" cy="0"/>
        </a:xfrm>
      </p:grpSpPr>
      <p:sp>
        <p:nvSpPr>
          <p:cNvPr id="321" name="Google Shape;321;p42"/>
          <p:cNvSpPr txBox="1">
            <a:spLocks noGrp="1"/>
          </p:cNvSpPr>
          <p:nvPr>
            <p:ph type="subTitle" idx="1"/>
          </p:nvPr>
        </p:nvSpPr>
        <p:spPr>
          <a:xfrm>
            <a:off x="610575" y="1802275"/>
            <a:ext cx="4767000" cy="127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5870A6"/>
                </a:solidFill>
              </a:rPr>
              <a:t>CÔNG TY CỔ PHẦN VIỄN THÔNG</a:t>
            </a:r>
            <a:endParaRPr dirty="0">
              <a:solidFill>
                <a:srgbClr val="5870A6"/>
              </a:solidFill>
            </a:endParaRPr>
          </a:p>
          <a:p>
            <a:pPr marL="0" lvl="0" indent="0" algn="l" rtl="0">
              <a:spcBef>
                <a:spcPts val="0"/>
              </a:spcBef>
              <a:spcAft>
                <a:spcPts val="0"/>
              </a:spcAft>
              <a:buNone/>
            </a:pPr>
            <a:r>
              <a:rPr lang="en" sz="7200" i="1" dirty="0">
                <a:solidFill>
                  <a:srgbClr val="5870A6"/>
                </a:solidFill>
              </a:rPr>
              <a:t>FPT</a:t>
            </a:r>
            <a:endParaRPr sz="7200" i="1" dirty="0">
              <a:solidFill>
                <a:srgbClr val="5870A6"/>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13412" y="237908"/>
            <a:ext cx="3985386" cy="307777"/>
          </a:xfrm>
          <a:prstGeom prst="rect">
            <a:avLst/>
          </a:prstGeom>
        </p:spPr>
        <p:txBody>
          <a:bodyPr wrap="none">
            <a:spAutoFit/>
          </a:bodyPr>
          <a:lstStyle/>
          <a:p>
            <a:r>
              <a:rPr lang="en-GB" b="1" dirty="0">
                <a:solidFill>
                  <a:srgbClr val="00518E"/>
                </a:solidFill>
              </a:rPr>
              <a:t>KỊCH BẢN CHĂM SÓC SAU CHUYỂN ĐỔI (</a:t>
            </a:r>
            <a:r>
              <a:rPr lang="en-GB" b="1" dirty="0" err="1">
                <a:solidFill>
                  <a:srgbClr val="00518E"/>
                </a:solidFill>
              </a:rPr>
              <a:t>tt</a:t>
            </a:r>
            <a:r>
              <a:rPr lang="en-GB" b="1" dirty="0">
                <a:solidFill>
                  <a:srgbClr val="00518E"/>
                </a:solidFill>
              </a:rPr>
              <a:t>)</a:t>
            </a:r>
            <a:endParaRPr lang="en-US" b="1" dirty="0"/>
          </a:p>
        </p:txBody>
      </p:sp>
      <p:sp>
        <p:nvSpPr>
          <p:cNvPr id="6" name="Notched Right Arrow 5"/>
          <p:cNvSpPr/>
          <p:nvPr/>
        </p:nvSpPr>
        <p:spPr>
          <a:xfrm>
            <a:off x="723900" y="2362200"/>
            <a:ext cx="2400300" cy="1203960"/>
          </a:xfrm>
          <a:prstGeom prst="notchedRightArrow">
            <a:avLst/>
          </a:prstGeom>
          <a:solidFill>
            <a:srgbClr val="5870A6"/>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Cloud 8"/>
          <p:cNvSpPr/>
          <p:nvPr/>
        </p:nvSpPr>
        <p:spPr>
          <a:xfrm>
            <a:off x="3665220" y="1463040"/>
            <a:ext cx="3794760" cy="2651760"/>
          </a:xfrm>
          <a:prstGeom prst="cloud">
            <a:avLst/>
          </a:prstGeom>
          <a:solidFill>
            <a:schemeClr val="accent6"/>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TextBox 10"/>
          <p:cNvSpPr txBox="1"/>
          <p:nvPr/>
        </p:nvSpPr>
        <p:spPr>
          <a:xfrm>
            <a:off x="1074420" y="2788772"/>
            <a:ext cx="1805940" cy="338554"/>
          </a:xfrm>
          <a:prstGeom prst="rect">
            <a:avLst/>
          </a:prstGeom>
          <a:noFill/>
        </p:spPr>
        <p:txBody>
          <a:bodyPr wrap="square" rtlCol="0" anchor="ctr">
            <a:spAutoFit/>
          </a:bodyPr>
          <a:lstStyle/>
          <a:p>
            <a:pPr algn="ctr"/>
            <a:r>
              <a:rPr lang="en-US" sz="1600" b="1" dirty="0" err="1" smtClean="0">
                <a:solidFill>
                  <a:schemeClr val="bg1"/>
                </a:solidFill>
              </a:rPr>
              <a:t>Chào</a:t>
            </a:r>
            <a:r>
              <a:rPr lang="en-US" sz="1600" b="1" dirty="0" smtClean="0">
                <a:solidFill>
                  <a:schemeClr val="bg1"/>
                </a:solidFill>
              </a:rPr>
              <a:t> </a:t>
            </a:r>
            <a:r>
              <a:rPr lang="en-US" sz="1600" b="1" dirty="0" err="1" smtClean="0">
                <a:solidFill>
                  <a:schemeClr val="bg1"/>
                </a:solidFill>
              </a:rPr>
              <a:t>kết</a:t>
            </a:r>
            <a:r>
              <a:rPr lang="en-US" sz="1600" b="1" dirty="0" smtClean="0">
                <a:solidFill>
                  <a:schemeClr val="bg1"/>
                </a:solidFill>
              </a:rPr>
              <a:t> </a:t>
            </a:r>
            <a:r>
              <a:rPr lang="en-US" sz="1600" b="1" dirty="0" err="1" smtClean="0">
                <a:solidFill>
                  <a:schemeClr val="bg1"/>
                </a:solidFill>
              </a:rPr>
              <a:t>thúc</a:t>
            </a:r>
            <a:endParaRPr lang="vi-VN" sz="1600" b="1" dirty="0">
              <a:solidFill>
                <a:schemeClr val="bg1"/>
              </a:solidFill>
            </a:endParaRPr>
          </a:p>
        </p:txBody>
      </p:sp>
      <p:sp>
        <p:nvSpPr>
          <p:cNvPr id="12" name="TextBox 11"/>
          <p:cNvSpPr txBox="1"/>
          <p:nvPr/>
        </p:nvSpPr>
        <p:spPr>
          <a:xfrm>
            <a:off x="3916680" y="2156460"/>
            <a:ext cx="3398520" cy="1169551"/>
          </a:xfrm>
          <a:prstGeom prst="rect">
            <a:avLst/>
          </a:prstGeom>
          <a:noFill/>
        </p:spPr>
        <p:txBody>
          <a:bodyPr wrap="square" rtlCol="0">
            <a:spAutoFit/>
          </a:bodyPr>
          <a:lstStyle/>
          <a:p>
            <a:pPr algn="ctr"/>
            <a:r>
              <a:rPr lang="vi-VN" i="1" dirty="0"/>
              <a:t> </a:t>
            </a:r>
            <a:r>
              <a:rPr lang="vi-VN" i="1" dirty="0">
                <a:solidFill>
                  <a:srgbClr val="00518E"/>
                </a:solidFill>
              </a:rPr>
              <a:t>Em cảm ơn Anh/Chị đã dành thời gian trao đổi. Khi cần phục vụ, Anh/Chị vui lòng liên hệ số tổng đài FPT </a:t>
            </a:r>
            <a:r>
              <a:rPr lang="vi-VN" i="1" dirty="0" smtClean="0">
                <a:solidFill>
                  <a:srgbClr val="00518E"/>
                </a:solidFill>
              </a:rPr>
              <a:t>Telecom</a:t>
            </a:r>
            <a:r>
              <a:rPr lang="en-US" i="1" dirty="0" smtClean="0">
                <a:solidFill>
                  <a:srgbClr val="00518E"/>
                </a:solidFill>
              </a:rPr>
              <a:t> </a:t>
            </a:r>
            <a:r>
              <a:rPr lang="en-US" i="1" dirty="0" err="1" smtClean="0">
                <a:solidFill>
                  <a:srgbClr val="00518E"/>
                </a:solidFill>
              </a:rPr>
              <a:t>hoặc</a:t>
            </a:r>
            <a:r>
              <a:rPr lang="en-US" i="1" dirty="0" smtClean="0">
                <a:solidFill>
                  <a:srgbClr val="00518E"/>
                </a:solidFill>
              </a:rPr>
              <a:t> </a:t>
            </a:r>
            <a:r>
              <a:rPr lang="en-US" i="1" dirty="0" err="1" smtClean="0">
                <a:solidFill>
                  <a:srgbClr val="00518E"/>
                </a:solidFill>
              </a:rPr>
              <a:t>gửi</a:t>
            </a:r>
            <a:r>
              <a:rPr lang="en-US" i="1" dirty="0" smtClean="0">
                <a:solidFill>
                  <a:srgbClr val="00518E"/>
                </a:solidFill>
              </a:rPr>
              <a:t> </a:t>
            </a:r>
            <a:r>
              <a:rPr lang="en-US" i="1" dirty="0" err="1" smtClean="0">
                <a:solidFill>
                  <a:srgbClr val="00518E"/>
                </a:solidFill>
              </a:rPr>
              <a:t>yêu</a:t>
            </a:r>
            <a:r>
              <a:rPr lang="en-US" i="1" dirty="0" smtClean="0">
                <a:solidFill>
                  <a:srgbClr val="00518E"/>
                </a:solidFill>
              </a:rPr>
              <a:t> </a:t>
            </a:r>
            <a:r>
              <a:rPr lang="en-US" i="1" dirty="0" err="1" smtClean="0">
                <a:solidFill>
                  <a:srgbClr val="00518E"/>
                </a:solidFill>
              </a:rPr>
              <a:t>cầu</a:t>
            </a:r>
            <a:r>
              <a:rPr lang="en-US" i="1" dirty="0" smtClean="0">
                <a:solidFill>
                  <a:srgbClr val="00518E"/>
                </a:solidFill>
              </a:rPr>
              <a:t> qua </a:t>
            </a:r>
            <a:r>
              <a:rPr lang="en-US" i="1" dirty="0" err="1" smtClean="0">
                <a:solidFill>
                  <a:srgbClr val="00518E"/>
                </a:solidFill>
              </a:rPr>
              <a:t>ứng</a:t>
            </a:r>
            <a:r>
              <a:rPr lang="en-US" i="1" dirty="0" smtClean="0">
                <a:solidFill>
                  <a:srgbClr val="00518E"/>
                </a:solidFill>
              </a:rPr>
              <a:t> </a:t>
            </a:r>
            <a:r>
              <a:rPr lang="en-US" i="1" dirty="0" err="1" smtClean="0">
                <a:solidFill>
                  <a:srgbClr val="00518E"/>
                </a:solidFill>
              </a:rPr>
              <a:t>dụng</a:t>
            </a:r>
            <a:r>
              <a:rPr lang="en-US" i="1" dirty="0" smtClean="0">
                <a:solidFill>
                  <a:srgbClr val="00518E"/>
                </a:solidFill>
              </a:rPr>
              <a:t> Hi FPT</a:t>
            </a:r>
            <a:endParaRPr lang="vi-VN" i="1" dirty="0" smtClean="0">
              <a:solidFill>
                <a:srgbClr val="00518E"/>
              </a:solidFill>
            </a:endParaRPr>
          </a:p>
          <a:p>
            <a:pPr algn="ctr"/>
            <a:r>
              <a:rPr lang="vi-VN" i="1" dirty="0" smtClean="0">
                <a:solidFill>
                  <a:srgbClr val="00518E"/>
                </a:solidFill>
              </a:rPr>
              <a:t>Em chào Anh/ Chị</a:t>
            </a:r>
            <a:endParaRPr lang="vi-VN" i="1" dirty="0">
              <a:solidFill>
                <a:srgbClr val="00518E"/>
              </a:solidFill>
            </a:endParaRPr>
          </a:p>
        </p:txBody>
      </p:sp>
    </p:spTree>
    <p:extLst>
      <p:ext uri="{BB962C8B-B14F-4D97-AF65-F5344CB8AC3E}">
        <p14:creationId xmlns:p14="http://schemas.microsoft.com/office/powerpoint/2010/main" val="16861646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2980" y="237908"/>
            <a:ext cx="3337560" cy="307777"/>
          </a:xfrm>
          <a:prstGeom prst="rect">
            <a:avLst/>
          </a:prstGeom>
        </p:spPr>
        <p:txBody>
          <a:bodyPr wrap="square">
            <a:spAutoFit/>
          </a:bodyPr>
          <a:lstStyle/>
          <a:p>
            <a:pPr algn="r"/>
            <a:r>
              <a:rPr lang="en-GB" b="1" dirty="0">
                <a:solidFill>
                  <a:srgbClr val="00518E"/>
                </a:solidFill>
              </a:rPr>
              <a:t>KỊCH BẢN </a:t>
            </a:r>
            <a:r>
              <a:rPr lang="vi-VN" b="1" dirty="0" smtClean="0">
                <a:solidFill>
                  <a:srgbClr val="00518E"/>
                </a:solidFill>
              </a:rPr>
              <a:t>XỬ LÝ TÌNH HUỐNG</a:t>
            </a:r>
            <a:endParaRPr lang="en-US" b="1" dirty="0"/>
          </a:p>
        </p:txBody>
      </p:sp>
      <p:grpSp>
        <p:nvGrpSpPr>
          <p:cNvPr id="13" name="组合 46">
            <a:extLst>
              <a:ext uri="{FF2B5EF4-FFF2-40B4-BE49-F238E27FC236}">
                <a16:creationId xmlns:a16="http://schemas.microsoft.com/office/drawing/2014/main" id="{C0B74BE0-E3EB-490D-BCCC-2F87F98BE8E1}"/>
              </a:ext>
            </a:extLst>
          </p:cNvPr>
          <p:cNvGrpSpPr/>
          <p:nvPr/>
        </p:nvGrpSpPr>
        <p:grpSpPr>
          <a:xfrm flipH="1">
            <a:off x="378378" y="1289772"/>
            <a:ext cx="8387249" cy="1008111"/>
            <a:chOff x="360461" y="2942370"/>
            <a:chExt cx="9327898" cy="1008112"/>
          </a:xfrm>
          <a:solidFill>
            <a:schemeClr val="accent1">
              <a:lumMod val="20000"/>
              <a:lumOff val="80000"/>
            </a:schemeClr>
          </a:solidFill>
          <a:scene3d>
            <a:camera prst="orthographicFront">
              <a:rot lat="0" lon="0" rev="0"/>
            </a:camera>
            <a:lightRig rig="glow" dir="t">
              <a:rot lat="0" lon="0" rev="4800000"/>
            </a:lightRig>
          </a:scene3d>
        </p:grpSpPr>
        <p:sp>
          <p:nvSpPr>
            <p:cNvPr id="17" name="任意多边形 47">
              <a:extLst>
                <a:ext uri="{FF2B5EF4-FFF2-40B4-BE49-F238E27FC236}">
                  <a16:creationId xmlns:a16="http://schemas.microsoft.com/office/drawing/2014/main" id="{0EB9DA6A-9158-47FD-B5B4-159176AA7BA9}"/>
                </a:ext>
              </a:extLst>
            </p:cNvPr>
            <p:cNvSpPr/>
            <p:nvPr/>
          </p:nvSpPr>
          <p:spPr>
            <a:xfrm flipH="1">
              <a:off x="360461" y="2942370"/>
              <a:ext cx="9327898" cy="1008112"/>
            </a:xfrm>
            <a:custGeom>
              <a:avLst/>
              <a:gdLst>
                <a:gd name="connsiteX0" fmla="*/ 0 w 9327898"/>
                <a:gd name="connsiteY0" fmla="*/ 0 h 1008112"/>
                <a:gd name="connsiteX1" fmla="*/ 8915278 w 9327898"/>
                <a:gd name="connsiteY1" fmla="*/ 0 h 1008112"/>
                <a:gd name="connsiteX2" fmla="*/ 9327898 w 9327898"/>
                <a:gd name="connsiteY2" fmla="*/ 504056 h 1008112"/>
                <a:gd name="connsiteX3" fmla="*/ 8915278 w 9327898"/>
                <a:gd name="connsiteY3" fmla="*/ 1008112 h 1008112"/>
                <a:gd name="connsiteX4" fmla="*/ 0 w 9327898"/>
                <a:gd name="connsiteY4" fmla="*/ 1008112 h 1008112"/>
                <a:gd name="connsiteX5" fmla="*/ 412620 w 9327898"/>
                <a:gd name="connsiteY5" fmla="*/ 504056 h 10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27898" h="1008112">
                  <a:moveTo>
                    <a:pt x="0" y="0"/>
                  </a:moveTo>
                  <a:lnTo>
                    <a:pt x="8915278" y="0"/>
                  </a:lnTo>
                  <a:lnTo>
                    <a:pt x="9327898" y="504056"/>
                  </a:lnTo>
                  <a:lnTo>
                    <a:pt x="8915278" y="1008112"/>
                  </a:lnTo>
                  <a:lnTo>
                    <a:pt x="0" y="1008112"/>
                  </a:lnTo>
                  <a:lnTo>
                    <a:pt x="412620" y="504056"/>
                  </a:lnTo>
                  <a:close/>
                </a:path>
              </a:pathLst>
            </a:custGeom>
            <a:grpFill/>
            <a:ln w="12700" cap="flat" cmpd="sng" algn="ctr">
              <a:noFill/>
              <a:prstDash val="solid"/>
              <a:miter lim="800000"/>
            </a:ln>
            <a:effectLst>
              <a:outerShdw blurRad="190500" dist="228600" dir="2700000" algn="ctr">
                <a:srgbClr val="000000">
                  <a:alpha val="30000"/>
                </a:srgbClr>
              </a:outerShdw>
            </a:effectLst>
            <a:sp3d prstMaterial="matte">
              <a:bevelT w="127000" h="63500"/>
            </a:sp3d>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zh-CN" altLang="en-US" sz="2399" b="0" i="0" u="none" strike="noStrike" kern="1200" cap="none" spc="0" normalizeH="0" baseline="0" noProof="0" smtClean="0">
                <a:ln>
                  <a:noFill/>
                </a:ln>
                <a:solidFill>
                  <a:prstClr val="white"/>
                </a:solidFill>
                <a:effectLst/>
                <a:uLnTx/>
                <a:uFillTx/>
                <a:latin typeface="Calibri Light" panose="020F0302020204030204" pitchFamily="34" charset="0"/>
                <a:ea typeface="字魂36号-正文宋楷" panose="02000000000000000000" pitchFamily="2" charset="-122"/>
                <a:cs typeface="Calibri Light" panose="020F0302020204030204" pitchFamily="34" charset="0"/>
              </a:endParaRPr>
            </a:p>
          </p:txBody>
        </p:sp>
        <p:sp>
          <p:nvSpPr>
            <p:cNvPr id="18" name="椭圆 108">
              <a:extLst>
                <a:ext uri="{FF2B5EF4-FFF2-40B4-BE49-F238E27FC236}">
                  <a16:creationId xmlns:a16="http://schemas.microsoft.com/office/drawing/2014/main" id="{C9F6F211-C23C-47B6-8511-BFBAA697E5A8}"/>
                </a:ext>
              </a:extLst>
            </p:cNvPr>
            <p:cNvSpPr/>
            <p:nvPr/>
          </p:nvSpPr>
          <p:spPr>
            <a:xfrm>
              <a:off x="1012495" y="3072145"/>
              <a:ext cx="720080" cy="720080"/>
            </a:xfrm>
            <a:prstGeom prst="ellipse">
              <a:avLst/>
            </a:prstGeom>
            <a:solidFill>
              <a:schemeClr val="accent6"/>
            </a:solidFill>
            <a:ln w="12700" cap="flat" cmpd="sng" algn="ctr">
              <a:noFill/>
              <a:prstDash val="solid"/>
              <a:miter lim="800000"/>
            </a:ln>
            <a:effectLst>
              <a:outerShdw blurRad="190500" dist="228600" dir="2700000" algn="ctr">
                <a:srgbClr val="000000">
                  <a:alpha val="30000"/>
                </a:srgbClr>
              </a:outerShdw>
            </a:effectLst>
            <a:sp3d prstMaterial="matte">
              <a:bevelT w="127000" h="63500"/>
            </a:sp3d>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zh-CN" altLang="en-US" sz="2399" b="0" i="0" u="none" strike="noStrike" kern="1200" cap="none" spc="0" normalizeH="0" baseline="0" noProof="0" dirty="0" smtClean="0">
                <a:ln>
                  <a:noFill/>
                </a:ln>
                <a:solidFill>
                  <a:prstClr val="white"/>
                </a:solidFill>
                <a:effectLst/>
                <a:uLnTx/>
                <a:uFillTx/>
                <a:latin typeface="Calibri Light" panose="020F0302020204030204" pitchFamily="34" charset="0"/>
                <a:ea typeface="字魂36号-正文宋楷" panose="02000000000000000000" pitchFamily="2" charset="-122"/>
                <a:cs typeface="Calibri Light" panose="020F0302020204030204" pitchFamily="34" charset="0"/>
              </a:endParaRPr>
            </a:p>
          </p:txBody>
        </p:sp>
        <p:sp>
          <p:nvSpPr>
            <p:cNvPr id="19" name="文本框 134">
              <a:extLst>
                <a:ext uri="{FF2B5EF4-FFF2-40B4-BE49-F238E27FC236}">
                  <a16:creationId xmlns:a16="http://schemas.microsoft.com/office/drawing/2014/main" id="{ED07F289-2AD2-46B5-9EF4-E36DAC6A43FD}"/>
                </a:ext>
              </a:extLst>
            </p:cNvPr>
            <p:cNvSpPr txBox="1"/>
            <p:nvPr/>
          </p:nvSpPr>
          <p:spPr>
            <a:xfrm>
              <a:off x="1120489" y="3279946"/>
              <a:ext cx="426441" cy="307777"/>
            </a:xfrm>
            <a:prstGeom prst="rect">
              <a:avLst/>
            </a:prstGeom>
            <a:solidFill>
              <a:schemeClr val="accent6"/>
            </a:solidFill>
            <a:ln>
              <a:noFill/>
            </a:ln>
            <a:effectLst>
              <a:outerShdw blurRad="190500" dist="228600" dir="2700000" algn="ctr">
                <a:srgbClr val="000000">
                  <a:alpha val="30000"/>
                </a:srgbClr>
              </a:outerShdw>
            </a:effectLst>
            <a:sp3d prstMaterial="matte">
              <a:bevelT w="127000" h="63500"/>
            </a:sp3d>
          </p:spPr>
          <p:txBody>
            <a:bodyPr wrap="non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b="1" i="0" u="none" strike="noStrike" kern="1200" cap="none" spc="0" normalizeH="0" baseline="0" noProof="0" dirty="0" smtClean="0">
                  <a:ln>
                    <a:noFill/>
                  </a:ln>
                  <a:solidFill>
                    <a:prstClr val="white"/>
                  </a:solidFill>
                  <a:effectLst/>
                  <a:uLnTx/>
                  <a:uFillTx/>
                  <a:latin typeface="+mj-lt"/>
                  <a:ea typeface="字魂36号-正文宋楷" panose="02000000000000000000" pitchFamily="2" charset="-122"/>
                  <a:cs typeface="Calibri Light" panose="020F0302020204030204" pitchFamily="34" charset="0"/>
                </a:rPr>
                <a:t>01</a:t>
              </a:r>
              <a:endParaRPr kumimoji="0" lang="zh-CN" altLang="en-US" b="1" i="0" u="none" strike="noStrike" kern="1200" cap="none" spc="0" normalizeH="0" baseline="0" noProof="0" dirty="0" smtClean="0">
                <a:ln>
                  <a:noFill/>
                </a:ln>
                <a:solidFill>
                  <a:prstClr val="white"/>
                </a:solidFill>
                <a:effectLst/>
                <a:uLnTx/>
                <a:uFillTx/>
                <a:latin typeface="+mj-lt"/>
                <a:ea typeface="字魂36号-正文宋楷" panose="02000000000000000000" pitchFamily="2" charset="-122"/>
                <a:cs typeface="Calibri Light" panose="020F0302020204030204" pitchFamily="34" charset="0"/>
              </a:endParaRPr>
            </a:p>
          </p:txBody>
        </p:sp>
      </p:grpSp>
      <p:sp>
        <p:nvSpPr>
          <p:cNvPr id="20" name="TextBox 19"/>
          <p:cNvSpPr txBox="1"/>
          <p:nvPr/>
        </p:nvSpPr>
        <p:spPr>
          <a:xfrm>
            <a:off x="780394" y="1552903"/>
            <a:ext cx="6654384" cy="523220"/>
          </a:xfrm>
          <a:prstGeom prst="rect">
            <a:avLst/>
          </a:prstGeom>
          <a:noFill/>
        </p:spPr>
        <p:txBody>
          <a:bodyPr wrap="square" rtlCol="0">
            <a:spAutoFit/>
          </a:bodyPr>
          <a:lstStyle/>
          <a:p>
            <a:pPr algn="ctr"/>
            <a:r>
              <a:rPr lang="vi-VN" b="1" dirty="0">
                <a:solidFill>
                  <a:srgbClr val="374F7F"/>
                </a:solidFill>
              </a:rPr>
              <a:t>Khách hàng không đồng ý chuyển đổi gói dịch vụ, không đồng ý thanh toán mức cước tăng 22K, đồng ý trả thiết bị </a:t>
            </a:r>
          </a:p>
        </p:txBody>
      </p:sp>
      <p:sp>
        <p:nvSpPr>
          <p:cNvPr id="21" name="Rectangle 20"/>
          <p:cNvSpPr/>
          <p:nvPr/>
        </p:nvSpPr>
        <p:spPr>
          <a:xfrm>
            <a:off x="488731" y="2408924"/>
            <a:ext cx="8276897" cy="2529681"/>
          </a:xfrm>
          <a:prstGeom prst="rect">
            <a:avLst/>
          </a:prstGeom>
          <a:solidFill>
            <a:srgbClr val="5870A6"/>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extBox 1"/>
          <p:cNvSpPr txBox="1"/>
          <p:nvPr/>
        </p:nvSpPr>
        <p:spPr>
          <a:xfrm>
            <a:off x="715617" y="2756452"/>
            <a:ext cx="7891670" cy="1754326"/>
          </a:xfrm>
          <a:prstGeom prst="rect">
            <a:avLst/>
          </a:prstGeom>
          <a:noFill/>
        </p:spPr>
        <p:txBody>
          <a:bodyPr wrap="square" rtlCol="0">
            <a:spAutoFit/>
          </a:bodyPr>
          <a:lstStyle/>
          <a:p>
            <a:r>
              <a:rPr lang="vi-VN" sz="900" i="1" dirty="0">
                <a:solidFill>
                  <a:schemeClr val="bg1"/>
                </a:solidFill>
              </a:rPr>
              <a:t>'Tư vấn, thuyết phục khách hàng về các lợi ích của việc đồng thời nâng cấp thiết bị giá ưu đãi và nâng gói dịch vụ tăng cước. </a:t>
            </a:r>
          </a:p>
          <a:p>
            <a:r>
              <a:rPr lang="vi-VN" sz="900" i="1" dirty="0">
                <a:solidFill>
                  <a:schemeClr val="bg1"/>
                </a:solidFill>
              </a:rPr>
              <a:t>Nếu khách hàng vẫn không đồng ý: Nhân viên thực hiện:</a:t>
            </a:r>
          </a:p>
          <a:p>
            <a:endParaRPr lang="vi-VN" sz="900" i="1" dirty="0">
              <a:solidFill>
                <a:schemeClr val="bg1"/>
              </a:solidFill>
            </a:endParaRPr>
          </a:p>
          <a:p>
            <a:r>
              <a:rPr lang="vi-VN" sz="900" i="1" dirty="0">
                <a:solidFill>
                  <a:schemeClr val="bg1"/>
                </a:solidFill>
              </a:rPr>
              <a:t>1. Về thiết bị: Tư vấn thu hồi lại thiết bị - Tạo checklist thu hồi thiết bị đã cung cấp, bàn giao lại thiết bị cũ tương ứng</a:t>
            </a:r>
          </a:p>
          <a:p>
            <a:endParaRPr lang="vi-VN" sz="900" i="1" dirty="0">
              <a:solidFill>
                <a:schemeClr val="bg1"/>
              </a:solidFill>
            </a:endParaRPr>
          </a:p>
          <a:p>
            <a:r>
              <a:rPr lang="vi-VN" sz="900" i="1" dirty="0">
                <a:solidFill>
                  <a:schemeClr val="bg1"/>
                </a:solidFill>
              </a:rPr>
              <a:t>2. Về gói dịch vụ : Sau khi thu hồi thiết bị thành công, nhân viên thực hiện chuyển lại gói dịch vụ và cập nhật lại mức KM cũ cho khách hàng </a:t>
            </a:r>
          </a:p>
          <a:p>
            <a:r>
              <a:rPr lang="vi-VN" sz="900" i="1" dirty="0">
                <a:solidFill>
                  <a:schemeClr val="bg1"/>
                </a:solidFill>
              </a:rPr>
              <a:t>(*) Trường hợp không có CLKM tương ứng mức cước cũ nhân viên thực hiện đề xuất CLKM - ghi chú rõ thông tin chương trình</a:t>
            </a:r>
          </a:p>
          <a:p>
            <a:endParaRPr lang="vi-VN" sz="900" i="1" dirty="0">
              <a:solidFill>
                <a:schemeClr val="bg1"/>
              </a:solidFill>
            </a:endParaRPr>
          </a:p>
          <a:p>
            <a:r>
              <a:rPr lang="vi-VN" sz="900" i="1" dirty="0">
                <a:solidFill>
                  <a:schemeClr val="bg1"/>
                </a:solidFill>
              </a:rPr>
              <a:t>3. Về số tiền phí chuyển đổi 220k/330k :</a:t>
            </a:r>
          </a:p>
          <a:p>
            <a:r>
              <a:rPr lang="vi-VN" sz="900" i="1" dirty="0">
                <a:solidFill>
                  <a:schemeClr val="bg1"/>
                </a:solidFill>
              </a:rPr>
              <a:t> - Khoản phí chuyển đổi 220k/330k này sẽ không hoàn lại </a:t>
            </a:r>
            <a:r>
              <a:rPr lang="vi-VN" sz="900" i="1" dirty="0" smtClean="0">
                <a:solidFill>
                  <a:schemeClr val="bg1"/>
                </a:solidFill>
              </a:rPr>
              <a:t>- Nhân </a:t>
            </a:r>
            <a:r>
              <a:rPr lang="vi-VN" sz="900" i="1" dirty="0">
                <a:solidFill>
                  <a:schemeClr val="bg1"/>
                </a:solidFill>
              </a:rPr>
              <a:t>viên tư vấn khéo léo đến khách hàng đây là chi phí nhân công, vận chuyển…đã thực hiện lắp đặt, triển khai dịch vụ cho khách hàng. </a:t>
            </a:r>
            <a:endParaRPr lang="en-US" sz="900" i="1" dirty="0" smtClean="0">
              <a:solidFill>
                <a:schemeClr val="bg1"/>
              </a:solidFill>
            </a:endParaRPr>
          </a:p>
          <a:p>
            <a:r>
              <a:rPr lang="en-US" sz="900" i="1" dirty="0" smtClean="0">
                <a:solidFill>
                  <a:schemeClr val="bg1"/>
                </a:solidFill>
              </a:rPr>
              <a:t>- </a:t>
            </a:r>
            <a:r>
              <a:rPr lang="vi-VN" sz="900" i="1" dirty="0" smtClean="0">
                <a:solidFill>
                  <a:schemeClr val="bg1"/>
                </a:solidFill>
              </a:rPr>
              <a:t>Thuyết </a:t>
            </a:r>
            <a:r>
              <a:rPr lang="vi-VN" sz="900" i="1" dirty="0">
                <a:solidFill>
                  <a:schemeClr val="bg1"/>
                </a:solidFill>
              </a:rPr>
              <a:t>phục </a:t>
            </a:r>
            <a:r>
              <a:rPr lang="en-US" sz="900" i="1" dirty="0" err="1" smtClean="0">
                <a:solidFill>
                  <a:schemeClr val="bg1"/>
                </a:solidFill>
              </a:rPr>
              <a:t>khách</a:t>
            </a:r>
            <a:r>
              <a:rPr lang="en-US" sz="900" i="1" dirty="0" smtClean="0">
                <a:solidFill>
                  <a:schemeClr val="bg1"/>
                </a:solidFill>
              </a:rPr>
              <a:t> </a:t>
            </a:r>
            <a:r>
              <a:rPr lang="en-US" sz="900" i="1" dirty="0" err="1" smtClean="0">
                <a:solidFill>
                  <a:schemeClr val="bg1"/>
                </a:solidFill>
              </a:rPr>
              <a:t>hàng</a:t>
            </a:r>
            <a:r>
              <a:rPr lang="vi-VN" sz="900" i="1" dirty="0" smtClean="0">
                <a:solidFill>
                  <a:schemeClr val="bg1"/>
                </a:solidFill>
              </a:rPr>
              <a:t> </a:t>
            </a:r>
            <a:r>
              <a:rPr lang="vi-VN" sz="900" i="1" dirty="0">
                <a:solidFill>
                  <a:schemeClr val="bg1"/>
                </a:solidFill>
              </a:rPr>
              <a:t>tiếp tục tham gia chương trình để nhận các ưu đãi về thiết bị và băng thông tốc độ tối ưu nhất.</a:t>
            </a:r>
            <a:endParaRPr lang="en-US" sz="1000" i="1" dirty="0"/>
          </a:p>
        </p:txBody>
      </p:sp>
    </p:spTree>
    <p:extLst>
      <p:ext uri="{BB962C8B-B14F-4D97-AF65-F5344CB8AC3E}">
        <p14:creationId xmlns:p14="http://schemas.microsoft.com/office/powerpoint/2010/main" val="7899316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2980" y="237908"/>
            <a:ext cx="3337560" cy="307777"/>
          </a:xfrm>
          <a:prstGeom prst="rect">
            <a:avLst/>
          </a:prstGeom>
        </p:spPr>
        <p:txBody>
          <a:bodyPr wrap="square">
            <a:spAutoFit/>
          </a:bodyPr>
          <a:lstStyle/>
          <a:p>
            <a:pPr algn="r"/>
            <a:r>
              <a:rPr lang="en-GB" b="1" dirty="0">
                <a:solidFill>
                  <a:srgbClr val="00518E"/>
                </a:solidFill>
              </a:rPr>
              <a:t>KỊCH BẢN </a:t>
            </a:r>
            <a:r>
              <a:rPr lang="vi-VN" b="1" dirty="0" smtClean="0">
                <a:solidFill>
                  <a:srgbClr val="00518E"/>
                </a:solidFill>
              </a:rPr>
              <a:t>XỬ LÝ TÌNH HUỐNG</a:t>
            </a:r>
            <a:r>
              <a:rPr lang="en-US" b="1" dirty="0" smtClean="0">
                <a:solidFill>
                  <a:srgbClr val="00518E"/>
                </a:solidFill>
              </a:rPr>
              <a:t> (</a:t>
            </a:r>
            <a:r>
              <a:rPr lang="en-US" b="1" dirty="0" err="1" smtClean="0">
                <a:solidFill>
                  <a:srgbClr val="00518E"/>
                </a:solidFill>
              </a:rPr>
              <a:t>tt</a:t>
            </a:r>
            <a:r>
              <a:rPr lang="en-US" b="1" dirty="0" smtClean="0">
                <a:solidFill>
                  <a:srgbClr val="00518E"/>
                </a:solidFill>
              </a:rPr>
              <a:t>)</a:t>
            </a:r>
            <a:endParaRPr lang="en-US" b="1" dirty="0"/>
          </a:p>
        </p:txBody>
      </p:sp>
      <p:grpSp>
        <p:nvGrpSpPr>
          <p:cNvPr id="13" name="组合 46">
            <a:extLst>
              <a:ext uri="{FF2B5EF4-FFF2-40B4-BE49-F238E27FC236}">
                <a16:creationId xmlns:a16="http://schemas.microsoft.com/office/drawing/2014/main" id="{C0B74BE0-E3EB-490D-BCCC-2F87F98BE8E1}"/>
              </a:ext>
            </a:extLst>
          </p:cNvPr>
          <p:cNvGrpSpPr/>
          <p:nvPr/>
        </p:nvGrpSpPr>
        <p:grpSpPr>
          <a:xfrm flipH="1">
            <a:off x="401010" y="1224265"/>
            <a:ext cx="8387249" cy="832563"/>
            <a:chOff x="311739" y="2942370"/>
            <a:chExt cx="9327898" cy="1008112"/>
          </a:xfrm>
          <a:solidFill>
            <a:srgbClr val="5870A6"/>
          </a:solidFill>
          <a:scene3d>
            <a:camera prst="orthographicFront">
              <a:rot lat="0" lon="0" rev="0"/>
            </a:camera>
            <a:lightRig rig="glow" dir="t">
              <a:rot lat="0" lon="0" rev="4800000"/>
            </a:lightRig>
          </a:scene3d>
        </p:grpSpPr>
        <p:sp>
          <p:nvSpPr>
            <p:cNvPr id="17" name="任意多边形 47">
              <a:extLst>
                <a:ext uri="{FF2B5EF4-FFF2-40B4-BE49-F238E27FC236}">
                  <a16:creationId xmlns:a16="http://schemas.microsoft.com/office/drawing/2014/main" id="{0EB9DA6A-9158-47FD-B5B4-159176AA7BA9}"/>
                </a:ext>
              </a:extLst>
            </p:cNvPr>
            <p:cNvSpPr/>
            <p:nvPr/>
          </p:nvSpPr>
          <p:spPr>
            <a:xfrm flipH="1">
              <a:off x="311739" y="2942370"/>
              <a:ext cx="9327898" cy="1008112"/>
            </a:xfrm>
            <a:custGeom>
              <a:avLst/>
              <a:gdLst>
                <a:gd name="connsiteX0" fmla="*/ 0 w 9327898"/>
                <a:gd name="connsiteY0" fmla="*/ 0 h 1008112"/>
                <a:gd name="connsiteX1" fmla="*/ 8915278 w 9327898"/>
                <a:gd name="connsiteY1" fmla="*/ 0 h 1008112"/>
                <a:gd name="connsiteX2" fmla="*/ 9327898 w 9327898"/>
                <a:gd name="connsiteY2" fmla="*/ 504056 h 1008112"/>
                <a:gd name="connsiteX3" fmla="*/ 8915278 w 9327898"/>
                <a:gd name="connsiteY3" fmla="*/ 1008112 h 1008112"/>
                <a:gd name="connsiteX4" fmla="*/ 0 w 9327898"/>
                <a:gd name="connsiteY4" fmla="*/ 1008112 h 1008112"/>
                <a:gd name="connsiteX5" fmla="*/ 412620 w 9327898"/>
                <a:gd name="connsiteY5" fmla="*/ 504056 h 10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27898" h="1008112">
                  <a:moveTo>
                    <a:pt x="0" y="0"/>
                  </a:moveTo>
                  <a:lnTo>
                    <a:pt x="8915278" y="0"/>
                  </a:lnTo>
                  <a:lnTo>
                    <a:pt x="9327898" y="504056"/>
                  </a:lnTo>
                  <a:lnTo>
                    <a:pt x="8915278" y="1008112"/>
                  </a:lnTo>
                  <a:lnTo>
                    <a:pt x="0" y="1008112"/>
                  </a:lnTo>
                  <a:lnTo>
                    <a:pt x="412620" y="504056"/>
                  </a:lnTo>
                  <a:close/>
                </a:path>
              </a:pathLst>
            </a:custGeom>
            <a:grpFill/>
            <a:ln w="12700" cap="flat" cmpd="sng" algn="ctr">
              <a:noFill/>
              <a:prstDash val="solid"/>
              <a:miter lim="800000"/>
            </a:ln>
            <a:effectLst>
              <a:outerShdw blurRad="190500" dist="228600" dir="2700000" algn="ctr">
                <a:srgbClr val="000000">
                  <a:alpha val="30000"/>
                </a:srgbClr>
              </a:outerShdw>
            </a:effectLst>
            <a:sp3d prstMaterial="matte">
              <a:bevelT w="127000" h="63500"/>
            </a:sp3d>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zh-CN" altLang="en-US" sz="2399" b="0" i="0" u="none" strike="noStrike" kern="1200" cap="none" spc="0" normalizeH="0" baseline="0" noProof="0" smtClean="0">
                <a:ln>
                  <a:noFill/>
                </a:ln>
                <a:solidFill>
                  <a:prstClr val="white"/>
                </a:solidFill>
                <a:effectLst/>
                <a:uLnTx/>
                <a:uFillTx/>
                <a:latin typeface="Calibri Light" panose="020F0302020204030204" pitchFamily="34" charset="0"/>
                <a:ea typeface="字魂36号-正文宋楷" panose="02000000000000000000" pitchFamily="2" charset="-122"/>
                <a:cs typeface="Calibri Light" panose="020F0302020204030204" pitchFamily="34" charset="0"/>
              </a:endParaRPr>
            </a:p>
          </p:txBody>
        </p:sp>
        <p:sp>
          <p:nvSpPr>
            <p:cNvPr id="18" name="椭圆 108">
              <a:extLst>
                <a:ext uri="{FF2B5EF4-FFF2-40B4-BE49-F238E27FC236}">
                  <a16:creationId xmlns:a16="http://schemas.microsoft.com/office/drawing/2014/main" id="{C9F6F211-C23C-47B6-8511-BFBAA697E5A8}"/>
                </a:ext>
              </a:extLst>
            </p:cNvPr>
            <p:cNvSpPr/>
            <p:nvPr/>
          </p:nvSpPr>
          <p:spPr>
            <a:xfrm>
              <a:off x="1012495" y="3072145"/>
              <a:ext cx="720080" cy="720080"/>
            </a:xfrm>
            <a:prstGeom prst="ellipse">
              <a:avLst/>
            </a:prstGeom>
            <a:grpFill/>
            <a:ln w="12700" cap="flat" cmpd="sng" algn="ctr">
              <a:noFill/>
              <a:prstDash val="solid"/>
              <a:miter lim="800000"/>
            </a:ln>
            <a:effectLst>
              <a:outerShdw blurRad="190500" dist="228600" dir="2700000" algn="ctr">
                <a:srgbClr val="000000">
                  <a:alpha val="30000"/>
                </a:srgbClr>
              </a:outerShdw>
            </a:effectLst>
            <a:sp3d prstMaterial="matte">
              <a:bevelT w="127000" h="63500"/>
            </a:sp3d>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zh-CN" altLang="en-US" sz="2399" b="0" i="0" u="none" strike="noStrike" kern="1200" cap="none" spc="0" normalizeH="0" baseline="0" noProof="0" dirty="0" smtClean="0">
                <a:ln>
                  <a:noFill/>
                </a:ln>
                <a:solidFill>
                  <a:prstClr val="white"/>
                </a:solidFill>
                <a:effectLst/>
                <a:uLnTx/>
                <a:uFillTx/>
                <a:latin typeface="Calibri Light" panose="020F0302020204030204" pitchFamily="34" charset="0"/>
                <a:ea typeface="字魂36号-正文宋楷" panose="02000000000000000000" pitchFamily="2" charset="-122"/>
                <a:cs typeface="Calibri Light" panose="020F0302020204030204" pitchFamily="34" charset="0"/>
              </a:endParaRPr>
            </a:p>
          </p:txBody>
        </p:sp>
      </p:grpSp>
      <p:sp>
        <p:nvSpPr>
          <p:cNvPr id="21" name="Rectangle 20"/>
          <p:cNvSpPr/>
          <p:nvPr/>
        </p:nvSpPr>
        <p:spPr>
          <a:xfrm>
            <a:off x="488731" y="2176172"/>
            <a:ext cx="8276897" cy="2633887"/>
          </a:xfrm>
          <a:prstGeom prst="rect">
            <a:avLst/>
          </a:prstGeom>
          <a:solidFill>
            <a:schemeClr val="accent1">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extBox 1"/>
          <p:cNvSpPr txBox="1"/>
          <p:nvPr/>
        </p:nvSpPr>
        <p:spPr>
          <a:xfrm>
            <a:off x="960120" y="1384854"/>
            <a:ext cx="6571760" cy="523220"/>
          </a:xfrm>
          <a:prstGeom prst="rect">
            <a:avLst/>
          </a:prstGeom>
          <a:noFill/>
        </p:spPr>
        <p:txBody>
          <a:bodyPr wrap="square" rtlCol="0">
            <a:spAutoFit/>
          </a:bodyPr>
          <a:lstStyle/>
          <a:p>
            <a:pPr algn="ctr"/>
            <a:r>
              <a:rPr lang="vi-VN" b="1" dirty="0">
                <a:solidFill>
                  <a:schemeClr val="bg1"/>
                </a:solidFill>
              </a:rPr>
              <a:t> Khách hàng không đồng ý chuyển đổi gói dịch vụ, không đồng ý thanh toán mức cước tăng 22K, yêu cầu được giữ lại thiết bị </a:t>
            </a:r>
          </a:p>
        </p:txBody>
      </p:sp>
      <p:sp>
        <p:nvSpPr>
          <p:cNvPr id="4" name="TextBox 3"/>
          <p:cNvSpPr txBox="1"/>
          <p:nvPr/>
        </p:nvSpPr>
        <p:spPr>
          <a:xfrm>
            <a:off x="693420" y="2340605"/>
            <a:ext cx="7932420" cy="2308324"/>
          </a:xfrm>
          <a:prstGeom prst="rect">
            <a:avLst/>
          </a:prstGeom>
          <a:noFill/>
        </p:spPr>
        <p:txBody>
          <a:bodyPr wrap="square" rtlCol="0" anchor="ctr">
            <a:spAutoFit/>
          </a:bodyPr>
          <a:lstStyle/>
          <a:p>
            <a:r>
              <a:rPr lang="vi-VN" sz="900" i="1" dirty="0">
                <a:solidFill>
                  <a:srgbClr val="5870A6"/>
                </a:solidFill>
              </a:rPr>
              <a:t>Tư vấn, thuyết phục khách hàng về các lợi ích của việc đồng thời nâng cấp thiết bị giá ưu đãi và nâng gói dịch vụ tăng cước 22k. Nếu khách hàng vẫn không đồng ý: Nhân viên thực hiện:</a:t>
            </a:r>
          </a:p>
          <a:p>
            <a:endParaRPr lang="vi-VN" sz="900" i="1" dirty="0">
              <a:solidFill>
                <a:srgbClr val="5870A6"/>
              </a:solidFill>
            </a:endParaRPr>
          </a:p>
          <a:p>
            <a:r>
              <a:rPr lang="vi-VN" sz="900" i="1" dirty="0">
                <a:solidFill>
                  <a:srgbClr val="5870A6"/>
                </a:solidFill>
              </a:rPr>
              <a:t>1. Về thiết bị: </a:t>
            </a:r>
          </a:p>
          <a:p>
            <a:r>
              <a:rPr lang="vi-VN" sz="900" i="1" dirty="0">
                <a:solidFill>
                  <a:srgbClr val="5870A6"/>
                </a:solidFill>
              </a:rPr>
              <a:t>Nếu khách hàng muốn giữ lại thiết bị và không chuyển gói dịch vụ tăng cước =&gt; Nhân viên tư vấn tuần tự:</a:t>
            </a:r>
          </a:p>
          <a:p>
            <a:r>
              <a:rPr lang="vi-VN" sz="900" i="1" dirty="0">
                <a:solidFill>
                  <a:srgbClr val="5870A6"/>
                </a:solidFill>
              </a:rPr>
              <a:t>- Phương án 1: Nhân viên tư vấn khách hàng thanh toán thêm chi phí chênh lệch thiết bị theo giá niêm yết trong chính sách CSKH. (VD: Thiết bị giá 1tr400k, KH đã đóng 220k, sẽ đóng thêm 1tr180k)</a:t>
            </a:r>
          </a:p>
          <a:p>
            <a:endParaRPr lang="vi-VN" sz="900" i="1" dirty="0">
              <a:solidFill>
                <a:srgbClr val="5870A6"/>
              </a:solidFill>
            </a:endParaRPr>
          </a:p>
          <a:p>
            <a:r>
              <a:rPr lang="vi-VN" sz="900" i="1" dirty="0">
                <a:solidFill>
                  <a:srgbClr val="5870A6"/>
                </a:solidFill>
              </a:rPr>
              <a:t>- Phương án 2: Giảm 5% hoặc 10% theo giá niêm yết của thiết bị : Áp dụng theo hình thức EVC </a:t>
            </a:r>
            <a:r>
              <a:rPr lang="vi-VN" sz="900" b="1" i="1" dirty="0">
                <a:solidFill>
                  <a:srgbClr val="5870A6"/>
                </a:solidFill>
              </a:rPr>
              <a:t>(BDA xin ý kiến BĐH - nếu vẫn được áp dụng EVC- nếu không được áp dụng EVC thì sẽ bỏ phương án này) </a:t>
            </a:r>
          </a:p>
          <a:p>
            <a:endParaRPr lang="vi-VN" sz="900" i="1" dirty="0">
              <a:solidFill>
                <a:srgbClr val="5870A6"/>
              </a:solidFill>
            </a:endParaRPr>
          </a:p>
          <a:p>
            <a:r>
              <a:rPr lang="vi-VN" sz="900" i="1" dirty="0">
                <a:solidFill>
                  <a:srgbClr val="5870A6"/>
                </a:solidFill>
              </a:rPr>
              <a:t>2. Về Gói dịch vụ: Nhân viên thực hiện chuyển lại gói dịch vụ và cập nhật lại mức KM cũ cho khách hàng </a:t>
            </a:r>
          </a:p>
          <a:p>
            <a:r>
              <a:rPr lang="vi-VN" sz="900" i="1" dirty="0">
                <a:solidFill>
                  <a:srgbClr val="5870A6"/>
                </a:solidFill>
              </a:rPr>
              <a:t>(*) Trường hợp không có CLKM tương ứng mức cước cũ nhân viên thực hiện đề xuất CLKM - ghi chú rõ thông tin chương trình</a:t>
            </a:r>
          </a:p>
          <a:p>
            <a:endParaRPr lang="vi-VN" sz="900" i="1" dirty="0">
              <a:solidFill>
                <a:srgbClr val="5870A6"/>
              </a:solidFill>
            </a:endParaRPr>
          </a:p>
          <a:p>
            <a:r>
              <a:rPr lang="vi-VN" sz="900" i="1" dirty="0">
                <a:solidFill>
                  <a:srgbClr val="5870A6"/>
                </a:solidFill>
              </a:rPr>
              <a:t>Lưu ý: Với tình huống Khách hàng đổi ý không đồng ý thanh toán mức cước tăng 22k - và nhất quyết không đồng ý trả thiết bị, không đóng thêm chi phí :  DVKH và TIN chi nhánh kết hợp onsite thuyết phục khách hàng</a:t>
            </a:r>
            <a:endParaRPr lang="vi-VN" sz="900" i="1" dirty="0">
              <a:solidFill>
                <a:srgbClr val="5870A6"/>
              </a:solidFill>
            </a:endParaRPr>
          </a:p>
        </p:txBody>
      </p:sp>
      <p:sp>
        <p:nvSpPr>
          <p:cNvPr id="6" name="Oval 5"/>
          <p:cNvSpPr/>
          <p:nvPr/>
        </p:nvSpPr>
        <p:spPr>
          <a:xfrm>
            <a:off x="7881730" y="1378228"/>
            <a:ext cx="467140" cy="523220"/>
          </a:xfrm>
          <a:prstGeom prst="ellipse">
            <a:avLst/>
          </a:prstGeom>
          <a:solidFill>
            <a:srgbClr val="374F7F"/>
          </a:solidFill>
          <a:ln>
            <a:solidFill>
              <a:srgbClr val="5870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901607" y="1474308"/>
            <a:ext cx="467141" cy="307777"/>
          </a:xfrm>
          <a:prstGeom prst="rect">
            <a:avLst/>
          </a:prstGeom>
          <a:noFill/>
        </p:spPr>
        <p:txBody>
          <a:bodyPr wrap="square" rtlCol="0">
            <a:spAutoFit/>
          </a:bodyPr>
          <a:lstStyle/>
          <a:p>
            <a:pPr algn="ctr"/>
            <a:r>
              <a:rPr lang="en-US" b="1" dirty="0" smtClean="0">
                <a:solidFill>
                  <a:schemeClr val="bg1"/>
                </a:solidFill>
              </a:rPr>
              <a:t>02</a:t>
            </a:r>
            <a:endParaRPr lang="en-US" b="1" dirty="0">
              <a:solidFill>
                <a:schemeClr val="bg1"/>
              </a:solidFill>
            </a:endParaRPr>
          </a:p>
        </p:txBody>
      </p:sp>
    </p:spTree>
    <p:extLst>
      <p:ext uri="{BB962C8B-B14F-4D97-AF65-F5344CB8AC3E}">
        <p14:creationId xmlns:p14="http://schemas.microsoft.com/office/powerpoint/2010/main" val="30508266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157410" y="237908"/>
            <a:ext cx="3337560" cy="307777"/>
          </a:xfrm>
          <a:prstGeom prst="rect">
            <a:avLst/>
          </a:prstGeom>
        </p:spPr>
        <p:txBody>
          <a:bodyPr wrap="square">
            <a:spAutoFit/>
          </a:bodyPr>
          <a:lstStyle/>
          <a:p>
            <a:pPr algn="r"/>
            <a:r>
              <a:rPr lang="en-GB" b="1" dirty="0">
                <a:solidFill>
                  <a:srgbClr val="00518E"/>
                </a:solidFill>
              </a:rPr>
              <a:t>KỊCH BẢN </a:t>
            </a:r>
            <a:r>
              <a:rPr lang="vi-VN" b="1" dirty="0" smtClean="0">
                <a:solidFill>
                  <a:srgbClr val="00518E"/>
                </a:solidFill>
              </a:rPr>
              <a:t>XỬ LÝ TÌNH HUỐNG</a:t>
            </a:r>
            <a:r>
              <a:rPr lang="en-US" b="1" dirty="0" smtClean="0">
                <a:solidFill>
                  <a:srgbClr val="00518E"/>
                </a:solidFill>
              </a:rPr>
              <a:t> (</a:t>
            </a:r>
            <a:r>
              <a:rPr lang="en-US" b="1" dirty="0" err="1" smtClean="0">
                <a:solidFill>
                  <a:srgbClr val="00518E"/>
                </a:solidFill>
              </a:rPr>
              <a:t>tt</a:t>
            </a:r>
            <a:r>
              <a:rPr lang="en-US" b="1" dirty="0" smtClean="0">
                <a:solidFill>
                  <a:srgbClr val="00518E"/>
                </a:solidFill>
              </a:rPr>
              <a:t>)</a:t>
            </a:r>
            <a:endParaRPr lang="en-US" b="1" dirty="0"/>
          </a:p>
        </p:txBody>
      </p:sp>
      <p:sp>
        <p:nvSpPr>
          <p:cNvPr id="17" name="任意多边形 47">
            <a:extLst>
              <a:ext uri="{FF2B5EF4-FFF2-40B4-BE49-F238E27FC236}">
                <a16:creationId xmlns:a16="http://schemas.microsoft.com/office/drawing/2014/main" id="{0EB9DA6A-9158-47FD-B5B4-159176AA7BA9}"/>
              </a:ext>
            </a:extLst>
          </p:cNvPr>
          <p:cNvSpPr/>
          <p:nvPr/>
        </p:nvSpPr>
        <p:spPr>
          <a:xfrm>
            <a:off x="577151" y="1802190"/>
            <a:ext cx="4246631" cy="675961"/>
          </a:xfrm>
          <a:custGeom>
            <a:avLst/>
            <a:gdLst>
              <a:gd name="connsiteX0" fmla="*/ 0 w 9327898"/>
              <a:gd name="connsiteY0" fmla="*/ 0 h 1008112"/>
              <a:gd name="connsiteX1" fmla="*/ 8915278 w 9327898"/>
              <a:gd name="connsiteY1" fmla="*/ 0 h 1008112"/>
              <a:gd name="connsiteX2" fmla="*/ 9327898 w 9327898"/>
              <a:gd name="connsiteY2" fmla="*/ 504056 h 1008112"/>
              <a:gd name="connsiteX3" fmla="*/ 8915278 w 9327898"/>
              <a:gd name="connsiteY3" fmla="*/ 1008112 h 1008112"/>
              <a:gd name="connsiteX4" fmla="*/ 0 w 9327898"/>
              <a:gd name="connsiteY4" fmla="*/ 1008112 h 1008112"/>
              <a:gd name="connsiteX5" fmla="*/ 412620 w 9327898"/>
              <a:gd name="connsiteY5" fmla="*/ 504056 h 10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27898" h="1008112">
                <a:moveTo>
                  <a:pt x="0" y="0"/>
                </a:moveTo>
                <a:lnTo>
                  <a:pt x="8915278" y="0"/>
                </a:lnTo>
                <a:lnTo>
                  <a:pt x="9327898" y="504056"/>
                </a:lnTo>
                <a:lnTo>
                  <a:pt x="8915278" y="1008112"/>
                </a:lnTo>
                <a:lnTo>
                  <a:pt x="0" y="1008112"/>
                </a:lnTo>
                <a:lnTo>
                  <a:pt x="412620" y="504056"/>
                </a:lnTo>
                <a:close/>
              </a:path>
            </a:pathLst>
          </a:custGeom>
          <a:solidFill>
            <a:schemeClr val="accent1">
              <a:lumMod val="20000"/>
              <a:lumOff val="80000"/>
            </a:schemeClr>
          </a:solidFill>
          <a:ln w="12700" cap="flat" cmpd="sng" algn="ctr">
            <a:noFill/>
            <a:prstDash val="solid"/>
            <a:miter lim="800000"/>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zh-CN" altLang="en-US" sz="2399" b="0" i="0" u="none" strike="noStrike" kern="1200" cap="none" spc="0" normalizeH="0" baseline="0" noProof="0" smtClean="0">
              <a:ln>
                <a:noFill/>
              </a:ln>
              <a:solidFill>
                <a:prstClr val="white"/>
              </a:solidFill>
              <a:effectLst/>
              <a:uLnTx/>
              <a:uFillTx/>
              <a:latin typeface="Calibri Light" panose="020F0302020204030204" pitchFamily="34" charset="0"/>
              <a:ea typeface="字魂36号-正文宋楷" panose="02000000000000000000" pitchFamily="2" charset="-122"/>
              <a:cs typeface="Calibri Light" panose="020F0302020204030204" pitchFamily="34" charset="0"/>
            </a:endParaRPr>
          </a:p>
        </p:txBody>
      </p:sp>
      <p:sp>
        <p:nvSpPr>
          <p:cNvPr id="20" name="TextBox 19"/>
          <p:cNvSpPr txBox="1"/>
          <p:nvPr/>
        </p:nvSpPr>
        <p:spPr>
          <a:xfrm>
            <a:off x="815007" y="1930007"/>
            <a:ext cx="3472069" cy="553998"/>
          </a:xfrm>
          <a:prstGeom prst="rect">
            <a:avLst/>
          </a:prstGeom>
          <a:noFill/>
        </p:spPr>
        <p:txBody>
          <a:bodyPr wrap="square" rtlCol="0">
            <a:spAutoFit/>
          </a:bodyPr>
          <a:lstStyle/>
          <a:p>
            <a:pPr algn="ctr"/>
            <a:r>
              <a:rPr lang="vi-VN" sz="1000" b="1" dirty="0">
                <a:solidFill>
                  <a:srgbClr val="00518E"/>
                </a:solidFill>
              </a:rPr>
              <a:t>Khách hàng đồng ý chuyển đổi gói dịch vụ và thiết bị mới, nhưng khách hàng yêu cầu được giữ lại thiết bị cũ, không bàn giao lại FPT</a:t>
            </a:r>
          </a:p>
        </p:txBody>
      </p:sp>
      <p:sp>
        <p:nvSpPr>
          <p:cNvPr id="21" name="Rectangle 20"/>
          <p:cNvSpPr/>
          <p:nvPr/>
        </p:nvSpPr>
        <p:spPr>
          <a:xfrm>
            <a:off x="4943052" y="1711510"/>
            <a:ext cx="2895604" cy="938920"/>
          </a:xfrm>
          <a:prstGeom prst="rect">
            <a:avLst/>
          </a:prstGeom>
          <a:solidFill>
            <a:srgbClr val="5870A6"/>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Oval 4"/>
          <p:cNvSpPr/>
          <p:nvPr/>
        </p:nvSpPr>
        <p:spPr>
          <a:xfrm>
            <a:off x="4273823" y="1936634"/>
            <a:ext cx="278296" cy="342734"/>
          </a:xfrm>
          <a:prstGeom prst="ellipse">
            <a:avLst/>
          </a:prstGeom>
          <a:solidFill>
            <a:schemeClr val="accent6"/>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253945" y="1981195"/>
            <a:ext cx="331303" cy="246221"/>
          </a:xfrm>
          <a:prstGeom prst="rect">
            <a:avLst/>
          </a:prstGeom>
          <a:noFill/>
        </p:spPr>
        <p:txBody>
          <a:bodyPr wrap="square" rtlCol="0">
            <a:spAutoFit/>
          </a:bodyPr>
          <a:lstStyle/>
          <a:p>
            <a:pPr algn="ctr"/>
            <a:r>
              <a:rPr lang="en-US" sz="1000" b="1" dirty="0" smtClean="0">
                <a:solidFill>
                  <a:schemeClr val="bg1"/>
                </a:solidFill>
              </a:rPr>
              <a:t>03</a:t>
            </a:r>
            <a:endParaRPr lang="en-US" sz="1000" b="1" dirty="0">
              <a:solidFill>
                <a:schemeClr val="bg1"/>
              </a:solidFill>
            </a:endParaRPr>
          </a:p>
        </p:txBody>
      </p:sp>
      <p:sp>
        <p:nvSpPr>
          <p:cNvPr id="7" name="TextBox 6"/>
          <p:cNvSpPr txBox="1"/>
          <p:nvPr/>
        </p:nvSpPr>
        <p:spPr>
          <a:xfrm>
            <a:off x="5061638" y="1795667"/>
            <a:ext cx="2664376" cy="861774"/>
          </a:xfrm>
          <a:prstGeom prst="rect">
            <a:avLst/>
          </a:prstGeom>
          <a:noFill/>
        </p:spPr>
        <p:txBody>
          <a:bodyPr wrap="square" rtlCol="0">
            <a:spAutoFit/>
          </a:bodyPr>
          <a:lstStyle/>
          <a:p>
            <a:r>
              <a:rPr lang="vi-VN" sz="1000" i="1" dirty="0">
                <a:solidFill>
                  <a:schemeClr val="bg1"/>
                </a:solidFill>
              </a:rPr>
              <a:t>Tư vấn khách hàng muốn giữ lại thiết bị cũ để sử dụng tiếp thì mình vui lòng thanh toán thêm khoản phí là 330k (có VAT) (Áp dụng giá thiết bị đã qua sử dụng theo chính sách CSKH hiện hành)</a:t>
            </a:r>
            <a:endParaRPr lang="en-US" sz="1000" i="1" dirty="0">
              <a:solidFill>
                <a:schemeClr val="bg1"/>
              </a:solidFill>
            </a:endParaRPr>
          </a:p>
        </p:txBody>
      </p:sp>
      <p:sp>
        <p:nvSpPr>
          <p:cNvPr id="15" name="任意多边形 47">
            <a:extLst>
              <a:ext uri="{FF2B5EF4-FFF2-40B4-BE49-F238E27FC236}">
                <a16:creationId xmlns:a16="http://schemas.microsoft.com/office/drawing/2014/main" id="{0EB9DA6A-9158-47FD-B5B4-159176AA7BA9}"/>
              </a:ext>
            </a:extLst>
          </p:cNvPr>
          <p:cNvSpPr/>
          <p:nvPr/>
        </p:nvSpPr>
        <p:spPr>
          <a:xfrm>
            <a:off x="570527" y="3041254"/>
            <a:ext cx="4246631" cy="675961"/>
          </a:xfrm>
          <a:custGeom>
            <a:avLst/>
            <a:gdLst>
              <a:gd name="connsiteX0" fmla="*/ 0 w 9327898"/>
              <a:gd name="connsiteY0" fmla="*/ 0 h 1008112"/>
              <a:gd name="connsiteX1" fmla="*/ 8915278 w 9327898"/>
              <a:gd name="connsiteY1" fmla="*/ 0 h 1008112"/>
              <a:gd name="connsiteX2" fmla="*/ 9327898 w 9327898"/>
              <a:gd name="connsiteY2" fmla="*/ 504056 h 1008112"/>
              <a:gd name="connsiteX3" fmla="*/ 8915278 w 9327898"/>
              <a:gd name="connsiteY3" fmla="*/ 1008112 h 1008112"/>
              <a:gd name="connsiteX4" fmla="*/ 0 w 9327898"/>
              <a:gd name="connsiteY4" fmla="*/ 1008112 h 1008112"/>
              <a:gd name="connsiteX5" fmla="*/ 412620 w 9327898"/>
              <a:gd name="connsiteY5" fmla="*/ 504056 h 10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27898" h="1008112">
                <a:moveTo>
                  <a:pt x="0" y="0"/>
                </a:moveTo>
                <a:lnTo>
                  <a:pt x="8915278" y="0"/>
                </a:lnTo>
                <a:lnTo>
                  <a:pt x="9327898" y="504056"/>
                </a:lnTo>
                <a:lnTo>
                  <a:pt x="8915278" y="1008112"/>
                </a:lnTo>
                <a:lnTo>
                  <a:pt x="0" y="1008112"/>
                </a:lnTo>
                <a:lnTo>
                  <a:pt x="412620" y="504056"/>
                </a:lnTo>
                <a:close/>
              </a:path>
            </a:pathLst>
          </a:custGeom>
          <a:solidFill>
            <a:srgbClr val="5870A6"/>
          </a:solidFill>
          <a:ln w="12700" cap="flat" cmpd="sng" algn="ctr">
            <a:noFill/>
            <a:prstDash val="solid"/>
            <a:miter lim="800000"/>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zh-CN" altLang="en-US" sz="2399" b="0" i="0" u="none" strike="noStrike" kern="1200" cap="none" spc="0" normalizeH="0" baseline="0" noProof="0" smtClean="0">
              <a:ln>
                <a:noFill/>
              </a:ln>
              <a:solidFill>
                <a:prstClr val="white"/>
              </a:solidFill>
              <a:effectLst/>
              <a:uLnTx/>
              <a:uFillTx/>
              <a:latin typeface="Calibri Light" panose="020F0302020204030204" pitchFamily="34" charset="0"/>
              <a:ea typeface="字魂36号-正文宋楷" panose="02000000000000000000" pitchFamily="2" charset="-122"/>
              <a:cs typeface="Calibri Light" panose="020F0302020204030204" pitchFamily="34" charset="0"/>
            </a:endParaRPr>
          </a:p>
        </p:txBody>
      </p:sp>
      <p:sp>
        <p:nvSpPr>
          <p:cNvPr id="16" name="TextBox 15"/>
          <p:cNvSpPr txBox="1"/>
          <p:nvPr/>
        </p:nvSpPr>
        <p:spPr>
          <a:xfrm>
            <a:off x="715611" y="3089559"/>
            <a:ext cx="3564841" cy="553998"/>
          </a:xfrm>
          <a:prstGeom prst="rect">
            <a:avLst/>
          </a:prstGeom>
          <a:noFill/>
        </p:spPr>
        <p:txBody>
          <a:bodyPr wrap="square" rtlCol="0">
            <a:spAutoFit/>
          </a:bodyPr>
          <a:lstStyle/>
          <a:p>
            <a:pPr algn="ctr"/>
            <a:r>
              <a:rPr lang="vi-VN" sz="900" b="1" dirty="0">
                <a:solidFill>
                  <a:schemeClr val="bg1"/>
                </a:solidFill>
              </a:rPr>
              <a:t>Trường hợp PTC NOT OK, chưa hoàn tất triển khai và chuyển dịch vụ, khách hàng yêu cầu hoàn lại tiền phí chuyển đổi thiết bị 220k đã thanh toán (với phương thức thanh toán online</a:t>
            </a:r>
            <a:r>
              <a:rPr lang="vi-VN" sz="1200" b="1" dirty="0">
                <a:solidFill>
                  <a:schemeClr val="bg1"/>
                </a:solidFill>
              </a:rPr>
              <a:t>)</a:t>
            </a:r>
          </a:p>
        </p:txBody>
      </p:sp>
      <p:sp>
        <p:nvSpPr>
          <p:cNvPr id="23" name="Rectangle 22"/>
          <p:cNvSpPr/>
          <p:nvPr/>
        </p:nvSpPr>
        <p:spPr>
          <a:xfrm>
            <a:off x="4936428" y="2950574"/>
            <a:ext cx="2895604" cy="938920"/>
          </a:xfrm>
          <a:prstGeom prst="rect">
            <a:avLst/>
          </a:prstGeom>
          <a:solidFill>
            <a:schemeClr val="accent1">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4" name="Oval 23"/>
          <p:cNvSpPr/>
          <p:nvPr/>
        </p:nvSpPr>
        <p:spPr>
          <a:xfrm>
            <a:off x="4267199" y="3175698"/>
            <a:ext cx="278296" cy="342734"/>
          </a:xfrm>
          <a:prstGeom prst="ellipse">
            <a:avLst/>
          </a:prstGeom>
          <a:solidFill>
            <a:srgbClr val="374F7F"/>
          </a:solidFill>
          <a:ln>
            <a:solidFill>
              <a:srgbClr val="5870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061638" y="3147373"/>
            <a:ext cx="2591489" cy="600164"/>
          </a:xfrm>
          <a:prstGeom prst="rect">
            <a:avLst/>
          </a:prstGeom>
          <a:noFill/>
        </p:spPr>
        <p:txBody>
          <a:bodyPr wrap="square" rtlCol="0">
            <a:spAutoFit/>
          </a:bodyPr>
          <a:lstStyle/>
          <a:p>
            <a:pPr algn="ctr"/>
            <a:r>
              <a:rPr lang="en-US" sz="1100" i="1" dirty="0" err="1">
                <a:solidFill>
                  <a:srgbClr val="5870A6"/>
                </a:solidFill>
              </a:rPr>
              <a:t>Nhân</a:t>
            </a:r>
            <a:r>
              <a:rPr lang="en-US" sz="1100" i="1" dirty="0">
                <a:solidFill>
                  <a:srgbClr val="5870A6"/>
                </a:solidFill>
              </a:rPr>
              <a:t> </a:t>
            </a:r>
            <a:r>
              <a:rPr lang="en-US" sz="1100" i="1" dirty="0" err="1">
                <a:solidFill>
                  <a:srgbClr val="5870A6"/>
                </a:solidFill>
              </a:rPr>
              <a:t>viên</a:t>
            </a:r>
            <a:r>
              <a:rPr lang="en-US" sz="1100" i="1" dirty="0">
                <a:solidFill>
                  <a:srgbClr val="5870A6"/>
                </a:solidFill>
              </a:rPr>
              <a:t> </a:t>
            </a:r>
            <a:r>
              <a:rPr lang="en-US" sz="1100" i="1" dirty="0" err="1">
                <a:solidFill>
                  <a:srgbClr val="5870A6"/>
                </a:solidFill>
              </a:rPr>
              <a:t>thực</a:t>
            </a:r>
            <a:r>
              <a:rPr lang="en-US" sz="1100" i="1" dirty="0">
                <a:solidFill>
                  <a:srgbClr val="5870A6"/>
                </a:solidFill>
              </a:rPr>
              <a:t> </a:t>
            </a:r>
            <a:r>
              <a:rPr lang="en-US" sz="1100" i="1" dirty="0" err="1">
                <a:solidFill>
                  <a:srgbClr val="5870A6"/>
                </a:solidFill>
              </a:rPr>
              <a:t>hiện</a:t>
            </a:r>
            <a:r>
              <a:rPr lang="en-US" sz="1100" i="1" dirty="0">
                <a:solidFill>
                  <a:srgbClr val="5870A6"/>
                </a:solidFill>
              </a:rPr>
              <a:t> </a:t>
            </a:r>
            <a:r>
              <a:rPr lang="en-US" sz="1100" i="1" dirty="0" err="1">
                <a:solidFill>
                  <a:srgbClr val="5870A6"/>
                </a:solidFill>
              </a:rPr>
              <a:t>hoàn</a:t>
            </a:r>
            <a:r>
              <a:rPr lang="en-US" sz="1100" i="1" dirty="0">
                <a:solidFill>
                  <a:srgbClr val="5870A6"/>
                </a:solidFill>
              </a:rPr>
              <a:t> </a:t>
            </a:r>
            <a:r>
              <a:rPr lang="en-US" sz="1100" i="1" dirty="0" err="1">
                <a:solidFill>
                  <a:srgbClr val="5870A6"/>
                </a:solidFill>
              </a:rPr>
              <a:t>lại</a:t>
            </a:r>
            <a:r>
              <a:rPr lang="en-US" sz="1100" i="1" dirty="0">
                <a:solidFill>
                  <a:srgbClr val="5870A6"/>
                </a:solidFill>
              </a:rPr>
              <a:t> </a:t>
            </a:r>
            <a:r>
              <a:rPr lang="en-US" sz="1100" i="1" dirty="0" err="1">
                <a:solidFill>
                  <a:srgbClr val="5870A6"/>
                </a:solidFill>
              </a:rPr>
              <a:t>khoản</a:t>
            </a:r>
            <a:r>
              <a:rPr lang="en-US" sz="1100" i="1" dirty="0">
                <a:solidFill>
                  <a:srgbClr val="5870A6"/>
                </a:solidFill>
              </a:rPr>
              <a:t> </a:t>
            </a:r>
            <a:r>
              <a:rPr lang="en-US" sz="1100" i="1" dirty="0" err="1">
                <a:solidFill>
                  <a:srgbClr val="5870A6"/>
                </a:solidFill>
              </a:rPr>
              <a:t>phí</a:t>
            </a:r>
            <a:r>
              <a:rPr lang="en-US" sz="1100" i="1" dirty="0">
                <a:solidFill>
                  <a:srgbClr val="5870A6"/>
                </a:solidFill>
              </a:rPr>
              <a:t> </a:t>
            </a:r>
            <a:r>
              <a:rPr lang="en-US" sz="1100" i="1" dirty="0" err="1">
                <a:solidFill>
                  <a:srgbClr val="5870A6"/>
                </a:solidFill>
              </a:rPr>
              <a:t>chuyển</a:t>
            </a:r>
            <a:r>
              <a:rPr lang="en-US" sz="1100" i="1" dirty="0">
                <a:solidFill>
                  <a:srgbClr val="5870A6"/>
                </a:solidFill>
              </a:rPr>
              <a:t> </a:t>
            </a:r>
            <a:r>
              <a:rPr lang="en-US" sz="1100" i="1" dirty="0" err="1">
                <a:solidFill>
                  <a:srgbClr val="5870A6"/>
                </a:solidFill>
              </a:rPr>
              <a:t>đổi</a:t>
            </a:r>
            <a:r>
              <a:rPr lang="en-US" sz="1100" i="1" dirty="0">
                <a:solidFill>
                  <a:srgbClr val="5870A6"/>
                </a:solidFill>
              </a:rPr>
              <a:t> </a:t>
            </a:r>
            <a:r>
              <a:rPr lang="en-US" sz="1100" i="1" dirty="0" smtClean="0">
                <a:solidFill>
                  <a:srgbClr val="5870A6"/>
                </a:solidFill>
              </a:rPr>
              <a:t>220k/330 </a:t>
            </a:r>
            <a:r>
              <a:rPr lang="en-US" sz="1100" i="1" dirty="0" err="1">
                <a:solidFill>
                  <a:srgbClr val="5870A6"/>
                </a:solidFill>
              </a:rPr>
              <a:t>cho</a:t>
            </a:r>
            <a:r>
              <a:rPr lang="en-US" sz="1100" i="1" dirty="0">
                <a:solidFill>
                  <a:srgbClr val="5870A6"/>
                </a:solidFill>
              </a:rPr>
              <a:t> </a:t>
            </a:r>
            <a:r>
              <a:rPr lang="en-US" sz="1100" i="1" dirty="0" err="1">
                <a:solidFill>
                  <a:srgbClr val="5870A6"/>
                </a:solidFill>
              </a:rPr>
              <a:t>khách</a:t>
            </a:r>
            <a:r>
              <a:rPr lang="en-US" sz="1100" i="1" dirty="0">
                <a:solidFill>
                  <a:srgbClr val="5870A6"/>
                </a:solidFill>
              </a:rPr>
              <a:t> </a:t>
            </a:r>
            <a:r>
              <a:rPr lang="en-US" sz="1100" i="1" dirty="0" err="1" smtClean="0">
                <a:solidFill>
                  <a:srgbClr val="5870A6"/>
                </a:solidFill>
              </a:rPr>
              <a:t>hàng</a:t>
            </a:r>
            <a:r>
              <a:rPr lang="en-US" sz="1100" i="1" dirty="0" smtClean="0">
                <a:solidFill>
                  <a:srgbClr val="5870A6"/>
                </a:solidFill>
              </a:rPr>
              <a:t> </a:t>
            </a:r>
            <a:r>
              <a:rPr lang="en-US" sz="1100" i="1" dirty="0" err="1" smtClean="0">
                <a:solidFill>
                  <a:srgbClr val="5870A6"/>
                </a:solidFill>
              </a:rPr>
              <a:t>theo</a:t>
            </a:r>
            <a:r>
              <a:rPr lang="en-US" sz="1100" i="1" dirty="0" smtClean="0">
                <a:solidFill>
                  <a:srgbClr val="5870A6"/>
                </a:solidFill>
              </a:rPr>
              <a:t> </a:t>
            </a:r>
            <a:r>
              <a:rPr lang="en-US" sz="1100" i="1" dirty="0" err="1" smtClean="0">
                <a:solidFill>
                  <a:srgbClr val="5870A6"/>
                </a:solidFill>
              </a:rPr>
              <a:t>quy</a:t>
            </a:r>
            <a:r>
              <a:rPr lang="en-US" sz="1100" i="1" dirty="0" smtClean="0">
                <a:solidFill>
                  <a:srgbClr val="5870A6"/>
                </a:solidFill>
              </a:rPr>
              <a:t> </a:t>
            </a:r>
            <a:r>
              <a:rPr lang="en-US" sz="1100" i="1" dirty="0" err="1" smtClean="0">
                <a:solidFill>
                  <a:srgbClr val="5870A6"/>
                </a:solidFill>
              </a:rPr>
              <a:t>trình</a:t>
            </a:r>
            <a:r>
              <a:rPr lang="en-US" sz="1100" i="1" dirty="0" smtClean="0">
                <a:solidFill>
                  <a:srgbClr val="5870A6"/>
                </a:solidFill>
              </a:rPr>
              <a:t> </a:t>
            </a:r>
            <a:r>
              <a:rPr lang="en-US" sz="1100" i="1" dirty="0" err="1" smtClean="0">
                <a:solidFill>
                  <a:srgbClr val="5870A6"/>
                </a:solidFill>
              </a:rPr>
              <a:t>hoàn</a:t>
            </a:r>
            <a:r>
              <a:rPr lang="en-US" sz="1100" i="1" dirty="0" smtClean="0">
                <a:solidFill>
                  <a:srgbClr val="5870A6"/>
                </a:solidFill>
              </a:rPr>
              <a:t> </a:t>
            </a:r>
            <a:r>
              <a:rPr lang="en-US" sz="1100" i="1" dirty="0" err="1" smtClean="0">
                <a:solidFill>
                  <a:srgbClr val="5870A6"/>
                </a:solidFill>
              </a:rPr>
              <a:t>tiền</a:t>
            </a:r>
            <a:r>
              <a:rPr lang="en-US" sz="1100" i="1" dirty="0" smtClean="0">
                <a:solidFill>
                  <a:srgbClr val="5870A6"/>
                </a:solidFill>
              </a:rPr>
              <a:t> </a:t>
            </a:r>
            <a:r>
              <a:rPr lang="en-US" sz="1100" i="1" dirty="0" err="1" smtClean="0">
                <a:solidFill>
                  <a:srgbClr val="5870A6"/>
                </a:solidFill>
              </a:rPr>
              <a:t>đang</a:t>
            </a:r>
            <a:r>
              <a:rPr lang="en-US" sz="1100" i="1" dirty="0" smtClean="0">
                <a:solidFill>
                  <a:srgbClr val="5870A6"/>
                </a:solidFill>
              </a:rPr>
              <a:t> </a:t>
            </a:r>
            <a:r>
              <a:rPr lang="en-US" sz="1100" i="1" dirty="0" err="1" smtClean="0">
                <a:solidFill>
                  <a:srgbClr val="5870A6"/>
                </a:solidFill>
              </a:rPr>
              <a:t>có</a:t>
            </a:r>
            <a:endParaRPr lang="en-US" sz="1100" i="1" dirty="0">
              <a:solidFill>
                <a:srgbClr val="5870A6"/>
              </a:solidFill>
            </a:endParaRPr>
          </a:p>
        </p:txBody>
      </p:sp>
      <p:sp>
        <p:nvSpPr>
          <p:cNvPr id="8" name="TextBox 7"/>
          <p:cNvSpPr txBox="1"/>
          <p:nvPr/>
        </p:nvSpPr>
        <p:spPr>
          <a:xfrm>
            <a:off x="4240695" y="3224436"/>
            <a:ext cx="357126" cy="246221"/>
          </a:xfrm>
          <a:prstGeom prst="rect">
            <a:avLst/>
          </a:prstGeom>
          <a:noFill/>
        </p:spPr>
        <p:txBody>
          <a:bodyPr wrap="square" rtlCol="0">
            <a:spAutoFit/>
          </a:bodyPr>
          <a:lstStyle/>
          <a:p>
            <a:pPr algn="ctr"/>
            <a:r>
              <a:rPr lang="en-US" sz="1000" b="1" dirty="0" smtClean="0">
                <a:solidFill>
                  <a:schemeClr val="bg1"/>
                </a:solidFill>
              </a:rPr>
              <a:t>04</a:t>
            </a:r>
            <a:endParaRPr lang="en-US" sz="1000" b="1" dirty="0">
              <a:solidFill>
                <a:schemeClr val="bg1"/>
              </a:solidFill>
            </a:endParaRPr>
          </a:p>
        </p:txBody>
      </p:sp>
    </p:spTree>
    <p:extLst>
      <p:ext uri="{BB962C8B-B14F-4D97-AF65-F5344CB8AC3E}">
        <p14:creationId xmlns:p14="http://schemas.microsoft.com/office/powerpoint/2010/main" val="42405165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157410" y="237908"/>
            <a:ext cx="3337560" cy="307777"/>
          </a:xfrm>
          <a:prstGeom prst="rect">
            <a:avLst/>
          </a:prstGeom>
        </p:spPr>
        <p:txBody>
          <a:bodyPr wrap="square">
            <a:spAutoFit/>
          </a:bodyPr>
          <a:lstStyle/>
          <a:p>
            <a:pPr algn="r"/>
            <a:r>
              <a:rPr lang="en-GB" b="1" dirty="0">
                <a:solidFill>
                  <a:srgbClr val="00518E"/>
                </a:solidFill>
              </a:rPr>
              <a:t>KỊCH BẢN </a:t>
            </a:r>
            <a:r>
              <a:rPr lang="vi-VN" b="1" dirty="0" smtClean="0">
                <a:solidFill>
                  <a:srgbClr val="00518E"/>
                </a:solidFill>
              </a:rPr>
              <a:t>XỬ LÝ TÌNH HUỐNG</a:t>
            </a:r>
            <a:r>
              <a:rPr lang="en-US" b="1" dirty="0" smtClean="0">
                <a:solidFill>
                  <a:srgbClr val="00518E"/>
                </a:solidFill>
              </a:rPr>
              <a:t> (</a:t>
            </a:r>
            <a:r>
              <a:rPr lang="en-US" b="1" dirty="0" err="1" smtClean="0">
                <a:solidFill>
                  <a:srgbClr val="00518E"/>
                </a:solidFill>
              </a:rPr>
              <a:t>tt</a:t>
            </a:r>
            <a:r>
              <a:rPr lang="en-US" b="1" dirty="0" smtClean="0">
                <a:solidFill>
                  <a:srgbClr val="00518E"/>
                </a:solidFill>
              </a:rPr>
              <a:t>)</a:t>
            </a:r>
            <a:endParaRPr lang="en-US" b="1" dirty="0"/>
          </a:p>
        </p:txBody>
      </p:sp>
      <p:sp>
        <p:nvSpPr>
          <p:cNvPr id="25" name="Rectangle 27">
            <a:extLst>
              <a:ext uri="{FF2B5EF4-FFF2-40B4-BE49-F238E27FC236}">
                <a16:creationId xmlns:a16="http://schemas.microsoft.com/office/drawing/2014/main" id="{B2A17447-C754-2AFD-FD09-FCF3879AA2C4}"/>
              </a:ext>
            </a:extLst>
          </p:cNvPr>
          <p:cNvSpPr>
            <a:spLocks noChangeArrowheads="1"/>
          </p:cNvSpPr>
          <p:nvPr/>
        </p:nvSpPr>
        <p:spPr bwMode="gray">
          <a:xfrm>
            <a:off x="3248609" y="1509045"/>
            <a:ext cx="2164904" cy="578171"/>
          </a:xfrm>
          <a:prstGeom prst="rect">
            <a:avLst/>
          </a:prstGeom>
          <a:solidFill>
            <a:schemeClr val="accent6"/>
          </a:solidFill>
          <a:ln>
            <a:solidFill>
              <a:schemeClr val="accent6"/>
            </a:solidFill>
          </a:ln>
          <a:effectLst>
            <a:outerShdw dist="76200" dir="10800000" kx="-3284103" algn="br" rotWithShape="0">
              <a:schemeClr val="bg2">
                <a:alpha val="50000"/>
              </a:schemeClr>
            </a:outerShdw>
            <a:reflection blurRad="6350" stA="52000" endA="300" endPos="35000" dir="5400000" sy="-100000" algn="bl" rotWithShape="0"/>
          </a:effectLst>
          <a:scene3d>
            <a:camera prst="orthographicFront"/>
            <a:lightRig rig="threePt" dir="t"/>
          </a:scene3d>
          <a:sp3d>
            <a:bevelT prst="relaxedInset"/>
          </a:sp3d>
          <a:extLst/>
        </p:spPr>
        <p:txBody>
          <a:bodyPr wrap="none" anchor="ctr"/>
          <a:lstStyle/>
          <a:p>
            <a:pPr algn="ctr"/>
            <a:r>
              <a:rPr lang="en-US" altLang="en-US" b="1" dirty="0" err="1" smtClean="0">
                <a:solidFill>
                  <a:srgbClr val="5870A6"/>
                </a:solidFill>
              </a:rPr>
              <a:t>Lưu</a:t>
            </a:r>
            <a:r>
              <a:rPr lang="en-US" altLang="en-US" b="1" dirty="0" smtClean="0">
                <a:solidFill>
                  <a:srgbClr val="5870A6"/>
                </a:solidFill>
              </a:rPr>
              <a:t> ý </a:t>
            </a:r>
            <a:r>
              <a:rPr lang="en-US" altLang="en-US" b="1" dirty="0" err="1" smtClean="0">
                <a:solidFill>
                  <a:srgbClr val="5870A6"/>
                </a:solidFill>
              </a:rPr>
              <a:t>chung</a:t>
            </a:r>
            <a:endParaRPr lang="en-US" altLang="en-US" b="1" dirty="0">
              <a:solidFill>
                <a:srgbClr val="5870A6"/>
              </a:solidFill>
            </a:endParaRPr>
          </a:p>
        </p:txBody>
      </p:sp>
      <p:sp>
        <p:nvSpPr>
          <p:cNvPr id="2" name="Up Arrow Callout 1"/>
          <p:cNvSpPr/>
          <p:nvPr/>
        </p:nvSpPr>
        <p:spPr>
          <a:xfrm>
            <a:off x="3114261" y="2378765"/>
            <a:ext cx="2458278" cy="1967948"/>
          </a:xfrm>
          <a:prstGeom prst="upArrowCallout">
            <a:avLst/>
          </a:prstGeom>
          <a:solidFill>
            <a:srgbClr val="5870A6"/>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114261" y="3163211"/>
            <a:ext cx="2458278" cy="1169551"/>
          </a:xfrm>
          <a:prstGeom prst="rect">
            <a:avLst/>
          </a:prstGeom>
          <a:noFill/>
        </p:spPr>
        <p:txBody>
          <a:bodyPr wrap="square" rtlCol="0" anchor="ctr">
            <a:spAutoFit/>
          </a:bodyPr>
          <a:lstStyle/>
          <a:p>
            <a:r>
              <a:rPr lang="en-US" sz="1000" i="1" dirty="0" smtClean="0">
                <a:solidFill>
                  <a:schemeClr val="bg1"/>
                </a:solidFill>
              </a:rPr>
              <a:t>- </a:t>
            </a:r>
            <a:r>
              <a:rPr lang="vi-VN" sz="1000" i="1" dirty="0" smtClean="0">
                <a:solidFill>
                  <a:schemeClr val="bg1"/>
                </a:solidFill>
              </a:rPr>
              <a:t>Các </a:t>
            </a:r>
            <a:r>
              <a:rPr lang="vi-VN" sz="1000" i="1" dirty="0">
                <a:solidFill>
                  <a:schemeClr val="bg1"/>
                </a:solidFill>
              </a:rPr>
              <a:t>trường hợp phát sinh ĐẶC </a:t>
            </a:r>
            <a:r>
              <a:rPr lang="vi-VN" sz="1000" i="1" dirty="0" smtClean="0">
                <a:solidFill>
                  <a:schemeClr val="bg1"/>
                </a:solidFill>
              </a:rPr>
              <a:t>BIỆT</a:t>
            </a:r>
            <a:r>
              <a:rPr lang="en-US" sz="1000" i="1" dirty="0" smtClean="0">
                <a:solidFill>
                  <a:schemeClr val="bg1"/>
                </a:solidFill>
              </a:rPr>
              <a:t>, </a:t>
            </a:r>
            <a:r>
              <a:rPr lang="en-US" sz="1000" i="1" dirty="0" err="1" smtClean="0">
                <a:solidFill>
                  <a:schemeClr val="bg1"/>
                </a:solidFill>
              </a:rPr>
              <a:t>từng</a:t>
            </a:r>
            <a:r>
              <a:rPr lang="en-US" sz="1000" i="1" dirty="0" smtClean="0">
                <a:solidFill>
                  <a:schemeClr val="bg1"/>
                </a:solidFill>
              </a:rPr>
              <a:t> </a:t>
            </a:r>
            <a:r>
              <a:rPr lang="en-US" sz="1000" i="1" dirty="0" err="1" smtClean="0">
                <a:solidFill>
                  <a:schemeClr val="bg1"/>
                </a:solidFill>
              </a:rPr>
              <a:t>trường</a:t>
            </a:r>
            <a:r>
              <a:rPr lang="en-US" sz="1000" i="1" dirty="0" smtClean="0">
                <a:solidFill>
                  <a:schemeClr val="bg1"/>
                </a:solidFill>
              </a:rPr>
              <a:t> </a:t>
            </a:r>
            <a:r>
              <a:rPr lang="en-US" sz="1000" i="1" dirty="0" err="1" smtClean="0">
                <a:solidFill>
                  <a:schemeClr val="bg1"/>
                </a:solidFill>
              </a:rPr>
              <a:t>hợp</a:t>
            </a:r>
            <a:r>
              <a:rPr lang="en-US" sz="1000" i="1" dirty="0" smtClean="0">
                <a:solidFill>
                  <a:schemeClr val="bg1"/>
                </a:solidFill>
              </a:rPr>
              <a:t> </a:t>
            </a:r>
            <a:r>
              <a:rPr lang="en-US" sz="1000" i="1" dirty="0" err="1" smtClean="0">
                <a:solidFill>
                  <a:schemeClr val="bg1"/>
                </a:solidFill>
              </a:rPr>
              <a:t>cụ</a:t>
            </a:r>
            <a:r>
              <a:rPr lang="en-US" sz="1000" i="1" dirty="0" smtClean="0">
                <a:solidFill>
                  <a:schemeClr val="bg1"/>
                </a:solidFill>
              </a:rPr>
              <a:t> </a:t>
            </a:r>
            <a:r>
              <a:rPr lang="en-US" sz="1000" i="1" dirty="0" err="1" smtClean="0">
                <a:solidFill>
                  <a:schemeClr val="bg1"/>
                </a:solidFill>
              </a:rPr>
              <a:t>thể</a:t>
            </a:r>
            <a:r>
              <a:rPr lang="vi-VN" sz="1000" i="1" dirty="0" smtClean="0">
                <a:solidFill>
                  <a:schemeClr val="bg1"/>
                </a:solidFill>
              </a:rPr>
              <a:t> </a:t>
            </a:r>
            <a:r>
              <a:rPr lang="vi-VN" sz="1000" i="1" dirty="0">
                <a:solidFill>
                  <a:schemeClr val="bg1"/>
                </a:solidFill>
              </a:rPr>
              <a:t>xin ý kiến </a:t>
            </a:r>
            <a:r>
              <a:rPr lang="en-US" sz="1000" i="1" dirty="0" smtClean="0">
                <a:solidFill>
                  <a:schemeClr val="bg1"/>
                </a:solidFill>
              </a:rPr>
              <a:t>Ban </a:t>
            </a:r>
            <a:r>
              <a:rPr lang="en-US" sz="1000" i="1" dirty="0" err="1" smtClean="0">
                <a:solidFill>
                  <a:schemeClr val="bg1"/>
                </a:solidFill>
              </a:rPr>
              <a:t>Giám</a:t>
            </a:r>
            <a:r>
              <a:rPr lang="en-US" sz="1000" i="1" dirty="0" smtClean="0">
                <a:solidFill>
                  <a:schemeClr val="bg1"/>
                </a:solidFill>
              </a:rPr>
              <a:t> </a:t>
            </a:r>
            <a:r>
              <a:rPr lang="en-US" sz="1000" i="1" dirty="0" err="1" smtClean="0">
                <a:solidFill>
                  <a:schemeClr val="bg1"/>
                </a:solidFill>
              </a:rPr>
              <a:t>đốc</a:t>
            </a:r>
            <a:r>
              <a:rPr lang="en-US" sz="1000" i="1" dirty="0" smtClean="0">
                <a:solidFill>
                  <a:schemeClr val="bg1"/>
                </a:solidFill>
              </a:rPr>
              <a:t> chi </a:t>
            </a:r>
            <a:r>
              <a:rPr lang="en-US" sz="1000" i="1" dirty="0" err="1" smtClean="0">
                <a:solidFill>
                  <a:schemeClr val="bg1"/>
                </a:solidFill>
              </a:rPr>
              <a:t>nhánh</a:t>
            </a:r>
            <a:endParaRPr lang="en-US" sz="1000" i="1" dirty="0" smtClean="0">
              <a:solidFill>
                <a:schemeClr val="bg1"/>
              </a:solidFill>
            </a:endParaRPr>
          </a:p>
          <a:p>
            <a:r>
              <a:rPr lang="en-US" sz="1000" i="1" dirty="0" smtClean="0">
                <a:solidFill>
                  <a:schemeClr val="bg1"/>
                </a:solidFill>
              </a:rPr>
              <a:t>- </a:t>
            </a:r>
            <a:r>
              <a:rPr lang="en-US" sz="1000" i="1" dirty="0" err="1" smtClean="0">
                <a:solidFill>
                  <a:schemeClr val="bg1"/>
                </a:solidFill>
              </a:rPr>
              <a:t>Mục</a:t>
            </a:r>
            <a:r>
              <a:rPr lang="en-US" sz="1000" i="1" dirty="0" smtClean="0">
                <a:solidFill>
                  <a:schemeClr val="bg1"/>
                </a:solidFill>
              </a:rPr>
              <a:t> </a:t>
            </a:r>
            <a:r>
              <a:rPr lang="en-US" sz="1000" i="1" dirty="0" err="1">
                <a:solidFill>
                  <a:schemeClr val="bg1"/>
                </a:solidFill>
              </a:rPr>
              <a:t>tiêu</a:t>
            </a:r>
            <a:r>
              <a:rPr lang="en-US" sz="1000" i="1" dirty="0">
                <a:solidFill>
                  <a:schemeClr val="bg1"/>
                </a:solidFill>
              </a:rPr>
              <a:t> </a:t>
            </a:r>
            <a:r>
              <a:rPr lang="en-US" sz="1000" i="1" dirty="0" err="1">
                <a:solidFill>
                  <a:schemeClr val="bg1"/>
                </a:solidFill>
              </a:rPr>
              <a:t>lớn</a:t>
            </a:r>
            <a:r>
              <a:rPr lang="en-US" sz="1000" i="1" dirty="0">
                <a:solidFill>
                  <a:schemeClr val="bg1"/>
                </a:solidFill>
              </a:rPr>
              <a:t>: </a:t>
            </a:r>
            <a:r>
              <a:rPr lang="en-US" sz="1000" i="1" dirty="0" err="1">
                <a:solidFill>
                  <a:schemeClr val="bg1"/>
                </a:solidFill>
              </a:rPr>
              <a:t>linh</a:t>
            </a:r>
            <a:r>
              <a:rPr lang="en-US" sz="1000" i="1" dirty="0">
                <a:solidFill>
                  <a:schemeClr val="bg1"/>
                </a:solidFill>
              </a:rPr>
              <a:t> </a:t>
            </a:r>
            <a:r>
              <a:rPr lang="en-US" sz="1000" i="1" dirty="0" err="1">
                <a:solidFill>
                  <a:schemeClr val="bg1"/>
                </a:solidFill>
              </a:rPr>
              <a:t>hoạt</a:t>
            </a:r>
            <a:r>
              <a:rPr lang="en-US" sz="1000" i="1" dirty="0">
                <a:solidFill>
                  <a:schemeClr val="bg1"/>
                </a:solidFill>
              </a:rPr>
              <a:t> </a:t>
            </a:r>
            <a:r>
              <a:rPr lang="en-US" sz="1000" i="1" dirty="0" err="1">
                <a:solidFill>
                  <a:schemeClr val="bg1"/>
                </a:solidFill>
              </a:rPr>
              <a:t>áp</a:t>
            </a:r>
            <a:r>
              <a:rPr lang="en-US" sz="1000" i="1" dirty="0">
                <a:solidFill>
                  <a:schemeClr val="bg1"/>
                </a:solidFill>
              </a:rPr>
              <a:t> </a:t>
            </a:r>
            <a:r>
              <a:rPr lang="en-US" sz="1000" i="1" dirty="0" err="1">
                <a:solidFill>
                  <a:schemeClr val="bg1"/>
                </a:solidFill>
              </a:rPr>
              <a:t>dụng</a:t>
            </a:r>
            <a:r>
              <a:rPr lang="en-US" sz="1000" i="1" dirty="0">
                <a:solidFill>
                  <a:schemeClr val="bg1"/>
                </a:solidFill>
              </a:rPr>
              <a:t> </a:t>
            </a:r>
            <a:r>
              <a:rPr lang="en-US" sz="1000" i="1" dirty="0" err="1">
                <a:solidFill>
                  <a:schemeClr val="bg1"/>
                </a:solidFill>
              </a:rPr>
              <a:t>các</a:t>
            </a:r>
            <a:r>
              <a:rPr lang="en-US" sz="1000" i="1" dirty="0">
                <a:solidFill>
                  <a:schemeClr val="bg1"/>
                </a:solidFill>
              </a:rPr>
              <a:t> </a:t>
            </a:r>
            <a:r>
              <a:rPr lang="en-US" sz="1000" i="1" dirty="0" err="1">
                <a:solidFill>
                  <a:schemeClr val="bg1"/>
                </a:solidFill>
              </a:rPr>
              <a:t>phương</a:t>
            </a:r>
            <a:r>
              <a:rPr lang="en-US" sz="1000" i="1" dirty="0">
                <a:solidFill>
                  <a:schemeClr val="bg1"/>
                </a:solidFill>
              </a:rPr>
              <a:t> </a:t>
            </a:r>
            <a:r>
              <a:rPr lang="en-US" sz="1000" i="1" dirty="0" err="1">
                <a:solidFill>
                  <a:schemeClr val="bg1"/>
                </a:solidFill>
              </a:rPr>
              <a:t>án</a:t>
            </a:r>
            <a:r>
              <a:rPr lang="en-US" sz="1000" i="1" dirty="0">
                <a:solidFill>
                  <a:schemeClr val="bg1"/>
                </a:solidFill>
              </a:rPr>
              <a:t> </a:t>
            </a:r>
            <a:r>
              <a:rPr lang="en-US" sz="1000" i="1" dirty="0" err="1">
                <a:solidFill>
                  <a:schemeClr val="bg1"/>
                </a:solidFill>
              </a:rPr>
              <a:t>thuyết</a:t>
            </a:r>
            <a:r>
              <a:rPr lang="en-US" sz="1000" i="1" dirty="0">
                <a:solidFill>
                  <a:schemeClr val="bg1"/>
                </a:solidFill>
              </a:rPr>
              <a:t> </a:t>
            </a:r>
            <a:r>
              <a:rPr lang="en-US" sz="1000" i="1" dirty="0" err="1">
                <a:solidFill>
                  <a:schemeClr val="bg1"/>
                </a:solidFill>
              </a:rPr>
              <a:t>phục</a:t>
            </a:r>
            <a:r>
              <a:rPr lang="en-US" sz="1000" i="1" dirty="0">
                <a:solidFill>
                  <a:schemeClr val="bg1"/>
                </a:solidFill>
              </a:rPr>
              <a:t>-&gt; </a:t>
            </a:r>
            <a:r>
              <a:rPr lang="en-US" sz="1000" i="1" dirty="0" err="1">
                <a:solidFill>
                  <a:schemeClr val="bg1"/>
                </a:solidFill>
              </a:rPr>
              <a:t>Khách</a:t>
            </a:r>
            <a:r>
              <a:rPr lang="en-US" sz="1000" i="1" dirty="0">
                <a:solidFill>
                  <a:schemeClr val="bg1"/>
                </a:solidFill>
              </a:rPr>
              <a:t> </a:t>
            </a:r>
            <a:r>
              <a:rPr lang="en-US" sz="1000" i="1" dirty="0" err="1" smtClean="0">
                <a:solidFill>
                  <a:schemeClr val="bg1"/>
                </a:solidFill>
              </a:rPr>
              <a:t>hàng</a:t>
            </a:r>
            <a:r>
              <a:rPr lang="en-US" sz="1000" i="1" dirty="0" smtClean="0">
                <a:solidFill>
                  <a:schemeClr val="bg1"/>
                </a:solidFill>
              </a:rPr>
              <a:t> </a:t>
            </a:r>
            <a:r>
              <a:rPr lang="en-US" sz="1000" i="1" dirty="0" err="1" smtClean="0">
                <a:solidFill>
                  <a:schemeClr val="bg1"/>
                </a:solidFill>
              </a:rPr>
              <a:t>đồng</a:t>
            </a:r>
            <a:r>
              <a:rPr lang="en-US" sz="1000" i="1" dirty="0" smtClean="0">
                <a:solidFill>
                  <a:schemeClr val="bg1"/>
                </a:solidFill>
              </a:rPr>
              <a:t> ý </a:t>
            </a:r>
            <a:r>
              <a:rPr lang="en-US" sz="1000" i="1" dirty="0" err="1">
                <a:solidFill>
                  <a:schemeClr val="bg1"/>
                </a:solidFill>
              </a:rPr>
              <a:t>duy</a:t>
            </a:r>
            <a:r>
              <a:rPr lang="en-US" sz="1000" i="1" dirty="0">
                <a:solidFill>
                  <a:schemeClr val="bg1"/>
                </a:solidFill>
              </a:rPr>
              <a:t> </a:t>
            </a:r>
            <a:r>
              <a:rPr lang="en-US" sz="1000" i="1" dirty="0" err="1">
                <a:solidFill>
                  <a:schemeClr val="bg1"/>
                </a:solidFill>
              </a:rPr>
              <a:t>trì</a:t>
            </a:r>
            <a:r>
              <a:rPr lang="en-US" sz="1000" i="1" dirty="0">
                <a:solidFill>
                  <a:schemeClr val="bg1"/>
                </a:solidFill>
              </a:rPr>
              <a:t> </a:t>
            </a:r>
            <a:r>
              <a:rPr lang="en-US" sz="1000" i="1" dirty="0" err="1">
                <a:solidFill>
                  <a:schemeClr val="bg1"/>
                </a:solidFill>
              </a:rPr>
              <a:t>dịch</a:t>
            </a:r>
            <a:r>
              <a:rPr lang="en-US" sz="1000" i="1" dirty="0">
                <a:solidFill>
                  <a:schemeClr val="bg1"/>
                </a:solidFill>
              </a:rPr>
              <a:t> </a:t>
            </a:r>
            <a:r>
              <a:rPr lang="en-US" sz="1000" i="1" dirty="0" err="1">
                <a:solidFill>
                  <a:schemeClr val="bg1"/>
                </a:solidFill>
              </a:rPr>
              <a:t>vụ</a:t>
            </a:r>
            <a:r>
              <a:rPr lang="en-US" sz="1000" i="1" dirty="0">
                <a:solidFill>
                  <a:schemeClr val="bg1"/>
                </a:solidFill>
              </a:rPr>
              <a:t> </a:t>
            </a:r>
            <a:r>
              <a:rPr lang="en-US" sz="1000" i="1" dirty="0" err="1">
                <a:solidFill>
                  <a:schemeClr val="bg1"/>
                </a:solidFill>
              </a:rPr>
              <a:t>mới</a:t>
            </a:r>
            <a:endParaRPr lang="en-US" sz="1000" i="1" dirty="0">
              <a:solidFill>
                <a:schemeClr val="bg1"/>
              </a:solidFill>
            </a:endParaRPr>
          </a:p>
          <a:p>
            <a:pPr marL="171450" indent="-171450">
              <a:buFontTx/>
              <a:buChar char="-"/>
            </a:pPr>
            <a:endParaRPr lang="en-US" sz="1000" i="1" dirty="0">
              <a:solidFill>
                <a:schemeClr val="bg1"/>
              </a:solidFill>
            </a:endParaRPr>
          </a:p>
        </p:txBody>
      </p:sp>
    </p:spTree>
    <p:extLst>
      <p:ext uri="{BB962C8B-B14F-4D97-AF65-F5344CB8AC3E}">
        <p14:creationId xmlns:p14="http://schemas.microsoft.com/office/powerpoint/2010/main" val="39597980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2980" y="237908"/>
            <a:ext cx="3337560" cy="307777"/>
          </a:xfrm>
          <a:prstGeom prst="rect">
            <a:avLst/>
          </a:prstGeom>
        </p:spPr>
        <p:txBody>
          <a:bodyPr wrap="square">
            <a:spAutoFit/>
          </a:bodyPr>
          <a:lstStyle/>
          <a:p>
            <a:pPr algn="r"/>
            <a:r>
              <a:rPr lang="en-US" b="1" dirty="0" smtClean="0">
                <a:solidFill>
                  <a:srgbClr val="00518E"/>
                </a:solidFill>
              </a:rPr>
              <a:t>HƯỚNG DẪN CÔNG VIỆC</a:t>
            </a:r>
            <a:endParaRPr lang="en-US" b="1" dirty="0"/>
          </a:p>
        </p:txBody>
      </p:sp>
      <p:pic>
        <p:nvPicPr>
          <p:cNvPr id="10" name="Picture 9"/>
          <p:cNvPicPr>
            <a:picLocks noChangeAspect="1"/>
          </p:cNvPicPr>
          <p:nvPr/>
        </p:nvPicPr>
        <p:blipFill>
          <a:blip r:embed="rId3"/>
          <a:stretch>
            <a:fillRect/>
          </a:stretch>
        </p:blipFill>
        <p:spPr>
          <a:xfrm>
            <a:off x="530087" y="2087218"/>
            <a:ext cx="7977809" cy="2466146"/>
          </a:xfrm>
          <a:prstGeom prst="rect">
            <a:avLst/>
          </a:prstGeom>
        </p:spPr>
      </p:pic>
      <p:sp>
        <p:nvSpPr>
          <p:cNvPr id="4" name="TextBox 3"/>
          <p:cNvSpPr txBox="1"/>
          <p:nvPr/>
        </p:nvSpPr>
        <p:spPr>
          <a:xfrm>
            <a:off x="298174" y="1305340"/>
            <a:ext cx="8269356" cy="523220"/>
          </a:xfrm>
          <a:prstGeom prst="rect">
            <a:avLst/>
          </a:prstGeom>
          <a:noFill/>
        </p:spPr>
        <p:txBody>
          <a:bodyPr wrap="square" rtlCol="0">
            <a:spAutoFit/>
          </a:bodyPr>
          <a:lstStyle/>
          <a:p>
            <a:r>
              <a:rPr lang="vi-VN" dirty="0">
                <a:solidFill>
                  <a:srgbClr val="374F7F"/>
                </a:solidFill>
              </a:rPr>
              <a:t>Tool chăm sóc: CSKH mở rộng/ Nhóm chất lượng dịch vụ/ CSKH sau nâng gói &amp; chuyển đổi </a:t>
            </a:r>
            <a:r>
              <a:rPr lang="vi-VN" dirty="0" smtClean="0">
                <a:solidFill>
                  <a:srgbClr val="374F7F"/>
                </a:solidFill>
              </a:rPr>
              <a:t>Wifi6</a:t>
            </a:r>
            <a:endParaRPr lang="en-US" dirty="0" smtClean="0">
              <a:solidFill>
                <a:srgbClr val="374F7F"/>
              </a:solidFill>
            </a:endParaRPr>
          </a:p>
          <a:p>
            <a:r>
              <a:rPr lang="vi-VN" dirty="0">
                <a:solidFill>
                  <a:srgbClr val="374F7F"/>
                </a:solidFill>
              </a:rPr>
              <a:t>Liên </a:t>
            </a:r>
            <a:r>
              <a:rPr lang="vi-VN" dirty="0" smtClean="0">
                <a:solidFill>
                  <a:srgbClr val="374F7F"/>
                </a:solidFill>
              </a:rPr>
              <a:t>hệ</a:t>
            </a:r>
            <a:r>
              <a:rPr lang="en-US" dirty="0" smtClean="0">
                <a:solidFill>
                  <a:srgbClr val="374F7F"/>
                </a:solidFill>
              </a:rPr>
              <a:t> </a:t>
            </a:r>
            <a:r>
              <a:rPr lang="en-US" dirty="0" err="1" smtClean="0">
                <a:solidFill>
                  <a:srgbClr val="374F7F"/>
                </a:solidFill>
              </a:rPr>
              <a:t>chăm</a:t>
            </a:r>
            <a:r>
              <a:rPr lang="en-US" dirty="0" smtClean="0">
                <a:solidFill>
                  <a:srgbClr val="374F7F"/>
                </a:solidFill>
              </a:rPr>
              <a:t> </a:t>
            </a:r>
            <a:r>
              <a:rPr lang="en-US" dirty="0" err="1" smtClean="0">
                <a:solidFill>
                  <a:srgbClr val="374F7F"/>
                </a:solidFill>
              </a:rPr>
              <a:t>sóc</a:t>
            </a:r>
            <a:r>
              <a:rPr lang="vi-VN" dirty="0" smtClean="0">
                <a:solidFill>
                  <a:srgbClr val="374F7F"/>
                </a:solidFill>
              </a:rPr>
              <a:t> </a:t>
            </a:r>
            <a:r>
              <a:rPr lang="vi-VN" dirty="0">
                <a:solidFill>
                  <a:srgbClr val="374F7F"/>
                </a:solidFill>
              </a:rPr>
              <a:t>theo </a:t>
            </a:r>
            <a:r>
              <a:rPr lang="en-US" dirty="0" err="1" smtClean="0">
                <a:solidFill>
                  <a:srgbClr val="374F7F"/>
                </a:solidFill>
              </a:rPr>
              <a:t>số</a:t>
            </a:r>
            <a:r>
              <a:rPr lang="vi-VN" dirty="0" smtClean="0">
                <a:solidFill>
                  <a:srgbClr val="374F7F"/>
                </a:solidFill>
              </a:rPr>
              <a:t> </a:t>
            </a:r>
            <a:r>
              <a:rPr lang="vi-VN" dirty="0">
                <a:solidFill>
                  <a:srgbClr val="374F7F"/>
                </a:solidFill>
              </a:rPr>
              <a:t>Telesale ghi nhận tư vấn thành công trên PTC</a:t>
            </a:r>
            <a:endParaRPr lang="en-US" dirty="0">
              <a:solidFill>
                <a:srgbClr val="374F7F"/>
              </a:solidFill>
            </a:endParaRPr>
          </a:p>
        </p:txBody>
      </p:sp>
    </p:spTree>
    <p:extLst>
      <p:ext uri="{BB962C8B-B14F-4D97-AF65-F5344CB8AC3E}">
        <p14:creationId xmlns:p14="http://schemas.microsoft.com/office/powerpoint/2010/main" val="16739033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2980" y="237908"/>
            <a:ext cx="3337560" cy="307777"/>
          </a:xfrm>
          <a:prstGeom prst="rect">
            <a:avLst/>
          </a:prstGeom>
        </p:spPr>
        <p:txBody>
          <a:bodyPr wrap="square">
            <a:spAutoFit/>
          </a:bodyPr>
          <a:lstStyle/>
          <a:p>
            <a:pPr algn="r"/>
            <a:r>
              <a:rPr lang="en-US" b="1" dirty="0" smtClean="0">
                <a:solidFill>
                  <a:srgbClr val="00518E"/>
                </a:solidFill>
              </a:rPr>
              <a:t>HƯỚNG DẪN CÔNG VIỆC (</a:t>
            </a:r>
            <a:r>
              <a:rPr lang="en-US" b="1" dirty="0" err="1" smtClean="0">
                <a:solidFill>
                  <a:srgbClr val="00518E"/>
                </a:solidFill>
              </a:rPr>
              <a:t>tt</a:t>
            </a:r>
            <a:r>
              <a:rPr lang="en-US" b="1" dirty="0" smtClean="0">
                <a:solidFill>
                  <a:srgbClr val="00518E"/>
                </a:solidFill>
              </a:rPr>
              <a:t>)</a:t>
            </a:r>
            <a:endParaRPr lang="en-US" b="1" dirty="0"/>
          </a:p>
        </p:txBody>
      </p:sp>
      <p:sp>
        <p:nvSpPr>
          <p:cNvPr id="2" name="TextBox 1"/>
          <p:cNvSpPr txBox="1"/>
          <p:nvPr/>
        </p:nvSpPr>
        <p:spPr>
          <a:xfrm>
            <a:off x="152400" y="934278"/>
            <a:ext cx="2564296" cy="307777"/>
          </a:xfrm>
          <a:prstGeom prst="rect">
            <a:avLst/>
          </a:prstGeom>
          <a:noFill/>
        </p:spPr>
        <p:txBody>
          <a:bodyPr wrap="square" rtlCol="0">
            <a:spAutoFit/>
          </a:bodyPr>
          <a:lstStyle/>
          <a:p>
            <a:r>
              <a:rPr lang="en-US" dirty="0" err="1" smtClean="0">
                <a:solidFill>
                  <a:srgbClr val="374F7F"/>
                </a:solidFill>
              </a:rPr>
              <a:t>Cập</a:t>
            </a:r>
            <a:r>
              <a:rPr lang="en-US" dirty="0" smtClean="0">
                <a:solidFill>
                  <a:srgbClr val="374F7F"/>
                </a:solidFill>
              </a:rPr>
              <a:t> </a:t>
            </a:r>
            <a:r>
              <a:rPr lang="en-US" dirty="0" err="1" smtClean="0">
                <a:solidFill>
                  <a:srgbClr val="374F7F"/>
                </a:solidFill>
              </a:rPr>
              <a:t>nhật</a:t>
            </a:r>
            <a:r>
              <a:rPr lang="en-US" dirty="0" smtClean="0">
                <a:solidFill>
                  <a:srgbClr val="374F7F"/>
                </a:solidFill>
              </a:rPr>
              <a:t> </a:t>
            </a:r>
            <a:r>
              <a:rPr lang="en-US" dirty="0" err="1" smtClean="0">
                <a:solidFill>
                  <a:srgbClr val="374F7F"/>
                </a:solidFill>
              </a:rPr>
              <a:t>kết</a:t>
            </a:r>
            <a:r>
              <a:rPr lang="en-US" dirty="0" smtClean="0">
                <a:solidFill>
                  <a:srgbClr val="374F7F"/>
                </a:solidFill>
              </a:rPr>
              <a:t> </a:t>
            </a:r>
            <a:r>
              <a:rPr lang="en-US" dirty="0" err="1" smtClean="0">
                <a:solidFill>
                  <a:srgbClr val="374F7F"/>
                </a:solidFill>
              </a:rPr>
              <a:t>quả</a:t>
            </a:r>
            <a:r>
              <a:rPr lang="en-US" dirty="0" smtClean="0">
                <a:solidFill>
                  <a:srgbClr val="374F7F"/>
                </a:solidFill>
              </a:rPr>
              <a:t> </a:t>
            </a:r>
            <a:r>
              <a:rPr lang="en-US" dirty="0" err="1" smtClean="0">
                <a:solidFill>
                  <a:srgbClr val="374F7F"/>
                </a:solidFill>
              </a:rPr>
              <a:t>chăm</a:t>
            </a:r>
            <a:r>
              <a:rPr lang="en-US" dirty="0" smtClean="0">
                <a:solidFill>
                  <a:srgbClr val="374F7F"/>
                </a:solidFill>
              </a:rPr>
              <a:t> </a:t>
            </a:r>
            <a:r>
              <a:rPr lang="en-US" dirty="0" err="1" smtClean="0">
                <a:solidFill>
                  <a:srgbClr val="374F7F"/>
                </a:solidFill>
              </a:rPr>
              <a:t>sóc</a:t>
            </a:r>
            <a:endParaRPr lang="en-US" dirty="0">
              <a:solidFill>
                <a:srgbClr val="374F7F"/>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432225957"/>
              </p:ext>
            </p:extLst>
          </p:nvPr>
        </p:nvGraphicFramePr>
        <p:xfrm>
          <a:off x="795130" y="1335426"/>
          <a:ext cx="7195930" cy="3140581"/>
        </p:xfrm>
        <a:graphic>
          <a:graphicData uri="http://schemas.openxmlformats.org/drawingml/2006/table">
            <a:tbl>
              <a:tblPr/>
              <a:tblGrid>
                <a:gridCol w="3597965">
                  <a:extLst>
                    <a:ext uri="{9D8B030D-6E8A-4147-A177-3AD203B41FA5}">
                      <a16:colId xmlns:a16="http://schemas.microsoft.com/office/drawing/2014/main" val="3216653378"/>
                    </a:ext>
                  </a:extLst>
                </a:gridCol>
                <a:gridCol w="3597965">
                  <a:extLst>
                    <a:ext uri="{9D8B030D-6E8A-4147-A177-3AD203B41FA5}">
                      <a16:colId xmlns:a16="http://schemas.microsoft.com/office/drawing/2014/main" val="2285634434"/>
                    </a:ext>
                  </a:extLst>
                </a:gridCol>
              </a:tblGrid>
              <a:tr h="127451">
                <a:tc>
                  <a:txBody>
                    <a:bodyPr/>
                    <a:lstStyle/>
                    <a:p>
                      <a:pPr algn="ctr" fontAlgn="b"/>
                      <a:r>
                        <a:rPr lang="en-US" sz="800" b="1" i="0" u="none" strike="noStrike" dirty="0" err="1">
                          <a:solidFill>
                            <a:srgbClr val="374F7F"/>
                          </a:solidFill>
                          <a:effectLst/>
                          <a:latin typeface="Arial" panose="020B0604020202020204" pitchFamily="34" charset="0"/>
                        </a:rPr>
                        <a:t>Kết</a:t>
                      </a:r>
                      <a:r>
                        <a:rPr lang="en-US" sz="800" b="1" i="0" u="none" strike="noStrike" dirty="0">
                          <a:solidFill>
                            <a:srgbClr val="374F7F"/>
                          </a:solidFill>
                          <a:effectLst/>
                          <a:latin typeface="Arial" panose="020B0604020202020204" pitchFamily="34" charset="0"/>
                        </a:rPr>
                        <a:t> </a:t>
                      </a:r>
                      <a:r>
                        <a:rPr lang="en-US" sz="800" b="1" i="0" u="none" strike="noStrike" dirty="0" err="1">
                          <a:solidFill>
                            <a:srgbClr val="374F7F"/>
                          </a:solidFill>
                          <a:effectLst/>
                          <a:latin typeface="Arial" panose="020B0604020202020204" pitchFamily="34" charset="0"/>
                        </a:rPr>
                        <a:t>quả</a:t>
                      </a:r>
                      <a:r>
                        <a:rPr lang="en-US" sz="800" b="1" i="0" u="none" strike="noStrike" dirty="0">
                          <a:solidFill>
                            <a:srgbClr val="374F7F"/>
                          </a:solidFill>
                          <a:effectLst/>
                          <a:latin typeface="Arial" panose="020B0604020202020204" pitchFamily="34" charset="0"/>
                        </a:rPr>
                        <a:t> </a:t>
                      </a:r>
                      <a:r>
                        <a:rPr lang="en-US" sz="800" b="1" i="0" u="none" strike="noStrike" dirty="0" err="1">
                          <a:solidFill>
                            <a:srgbClr val="374F7F"/>
                          </a:solidFill>
                          <a:effectLst/>
                          <a:latin typeface="Arial" panose="020B0604020202020204" pitchFamily="34" charset="0"/>
                        </a:rPr>
                        <a:t>liên</a:t>
                      </a:r>
                      <a:r>
                        <a:rPr lang="en-US" sz="800" b="1" i="0" u="none" strike="noStrike" dirty="0">
                          <a:solidFill>
                            <a:srgbClr val="374F7F"/>
                          </a:solidFill>
                          <a:effectLst/>
                          <a:latin typeface="Arial" panose="020B0604020202020204" pitchFamily="34" charset="0"/>
                        </a:rPr>
                        <a:t> </a:t>
                      </a:r>
                      <a:r>
                        <a:rPr lang="en-US" sz="800" b="1" i="0" u="none" strike="noStrike" dirty="0" err="1">
                          <a:solidFill>
                            <a:srgbClr val="374F7F"/>
                          </a:solidFill>
                          <a:effectLst/>
                          <a:latin typeface="Arial" panose="020B0604020202020204" pitchFamily="34" charset="0"/>
                        </a:rPr>
                        <a:t>lạc</a:t>
                      </a:r>
                      <a:endParaRPr lang="en-US" sz="800" b="1" i="0" u="none" strike="noStrike" dirty="0">
                        <a:solidFill>
                          <a:srgbClr val="374F7F"/>
                        </a:solidFill>
                        <a:effectLst/>
                        <a:latin typeface="Arial" panose="020B0604020202020204" pitchFamily="34" charset="0"/>
                      </a:endParaRPr>
                    </a:p>
                  </a:txBody>
                  <a:tcPr marL="6983" marR="6983" marT="69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800" b="1" i="0" u="none" strike="noStrike">
                          <a:solidFill>
                            <a:srgbClr val="374F7F"/>
                          </a:solidFill>
                          <a:effectLst/>
                          <a:latin typeface="Arial" panose="020B0604020202020204" pitchFamily="34" charset="0"/>
                        </a:rPr>
                        <a:t>Chi tiết nguyên nhân</a:t>
                      </a:r>
                    </a:p>
                  </a:txBody>
                  <a:tcPr marL="6983" marR="6983" marT="69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99182355"/>
                  </a:ext>
                </a:extLst>
              </a:tr>
              <a:tr h="127451">
                <a:tc rowSpan="5">
                  <a:txBody>
                    <a:bodyPr/>
                    <a:lstStyle/>
                    <a:p>
                      <a:pPr algn="l" fontAlgn="ctr"/>
                      <a:r>
                        <a:rPr lang="en-US" sz="800" b="0" i="0" u="none" strike="noStrike" dirty="0" err="1">
                          <a:solidFill>
                            <a:srgbClr val="374F7F"/>
                          </a:solidFill>
                          <a:effectLst/>
                          <a:latin typeface="Arial" panose="020B0604020202020204" pitchFamily="34" charset="0"/>
                        </a:rPr>
                        <a:t>Không</a:t>
                      </a:r>
                      <a:r>
                        <a:rPr lang="en-US" sz="800" b="0" i="0" u="none" strike="noStrike" dirty="0">
                          <a:solidFill>
                            <a:srgbClr val="374F7F"/>
                          </a:solidFill>
                          <a:effectLst/>
                          <a:latin typeface="Arial" panose="020B0604020202020204" pitchFamily="34" charset="0"/>
                        </a:rPr>
                        <a:t> </a:t>
                      </a:r>
                      <a:r>
                        <a:rPr lang="en-US" sz="800" b="0" i="0" u="none" strike="noStrike" dirty="0" err="1">
                          <a:solidFill>
                            <a:srgbClr val="374F7F"/>
                          </a:solidFill>
                          <a:effectLst/>
                          <a:latin typeface="Arial" panose="020B0604020202020204" pitchFamily="34" charset="0"/>
                        </a:rPr>
                        <a:t>cần</a:t>
                      </a:r>
                      <a:r>
                        <a:rPr lang="en-US" sz="800" b="0" i="0" u="none" strike="noStrike" dirty="0">
                          <a:solidFill>
                            <a:srgbClr val="374F7F"/>
                          </a:solidFill>
                          <a:effectLst/>
                          <a:latin typeface="Arial" panose="020B0604020202020204" pitchFamily="34" charset="0"/>
                        </a:rPr>
                        <a:t> </a:t>
                      </a:r>
                      <a:r>
                        <a:rPr lang="en-US" sz="800" b="0" i="0" u="none" strike="noStrike" dirty="0" err="1">
                          <a:solidFill>
                            <a:srgbClr val="374F7F"/>
                          </a:solidFill>
                          <a:effectLst/>
                          <a:latin typeface="Arial" panose="020B0604020202020204" pitchFamily="34" charset="0"/>
                        </a:rPr>
                        <a:t>liên</a:t>
                      </a:r>
                      <a:r>
                        <a:rPr lang="en-US" sz="800" b="0" i="0" u="none" strike="noStrike" dirty="0">
                          <a:solidFill>
                            <a:srgbClr val="374F7F"/>
                          </a:solidFill>
                          <a:effectLst/>
                          <a:latin typeface="Arial" panose="020B0604020202020204" pitchFamily="34" charset="0"/>
                        </a:rPr>
                        <a:t> </a:t>
                      </a:r>
                      <a:r>
                        <a:rPr lang="en-US" sz="800" b="0" i="0" u="none" strike="noStrike" dirty="0" err="1">
                          <a:solidFill>
                            <a:srgbClr val="374F7F"/>
                          </a:solidFill>
                          <a:effectLst/>
                          <a:latin typeface="Arial" panose="020B0604020202020204" pitchFamily="34" charset="0"/>
                        </a:rPr>
                        <a:t>hệ</a:t>
                      </a:r>
                      <a:r>
                        <a:rPr lang="en-US" sz="800" b="0" i="0" u="none" strike="noStrike" dirty="0">
                          <a:solidFill>
                            <a:srgbClr val="374F7F"/>
                          </a:solidFill>
                          <a:effectLst/>
                          <a:latin typeface="Arial" panose="020B0604020202020204" pitchFamily="34" charset="0"/>
                        </a:rPr>
                        <a:t> </a:t>
                      </a:r>
                    </a:p>
                  </a:txBody>
                  <a:tcPr marL="6983" marR="6983" marT="69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800" b="0" i="0" u="none" strike="noStrike">
                          <a:solidFill>
                            <a:srgbClr val="374F7F"/>
                          </a:solidFill>
                          <a:effectLst/>
                          <a:latin typeface="Arial" panose="020B0604020202020204" pitchFamily="34" charset="0"/>
                        </a:rPr>
                        <a:t>Hợp đồng đang có checklist đang xử lý</a:t>
                      </a:r>
                    </a:p>
                  </a:txBody>
                  <a:tcPr marL="6983" marR="6983" marT="69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45340765"/>
                  </a:ext>
                </a:extLst>
              </a:tr>
              <a:tr h="127451">
                <a:tc vMerge="1">
                  <a:txBody>
                    <a:bodyPr/>
                    <a:lstStyle/>
                    <a:p>
                      <a:endParaRPr lang="en-US"/>
                    </a:p>
                  </a:txBody>
                  <a:tcPr/>
                </a:tc>
                <a:tc>
                  <a:txBody>
                    <a:bodyPr/>
                    <a:lstStyle/>
                    <a:p>
                      <a:pPr algn="l" fontAlgn="ctr"/>
                      <a:r>
                        <a:rPr lang="en-US" sz="800" b="0" i="0" u="none" strike="noStrike">
                          <a:solidFill>
                            <a:srgbClr val="374F7F"/>
                          </a:solidFill>
                          <a:effectLst/>
                          <a:latin typeface="Arial" panose="020B0604020202020204" pitchFamily="34" charset="0"/>
                        </a:rPr>
                        <a:t>Hợp đồng đang có phiếu thi công đang xử lý</a:t>
                      </a:r>
                    </a:p>
                  </a:txBody>
                  <a:tcPr marL="6983" marR="6983" marT="69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38782416"/>
                  </a:ext>
                </a:extLst>
              </a:tr>
              <a:tr h="242156">
                <a:tc vMerge="1">
                  <a:txBody>
                    <a:bodyPr/>
                    <a:lstStyle/>
                    <a:p>
                      <a:endParaRPr lang="en-US"/>
                    </a:p>
                  </a:txBody>
                  <a:tcPr/>
                </a:tc>
                <a:tc>
                  <a:txBody>
                    <a:bodyPr/>
                    <a:lstStyle/>
                    <a:p>
                      <a:pPr algn="l" fontAlgn="ctr"/>
                      <a:r>
                        <a:rPr lang="vi-VN" sz="800" b="0" i="0" u="none" strike="noStrike" dirty="0">
                          <a:solidFill>
                            <a:srgbClr val="374F7F"/>
                          </a:solidFill>
                          <a:effectLst/>
                          <a:latin typeface="Arial" panose="020B0604020202020204" pitchFamily="34" charset="0"/>
                        </a:rPr>
                        <a:t>Hợp đồng đã chuyển tình trạng đã chấm dứt hợp đồng/CTBDV hoặc đang nợ 2 tháng cước</a:t>
                      </a:r>
                    </a:p>
                  </a:txBody>
                  <a:tcPr marL="6983" marR="6983" marT="69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73468382"/>
                  </a:ext>
                </a:extLst>
              </a:tr>
              <a:tr h="127451">
                <a:tc vMerge="1">
                  <a:txBody>
                    <a:bodyPr/>
                    <a:lstStyle/>
                    <a:p>
                      <a:endParaRPr lang="en-US"/>
                    </a:p>
                  </a:txBody>
                  <a:tcPr/>
                </a:tc>
                <a:tc>
                  <a:txBody>
                    <a:bodyPr/>
                    <a:lstStyle/>
                    <a:p>
                      <a:pPr algn="l" fontAlgn="ctr"/>
                      <a:r>
                        <a:rPr lang="en-US" sz="800" b="0" i="0" u="none" strike="noStrike">
                          <a:solidFill>
                            <a:srgbClr val="374F7F"/>
                          </a:solidFill>
                          <a:effectLst/>
                          <a:latin typeface="Arial" panose="020B0604020202020204" pitchFamily="34" charset="0"/>
                        </a:rPr>
                        <a:t>Hợp đồng cảnh báo làm phiền</a:t>
                      </a:r>
                    </a:p>
                  </a:txBody>
                  <a:tcPr marL="6983" marR="6983" marT="69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83078626"/>
                  </a:ext>
                </a:extLst>
              </a:tr>
              <a:tr h="242156">
                <a:tc vMerge="1">
                  <a:txBody>
                    <a:bodyPr/>
                    <a:lstStyle/>
                    <a:p>
                      <a:endParaRPr lang="en-US"/>
                    </a:p>
                  </a:txBody>
                  <a:tcPr/>
                </a:tc>
                <a:tc>
                  <a:txBody>
                    <a:bodyPr/>
                    <a:lstStyle/>
                    <a:p>
                      <a:pPr algn="l" fontAlgn="ctr"/>
                      <a:r>
                        <a:rPr lang="vi-VN" sz="800" b="0" i="0" u="none" strike="noStrike" dirty="0">
                          <a:solidFill>
                            <a:srgbClr val="374F7F"/>
                          </a:solidFill>
                          <a:effectLst/>
                          <a:latin typeface="Arial" panose="020B0604020202020204" pitchFamily="34" charset="0"/>
                        </a:rPr>
                        <a:t>KH đang được CS ở Tool khác: Customer Request, CSKH mở rộng chưa xử lý hoàn tất</a:t>
                      </a:r>
                    </a:p>
                  </a:txBody>
                  <a:tcPr marL="6983" marR="6983" marT="69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95237252"/>
                  </a:ext>
                </a:extLst>
              </a:tr>
              <a:tr h="242156">
                <a:tc>
                  <a:txBody>
                    <a:bodyPr/>
                    <a:lstStyle/>
                    <a:p>
                      <a:pPr algn="l" fontAlgn="ctr"/>
                      <a:r>
                        <a:rPr lang="vi-VN" sz="800" b="0" i="0" u="none" strike="noStrike" dirty="0">
                          <a:solidFill>
                            <a:srgbClr val="374F7F"/>
                          </a:solidFill>
                          <a:effectLst/>
                          <a:latin typeface="Arial" panose="020B0604020202020204" pitchFamily="34" charset="0"/>
                        </a:rPr>
                        <a:t>Không liên hệ được</a:t>
                      </a:r>
                    </a:p>
                  </a:txBody>
                  <a:tcPr marL="6983" marR="6983" marT="69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800" b="0" i="0" u="none" strike="noStrike" dirty="0" err="1">
                          <a:solidFill>
                            <a:srgbClr val="374F7F"/>
                          </a:solidFill>
                          <a:effectLst/>
                          <a:latin typeface="Arial" panose="020B0604020202020204" pitchFamily="34" charset="0"/>
                        </a:rPr>
                        <a:t>Liên</a:t>
                      </a:r>
                      <a:r>
                        <a:rPr lang="en-US" sz="800" b="0" i="0" u="none" strike="noStrike" dirty="0">
                          <a:solidFill>
                            <a:srgbClr val="374F7F"/>
                          </a:solidFill>
                          <a:effectLst/>
                          <a:latin typeface="Arial" panose="020B0604020202020204" pitchFamily="34" charset="0"/>
                        </a:rPr>
                        <a:t> </a:t>
                      </a:r>
                      <a:r>
                        <a:rPr lang="en-US" sz="800" b="0" i="0" u="none" strike="noStrike" dirty="0" err="1">
                          <a:solidFill>
                            <a:srgbClr val="374F7F"/>
                          </a:solidFill>
                          <a:effectLst/>
                          <a:latin typeface="Arial" panose="020B0604020202020204" pitchFamily="34" charset="0"/>
                        </a:rPr>
                        <a:t>hệ</a:t>
                      </a:r>
                      <a:r>
                        <a:rPr lang="en-US" sz="800" b="0" i="0" u="none" strike="noStrike" dirty="0">
                          <a:solidFill>
                            <a:srgbClr val="374F7F"/>
                          </a:solidFill>
                          <a:effectLst/>
                          <a:latin typeface="Arial" panose="020B0604020202020204" pitchFamily="34" charset="0"/>
                        </a:rPr>
                        <a:t> </a:t>
                      </a:r>
                      <a:r>
                        <a:rPr lang="en-US" sz="800" b="0" i="0" u="none" strike="noStrike" dirty="0" err="1">
                          <a:solidFill>
                            <a:srgbClr val="374F7F"/>
                          </a:solidFill>
                          <a:effectLst/>
                          <a:latin typeface="Arial" panose="020B0604020202020204" pitchFamily="34" charset="0"/>
                        </a:rPr>
                        <a:t>khách</a:t>
                      </a:r>
                      <a:r>
                        <a:rPr lang="en-US" sz="800" b="0" i="0" u="none" strike="noStrike" dirty="0">
                          <a:solidFill>
                            <a:srgbClr val="374F7F"/>
                          </a:solidFill>
                          <a:effectLst/>
                          <a:latin typeface="Arial" panose="020B0604020202020204" pitchFamily="34" charset="0"/>
                        </a:rPr>
                        <a:t> </a:t>
                      </a:r>
                      <a:r>
                        <a:rPr lang="en-US" sz="800" b="0" i="0" u="none" strike="noStrike" dirty="0" err="1">
                          <a:solidFill>
                            <a:srgbClr val="374F7F"/>
                          </a:solidFill>
                          <a:effectLst/>
                          <a:latin typeface="Arial" panose="020B0604020202020204" pitchFamily="34" charset="0"/>
                        </a:rPr>
                        <a:t>hàng</a:t>
                      </a:r>
                      <a:r>
                        <a:rPr lang="en-US" sz="800" b="0" i="0" u="none" strike="noStrike" dirty="0">
                          <a:solidFill>
                            <a:srgbClr val="374F7F"/>
                          </a:solidFill>
                          <a:effectLst/>
                          <a:latin typeface="Arial" panose="020B0604020202020204" pitchFamily="34" charset="0"/>
                        </a:rPr>
                        <a:t> 3 </a:t>
                      </a:r>
                      <a:r>
                        <a:rPr lang="en-US" sz="800" b="0" i="0" u="none" strike="noStrike" dirty="0" err="1">
                          <a:solidFill>
                            <a:srgbClr val="374F7F"/>
                          </a:solidFill>
                          <a:effectLst/>
                          <a:latin typeface="Arial" panose="020B0604020202020204" pitchFamily="34" charset="0"/>
                        </a:rPr>
                        <a:t>lần</a:t>
                      </a:r>
                      <a:r>
                        <a:rPr lang="en-US" sz="800" b="0" i="0" u="none" strike="noStrike" dirty="0">
                          <a:solidFill>
                            <a:srgbClr val="374F7F"/>
                          </a:solidFill>
                          <a:effectLst/>
                          <a:latin typeface="Arial" panose="020B0604020202020204" pitchFamily="34" charset="0"/>
                        </a:rPr>
                        <a:t>, </a:t>
                      </a:r>
                      <a:r>
                        <a:rPr lang="en-US" sz="800" b="0" i="0" u="none" strike="noStrike" dirty="0" err="1">
                          <a:solidFill>
                            <a:srgbClr val="374F7F"/>
                          </a:solidFill>
                          <a:effectLst/>
                          <a:latin typeface="Arial" panose="020B0604020202020204" pitchFamily="34" charset="0"/>
                        </a:rPr>
                        <a:t>mỗi</a:t>
                      </a:r>
                      <a:r>
                        <a:rPr lang="en-US" sz="800" b="0" i="0" u="none" strike="noStrike" dirty="0">
                          <a:solidFill>
                            <a:srgbClr val="374F7F"/>
                          </a:solidFill>
                          <a:effectLst/>
                          <a:latin typeface="Arial" panose="020B0604020202020204" pitchFamily="34" charset="0"/>
                        </a:rPr>
                        <a:t> </a:t>
                      </a:r>
                      <a:r>
                        <a:rPr lang="en-US" sz="800" b="0" i="0" u="none" strike="noStrike" dirty="0" err="1">
                          <a:solidFill>
                            <a:srgbClr val="374F7F"/>
                          </a:solidFill>
                          <a:effectLst/>
                          <a:latin typeface="Arial" panose="020B0604020202020204" pitchFamily="34" charset="0"/>
                        </a:rPr>
                        <a:t>lần</a:t>
                      </a:r>
                      <a:r>
                        <a:rPr lang="en-US" sz="800" b="0" i="0" u="none" strike="noStrike" dirty="0">
                          <a:solidFill>
                            <a:srgbClr val="374F7F"/>
                          </a:solidFill>
                          <a:effectLst/>
                          <a:latin typeface="Arial" panose="020B0604020202020204" pitchFamily="34" charset="0"/>
                        </a:rPr>
                        <a:t> </a:t>
                      </a:r>
                      <a:r>
                        <a:rPr lang="en-US" sz="800" b="0" i="0" u="none" strike="noStrike" dirty="0" err="1">
                          <a:solidFill>
                            <a:srgbClr val="374F7F"/>
                          </a:solidFill>
                          <a:effectLst/>
                          <a:latin typeface="Arial" panose="020B0604020202020204" pitchFamily="34" charset="0"/>
                        </a:rPr>
                        <a:t>cách</a:t>
                      </a:r>
                      <a:r>
                        <a:rPr lang="en-US" sz="800" b="0" i="0" u="none" strike="noStrike" dirty="0">
                          <a:solidFill>
                            <a:srgbClr val="374F7F"/>
                          </a:solidFill>
                          <a:effectLst/>
                          <a:latin typeface="Arial" panose="020B0604020202020204" pitchFamily="34" charset="0"/>
                        </a:rPr>
                        <a:t> </a:t>
                      </a:r>
                      <a:r>
                        <a:rPr lang="en-US" sz="800" b="0" i="0" u="none" strike="noStrike" dirty="0" err="1">
                          <a:solidFill>
                            <a:srgbClr val="374F7F"/>
                          </a:solidFill>
                          <a:effectLst/>
                          <a:latin typeface="Arial" panose="020B0604020202020204" pitchFamily="34" charset="0"/>
                        </a:rPr>
                        <a:t>nhau</a:t>
                      </a:r>
                      <a:r>
                        <a:rPr lang="en-US" sz="800" b="0" i="0" u="none" strike="noStrike" dirty="0">
                          <a:solidFill>
                            <a:srgbClr val="374F7F"/>
                          </a:solidFill>
                          <a:effectLst/>
                          <a:latin typeface="Arial" panose="020B0604020202020204" pitchFamily="34" charset="0"/>
                        </a:rPr>
                        <a:t> </a:t>
                      </a:r>
                      <a:r>
                        <a:rPr lang="en-US" sz="800" b="0" i="0" u="none" strike="noStrike" dirty="0" err="1">
                          <a:solidFill>
                            <a:srgbClr val="374F7F"/>
                          </a:solidFill>
                          <a:effectLst/>
                          <a:latin typeface="Arial" panose="020B0604020202020204" pitchFamily="34" charset="0"/>
                        </a:rPr>
                        <a:t>tối</a:t>
                      </a:r>
                      <a:r>
                        <a:rPr lang="en-US" sz="800" b="0" i="0" u="none" strike="noStrike" dirty="0">
                          <a:solidFill>
                            <a:srgbClr val="374F7F"/>
                          </a:solidFill>
                          <a:effectLst/>
                          <a:latin typeface="Arial" panose="020B0604020202020204" pitchFamily="34" charset="0"/>
                        </a:rPr>
                        <a:t> </a:t>
                      </a:r>
                      <a:r>
                        <a:rPr lang="en-US" sz="800" b="0" i="0" u="none" strike="noStrike" dirty="0" err="1">
                          <a:solidFill>
                            <a:srgbClr val="374F7F"/>
                          </a:solidFill>
                          <a:effectLst/>
                          <a:latin typeface="Arial" panose="020B0604020202020204" pitchFamily="34" charset="0"/>
                        </a:rPr>
                        <a:t>thiểu</a:t>
                      </a:r>
                      <a:r>
                        <a:rPr lang="en-US" sz="800" b="0" i="0" u="none" strike="noStrike" dirty="0">
                          <a:solidFill>
                            <a:srgbClr val="374F7F"/>
                          </a:solidFill>
                          <a:effectLst/>
                          <a:latin typeface="Arial" panose="020B0604020202020204" pitchFamily="34" charset="0"/>
                        </a:rPr>
                        <a:t> 2h</a:t>
                      </a:r>
                    </a:p>
                  </a:txBody>
                  <a:tcPr marL="6983" marR="6983" marT="69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3884576"/>
                  </a:ext>
                </a:extLst>
              </a:tr>
              <a:tr h="791466">
                <a:tc>
                  <a:txBody>
                    <a:bodyPr/>
                    <a:lstStyle/>
                    <a:p>
                      <a:pPr algn="l" fontAlgn="ctr"/>
                      <a:r>
                        <a:rPr lang="en-US" sz="800" b="0" i="0" u="none" strike="noStrike" dirty="0" err="1">
                          <a:solidFill>
                            <a:srgbClr val="374F7F"/>
                          </a:solidFill>
                          <a:effectLst/>
                          <a:latin typeface="Arial" panose="020B0604020202020204" pitchFamily="34" charset="0"/>
                        </a:rPr>
                        <a:t>Gặp</a:t>
                      </a:r>
                      <a:r>
                        <a:rPr lang="en-US" sz="800" b="0" i="0" u="none" strike="noStrike" dirty="0">
                          <a:solidFill>
                            <a:srgbClr val="374F7F"/>
                          </a:solidFill>
                          <a:effectLst/>
                          <a:latin typeface="Arial" panose="020B0604020202020204" pitchFamily="34" charset="0"/>
                        </a:rPr>
                        <a:t> KH, KH </a:t>
                      </a:r>
                      <a:r>
                        <a:rPr lang="en-US" sz="800" b="0" i="0" u="none" strike="noStrike" dirty="0" err="1">
                          <a:solidFill>
                            <a:srgbClr val="374F7F"/>
                          </a:solidFill>
                          <a:effectLst/>
                          <a:latin typeface="Arial" panose="020B0604020202020204" pitchFamily="34" charset="0"/>
                        </a:rPr>
                        <a:t>từ</a:t>
                      </a:r>
                      <a:r>
                        <a:rPr lang="en-US" sz="800" b="0" i="0" u="none" strike="noStrike" dirty="0">
                          <a:solidFill>
                            <a:srgbClr val="374F7F"/>
                          </a:solidFill>
                          <a:effectLst/>
                          <a:latin typeface="Arial" panose="020B0604020202020204" pitchFamily="34" charset="0"/>
                        </a:rPr>
                        <a:t> </a:t>
                      </a:r>
                      <a:r>
                        <a:rPr lang="en-US" sz="800" b="0" i="0" u="none" strike="noStrike" dirty="0" err="1">
                          <a:solidFill>
                            <a:srgbClr val="374F7F"/>
                          </a:solidFill>
                          <a:effectLst/>
                          <a:latin typeface="Arial" panose="020B0604020202020204" pitchFamily="34" charset="0"/>
                        </a:rPr>
                        <a:t>chối</a:t>
                      </a:r>
                      <a:r>
                        <a:rPr lang="en-US" sz="800" b="0" i="0" u="none" strike="noStrike" dirty="0">
                          <a:solidFill>
                            <a:srgbClr val="374F7F"/>
                          </a:solidFill>
                          <a:effectLst/>
                          <a:latin typeface="Arial" panose="020B0604020202020204" pitchFamily="34" charset="0"/>
                        </a:rPr>
                        <a:t> CS</a:t>
                      </a:r>
                    </a:p>
                  </a:txBody>
                  <a:tcPr marL="6983" marR="6983" marT="69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vi-VN" sz="800" b="0" i="0" u="none" strike="noStrike" dirty="0">
                          <a:solidFill>
                            <a:srgbClr val="374F7F"/>
                          </a:solidFill>
                          <a:effectLst/>
                          <a:latin typeface="Arial" panose="020B0604020202020204" pitchFamily="34" charset="0"/>
                        </a:rPr>
                        <a:t>Xác nhận được thông tin hợp đồng, KH báo bận, CS xin phép liên hệ KH vào thời gian khác: </a:t>
                      </a:r>
                      <a:br>
                        <a:rPr lang="vi-VN" sz="800" b="0" i="0" u="none" strike="noStrike" dirty="0">
                          <a:solidFill>
                            <a:srgbClr val="374F7F"/>
                          </a:solidFill>
                          <a:effectLst/>
                          <a:latin typeface="Arial" panose="020B0604020202020204" pitchFamily="34" charset="0"/>
                        </a:rPr>
                      </a:br>
                      <a:r>
                        <a:rPr lang="vi-VN" sz="800" b="0" i="0" u="none" strike="noStrike" dirty="0">
                          <a:solidFill>
                            <a:srgbClr val="374F7F"/>
                          </a:solidFill>
                          <a:effectLst/>
                          <a:latin typeface="Arial" panose="020B0604020202020204" pitchFamily="34" charset="0"/>
                        </a:rPr>
                        <a:t>+ KH đồng ý =&gt; CS để đang xử lý và liên hệ sau</a:t>
                      </a:r>
                      <a:br>
                        <a:rPr lang="vi-VN" sz="800" b="0" i="0" u="none" strike="noStrike" dirty="0">
                          <a:solidFill>
                            <a:srgbClr val="374F7F"/>
                          </a:solidFill>
                          <a:effectLst/>
                          <a:latin typeface="Arial" panose="020B0604020202020204" pitchFamily="34" charset="0"/>
                        </a:rPr>
                      </a:br>
                      <a:r>
                        <a:rPr lang="vi-VN" sz="800" b="0" i="0" u="none" strike="noStrike" dirty="0">
                          <a:solidFill>
                            <a:srgbClr val="374F7F"/>
                          </a:solidFill>
                          <a:effectLst/>
                          <a:latin typeface="Arial" panose="020B0604020202020204" pitchFamily="34" charset="0"/>
                        </a:rPr>
                        <a:t>+ KH không đồng ý =&gt; CS báo KH cần phục vụ liên hệ tổng đài và đóng case hoàn tất</a:t>
                      </a:r>
                    </a:p>
                  </a:txBody>
                  <a:tcPr marL="6983" marR="6983" marT="69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54060434"/>
                  </a:ext>
                </a:extLst>
              </a:tr>
              <a:tr h="847545">
                <a:tc>
                  <a:txBody>
                    <a:bodyPr/>
                    <a:lstStyle/>
                    <a:p>
                      <a:pPr algn="l" fontAlgn="ctr"/>
                      <a:r>
                        <a:rPr lang="vi-VN" sz="800" b="0" i="0" u="none" strike="noStrike">
                          <a:solidFill>
                            <a:srgbClr val="374F7F"/>
                          </a:solidFill>
                          <a:effectLst/>
                          <a:latin typeface="Arial" panose="020B0604020202020204" pitchFamily="34" charset="0"/>
                        </a:rPr>
                        <a:t>Không gặp người sử dụng</a:t>
                      </a:r>
                    </a:p>
                  </a:txBody>
                  <a:tcPr marL="6983" marR="6983" marT="69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vi-VN" sz="800" b="0" i="0" u="none" strike="noStrike" dirty="0">
                          <a:solidFill>
                            <a:srgbClr val="374F7F"/>
                          </a:solidFill>
                          <a:effectLst/>
                          <a:latin typeface="Arial" panose="020B0604020202020204" pitchFamily="34" charset="0"/>
                        </a:rPr>
                        <a:t>Xác nhận được thông tin hợp đồng, KH báo không trực tiếp sử dụng/ít sử dụng, CS xin thông tin liên hệ của người đang trực tiếp dùng: </a:t>
                      </a:r>
                      <a:br>
                        <a:rPr lang="vi-VN" sz="800" b="0" i="0" u="none" strike="noStrike" dirty="0">
                          <a:solidFill>
                            <a:srgbClr val="374F7F"/>
                          </a:solidFill>
                          <a:effectLst/>
                          <a:latin typeface="Arial" panose="020B0604020202020204" pitchFamily="34" charset="0"/>
                        </a:rPr>
                      </a:br>
                      <a:r>
                        <a:rPr lang="vi-VN" sz="800" b="0" i="0" u="none" strike="noStrike" dirty="0">
                          <a:solidFill>
                            <a:srgbClr val="374F7F"/>
                          </a:solidFill>
                          <a:effectLst/>
                          <a:latin typeface="Arial" panose="020B0604020202020204" pitchFamily="34" charset="0"/>
                        </a:rPr>
                        <a:t>+ KH đồng ý =&gt; CS liên hệ theo SDT KH cung cấp</a:t>
                      </a:r>
                      <a:br>
                        <a:rPr lang="vi-VN" sz="800" b="0" i="0" u="none" strike="noStrike" dirty="0">
                          <a:solidFill>
                            <a:srgbClr val="374F7F"/>
                          </a:solidFill>
                          <a:effectLst/>
                          <a:latin typeface="Arial" panose="020B0604020202020204" pitchFamily="34" charset="0"/>
                        </a:rPr>
                      </a:br>
                      <a:r>
                        <a:rPr lang="vi-VN" sz="800" b="0" i="0" u="none" strike="noStrike" dirty="0">
                          <a:solidFill>
                            <a:srgbClr val="374F7F"/>
                          </a:solidFill>
                          <a:effectLst/>
                          <a:latin typeface="Arial" panose="020B0604020202020204" pitchFamily="34" charset="0"/>
                        </a:rPr>
                        <a:t>+ KH không đồng ý =&gt; CS báo KH cần phục vụ liên hệ tổng đài và đóng case hoàn tất</a:t>
                      </a:r>
                    </a:p>
                  </a:txBody>
                  <a:tcPr marL="6983" marR="6983" marT="69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39139654"/>
                  </a:ext>
                </a:extLst>
              </a:tr>
              <a:tr h="242156">
                <a:tc>
                  <a:txBody>
                    <a:bodyPr/>
                    <a:lstStyle/>
                    <a:p>
                      <a:pPr algn="l" fontAlgn="ctr"/>
                      <a:r>
                        <a:rPr lang="vi-VN" sz="800" b="0" i="0" u="none" strike="noStrike">
                          <a:solidFill>
                            <a:srgbClr val="374F7F"/>
                          </a:solidFill>
                          <a:effectLst/>
                          <a:latin typeface="Arial" panose="020B0604020202020204" pitchFamily="34" charset="0"/>
                        </a:rPr>
                        <a:t>Gặp trực tiếp người sử dụng </a:t>
                      </a:r>
                    </a:p>
                  </a:txBody>
                  <a:tcPr marL="6983" marR="6983" marT="69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vi-VN" sz="800" b="0" i="0" u="none" strike="noStrike" dirty="0">
                          <a:solidFill>
                            <a:srgbClr val="374F7F"/>
                          </a:solidFill>
                          <a:effectLst/>
                          <a:latin typeface="Arial" panose="020B0604020202020204" pitchFamily="34" charset="0"/>
                        </a:rPr>
                        <a:t>Gặp trực tiếp người sử dụng và đánh giá về dịch vụ</a:t>
                      </a:r>
                    </a:p>
                  </a:txBody>
                  <a:tcPr marL="6983" marR="6983" marT="69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3618772"/>
                  </a:ext>
                </a:extLst>
              </a:tr>
            </a:tbl>
          </a:graphicData>
        </a:graphic>
      </p:graphicFrame>
    </p:spTree>
    <p:extLst>
      <p:ext uri="{BB962C8B-B14F-4D97-AF65-F5344CB8AC3E}">
        <p14:creationId xmlns:p14="http://schemas.microsoft.com/office/powerpoint/2010/main" val="32610099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2980" y="237908"/>
            <a:ext cx="3337560" cy="307777"/>
          </a:xfrm>
          <a:prstGeom prst="rect">
            <a:avLst/>
          </a:prstGeom>
        </p:spPr>
        <p:txBody>
          <a:bodyPr wrap="square">
            <a:spAutoFit/>
          </a:bodyPr>
          <a:lstStyle/>
          <a:p>
            <a:pPr algn="r"/>
            <a:r>
              <a:rPr lang="en-US" b="1" dirty="0" smtClean="0">
                <a:solidFill>
                  <a:srgbClr val="00518E"/>
                </a:solidFill>
              </a:rPr>
              <a:t>HƯỚNG DẪN CÔNG VIỆC (</a:t>
            </a:r>
            <a:r>
              <a:rPr lang="en-US" b="1" dirty="0" err="1" smtClean="0">
                <a:solidFill>
                  <a:srgbClr val="00518E"/>
                </a:solidFill>
              </a:rPr>
              <a:t>tt</a:t>
            </a:r>
            <a:r>
              <a:rPr lang="en-US" b="1" dirty="0" smtClean="0">
                <a:solidFill>
                  <a:srgbClr val="00518E"/>
                </a:solidFill>
              </a:rPr>
              <a:t>)</a:t>
            </a:r>
            <a:endParaRPr lang="en-US" b="1" dirty="0"/>
          </a:p>
        </p:txBody>
      </p:sp>
      <p:sp>
        <p:nvSpPr>
          <p:cNvPr id="2" name="TextBox 1"/>
          <p:cNvSpPr txBox="1"/>
          <p:nvPr/>
        </p:nvSpPr>
        <p:spPr>
          <a:xfrm>
            <a:off x="152400" y="934278"/>
            <a:ext cx="4856922" cy="307777"/>
          </a:xfrm>
          <a:prstGeom prst="rect">
            <a:avLst/>
          </a:prstGeom>
          <a:noFill/>
        </p:spPr>
        <p:txBody>
          <a:bodyPr wrap="square" rtlCol="0">
            <a:spAutoFit/>
          </a:bodyPr>
          <a:lstStyle/>
          <a:p>
            <a:r>
              <a:rPr lang="en-US" dirty="0" err="1" smtClean="0">
                <a:solidFill>
                  <a:srgbClr val="374F7F"/>
                </a:solidFill>
              </a:rPr>
              <a:t>Cập</a:t>
            </a:r>
            <a:r>
              <a:rPr lang="en-US" dirty="0" smtClean="0">
                <a:solidFill>
                  <a:srgbClr val="374F7F"/>
                </a:solidFill>
              </a:rPr>
              <a:t> </a:t>
            </a:r>
            <a:r>
              <a:rPr lang="en-US" dirty="0" err="1" smtClean="0">
                <a:solidFill>
                  <a:srgbClr val="374F7F"/>
                </a:solidFill>
              </a:rPr>
              <a:t>nhật</a:t>
            </a:r>
            <a:r>
              <a:rPr lang="en-US" dirty="0" smtClean="0">
                <a:solidFill>
                  <a:srgbClr val="374F7F"/>
                </a:solidFill>
              </a:rPr>
              <a:t> </a:t>
            </a:r>
            <a:r>
              <a:rPr lang="en-US" dirty="0" err="1" smtClean="0">
                <a:solidFill>
                  <a:srgbClr val="374F7F"/>
                </a:solidFill>
              </a:rPr>
              <a:t>kết</a:t>
            </a:r>
            <a:r>
              <a:rPr lang="en-US" dirty="0" smtClean="0">
                <a:solidFill>
                  <a:srgbClr val="374F7F"/>
                </a:solidFill>
              </a:rPr>
              <a:t> </a:t>
            </a:r>
            <a:r>
              <a:rPr lang="en-US" dirty="0" err="1" smtClean="0">
                <a:solidFill>
                  <a:srgbClr val="374F7F"/>
                </a:solidFill>
              </a:rPr>
              <a:t>quả</a:t>
            </a:r>
            <a:r>
              <a:rPr lang="en-US" dirty="0" smtClean="0">
                <a:solidFill>
                  <a:srgbClr val="374F7F"/>
                </a:solidFill>
              </a:rPr>
              <a:t> </a:t>
            </a:r>
            <a:r>
              <a:rPr lang="en-US" dirty="0" err="1" smtClean="0">
                <a:solidFill>
                  <a:srgbClr val="374F7F"/>
                </a:solidFill>
              </a:rPr>
              <a:t>chăm</a:t>
            </a:r>
            <a:r>
              <a:rPr lang="en-US" dirty="0" smtClean="0">
                <a:solidFill>
                  <a:srgbClr val="374F7F"/>
                </a:solidFill>
              </a:rPr>
              <a:t> </a:t>
            </a:r>
            <a:r>
              <a:rPr lang="en-US" dirty="0" err="1" smtClean="0">
                <a:solidFill>
                  <a:srgbClr val="374F7F"/>
                </a:solidFill>
              </a:rPr>
              <a:t>sóc</a:t>
            </a:r>
            <a:r>
              <a:rPr lang="en-US" dirty="0" smtClean="0">
                <a:solidFill>
                  <a:srgbClr val="374F7F"/>
                </a:solidFill>
              </a:rPr>
              <a:t>- </a:t>
            </a:r>
            <a:r>
              <a:rPr lang="en-US" dirty="0" err="1" smtClean="0">
                <a:solidFill>
                  <a:srgbClr val="374F7F"/>
                </a:solidFill>
              </a:rPr>
              <a:t>Gặp</a:t>
            </a:r>
            <a:r>
              <a:rPr lang="en-US" dirty="0" smtClean="0">
                <a:solidFill>
                  <a:srgbClr val="374F7F"/>
                </a:solidFill>
              </a:rPr>
              <a:t> </a:t>
            </a:r>
            <a:r>
              <a:rPr lang="en-US" dirty="0" err="1" smtClean="0">
                <a:solidFill>
                  <a:srgbClr val="374F7F"/>
                </a:solidFill>
              </a:rPr>
              <a:t>trực</a:t>
            </a:r>
            <a:r>
              <a:rPr lang="en-US" dirty="0" smtClean="0">
                <a:solidFill>
                  <a:srgbClr val="374F7F"/>
                </a:solidFill>
              </a:rPr>
              <a:t> </a:t>
            </a:r>
            <a:r>
              <a:rPr lang="en-US" dirty="0" err="1" smtClean="0">
                <a:solidFill>
                  <a:srgbClr val="374F7F"/>
                </a:solidFill>
              </a:rPr>
              <a:t>tiếp</a:t>
            </a:r>
            <a:r>
              <a:rPr lang="en-US" dirty="0" smtClean="0">
                <a:solidFill>
                  <a:srgbClr val="374F7F"/>
                </a:solidFill>
              </a:rPr>
              <a:t> </a:t>
            </a:r>
            <a:r>
              <a:rPr lang="en-US" dirty="0" err="1" smtClean="0">
                <a:solidFill>
                  <a:srgbClr val="374F7F"/>
                </a:solidFill>
              </a:rPr>
              <a:t>người</a:t>
            </a:r>
            <a:r>
              <a:rPr lang="en-US" dirty="0" smtClean="0">
                <a:solidFill>
                  <a:srgbClr val="374F7F"/>
                </a:solidFill>
              </a:rPr>
              <a:t> </a:t>
            </a:r>
            <a:r>
              <a:rPr lang="en-US" dirty="0" err="1" smtClean="0">
                <a:solidFill>
                  <a:srgbClr val="374F7F"/>
                </a:solidFill>
              </a:rPr>
              <a:t>sử</a:t>
            </a:r>
            <a:r>
              <a:rPr lang="en-US" dirty="0" smtClean="0">
                <a:solidFill>
                  <a:srgbClr val="374F7F"/>
                </a:solidFill>
              </a:rPr>
              <a:t> </a:t>
            </a:r>
            <a:r>
              <a:rPr lang="en-US" dirty="0" err="1" smtClean="0">
                <a:solidFill>
                  <a:srgbClr val="374F7F"/>
                </a:solidFill>
              </a:rPr>
              <a:t>dụng</a:t>
            </a:r>
            <a:endParaRPr lang="en-US" dirty="0">
              <a:solidFill>
                <a:srgbClr val="374F7F"/>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369155849"/>
              </p:ext>
            </p:extLst>
          </p:nvPr>
        </p:nvGraphicFramePr>
        <p:xfrm>
          <a:off x="284163" y="1689652"/>
          <a:ext cx="8520111" cy="2385391"/>
        </p:xfrm>
        <a:graphic>
          <a:graphicData uri="http://schemas.openxmlformats.org/drawingml/2006/table">
            <a:tbl>
              <a:tblPr/>
              <a:tblGrid>
                <a:gridCol w="2840037">
                  <a:extLst>
                    <a:ext uri="{9D8B030D-6E8A-4147-A177-3AD203B41FA5}">
                      <a16:colId xmlns:a16="http://schemas.microsoft.com/office/drawing/2014/main" val="1969068696"/>
                    </a:ext>
                  </a:extLst>
                </a:gridCol>
                <a:gridCol w="2840037">
                  <a:extLst>
                    <a:ext uri="{9D8B030D-6E8A-4147-A177-3AD203B41FA5}">
                      <a16:colId xmlns:a16="http://schemas.microsoft.com/office/drawing/2014/main" val="3515118945"/>
                    </a:ext>
                  </a:extLst>
                </a:gridCol>
                <a:gridCol w="2840037">
                  <a:extLst>
                    <a:ext uri="{9D8B030D-6E8A-4147-A177-3AD203B41FA5}">
                      <a16:colId xmlns:a16="http://schemas.microsoft.com/office/drawing/2014/main" val="489222344"/>
                    </a:ext>
                  </a:extLst>
                </a:gridCol>
              </a:tblGrid>
              <a:tr h="208331">
                <a:tc>
                  <a:txBody>
                    <a:bodyPr/>
                    <a:lstStyle/>
                    <a:p>
                      <a:pPr algn="ctr" fontAlgn="b"/>
                      <a:r>
                        <a:rPr lang="en-US" sz="1000" b="1" i="0" u="none" strike="noStrike" dirty="0" err="1">
                          <a:solidFill>
                            <a:srgbClr val="5870A6"/>
                          </a:solidFill>
                          <a:effectLst/>
                          <a:latin typeface="Arial" panose="020B0604020202020204" pitchFamily="34" charset="0"/>
                        </a:rPr>
                        <a:t>Tình</a:t>
                      </a:r>
                      <a:r>
                        <a:rPr lang="en-US" sz="1000" b="1" i="0" u="none" strike="noStrike" dirty="0">
                          <a:solidFill>
                            <a:srgbClr val="5870A6"/>
                          </a:solidFill>
                          <a:effectLst/>
                          <a:latin typeface="Arial" panose="020B0604020202020204" pitchFamily="34" charset="0"/>
                        </a:rPr>
                        <a:t> </a:t>
                      </a:r>
                      <a:r>
                        <a:rPr lang="en-US" sz="1000" b="1" i="0" u="none" strike="noStrike" dirty="0" err="1">
                          <a:solidFill>
                            <a:srgbClr val="5870A6"/>
                          </a:solidFill>
                          <a:effectLst/>
                          <a:latin typeface="Arial" panose="020B0604020202020204" pitchFamily="34" charset="0"/>
                        </a:rPr>
                        <a:t>huống</a:t>
                      </a:r>
                      <a:endParaRPr lang="en-US" sz="1000" b="1" i="0" u="none" strike="noStrike" dirty="0">
                        <a:solidFill>
                          <a:srgbClr val="5870A6"/>
                        </a:solidFill>
                        <a:effectLst/>
                        <a:latin typeface="Arial" panose="020B0604020202020204" pitchFamily="34" charset="0"/>
                      </a:endParaRPr>
                    </a:p>
                  </a:txBody>
                  <a:tcPr marL="8987" marR="8987" marT="89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vi-VN" sz="1000" b="1" i="0" u="none" strike="noStrike">
                          <a:solidFill>
                            <a:srgbClr val="5870A6"/>
                          </a:solidFill>
                          <a:effectLst/>
                          <a:latin typeface="Arial" panose="020B0604020202020204" pitchFamily="34" charset="0"/>
                        </a:rPr>
                        <a:t>Hướng dẫn xử lý </a:t>
                      </a:r>
                    </a:p>
                  </a:txBody>
                  <a:tcPr marL="8987" marR="8987" marT="89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vi-VN" sz="1000" b="1" i="0" u="none" strike="noStrike">
                          <a:solidFill>
                            <a:srgbClr val="5870A6"/>
                          </a:solidFill>
                          <a:effectLst/>
                          <a:latin typeface="Arial" panose="020B0604020202020204" pitchFamily="34" charset="0"/>
                        </a:rPr>
                        <a:t>Hướng dẫn chọn trường kết quả tư vấn</a:t>
                      </a:r>
                    </a:p>
                  </a:txBody>
                  <a:tcPr marL="8987" marR="8987" marT="89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2632717"/>
                  </a:ext>
                </a:extLst>
              </a:tr>
              <a:tr h="395828">
                <a:tc>
                  <a:txBody>
                    <a:bodyPr/>
                    <a:lstStyle/>
                    <a:p>
                      <a:pPr algn="l" fontAlgn="ctr"/>
                      <a:r>
                        <a:rPr lang="en-US" sz="1000" b="0" i="0" u="none" strike="noStrike" dirty="0">
                          <a:solidFill>
                            <a:srgbClr val="5870A6"/>
                          </a:solidFill>
                          <a:effectLst/>
                          <a:latin typeface="Arial" panose="020B0604020202020204" pitchFamily="34" charset="0"/>
                        </a:rPr>
                        <a:t>KH </a:t>
                      </a:r>
                      <a:r>
                        <a:rPr lang="en-US" sz="1000" b="0" i="0" u="none" strike="noStrike" dirty="0" err="1">
                          <a:solidFill>
                            <a:srgbClr val="5870A6"/>
                          </a:solidFill>
                          <a:effectLst/>
                          <a:latin typeface="Arial" panose="020B0604020202020204" pitchFamily="34" charset="0"/>
                        </a:rPr>
                        <a:t>hài</a:t>
                      </a:r>
                      <a:r>
                        <a:rPr lang="en-US" sz="1000" b="0" i="0" u="none" strike="noStrike" dirty="0">
                          <a:solidFill>
                            <a:srgbClr val="5870A6"/>
                          </a:solidFill>
                          <a:effectLst/>
                          <a:latin typeface="Arial" panose="020B0604020202020204" pitchFamily="34" charset="0"/>
                        </a:rPr>
                        <a:t> </a:t>
                      </a:r>
                      <a:r>
                        <a:rPr lang="en-US" sz="1000" b="0" i="0" u="none" strike="noStrike" dirty="0" err="1">
                          <a:solidFill>
                            <a:srgbClr val="5870A6"/>
                          </a:solidFill>
                          <a:effectLst/>
                          <a:latin typeface="Arial" panose="020B0604020202020204" pitchFamily="34" charset="0"/>
                        </a:rPr>
                        <a:t>lòng</a:t>
                      </a:r>
                      <a:r>
                        <a:rPr lang="en-US" sz="1000" b="0" i="0" u="none" strike="noStrike" dirty="0">
                          <a:solidFill>
                            <a:srgbClr val="5870A6"/>
                          </a:solidFill>
                          <a:effectLst/>
                          <a:latin typeface="Arial" panose="020B0604020202020204" pitchFamily="34" charset="0"/>
                        </a:rPr>
                        <a:t> </a:t>
                      </a:r>
                      <a:r>
                        <a:rPr lang="en-US" sz="1000" b="0" i="0" u="none" strike="noStrike" dirty="0" err="1">
                          <a:solidFill>
                            <a:srgbClr val="5870A6"/>
                          </a:solidFill>
                          <a:effectLst/>
                          <a:latin typeface="Arial" panose="020B0604020202020204" pitchFamily="34" charset="0"/>
                        </a:rPr>
                        <a:t>về</a:t>
                      </a:r>
                      <a:r>
                        <a:rPr lang="en-US" sz="1000" b="0" i="0" u="none" strike="noStrike" dirty="0">
                          <a:solidFill>
                            <a:srgbClr val="5870A6"/>
                          </a:solidFill>
                          <a:effectLst/>
                          <a:latin typeface="Arial" panose="020B0604020202020204" pitchFamily="34" charset="0"/>
                        </a:rPr>
                        <a:t> </a:t>
                      </a:r>
                      <a:r>
                        <a:rPr lang="en-US" sz="1000" b="0" i="0" u="none" strike="noStrike" dirty="0" err="1">
                          <a:solidFill>
                            <a:srgbClr val="5870A6"/>
                          </a:solidFill>
                          <a:effectLst/>
                          <a:latin typeface="Arial" panose="020B0604020202020204" pitchFamily="34" charset="0"/>
                        </a:rPr>
                        <a:t>dịch</a:t>
                      </a:r>
                      <a:r>
                        <a:rPr lang="en-US" sz="1000" b="0" i="0" u="none" strike="noStrike" dirty="0">
                          <a:solidFill>
                            <a:srgbClr val="5870A6"/>
                          </a:solidFill>
                          <a:effectLst/>
                          <a:latin typeface="Arial" panose="020B0604020202020204" pitchFamily="34" charset="0"/>
                        </a:rPr>
                        <a:t> </a:t>
                      </a:r>
                      <a:r>
                        <a:rPr lang="en-US" sz="1000" b="0" i="0" u="none" strike="noStrike" dirty="0" err="1">
                          <a:solidFill>
                            <a:srgbClr val="5870A6"/>
                          </a:solidFill>
                          <a:effectLst/>
                          <a:latin typeface="Arial" panose="020B0604020202020204" pitchFamily="34" charset="0"/>
                        </a:rPr>
                        <a:t>vụ</a:t>
                      </a:r>
                      <a:r>
                        <a:rPr lang="en-US" sz="1000" b="0" i="0" u="none" strike="noStrike" dirty="0">
                          <a:solidFill>
                            <a:srgbClr val="5870A6"/>
                          </a:solidFill>
                          <a:effectLst/>
                          <a:latin typeface="Arial" panose="020B0604020202020204" pitchFamily="34" charset="0"/>
                        </a:rPr>
                        <a:t>, </a:t>
                      </a:r>
                      <a:r>
                        <a:rPr lang="en-US" sz="1000" b="0" i="0" u="none" strike="noStrike" dirty="0" err="1">
                          <a:solidFill>
                            <a:srgbClr val="5870A6"/>
                          </a:solidFill>
                          <a:effectLst/>
                          <a:latin typeface="Arial" panose="020B0604020202020204" pitchFamily="34" charset="0"/>
                        </a:rPr>
                        <a:t>không</a:t>
                      </a:r>
                      <a:r>
                        <a:rPr lang="en-US" sz="1000" b="0" i="0" u="none" strike="noStrike" dirty="0">
                          <a:solidFill>
                            <a:srgbClr val="5870A6"/>
                          </a:solidFill>
                          <a:effectLst/>
                          <a:latin typeface="Arial" panose="020B0604020202020204" pitchFamily="34" charset="0"/>
                        </a:rPr>
                        <a:t> </a:t>
                      </a:r>
                      <a:r>
                        <a:rPr lang="en-US" sz="1000" b="0" i="0" u="none" strike="noStrike" dirty="0" err="1">
                          <a:solidFill>
                            <a:srgbClr val="5870A6"/>
                          </a:solidFill>
                          <a:effectLst/>
                          <a:latin typeface="Arial" panose="020B0604020202020204" pitchFamily="34" charset="0"/>
                        </a:rPr>
                        <a:t>phát</a:t>
                      </a:r>
                      <a:r>
                        <a:rPr lang="en-US" sz="1000" b="0" i="0" u="none" strike="noStrike" dirty="0">
                          <a:solidFill>
                            <a:srgbClr val="5870A6"/>
                          </a:solidFill>
                          <a:effectLst/>
                          <a:latin typeface="Arial" panose="020B0604020202020204" pitchFamily="34" charset="0"/>
                        </a:rPr>
                        <a:t> sinh </a:t>
                      </a:r>
                      <a:r>
                        <a:rPr lang="en-US" sz="1000" b="0" i="0" u="none" strike="noStrike" dirty="0" err="1">
                          <a:solidFill>
                            <a:srgbClr val="5870A6"/>
                          </a:solidFill>
                          <a:effectLst/>
                          <a:latin typeface="Arial" panose="020B0604020202020204" pitchFamily="34" charset="0"/>
                        </a:rPr>
                        <a:t>thắc</a:t>
                      </a:r>
                      <a:r>
                        <a:rPr lang="en-US" sz="1000" b="0" i="0" u="none" strike="noStrike" dirty="0">
                          <a:solidFill>
                            <a:srgbClr val="5870A6"/>
                          </a:solidFill>
                          <a:effectLst/>
                          <a:latin typeface="Arial" panose="020B0604020202020204" pitchFamily="34" charset="0"/>
                        </a:rPr>
                        <a:t> </a:t>
                      </a:r>
                      <a:r>
                        <a:rPr lang="en-US" sz="1000" b="0" i="0" u="none" strike="noStrike" dirty="0" err="1">
                          <a:solidFill>
                            <a:srgbClr val="5870A6"/>
                          </a:solidFill>
                          <a:effectLst/>
                          <a:latin typeface="Arial" panose="020B0604020202020204" pitchFamily="34" charset="0"/>
                        </a:rPr>
                        <a:t>mắc</a:t>
                      </a:r>
                      <a:r>
                        <a:rPr lang="en-US" sz="1000" b="0" i="0" u="none" strike="noStrike" dirty="0">
                          <a:solidFill>
                            <a:srgbClr val="5870A6"/>
                          </a:solidFill>
                          <a:effectLst/>
                          <a:latin typeface="Arial" panose="020B0604020202020204" pitchFamily="34" charset="0"/>
                        </a:rPr>
                        <a:t> </a:t>
                      </a:r>
                      <a:r>
                        <a:rPr lang="en-US" sz="1000" b="0" i="0" u="none" strike="noStrike" dirty="0" err="1">
                          <a:solidFill>
                            <a:srgbClr val="5870A6"/>
                          </a:solidFill>
                          <a:effectLst/>
                          <a:latin typeface="Arial" panose="020B0604020202020204" pitchFamily="34" charset="0"/>
                        </a:rPr>
                        <a:t>khiếu</a:t>
                      </a:r>
                      <a:r>
                        <a:rPr lang="en-US" sz="1000" b="0" i="0" u="none" strike="noStrike" dirty="0">
                          <a:solidFill>
                            <a:srgbClr val="5870A6"/>
                          </a:solidFill>
                          <a:effectLst/>
                          <a:latin typeface="Arial" panose="020B0604020202020204" pitchFamily="34" charset="0"/>
                        </a:rPr>
                        <a:t> </a:t>
                      </a:r>
                      <a:r>
                        <a:rPr lang="en-US" sz="1000" b="0" i="0" u="none" strike="noStrike" dirty="0" err="1">
                          <a:solidFill>
                            <a:srgbClr val="5870A6"/>
                          </a:solidFill>
                          <a:effectLst/>
                          <a:latin typeface="Arial" panose="020B0604020202020204" pitchFamily="34" charset="0"/>
                        </a:rPr>
                        <a:t>nại</a:t>
                      </a:r>
                      <a:endParaRPr lang="en-US" sz="1000" b="0" i="0" u="none" strike="noStrike" dirty="0">
                        <a:solidFill>
                          <a:srgbClr val="5870A6"/>
                        </a:solidFill>
                        <a:effectLst/>
                        <a:latin typeface="Arial" panose="020B0604020202020204" pitchFamily="34" charset="0"/>
                      </a:endParaRPr>
                    </a:p>
                  </a:txBody>
                  <a:tcPr marL="8987" marR="8987" marT="8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5870A6"/>
                          </a:solidFill>
                          <a:effectLst/>
                          <a:latin typeface="Arial" panose="020B0604020202020204" pitchFamily="34" charset="0"/>
                        </a:rPr>
                        <a:t> </a:t>
                      </a:r>
                    </a:p>
                  </a:txBody>
                  <a:tcPr marL="8987" marR="8987" marT="8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5870A6"/>
                          </a:solidFill>
                          <a:effectLst/>
                          <a:latin typeface="Arial" panose="020B0604020202020204" pitchFamily="34" charset="0"/>
                        </a:rPr>
                        <a:t>KH hài lòng</a:t>
                      </a:r>
                    </a:p>
                  </a:txBody>
                  <a:tcPr marL="8987" marR="8987" marT="8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0818607"/>
                  </a:ext>
                </a:extLst>
              </a:tr>
              <a:tr h="791658">
                <a:tc>
                  <a:txBody>
                    <a:bodyPr/>
                    <a:lstStyle/>
                    <a:p>
                      <a:pPr algn="l" fontAlgn="ctr"/>
                      <a:r>
                        <a:rPr lang="vi-VN" sz="1000" b="0" i="0" u="none" strike="noStrike" dirty="0">
                          <a:solidFill>
                            <a:srgbClr val="5870A6"/>
                          </a:solidFill>
                          <a:effectLst/>
                          <a:latin typeface="Arial" panose="020B0604020202020204" pitchFamily="34" charset="0"/>
                        </a:rPr>
                        <a:t>KH không hài lòng về chất lượng đường truyền sau khi nâng cấp modem</a:t>
                      </a:r>
                    </a:p>
                  </a:txBody>
                  <a:tcPr marL="8987" marR="8987" marT="8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vi-VN" sz="1000" b="0" i="0" u="none" strike="noStrike" dirty="0">
                          <a:solidFill>
                            <a:srgbClr val="5870A6"/>
                          </a:solidFill>
                          <a:effectLst/>
                          <a:latin typeface="Arial" panose="020B0604020202020204" pitchFamily="34" charset="0"/>
                        </a:rPr>
                        <a:t>- Xin lỗi Khách hàng vì dịch vụ chưa đáp ứng được như mong muốn của Khách hàng</a:t>
                      </a:r>
                      <a:br>
                        <a:rPr lang="vi-VN" sz="1000" b="0" i="0" u="none" strike="noStrike" dirty="0">
                          <a:solidFill>
                            <a:srgbClr val="5870A6"/>
                          </a:solidFill>
                          <a:effectLst/>
                          <a:latin typeface="Arial" panose="020B0604020202020204" pitchFamily="34" charset="0"/>
                        </a:rPr>
                      </a:br>
                      <a:r>
                        <a:rPr lang="vi-VN" sz="1000" b="0" i="0" u="none" strike="noStrike" dirty="0">
                          <a:solidFill>
                            <a:srgbClr val="5870A6"/>
                          </a:solidFill>
                          <a:effectLst/>
                          <a:latin typeface="Arial" panose="020B0604020202020204" pitchFamily="34" charset="0"/>
                        </a:rPr>
                        <a:t>- Xin thông tin để kĩ thuật kiểm tra lại và tạo Pre checklist/ Checklist</a:t>
                      </a:r>
                    </a:p>
                  </a:txBody>
                  <a:tcPr marL="8987" marR="8987" marT="8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5870A6"/>
                          </a:solidFill>
                          <a:effectLst/>
                          <a:latin typeface="Arial" panose="020B0604020202020204" pitchFamily="34" charset="0"/>
                        </a:rPr>
                        <a:t>KH cần phục vụ kỹ thuật </a:t>
                      </a:r>
                    </a:p>
                  </a:txBody>
                  <a:tcPr marL="8987" marR="8987" marT="8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6141356"/>
                  </a:ext>
                </a:extLst>
              </a:tr>
              <a:tr h="989574">
                <a:tc>
                  <a:txBody>
                    <a:bodyPr/>
                    <a:lstStyle/>
                    <a:p>
                      <a:pPr algn="l" fontAlgn="ctr"/>
                      <a:r>
                        <a:rPr lang="vi-VN" sz="1000" b="0" i="0" u="none" strike="noStrike" dirty="0">
                          <a:solidFill>
                            <a:srgbClr val="5870A6"/>
                          </a:solidFill>
                          <a:effectLst/>
                          <a:latin typeface="Arial" panose="020B0604020202020204" pitchFamily="34" charset="0"/>
                        </a:rPr>
                        <a:t>KH thắc mắc, khiếu nại về chương trình: chưa nắm được về mức cước mới/ không đồng ý việc tăng cước/ thắc mắc phí nâng cấp thiết bị,…</a:t>
                      </a:r>
                    </a:p>
                  </a:txBody>
                  <a:tcPr marL="8987" marR="8987" marT="8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vi-VN" sz="1000" b="0" i="0" u="none" strike="noStrike" dirty="0">
                          <a:solidFill>
                            <a:srgbClr val="5870A6"/>
                          </a:solidFill>
                          <a:effectLst/>
                          <a:latin typeface="Arial" panose="020B0604020202020204" pitchFamily="34" charset="0"/>
                        </a:rPr>
                        <a:t>- Giải thích lại cho KH theo chính sách của chương trình </a:t>
                      </a:r>
                      <a:br>
                        <a:rPr lang="vi-VN" sz="1000" b="0" i="0" u="none" strike="noStrike" dirty="0">
                          <a:solidFill>
                            <a:srgbClr val="5870A6"/>
                          </a:solidFill>
                          <a:effectLst/>
                          <a:latin typeface="Arial" panose="020B0604020202020204" pitchFamily="34" charset="0"/>
                        </a:rPr>
                      </a:br>
                      <a:r>
                        <a:rPr lang="vi-VN" sz="1000" b="0" i="0" u="none" strike="noStrike" dirty="0">
                          <a:solidFill>
                            <a:srgbClr val="5870A6"/>
                          </a:solidFill>
                          <a:effectLst/>
                          <a:latin typeface="Arial" panose="020B0604020202020204" pitchFamily="34" charset="0"/>
                        </a:rPr>
                        <a:t>- Trường hợp KH không đồng ý, thực hiện theo kịch bản các tình huống phát sinh thêm </a:t>
                      </a:r>
                      <a:br>
                        <a:rPr lang="vi-VN" sz="1000" b="0" i="0" u="none" strike="noStrike" dirty="0">
                          <a:solidFill>
                            <a:srgbClr val="5870A6"/>
                          </a:solidFill>
                          <a:effectLst/>
                          <a:latin typeface="Arial" panose="020B0604020202020204" pitchFamily="34" charset="0"/>
                        </a:rPr>
                      </a:br>
                      <a:r>
                        <a:rPr lang="vi-VN" sz="1000" b="0" i="0" u="none" strike="noStrike" dirty="0">
                          <a:solidFill>
                            <a:srgbClr val="5870A6"/>
                          </a:solidFill>
                          <a:effectLst/>
                          <a:latin typeface="Arial" panose="020B0604020202020204" pitchFamily="34" charset="0"/>
                        </a:rPr>
                        <a:t>- Xin ý kiến BGĐ để phục vụ case by case </a:t>
                      </a:r>
                    </a:p>
                  </a:txBody>
                  <a:tcPr marL="8987" marR="8987" marT="8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solidFill>
                            <a:srgbClr val="5870A6"/>
                          </a:solidFill>
                          <a:effectLst/>
                          <a:latin typeface="Arial" panose="020B0604020202020204" pitchFamily="34" charset="0"/>
                        </a:rPr>
                        <a:t>KH </a:t>
                      </a:r>
                      <a:r>
                        <a:rPr lang="en-US" sz="1000" b="0" i="0" u="none" strike="noStrike" dirty="0" err="1">
                          <a:solidFill>
                            <a:srgbClr val="5870A6"/>
                          </a:solidFill>
                          <a:effectLst/>
                          <a:latin typeface="Arial" panose="020B0604020202020204" pitchFamily="34" charset="0"/>
                        </a:rPr>
                        <a:t>yêu</a:t>
                      </a:r>
                      <a:r>
                        <a:rPr lang="en-US" sz="1000" b="0" i="0" u="none" strike="noStrike" dirty="0">
                          <a:solidFill>
                            <a:srgbClr val="5870A6"/>
                          </a:solidFill>
                          <a:effectLst/>
                          <a:latin typeface="Arial" panose="020B0604020202020204" pitchFamily="34" charset="0"/>
                        </a:rPr>
                        <a:t> </a:t>
                      </a:r>
                      <a:r>
                        <a:rPr lang="en-US" sz="1000" b="0" i="0" u="none" strike="noStrike" dirty="0" err="1">
                          <a:solidFill>
                            <a:srgbClr val="5870A6"/>
                          </a:solidFill>
                          <a:effectLst/>
                          <a:latin typeface="Arial" panose="020B0604020202020204" pitchFamily="34" charset="0"/>
                        </a:rPr>
                        <a:t>cầu</a:t>
                      </a:r>
                      <a:r>
                        <a:rPr lang="en-US" sz="1000" b="0" i="0" u="none" strike="noStrike" dirty="0">
                          <a:solidFill>
                            <a:srgbClr val="5870A6"/>
                          </a:solidFill>
                          <a:effectLst/>
                          <a:latin typeface="Arial" panose="020B0604020202020204" pitchFamily="34" charset="0"/>
                        </a:rPr>
                        <a:t> </a:t>
                      </a:r>
                      <a:r>
                        <a:rPr lang="en-US" sz="1000" b="0" i="0" u="none" strike="noStrike" dirty="0" err="1">
                          <a:solidFill>
                            <a:srgbClr val="5870A6"/>
                          </a:solidFill>
                          <a:effectLst/>
                          <a:latin typeface="Arial" panose="020B0604020202020204" pitchFamily="34" charset="0"/>
                        </a:rPr>
                        <a:t>phục</a:t>
                      </a:r>
                      <a:r>
                        <a:rPr lang="en-US" sz="1000" b="0" i="0" u="none" strike="noStrike" dirty="0">
                          <a:solidFill>
                            <a:srgbClr val="5870A6"/>
                          </a:solidFill>
                          <a:effectLst/>
                          <a:latin typeface="Arial" panose="020B0604020202020204" pitchFamily="34" charset="0"/>
                        </a:rPr>
                        <a:t> </a:t>
                      </a:r>
                      <a:r>
                        <a:rPr lang="en-US" sz="1000" b="0" i="0" u="none" strike="noStrike" dirty="0" err="1">
                          <a:solidFill>
                            <a:srgbClr val="5870A6"/>
                          </a:solidFill>
                          <a:effectLst/>
                          <a:latin typeface="Arial" panose="020B0604020202020204" pitchFamily="34" charset="0"/>
                        </a:rPr>
                        <a:t>vụ</a:t>
                      </a:r>
                      <a:r>
                        <a:rPr lang="en-US" sz="1000" b="0" i="0" u="none" strike="noStrike" dirty="0">
                          <a:solidFill>
                            <a:srgbClr val="5870A6"/>
                          </a:solidFill>
                          <a:effectLst/>
                          <a:latin typeface="Arial" panose="020B0604020202020204" pitchFamily="34" charset="0"/>
                        </a:rPr>
                        <a:t> </a:t>
                      </a:r>
                      <a:r>
                        <a:rPr lang="en-US" sz="1000" b="0" i="0" u="none" strike="noStrike" dirty="0" err="1">
                          <a:solidFill>
                            <a:srgbClr val="5870A6"/>
                          </a:solidFill>
                          <a:effectLst/>
                          <a:latin typeface="Arial" panose="020B0604020202020204" pitchFamily="34" charset="0"/>
                        </a:rPr>
                        <a:t>chính</a:t>
                      </a:r>
                      <a:r>
                        <a:rPr lang="en-US" sz="1000" b="0" i="0" u="none" strike="noStrike" dirty="0">
                          <a:solidFill>
                            <a:srgbClr val="5870A6"/>
                          </a:solidFill>
                          <a:effectLst/>
                          <a:latin typeface="Arial" panose="020B0604020202020204" pitchFamily="34" charset="0"/>
                        </a:rPr>
                        <a:t> </a:t>
                      </a:r>
                      <a:r>
                        <a:rPr lang="en-US" sz="1000" b="0" i="0" u="none" strike="noStrike" dirty="0" err="1">
                          <a:solidFill>
                            <a:srgbClr val="5870A6"/>
                          </a:solidFill>
                          <a:effectLst/>
                          <a:latin typeface="Arial" panose="020B0604020202020204" pitchFamily="34" charset="0"/>
                        </a:rPr>
                        <a:t>sách</a:t>
                      </a:r>
                      <a:r>
                        <a:rPr lang="en-US" sz="1000" b="0" i="0" u="none" strike="noStrike" dirty="0">
                          <a:solidFill>
                            <a:srgbClr val="5870A6"/>
                          </a:solidFill>
                          <a:effectLst/>
                          <a:latin typeface="Arial" panose="020B0604020202020204" pitchFamily="34" charset="0"/>
                        </a:rPr>
                        <a:t>, </a:t>
                      </a:r>
                      <a:r>
                        <a:rPr lang="en-US" sz="1000" b="0" i="0" u="none" strike="noStrike" dirty="0" err="1">
                          <a:solidFill>
                            <a:srgbClr val="5870A6"/>
                          </a:solidFill>
                          <a:effectLst/>
                          <a:latin typeface="Arial" panose="020B0604020202020204" pitchFamily="34" charset="0"/>
                        </a:rPr>
                        <a:t>thủ</a:t>
                      </a:r>
                      <a:r>
                        <a:rPr lang="en-US" sz="1000" b="0" i="0" u="none" strike="noStrike" dirty="0">
                          <a:solidFill>
                            <a:srgbClr val="5870A6"/>
                          </a:solidFill>
                          <a:effectLst/>
                          <a:latin typeface="Arial" panose="020B0604020202020204" pitchFamily="34" charset="0"/>
                        </a:rPr>
                        <a:t> </a:t>
                      </a:r>
                      <a:r>
                        <a:rPr lang="en-US" sz="1000" b="0" i="0" u="none" strike="noStrike" dirty="0" err="1">
                          <a:solidFill>
                            <a:srgbClr val="5870A6"/>
                          </a:solidFill>
                          <a:effectLst/>
                          <a:latin typeface="Arial" panose="020B0604020202020204" pitchFamily="34" charset="0"/>
                        </a:rPr>
                        <a:t>tục</a:t>
                      </a:r>
                      <a:endParaRPr lang="en-US" sz="1000" b="0" i="0" u="none" strike="noStrike" dirty="0">
                        <a:solidFill>
                          <a:srgbClr val="5870A6"/>
                        </a:solidFill>
                        <a:effectLst/>
                        <a:latin typeface="Arial" panose="020B0604020202020204" pitchFamily="34" charset="0"/>
                      </a:endParaRPr>
                    </a:p>
                  </a:txBody>
                  <a:tcPr marL="8987" marR="8987" marT="89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656270"/>
                  </a:ext>
                </a:extLst>
              </a:tr>
            </a:tbl>
          </a:graphicData>
        </a:graphic>
      </p:graphicFrame>
    </p:spTree>
    <p:extLst>
      <p:ext uri="{BB962C8B-B14F-4D97-AF65-F5344CB8AC3E}">
        <p14:creationId xmlns:p14="http://schemas.microsoft.com/office/powerpoint/2010/main" val="26886665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2980" y="237908"/>
            <a:ext cx="3337560" cy="307777"/>
          </a:xfrm>
          <a:prstGeom prst="rect">
            <a:avLst/>
          </a:prstGeom>
        </p:spPr>
        <p:txBody>
          <a:bodyPr wrap="square">
            <a:spAutoFit/>
          </a:bodyPr>
          <a:lstStyle/>
          <a:p>
            <a:pPr algn="r"/>
            <a:r>
              <a:rPr lang="en-US" b="1" dirty="0" smtClean="0">
                <a:solidFill>
                  <a:srgbClr val="00518E"/>
                </a:solidFill>
              </a:rPr>
              <a:t>HƯỚNG DẪN CÔNG VIỆC (</a:t>
            </a:r>
            <a:r>
              <a:rPr lang="en-US" b="1" dirty="0" err="1" smtClean="0">
                <a:solidFill>
                  <a:srgbClr val="00518E"/>
                </a:solidFill>
              </a:rPr>
              <a:t>tt</a:t>
            </a:r>
            <a:r>
              <a:rPr lang="en-US" b="1" dirty="0" smtClean="0">
                <a:solidFill>
                  <a:srgbClr val="00518E"/>
                </a:solidFill>
              </a:rPr>
              <a:t>)</a:t>
            </a:r>
            <a:endParaRPr lang="en-US" b="1" dirty="0"/>
          </a:p>
        </p:txBody>
      </p:sp>
      <p:sp>
        <p:nvSpPr>
          <p:cNvPr id="2" name="TextBox 1"/>
          <p:cNvSpPr txBox="1"/>
          <p:nvPr/>
        </p:nvSpPr>
        <p:spPr>
          <a:xfrm>
            <a:off x="152400" y="934278"/>
            <a:ext cx="4856922" cy="307777"/>
          </a:xfrm>
          <a:prstGeom prst="rect">
            <a:avLst/>
          </a:prstGeom>
          <a:noFill/>
        </p:spPr>
        <p:txBody>
          <a:bodyPr wrap="square" rtlCol="0">
            <a:spAutoFit/>
          </a:bodyPr>
          <a:lstStyle/>
          <a:p>
            <a:r>
              <a:rPr lang="en-US" dirty="0" err="1" smtClean="0">
                <a:solidFill>
                  <a:srgbClr val="374F7F"/>
                </a:solidFill>
              </a:rPr>
              <a:t>Cập</a:t>
            </a:r>
            <a:r>
              <a:rPr lang="en-US" dirty="0" smtClean="0">
                <a:solidFill>
                  <a:srgbClr val="374F7F"/>
                </a:solidFill>
              </a:rPr>
              <a:t> </a:t>
            </a:r>
            <a:r>
              <a:rPr lang="en-US" dirty="0" err="1" smtClean="0">
                <a:solidFill>
                  <a:srgbClr val="374F7F"/>
                </a:solidFill>
              </a:rPr>
              <a:t>nhật</a:t>
            </a:r>
            <a:r>
              <a:rPr lang="en-US" dirty="0" smtClean="0">
                <a:solidFill>
                  <a:srgbClr val="374F7F"/>
                </a:solidFill>
              </a:rPr>
              <a:t> </a:t>
            </a:r>
            <a:r>
              <a:rPr lang="en-US" dirty="0" err="1" smtClean="0">
                <a:solidFill>
                  <a:srgbClr val="374F7F"/>
                </a:solidFill>
              </a:rPr>
              <a:t>kết</a:t>
            </a:r>
            <a:r>
              <a:rPr lang="en-US" dirty="0" smtClean="0">
                <a:solidFill>
                  <a:srgbClr val="374F7F"/>
                </a:solidFill>
              </a:rPr>
              <a:t> </a:t>
            </a:r>
            <a:r>
              <a:rPr lang="en-US" dirty="0" err="1" smtClean="0">
                <a:solidFill>
                  <a:srgbClr val="374F7F"/>
                </a:solidFill>
              </a:rPr>
              <a:t>quả</a:t>
            </a:r>
            <a:r>
              <a:rPr lang="en-US" dirty="0" smtClean="0">
                <a:solidFill>
                  <a:srgbClr val="374F7F"/>
                </a:solidFill>
              </a:rPr>
              <a:t> </a:t>
            </a:r>
            <a:r>
              <a:rPr lang="en-US" dirty="0" err="1" smtClean="0">
                <a:solidFill>
                  <a:srgbClr val="374F7F"/>
                </a:solidFill>
              </a:rPr>
              <a:t>chăm</a:t>
            </a:r>
            <a:r>
              <a:rPr lang="en-US" dirty="0" smtClean="0">
                <a:solidFill>
                  <a:srgbClr val="374F7F"/>
                </a:solidFill>
              </a:rPr>
              <a:t> </a:t>
            </a:r>
            <a:r>
              <a:rPr lang="en-US" dirty="0" err="1" smtClean="0">
                <a:solidFill>
                  <a:srgbClr val="374F7F"/>
                </a:solidFill>
              </a:rPr>
              <a:t>sóc</a:t>
            </a:r>
            <a:r>
              <a:rPr lang="en-US" dirty="0" smtClean="0">
                <a:solidFill>
                  <a:srgbClr val="374F7F"/>
                </a:solidFill>
              </a:rPr>
              <a:t>- </a:t>
            </a:r>
            <a:r>
              <a:rPr lang="en-US" dirty="0" err="1" smtClean="0">
                <a:solidFill>
                  <a:srgbClr val="374F7F"/>
                </a:solidFill>
              </a:rPr>
              <a:t>Khách</a:t>
            </a:r>
            <a:r>
              <a:rPr lang="en-US" dirty="0" smtClean="0">
                <a:solidFill>
                  <a:srgbClr val="374F7F"/>
                </a:solidFill>
              </a:rPr>
              <a:t> </a:t>
            </a:r>
            <a:r>
              <a:rPr lang="en-US" dirty="0" err="1" smtClean="0">
                <a:solidFill>
                  <a:srgbClr val="374F7F"/>
                </a:solidFill>
              </a:rPr>
              <a:t>hàng</a:t>
            </a:r>
            <a:r>
              <a:rPr lang="en-US" dirty="0" smtClean="0">
                <a:solidFill>
                  <a:srgbClr val="374F7F"/>
                </a:solidFill>
              </a:rPr>
              <a:t> </a:t>
            </a:r>
            <a:r>
              <a:rPr lang="en-US" dirty="0" err="1" smtClean="0">
                <a:solidFill>
                  <a:srgbClr val="374F7F"/>
                </a:solidFill>
              </a:rPr>
              <a:t>góp</a:t>
            </a:r>
            <a:r>
              <a:rPr lang="en-US" dirty="0" smtClean="0">
                <a:solidFill>
                  <a:srgbClr val="374F7F"/>
                </a:solidFill>
              </a:rPr>
              <a:t> ý</a:t>
            </a:r>
            <a:endParaRPr lang="en-US" dirty="0">
              <a:solidFill>
                <a:srgbClr val="374F7F"/>
              </a:solidFill>
            </a:endParaRPr>
          </a:p>
        </p:txBody>
      </p:sp>
      <p:pic>
        <p:nvPicPr>
          <p:cNvPr id="6" name="Picture 5"/>
          <p:cNvPicPr>
            <a:picLocks noChangeAspect="1"/>
          </p:cNvPicPr>
          <p:nvPr/>
        </p:nvPicPr>
        <p:blipFill>
          <a:blip r:embed="rId3"/>
          <a:stretch>
            <a:fillRect/>
          </a:stretch>
        </p:blipFill>
        <p:spPr>
          <a:xfrm>
            <a:off x="980662" y="1242055"/>
            <a:ext cx="6785112" cy="3717235"/>
          </a:xfrm>
          <a:prstGeom prst="rect">
            <a:avLst/>
          </a:prstGeom>
        </p:spPr>
      </p:pic>
    </p:spTree>
    <p:extLst>
      <p:ext uri="{BB962C8B-B14F-4D97-AF65-F5344CB8AC3E}">
        <p14:creationId xmlns:p14="http://schemas.microsoft.com/office/powerpoint/2010/main" val="36369304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60"/>
          <p:cNvSpPr txBox="1">
            <a:spLocks noGrp="1"/>
          </p:cNvSpPr>
          <p:nvPr>
            <p:ph type="ctrTitle"/>
          </p:nvPr>
        </p:nvSpPr>
        <p:spPr>
          <a:xfrm>
            <a:off x="721125" y="1079975"/>
            <a:ext cx="5414400" cy="241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solidFill>
                  <a:srgbClr val="5870A6"/>
                </a:solidFill>
                <a:latin typeface="+mj-lt"/>
              </a:rPr>
              <a:t>Thanks</a:t>
            </a:r>
            <a:endParaRPr dirty="0">
              <a:solidFill>
                <a:srgbClr val="5870A6"/>
              </a:solidFill>
              <a:latin typeface="+mj-lt"/>
            </a:endParaRPr>
          </a:p>
          <a:p>
            <a:pPr marL="0" lvl="0" indent="0" algn="l" rtl="0">
              <a:spcBef>
                <a:spcPts val="0"/>
              </a:spcBef>
              <a:spcAft>
                <a:spcPts val="0"/>
              </a:spcAft>
              <a:buClr>
                <a:schemeClr val="dk1"/>
              </a:buClr>
              <a:buSzPts val="1100"/>
              <a:buFont typeface="Arial"/>
              <a:buNone/>
            </a:pPr>
            <a:r>
              <a:rPr lang="en" dirty="0">
                <a:solidFill>
                  <a:srgbClr val="5870A6"/>
                </a:solidFill>
                <a:latin typeface="+mj-lt"/>
              </a:rPr>
              <a:t>For</a:t>
            </a:r>
            <a:endParaRPr dirty="0">
              <a:solidFill>
                <a:srgbClr val="5870A6"/>
              </a:solidFill>
              <a:latin typeface="+mj-lt"/>
            </a:endParaRPr>
          </a:p>
          <a:p>
            <a:pPr marL="0" lvl="0" indent="0" algn="l" rtl="0">
              <a:spcBef>
                <a:spcPts val="0"/>
              </a:spcBef>
              <a:spcAft>
                <a:spcPts val="0"/>
              </a:spcAft>
              <a:buClr>
                <a:schemeClr val="dk1"/>
              </a:buClr>
              <a:buSzPts val="1100"/>
              <a:buFont typeface="Arial"/>
              <a:buNone/>
            </a:pPr>
            <a:r>
              <a:rPr lang="en" dirty="0">
                <a:solidFill>
                  <a:srgbClr val="5870A6"/>
                </a:solidFill>
                <a:latin typeface="+mj-lt"/>
              </a:rPr>
              <a:t>Reading!</a:t>
            </a:r>
            <a:endParaRPr dirty="0">
              <a:solidFill>
                <a:srgbClr val="5870A6"/>
              </a:solidFill>
              <a:latin typeface="+mj-lt"/>
            </a:endParaRPr>
          </a:p>
        </p:txBody>
      </p:sp>
      <p:sp>
        <p:nvSpPr>
          <p:cNvPr id="648" name="Google Shape;648;p60"/>
          <p:cNvSpPr/>
          <p:nvPr/>
        </p:nvSpPr>
        <p:spPr>
          <a:xfrm>
            <a:off x="5368050" y="-486625"/>
            <a:ext cx="3599400" cy="3810000"/>
          </a:xfrm>
          <a:prstGeom prst="rect">
            <a:avLst/>
          </a:prstGeom>
          <a:no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D0000"/>
              </a:solidFill>
            </a:endParaRPr>
          </a:p>
        </p:txBody>
      </p:sp>
      <p:pic>
        <p:nvPicPr>
          <p:cNvPr id="650" name="Google Shape;650;p60"/>
          <p:cNvPicPr preferRelativeResize="0"/>
          <p:nvPr/>
        </p:nvPicPr>
        <p:blipFill rotWithShape="1">
          <a:blip r:embed="rId3">
            <a:alphaModFix/>
          </a:blip>
          <a:srcRect t="15874"/>
          <a:stretch/>
        </p:blipFill>
        <p:spPr>
          <a:xfrm>
            <a:off x="5047575" y="0"/>
            <a:ext cx="3027300" cy="3597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3"/>
          <p:cNvSpPr>
            <a:spLocks noGrp="1"/>
          </p:cNvSpPr>
          <p:nvPr>
            <p:ph type="title" idx="15"/>
          </p:nvPr>
        </p:nvSpPr>
        <p:spPr>
          <a:xfrm>
            <a:off x="284922" y="1530624"/>
            <a:ext cx="8401878" cy="1146312"/>
          </a:xfrm>
        </p:spPr>
        <p:txBody>
          <a:bodyPr/>
          <a:lstStyle/>
          <a:p>
            <a:r>
              <a:rPr lang="en-GB" sz="2000" dirty="0" smtClean="0">
                <a:solidFill>
                  <a:srgbClr val="00518E"/>
                </a:solidFill>
              </a:rPr>
              <a:t>HƯỚNG DẪN CÔNG VIỆC VÀ KỊCH BẢN CSKH SAU CHUYỂN ĐỔI WIFI6</a:t>
            </a:r>
            <a:endParaRPr lang="en-US" sz="2000" dirty="0">
              <a:solidFill>
                <a:srgbClr val="00518E"/>
              </a:solidFill>
            </a:endParaRPr>
          </a:p>
        </p:txBody>
      </p:sp>
      <p:sp>
        <p:nvSpPr>
          <p:cNvPr id="16" name="TextBox 15"/>
          <p:cNvSpPr txBox="1"/>
          <p:nvPr/>
        </p:nvSpPr>
        <p:spPr>
          <a:xfrm>
            <a:off x="1702904" y="675870"/>
            <a:ext cx="6599581" cy="400110"/>
          </a:xfrm>
          <a:prstGeom prst="rect">
            <a:avLst/>
          </a:prstGeom>
          <a:noFill/>
        </p:spPr>
        <p:txBody>
          <a:bodyPr wrap="square" rtlCol="0">
            <a:spAutoFit/>
          </a:bodyPr>
          <a:lstStyle/>
          <a:p>
            <a:r>
              <a:rPr lang="en-GB" sz="2000" b="1" dirty="0">
                <a:solidFill>
                  <a:srgbClr val="00518E"/>
                </a:solidFill>
              </a:rPr>
              <a:t>TRUNG TÂM CHĂM SÓC KHÁCH HÀNG</a:t>
            </a:r>
            <a:endParaRPr lang="en-US" sz="2000" b="1" dirty="0">
              <a:solidFill>
                <a:srgbClr val="00518E"/>
              </a:solidFill>
            </a:endParaRPr>
          </a:p>
        </p:txBody>
      </p:sp>
      <p:sp>
        <p:nvSpPr>
          <p:cNvPr id="2" name="TextBox 1"/>
          <p:cNvSpPr txBox="1"/>
          <p:nvPr/>
        </p:nvSpPr>
        <p:spPr>
          <a:xfrm>
            <a:off x="1636638" y="2650437"/>
            <a:ext cx="5221362" cy="1600438"/>
          </a:xfrm>
          <a:prstGeom prst="rect">
            <a:avLst/>
          </a:prstGeom>
          <a:noFill/>
        </p:spPr>
        <p:txBody>
          <a:bodyPr wrap="square" rtlCol="0">
            <a:spAutoFit/>
          </a:bodyPr>
          <a:lstStyle/>
          <a:p>
            <a:r>
              <a:rPr lang="en-GB" b="1" dirty="0" err="1" smtClean="0">
                <a:solidFill>
                  <a:srgbClr val="00518E"/>
                </a:solidFill>
                <a:latin typeface="+mj-lt"/>
              </a:rPr>
              <a:t>Chính</a:t>
            </a:r>
            <a:r>
              <a:rPr lang="en-GB" b="1" dirty="0" smtClean="0">
                <a:solidFill>
                  <a:srgbClr val="00518E"/>
                </a:solidFill>
                <a:latin typeface="+mj-lt"/>
              </a:rPr>
              <a:t> </a:t>
            </a:r>
            <a:r>
              <a:rPr lang="en-GB" b="1" dirty="0" err="1" smtClean="0">
                <a:solidFill>
                  <a:srgbClr val="00518E"/>
                </a:solidFill>
                <a:latin typeface="+mj-lt"/>
              </a:rPr>
              <a:t>sách</a:t>
            </a:r>
            <a:r>
              <a:rPr lang="en-GB" b="1" dirty="0" smtClean="0">
                <a:solidFill>
                  <a:srgbClr val="00518E"/>
                </a:solidFill>
                <a:latin typeface="+mj-lt"/>
              </a:rPr>
              <a:t> </a:t>
            </a:r>
            <a:r>
              <a:rPr lang="en-GB" b="1" dirty="0" err="1" smtClean="0">
                <a:solidFill>
                  <a:srgbClr val="00518E"/>
                </a:solidFill>
                <a:latin typeface="+mj-lt"/>
              </a:rPr>
              <a:t>chuyển</a:t>
            </a:r>
            <a:r>
              <a:rPr lang="en-GB" b="1" dirty="0" smtClean="0">
                <a:solidFill>
                  <a:srgbClr val="00518E"/>
                </a:solidFill>
                <a:latin typeface="+mj-lt"/>
              </a:rPr>
              <a:t> </a:t>
            </a:r>
            <a:r>
              <a:rPr lang="en-GB" b="1" dirty="0" err="1" smtClean="0">
                <a:solidFill>
                  <a:srgbClr val="00518E"/>
                </a:solidFill>
                <a:latin typeface="+mj-lt"/>
              </a:rPr>
              <a:t>đổi</a:t>
            </a:r>
            <a:r>
              <a:rPr lang="en-GB" b="1" dirty="0" smtClean="0">
                <a:solidFill>
                  <a:srgbClr val="00518E"/>
                </a:solidFill>
                <a:latin typeface="+mj-lt"/>
              </a:rPr>
              <a:t>, </a:t>
            </a:r>
            <a:r>
              <a:rPr lang="en-GB" b="1" dirty="0" err="1" smtClean="0">
                <a:solidFill>
                  <a:srgbClr val="00518E"/>
                </a:solidFill>
                <a:latin typeface="+mj-lt"/>
              </a:rPr>
              <a:t>nâng</a:t>
            </a:r>
            <a:r>
              <a:rPr lang="en-GB" b="1" dirty="0" smtClean="0">
                <a:solidFill>
                  <a:srgbClr val="00518E"/>
                </a:solidFill>
                <a:latin typeface="+mj-lt"/>
              </a:rPr>
              <a:t> </a:t>
            </a:r>
            <a:r>
              <a:rPr lang="en-GB" b="1" dirty="0" err="1" smtClean="0">
                <a:solidFill>
                  <a:srgbClr val="00518E"/>
                </a:solidFill>
                <a:latin typeface="+mj-lt"/>
              </a:rPr>
              <a:t>gói</a:t>
            </a:r>
            <a:endParaRPr lang="en-GB" b="1" dirty="0">
              <a:solidFill>
                <a:srgbClr val="00518E"/>
              </a:solidFill>
              <a:latin typeface="+mj-lt"/>
            </a:endParaRPr>
          </a:p>
          <a:p>
            <a:pPr marL="285750" indent="-285750">
              <a:buFont typeface="Wingdings" panose="05000000000000000000" pitchFamily="2" charset="2"/>
              <a:buChar char="Ø"/>
            </a:pPr>
            <a:endParaRPr lang="en-GB" b="1" dirty="0">
              <a:solidFill>
                <a:srgbClr val="00518E"/>
              </a:solidFill>
              <a:latin typeface="+mj-lt"/>
            </a:endParaRPr>
          </a:p>
          <a:p>
            <a:r>
              <a:rPr lang="en-GB" b="1" dirty="0" err="1" smtClean="0">
                <a:solidFill>
                  <a:srgbClr val="00518E"/>
                </a:solidFill>
                <a:latin typeface="+mj-lt"/>
              </a:rPr>
              <a:t>Kịch</a:t>
            </a:r>
            <a:r>
              <a:rPr lang="en-GB" b="1" dirty="0" smtClean="0">
                <a:solidFill>
                  <a:srgbClr val="00518E"/>
                </a:solidFill>
                <a:latin typeface="+mj-lt"/>
              </a:rPr>
              <a:t> </a:t>
            </a:r>
            <a:r>
              <a:rPr lang="en-GB" b="1" dirty="0" err="1" smtClean="0">
                <a:solidFill>
                  <a:srgbClr val="00518E"/>
                </a:solidFill>
                <a:latin typeface="+mj-lt"/>
              </a:rPr>
              <a:t>bản</a:t>
            </a:r>
            <a:r>
              <a:rPr lang="en-GB" b="1" dirty="0" smtClean="0">
                <a:solidFill>
                  <a:srgbClr val="00518E"/>
                </a:solidFill>
                <a:latin typeface="+mj-lt"/>
              </a:rPr>
              <a:t> CSKH </a:t>
            </a:r>
            <a:r>
              <a:rPr lang="en-GB" b="1" dirty="0" err="1" smtClean="0">
                <a:solidFill>
                  <a:srgbClr val="00518E"/>
                </a:solidFill>
                <a:latin typeface="+mj-lt"/>
              </a:rPr>
              <a:t>sau</a:t>
            </a:r>
            <a:r>
              <a:rPr lang="en-GB" b="1" dirty="0" smtClean="0">
                <a:solidFill>
                  <a:srgbClr val="00518E"/>
                </a:solidFill>
                <a:latin typeface="+mj-lt"/>
              </a:rPr>
              <a:t> </a:t>
            </a:r>
            <a:r>
              <a:rPr lang="en-GB" b="1" dirty="0" err="1" smtClean="0">
                <a:solidFill>
                  <a:srgbClr val="00518E"/>
                </a:solidFill>
                <a:latin typeface="+mj-lt"/>
              </a:rPr>
              <a:t>chuyển</a:t>
            </a:r>
            <a:r>
              <a:rPr lang="en-GB" b="1" dirty="0" smtClean="0">
                <a:solidFill>
                  <a:srgbClr val="00518E"/>
                </a:solidFill>
                <a:latin typeface="+mj-lt"/>
              </a:rPr>
              <a:t> </a:t>
            </a:r>
            <a:r>
              <a:rPr lang="en-GB" b="1" dirty="0" err="1" smtClean="0">
                <a:solidFill>
                  <a:srgbClr val="00518E"/>
                </a:solidFill>
                <a:latin typeface="+mj-lt"/>
              </a:rPr>
              <a:t>đổi</a:t>
            </a:r>
            <a:endParaRPr lang="en-GB" b="1" dirty="0">
              <a:solidFill>
                <a:srgbClr val="00518E"/>
              </a:solidFill>
              <a:latin typeface="+mj-lt"/>
            </a:endParaRPr>
          </a:p>
          <a:p>
            <a:pPr marL="285750" indent="-285750">
              <a:buFont typeface="Wingdings" panose="05000000000000000000" pitchFamily="2" charset="2"/>
              <a:buChar char="Ø"/>
            </a:pPr>
            <a:endParaRPr lang="en-GB" b="1" dirty="0">
              <a:solidFill>
                <a:srgbClr val="00518E"/>
              </a:solidFill>
              <a:latin typeface="+mj-lt"/>
            </a:endParaRPr>
          </a:p>
          <a:p>
            <a:r>
              <a:rPr lang="en-GB" b="1" dirty="0" err="1" smtClean="0">
                <a:solidFill>
                  <a:srgbClr val="00518E"/>
                </a:solidFill>
                <a:latin typeface="+mj-lt"/>
              </a:rPr>
              <a:t>Kịch</a:t>
            </a:r>
            <a:r>
              <a:rPr lang="en-GB" b="1" dirty="0" smtClean="0">
                <a:solidFill>
                  <a:srgbClr val="00518E"/>
                </a:solidFill>
                <a:latin typeface="+mj-lt"/>
              </a:rPr>
              <a:t> </a:t>
            </a:r>
            <a:r>
              <a:rPr lang="en-GB" b="1" dirty="0" err="1" smtClean="0">
                <a:solidFill>
                  <a:srgbClr val="00518E"/>
                </a:solidFill>
                <a:latin typeface="+mj-lt"/>
              </a:rPr>
              <a:t>bản</a:t>
            </a:r>
            <a:r>
              <a:rPr lang="en-GB" b="1" dirty="0" smtClean="0">
                <a:solidFill>
                  <a:srgbClr val="00518E"/>
                </a:solidFill>
                <a:latin typeface="+mj-lt"/>
              </a:rPr>
              <a:t> </a:t>
            </a:r>
            <a:r>
              <a:rPr lang="en-GB" b="1" dirty="0" err="1" smtClean="0">
                <a:solidFill>
                  <a:srgbClr val="00518E"/>
                </a:solidFill>
                <a:latin typeface="+mj-lt"/>
              </a:rPr>
              <a:t>xử</a:t>
            </a:r>
            <a:r>
              <a:rPr lang="en-GB" b="1" dirty="0" smtClean="0">
                <a:solidFill>
                  <a:srgbClr val="00518E"/>
                </a:solidFill>
                <a:latin typeface="+mj-lt"/>
              </a:rPr>
              <a:t> </a:t>
            </a:r>
            <a:r>
              <a:rPr lang="en-GB" b="1" dirty="0" err="1" smtClean="0">
                <a:solidFill>
                  <a:srgbClr val="00518E"/>
                </a:solidFill>
                <a:latin typeface="+mj-lt"/>
              </a:rPr>
              <a:t>lý</a:t>
            </a:r>
            <a:r>
              <a:rPr lang="en-GB" b="1" dirty="0" smtClean="0">
                <a:solidFill>
                  <a:srgbClr val="00518E"/>
                </a:solidFill>
                <a:latin typeface="+mj-lt"/>
              </a:rPr>
              <a:t> </a:t>
            </a:r>
            <a:r>
              <a:rPr lang="en-GB" b="1" dirty="0" err="1" smtClean="0">
                <a:solidFill>
                  <a:srgbClr val="00518E"/>
                </a:solidFill>
                <a:latin typeface="+mj-lt"/>
              </a:rPr>
              <a:t>tình</a:t>
            </a:r>
            <a:r>
              <a:rPr lang="en-GB" b="1" dirty="0" smtClean="0">
                <a:solidFill>
                  <a:srgbClr val="00518E"/>
                </a:solidFill>
                <a:latin typeface="+mj-lt"/>
              </a:rPr>
              <a:t> </a:t>
            </a:r>
            <a:r>
              <a:rPr lang="en-GB" b="1" dirty="0" err="1" smtClean="0">
                <a:solidFill>
                  <a:srgbClr val="00518E"/>
                </a:solidFill>
                <a:latin typeface="+mj-lt"/>
              </a:rPr>
              <a:t>huống</a:t>
            </a:r>
            <a:r>
              <a:rPr lang="en-GB" b="1" dirty="0" smtClean="0">
                <a:solidFill>
                  <a:srgbClr val="00518E"/>
                </a:solidFill>
                <a:latin typeface="+mj-lt"/>
              </a:rPr>
              <a:t> </a:t>
            </a:r>
            <a:r>
              <a:rPr lang="en-GB" b="1" dirty="0" err="1" smtClean="0">
                <a:solidFill>
                  <a:srgbClr val="00518E"/>
                </a:solidFill>
                <a:latin typeface="+mj-lt"/>
              </a:rPr>
              <a:t>phát</a:t>
            </a:r>
            <a:r>
              <a:rPr lang="en-GB" b="1" dirty="0" smtClean="0">
                <a:solidFill>
                  <a:srgbClr val="00518E"/>
                </a:solidFill>
                <a:latin typeface="+mj-lt"/>
              </a:rPr>
              <a:t> sinh</a:t>
            </a:r>
            <a:endParaRPr lang="en-GB" b="1" dirty="0">
              <a:solidFill>
                <a:srgbClr val="00518E"/>
              </a:solidFill>
              <a:latin typeface="+mj-lt"/>
            </a:endParaRPr>
          </a:p>
          <a:p>
            <a:endParaRPr lang="en-GB" b="1" dirty="0">
              <a:solidFill>
                <a:srgbClr val="00518E"/>
              </a:solidFill>
            </a:endParaRPr>
          </a:p>
          <a:p>
            <a:r>
              <a:rPr lang="en-GB" b="1" dirty="0" err="1" smtClean="0">
                <a:solidFill>
                  <a:srgbClr val="00518E"/>
                </a:solidFill>
              </a:rPr>
              <a:t>Hướng</a:t>
            </a:r>
            <a:r>
              <a:rPr lang="en-GB" b="1" dirty="0" smtClean="0">
                <a:solidFill>
                  <a:srgbClr val="00518E"/>
                </a:solidFill>
              </a:rPr>
              <a:t> </a:t>
            </a:r>
            <a:r>
              <a:rPr lang="en-GB" b="1" dirty="0" err="1" smtClean="0">
                <a:solidFill>
                  <a:srgbClr val="00518E"/>
                </a:solidFill>
              </a:rPr>
              <a:t>dẫn</a:t>
            </a:r>
            <a:r>
              <a:rPr lang="en-GB" b="1" dirty="0" smtClean="0">
                <a:solidFill>
                  <a:srgbClr val="00518E"/>
                </a:solidFill>
              </a:rPr>
              <a:t> </a:t>
            </a:r>
            <a:r>
              <a:rPr lang="en-GB" b="1" dirty="0" err="1" smtClean="0">
                <a:solidFill>
                  <a:srgbClr val="00518E"/>
                </a:solidFill>
              </a:rPr>
              <a:t>công</a:t>
            </a:r>
            <a:r>
              <a:rPr lang="en-GB" b="1" dirty="0" smtClean="0">
                <a:solidFill>
                  <a:srgbClr val="00518E"/>
                </a:solidFill>
              </a:rPr>
              <a:t> </a:t>
            </a:r>
            <a:r>
              <a:rPr lang="en-GB" b="1" dirty="0" err="1" smtClean="0">
                <a:solidFill>
                  <a:srgbClr val="00518E"/>
                </a:solidFill>
              </a:rPr>
              <a:t>việc</a:t>
            </a:r>
            <a:endParaRPr lang="en-US" dirty="0"/>
          </a:p>
        </p:txBody>
      </p:sp>
      <p:sp>
        <p:nvSpPr>
          <p:cNvPr id="6" name="Google Shape;816;p62">
            <a:extLst>
              <a:ext uri="{FF2B5EF4-FFF2-40B4-BE49-F238E27FC236}">
                <a16:creationId xmlns:a16="http://schemas.microsoft.com/office/drawing/2014/main" id="{DDA3D9EB-7A97-6BB2-1C3F-8E29ADF305CD}"/>
              </a:ext>
            </a:extLst>
          </p:cNvPr>
          <p:cNvSpPr/>
          <p:nvPr/>
        </p:nvSpPr>
        <p:spPr>
          <a:xfrm>
            <a:off x="1235054" y="2734065"/>
            <a:ext cx="160143" cy="175586"/>
          </a:xfrm>
          <a:custGeom>
            <a:avLst/>
            <a:gdLst/>
            <a:ahLst/>
            <a:cxnLst/>
            <a:rect l="l" t="t" r="r" b="b"/>
            <a:pathLst>
              <a:path w="2821" h="2122" extrusionOk="0">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solidFill>
            <a:srgbClr val="92D050"/>
          </a:solidFill>
          <a:ln w="9525" cap="flat" cmpd="sng">
            <a:solidFill>
              <a:srgbClr val="0070C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800">
              <a:latin typeface="+mn-lt"/>
            </a:endParaRPr>
          </a:p>
        </p:txBody>
      </p:sp>
      <p:sp>
        <p:nvSpPr>
          <p:cNvPr id="7" name="Google Shape;816;p62">
            <a:extLst>
              <a:ext uri="{FF2B5EF4-FFF2-40B4-BE49-F238E27FC236}">
                <a16:creationId xmlns:a16="http://schemas.microsoft.com/office/drawing/2014/main" id="{DDA3D9EB-7A97-6BB2-1C3F-8E29ADF305CD}"/>
              </a:ext>
            </a:extLst>
          </p:cNvPr>
          <p:cNvSpPr/>
          <p:nvPr/>
        </p:nvSpPr>
        <p:spPr>
          <a:xfrm>
            <a:off x="1235054" y="3131580"/>
            <a:ext cx="160143" cy="175586"/>
          </a:xfrm>
          <a:custGeom>
            <a:avLst/>
            <a:gdLst/>
            <a:ahLst/>
            <a:cxnLst/>
            <a:rect l="l" t="t" r="r" b="b"/>
            <a:pathLst>
              <a:path w="2821" h="2122" extrusionOk="0">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solidFill>
            <a:srgbClr val="92D050"/>
          </a:solidFill>
          <a:ln w="9525" cap="flat" cmpd="sng">
            <a:solidFill>
              <a:srgbClr val="0070C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800">
              <a:latin typeface="+mn-lt"/>
            </a:endParaRPr>
          </a:p>
        </p:txBody>
      </p:sp>
      <p:sp>
        <p:nvSpPr>
          <p:cNvPr id="8" name="Google Shape;816;p62">
            <a:extLst>
              <a:ext uri="{FF2B5EF4-FFF2-40B4-BE49-F238E27FC236}">
                <a16:creationId xmlns:a16="http://schemas.microsoft.com/office/drawing/2014/main" id="{DDA3D9EB-7A97-6BB2-1C3F-8E29ADF305CD}"/>
              </a:ext>
            </a:extLst>
          </p:cNvPr>
          <p:cNvSpPr/>
          <p:nvPr/>
        </p:nvSpPr>
        <p:spPr>
          <a:xfrm>
            <a:off x="1235054" y="3575578"/>
            <a:ext cx="160143" cy="175586"/>
          </a:xfrm>
          <a:custGeom>
            <a:avLst/>
            <a:gdLst/>
            <a:ahLst/>
            <a:cxnLst/>
            <a:rect l="l" t="t" r="r" b="b"/>
            <a:pathLst>
              <a:path w="2821" h="2122" extrusionOk="0">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solidFill>
            <a:srgbClr val="92D050"/>
          </a:solidFill>
          <a:ln w="9525" cap="flat" cmpd="sng">
            <a:solidFill>
              <a:srgbClr val="0070C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800">
              <a:latin typeface="+mn-lt"/>
            </a:endParaRPr>
          </a:p>
        </p:txBody>
      </p:sp>
      <p:sp>
        <p:nvSpPr>
          <p:cNvPr id="9" name="Google Shape;816;p62">
            <a:extLst>
              <a:ext uri="{FF2B5EF4-FFF2-40B4-BE49-F238E27FC236}">
                <a16:creationId xmlns:a16="http://schemas.microsoft.com/office/drawing/2014/main" id="{DDA3D9EB-7A97-6BB2-1C3F-8E29ADF305CD}"/>
              </a:ext>
            </a:extLst>
          </p:cNvPr>
          <p:cNvSpPr/>
          <p:nvPr/>
        </p:nvSpPr>
        <p:spPr>
          <a:xfrm>
            <a:off x="1235054" y="4019576"/>
            <a:ext cx="160143" cy="175586"/>
          </a:xfrm>
          <a:custGeom>
            <a:avLst/>
            <a:gdLst/>
            <a:ahLst/>
            <a:cxnLst/>
            <a:rect l="l" t="t" r="r" b="b"/>
            <a:pathLst>
              <a:path w="2821" h="2122" extrusionOk="0">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solidFill>
            <a:srgbClr val="92D050"/>
          </a:solidFill>
          <a:ln w="9525" cap="flat" cmpd="sng">
            <a:solidFill>
              <a:srgbClr val="0070C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800">
              <a:latin typeface="+mn-lt"/>
            </a:endParaRPr>
          </a:p>
        </p:txBody>
      </p:sp>
    </p:spTree>
    <p:extLst>
      <p:ext uri="{BB962C8B-B14F-4D97-AF65-F5344CB8AC3E}">
        <p14:creationId xmlns:p14="http://schemas.microsoft.com/office/powerpoint/2010/main" val="21916613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idx="15"/>
          </p:nvPr>
        </p:nvSpPr>
        <p:spPr>
          <a:xfrm>
            <a:off x="3438940" y="390398"/>
            <a:ext cx="5797823" cy="572700"/>
          </a:xfrm>
        </p:spPr>
        <p:txBody>
          <a:bodyPr/>
          <a:lstStyle/>
          <a:p>
            <a:r>
              <a:rPr lang="en-GB" sz="1600" dirty="0" smtClean="0">
                <a:solidFill>
                  <a:srgbClr val="00518E"/>
                </a:solidFill>
                <a:latin typeface="+mj-lt"/>
              </a:rPr>
              <a:t>CHÍNH SÁCH CHUYỂN ĐỔI- NÂNG GÓI</a:t>
            </a:r>
            <a:endParaRPr lang="en-US" sz="1600" dirty="0">
              <a:solidFill>
                <a:srgbClr val="00518E"/>
              </a:solidFill>
              <a:latin typeface="+mj-lt"/>
            </a:endParaRPr>
          </a:p>
        </p:txBody>
      </p:sp>
      <p:graphicFrame>
        <p:nvGraphicFramePr>
          <p:cNvPr id="2" name="Table 1"/>
          <p:cNvGraphicFramePr>
            <a:graphicFrameLocks noGrp="1"/>
          </p:cNvGraphicFramePr>
          <p:nvPr>
            <p:extLst>
              <p:ext uri="{D42A27DB-BD31-4B8C-83A1-F6EECF244321}">
                <p14:modId xmlns:p14="http://schemas.microsoft.com/office/powerpoint/2010/main" val="3919835366"/>
              </p:ext>
            </p:extLst>
          </p:nvPr>
        </p:nvGraphicFramePr>
        <p:xfrm>
          <a:off x="594769" y="1258955"/>
          <a:ext cx="7898899" cy="3332914"/>
        </p:xfrm>
        <a:graphic>
          <a:graphicData uri="http://schemas.openxmlformats.org/drawingml/2006/table">
            <a:tbl>
              <a:tblPr/>
              <a:tblGrid>
                <a:gridCol w="3043613">
                  <a:extLst>
                    <a:ext uri="{9D8B030D-6E8A-4147-A177-3AD203B41FA5}">
                      <a16:colId xmlns:a16="http://schemas.microsoft.com/office/drawing/2014/main" val="2448943480"/>
                    </a:ext>
                  </a:extLst>
                </a:gridCol>
                <a:gridCol w="1811674">
                  <a:extLst>
                    <a:ext uri="{9D8B030D-6E8A-4147-A177-3AD203B41FA5}">
                      <a16:colId xmlns:a16="http://schemas.microsoft.com/office/drawing/2014/main" val="3981894008"/>
                    </a:ext>
                  </a:extLst>
                </a:gridCol>
                <a:gridCol w="1811674">
                  <a:extLst>
                    <a:ext uri="{9D8B030D-6E8A-4147-A177-3AD203B41FA5}">
                      <a16:colId xmlns:a16="http://schemas.microsoft.com/office/drawing/2014/main" val="2703944521"/>
                    </a:ext>
                  </a:extLst>
                </a:gridCol>
                <a:gridCol w="1231938">
                  <a:extLst>
                    <a:ext uri="{9D8B030D-6E8A-4147-A177-3AD203B41FA5}">
                      <a16:colId xmlns:a16="http://schemas.microsoft.com/office/drawing/2014/main" val="1736687901"/>
                    </a:ext>
                  </a:extLst>
                </a:gridCol>
              </a:tblGrid>
              <a:tr h="150135">
                <a:tc rowSpan="4">
                  <a:txBody>
                    <a:bodyPr/>
                    <a:lstStyle/>
                    <a:p>
                      <a:pPr algn="l" fontAlgn="ctr"/>
                      <a:r>
                        <a:rPr lang="en-US" sz="900" b="0" i="0" u="none" strike="noStrike" dirty="0">
                          <a:solidFill>
                            <a:srgbClr val="002060"/>
                          </a:solidFill>
                          <a:effectLst/>
                          <a:latin typeface="+mj-lt"/>
                        </a:rPr>
                        <a:t>Rule </a:t>
                      </a:r>
                      <a:r>
                        <a:rPr lang="en-US" sz="900" b="0" i="0" u="none" strike="noStrike" dirty="0" err="1">
                          <a:solidFill>
                            <a:srgbClr val="002060"/>
                          </a:solidFill>
                          <a:effectLst/>
                          <a:latin typeface="+mj-lt"/>
                        </a:rPr>
                        <a:t>nâng</a:t>
                      </a:r>
                      <a:r>
                        <a:rPr lang="en-US" sz="900" b="0" i="0" u="none" strike="noStrike" dirty="0">
                          <a:solidFill>
                            <a:srgbClr val="002060"/>
                          </a:solidFill>
                          <a:effectLst/>
                          <a:latin typeface="+mj-lt"/>
                        </a:rPr>
                        <a:t> </a:t>
                      </a:r>
                      <a:r>
                        <a:rPr lang="en-US" sz="900" b="0" i="0" u="none" strike="noStrike" dirty="0" err="1">
                          <a:solidFill>
                            <a:srgbClr val="002060"/>
                          </a:solidFill>
                          <a:effectLst/>
                          <a:latin typeface="+mj-lt"/>
                        </a:rPr>
                        <a:t>gói</a:t>
                      </a:r>
                      <a:endParaRPr lang="en-US" sz="900" b="0" i="0" u="none" strike="noStrike" dirty="0">
                        <a:solidFill>
                          <a:srgbClr val="002060"/>
                        </a:solidFill>
                        <a:effectLst/>
                        <a:latin typeface="+mj-lt"/>
                      </a:endParaRPr>
                    </a:p>
                  </a:txBody>
                  <a:tcPr marL="7764" marR="7764" marT="77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dirty="0" err="1">
                          <a:solidFill>
                            <a:srgbClr val="002060"/>
                          </a:solidFill>
                          <a:effectLst/>
                          <a:latin typeface="+mj-lt"/>
                        </a:rPr>
                        <a:t>Gói</a:t>
                      </a:r>
                      <a:r>
                        <a:rPr lang="en-US" sz="900" b="1" i="0" u="none" strike="noStrike" dirty="0">
                          <a:solidFill>
                            <a:srgbClr val="002060"/>
                          </a:solidFill>
                          <a:effectLst/>
                          <a:latin typeface="+mj-lt"/>
                        </a:rPr>
                        <a:t> </a:t>
                      </a:r>
                      <a:r>
                        <a:rPr lang="en-US" sz="900" b="1" i="0" u="none" strike="noStrike" dirty="0" err="1">
                          <a:solidFill>
                            <a:srgbClr val="002060"/>
                          </a:solidFill>
                          <a:effectLst/>
                          <a:latin typeface="+mj-lt"/>
                        </a:rPr>
                        <a:t>dịch</a:t>
                      </a:r>
                      <a:r>
                        <a:rPr lang="en-US" sz="900" b="1" i="0" u="none" strike="noStrike" dirty="0">
                          <a:solidFill>
                            <a:srgbClr val="002060"/>
                          </a:solidFill>
                          <a:effectLst/>
                          <a:latin typeface="+mj-lt"/>
                        </a:rPr>
                        <a:t> </a:t>
                      </a:r>
                      <a:r>
                        <a:rPr lang="en-US" sz="900" b="1" i="0" u="none" strike="noStrike" dirty="0" err="1">
                          <a:solidFill>
                            <a:srgbClr val="002060"/>
                          </a:solidFill>
                          <a:effectLst/>
                          <a:latin typeface="+mj-lt"/>
                        </a:rPr>
                        <a:t>vụ</a:t>
                      </a:r>
                      <a:r>
                        <a:rPr lang="en-US" sz="900" b="1" i="0" u="none" strike="noStrike" dirty="0">
                          <a:solidFill>
                            <a:srgbClr val="002060"/>
                          </a:solidFill>
                          <a:effectLst/>
                          <a:latin typeface="+mj-lt"/>
                        </a:rPr>
                        <a:t> </a:t>
                      </a:r>
                      <a:r>
                        <a:rPr lang="en-US" sz="900" b="1" i="0" u="none" strike="noStrike" dirty="0" err="1">
                          <a:solidFill>
                            <a:srgbClr val="002060"/>
                          </a:solidFill>
                          <a:effectLst/>
                          <a:latin typeface="+mj-lt"/>
                        </a:rPr>
                        <a:t>hiện</a:t>
                      </a:r>
                      <a:r>
                        <a:rPr lang="en-US" sz="900" b="1" i="0" u="none" strike="noStrike" dirty="0">
                          <a:solidFill>
                            <a:srgbClr val="002060"/>
                          </a:solidFill>
                          <a:effectLst/>
                          <a:latin typeface="+mj-lt"/>
                        </a:rPr>
                        <a:t> </a:t>
                      </a:r>
                      <a:r>
                        <a:rPr lang="en-US" sz="900" b="1" i="0" u="none" strike="noStrike" dirty="0" err="1">
                          <a:solidFill>
                            <a:srgbClr val="002060"/>
                          </a:solidFill>
                          <a:effectLst/>
                          <a:latin typeface="+mj-lt"/>
                        </a:rPr>
                        <a:t>tại</a:t>
                      </a:r>
                      <a:endParaRPr lang="en-US" sz="900" b="1" i="0" u="none" strike="noStrike" dirty="0">
                        <a:solidFill>
                          <a:srgbClr val="002060"/>
                        </a:solidFill>
                        <a:effectLst/>
                        <a:latin typeface="+mj-lt"/>
                      </a:endParaRPr>
                    </a:p>
                  </a:txBody>
                  <a:tcPr marL="7764" marR="7764" marT="77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dirty="0" err="1">
                          <a:solidFill>
                            <a:srgbClr val="002060"/>
                          </a:solidFill>
                          <a:effectLst/>
                          <a:latin typeface="+mj-lt"/>
                        </a:rPr>
                        <a:t>Gói</a:t>
                      </a:r>
                      <a:r>
                        <a:rPr lang="en-US" sz="900" b="1" i="0" u="none" strike="noStrike" dirty="0">
                          <a:solidFill>
                            <a:srgbClr val="002060"/>
                          </a:solidFill>
                          <a:effectLst/>
                          <a:latin typeface="+mj-lt"/>
                        </a:rPr>
                        <a:t> </a:t>
                      </a:r>
                      <a:r>
                        <a:rPr lang="en-US" sz="900" b="1" i="0" u="none" strike="noStrike" dirty="0" err="1">
                          <a:solidFill>
                            <a:srgbClr val="002060"/>
                          </a:solidFill>
                          <a:effectLst/>
                          <a:latin typeface="+mj-lt"/>
                        </a:rPr>
                        <a:t>dịch</a:t>
                      </a:r>
                      <a:r>
                        <a:rPr lang="en-US" sz="900" b="1" i="0" u="none" strike="noStrike" dirty="0">
                          <a:solidFill>
                            <a:srgbClr val="002060"/>
                          </a:solidFill>
                          <a:effectLst/>
                          <a:latin typeface="+mj-lt"/>
                        </a:rPr>
                        <a:t> </a:t>
                      </a:r>
                      <a:r>
                        <a:rPr lang="en-US" sz="900" b="1" i="0" u="none" strike="noStrike" dirty="0" err="1">
                          <a:solidFill>
                            <a:srgbClr val="002060"/>
                          </a:solidFill>
                          <a:effectLst/>
                          <a:latin typeface="+mj-lt"/>
                        </a:rPr>
                        <a:t>vụ</a:t>
                      </a:r>
                      <a:r>
                        <a:rPr lang="en-US" sz="900" b="1" i="0" u="none" strike="noStrike" dirty="0">
                          <a:solidFill>
                            <a:srgbClr val="002060"/>
                          </a:solidFill>
                          <a:effectLst/>
                          <a:latin typeface="+mj-lt"/>
                        </a:rPr>
                        <a:t> </a:t>
                      </a:r>
                      <a:r>
                        <a:rPr lang="en-US" sz="900" b="1" i="0" u="none" strike="noStrike" dirty="0" err="1">
                          <a:solidFill>
                            <a:srgbClr val="002060"/>
                          </a:solidFill>
                          <a:effectLst/>
                          <a:latin typeface="+mj-lt"/>
                        </a:rPr>
                        <a:t>mời</a:t>
                      </a:r>
                      <a:r>
                        <a:rPr lang="en-US" sz="900" b="1" i="0" u="none" strike="noStrike" dirty="0">
                          <a:solidFill>
                            <a:srgbClr val="002060"/>
                          </a:solidFill>
                          <a:effectLst/>
                          <a:latin typeface="+mj-lt"/>
                        </a:rPr>
                        <a:t> </a:t>
                      </a:r>
                      <a:r>
                        <a:rPr lang="en-US" sz="900" b="1" i="0" u="none" strike="noStrike" dirty="0" err="1">
                          <a:solidFill>
                            <a:srgbClr val="002060"/>
                          </a:solidFill>
                          <a:effectLst/>
                          <a:latin typeface="+mj-lt"/>
                        </a:rPr>
                        <a:t>nâng</a:t>
                      </a:r>
                      <a:r>
                        <a:rPr lang="en-US" sz="900" b="1" i="0" u="none" strike="noStrike" dirty="0">
                          <a:solidFill>
                            <a:srgbClr val="002060"/>
                          </a:solidFill>
                          <a:effectLst/>
                          <a:latin typeface="+mj-lt"/>
                        </a:rPr>
                        <a:t> </a:t>
                      </a:r>
                      <a:r>
                        <a:rPr lang="en-US" sz="900" b="1" i="0" u="none" strike="noStrike" dirty="0" err="1">
                          <a:solidFill>
                            <a:srgbClr val="002060"/>
                          </a:solidFill>
                          <a:effectLst/>
                          <a:latin typeface="+mj-lt"/>
                        </a:rPr>
                        <a:t>gói</a:t>
                      </a:r>
                      <a:endParaRPr lang="en-US" sz="900" b="1" i="0" u="none" strike="noStrike" dirty="0">
                        <a:solidFill>
                          <a:srgbClr val="002060"/>
                        </a:solidFill>
                        <a:effectLst/>
                        <a:latin typeface="+mj-lt"/>
                      </a:endParaRPr>
                    </a:p>
                  </a:txBody>
                  <a:tcPr marL="7764" marR="7764" marT="77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dirty="0" err="1">
                          <a:solidFill>
                            <a:srgbClr val="002060"/>
                          </a:solidFill>
                          <a:effectLst/>
                          <a:latin typeface="+mj-lt"/>
                        </a:rPr>
                        <a:t>Ghi</a:t>
                      </a:r>
                      <a:r>
                        <a:rPr lang="en-US" sz="900" b="1" i="0" u="none" strike="noStrike" dirty="0">
                          <a:solidFill>
                            <a:srgbClr val="002060"/>
                          </a:solidFill>
                          <a:effectLst/>
                          <a:latin typeface="+mj-lt"/>
                        </a:rPr>
                        <a:t> </a:t>
                      </a:r>
                      <a:r>
                        <a:rPr lang="en-US" sz="900" b="1" i="0" u="none" strike="noStrike" dirty="0" err="1">
                          <a:solidFill>
                            <a:srgbClr val="002060"/>
                          </a:solidFill>
                          <a:effectLst/>
                          <a:latin typeface="+mj-lt"/>
                        </a:rPr>
                        <a:t>chú</a:t>
                      </a:r>
                      <a:endParaRPr lang="en-US" sz="900" b="1" i="0" u="none" strike="noStrike" dirty="0">
                        <a:solidFill>
                          <a:srgbClr val="002060"/>
                        </a:solidFill>
                        <a:effectLst/>
                        <a:latin typeface="+mj-lt"/>
                      </a:endParaRPr>
                    </a:p>
                  </a:txBody>
                  <a:tcPr marL="7764" marR="7764" marT="77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3690227"/>
                  </a:ext>
                </a:extLst>
              </a:tr>
              <a:tr h="150135">
                <a:tc vMerge="1">
                  <a:txBody>
                    <a:bodyPr/>
                    <a:lstStyle/>
                    <a:p>
                      <a:endParaRPr lang="en-US"/>
                    </a:p>
                  </a:txBody>
                  <a:tcPr/>
                </a:tc>
                <a:tc>
                  <a:txBody>
                    <a:bodyPr/>
                    <a:lstStyle/>
                    <a:p>
                      <a:pPr algn="ctr" fontAlgn="b"/>
                      <a:r>
                        <a:rPr lang="en-US" sz="900" b="0" i="0" u="none" strike="noStrike" dirty="0">
                          <a:solidFill>
                            <a:srgbClr val="002060"/>
                          </a:solidFill>
                          <a:effectLst/>
                          <a:latin typeface="+mj-lt"/>
                        </a:rPr>
                        <a:t>Giga</a:t>
                      </a:r>
                    </a:p>
                  </a:txBody>
                  <a:tcPr marL="7764" marR="7764" marT="77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2060"/>
                          </a:solidFill>
                          <a:effectLst/>
                          <a:latin typeface="+mj-lt"/>
                        </a:rPr>
                        <a:t>Sky</a:t>
                      </a:r>
                    </a:p>
                  </a:txBody>
                  <a:tcPr marL="7764" marR="7764" marT="77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2060"/>
                          </a:solidFill>
                          <a:effectLst/>
                          <a:latin typeface="+mj-lt"/>
                        </a:rPr>
                        <a:t> </a:t>
                      </a:r>
                    </a:p>
                  </a:txBody>
                  <a:tcPr marL="7764" marR="7764" marT="77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783342"/>
                  </a:ext>
                </a:extLst>
              </a:tr>
              <a:tr h="150135">
                <a:tc vMerge="1">
                  <a:txBody>
                    <a:bodyPr/>
                    <a:lstStyle/>
                    <a:p>
                      <a:endParaRPr lang="en-US"/>
                    </a:p>
                  </a:txBody>
                  <a:tcPr/>
                </a:tc>
                <a:tc>
                  <a:txBody>
                    <a:bodyPr/>
                    <a:lstStyle/>
                    <a:p>
                      <a:pPr algn="ctr" fontAlgn="b"/>
                      <a:r>
                        <a:rPr lang="en-US" sz="900" b="0" i="0" u="none" strike="noStrike" dirty="0">
                          <a:solidFill>
                            <a:srgbClr val="002060"/>
                          </a:solidFill>
                          <a:effectLst/>
                          <a:latin typeface="+mj-lt"/>
                        </a:rPr>
                        <a:t>Sky</a:t>
                      </a:r>
                    </a:p>
                  </a:txBody>
                  <a:tcPr marL="7764" marR="7764" marT="77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2060"/>
                          </a:solidFill>
                          <a:effectLst/>
                          <a:latin typeface="+mj-lt"/>
                        </a:rPr>
                        <a:t>Meta</a:t>
                      </a:r>
                    </a:p>
                  </a:txBody>
                  <a:tcPr marL="7764" marR="7764" marT="77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2060"/>
                          </a:solidFill>
                          <a:effectLst/>
                          <a:latin typeface="+mj-lt"/>
                        </a:rPr>
                        <a:t> </a:t>
                      </a:r>
                    </a:p>
                  </a:txBody>
                  <a:tcPr marL="7764" marR="7764" marT="77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1112293"/>
                  </a:ext>
                </a:extLst>
              </a:tr>
              <a:tr h="185701">
                <a:tc vMerge="1">
                  <a:txBody>
                    <a:bodyPr/>
                    <a:lstStyle/>
                    <a:p>
                      <a:endParaRPr lang="en-US"/>
                    </a:p>
                  </a:txBody>
                  <a:tcPr/>
                </a:tc>
                <a:tc>
                  <a:txBody>
                    <a:bodyPr/>
                    <a:lstStyle/>
                    <a:p>
                      <a:pPr algn="ctr" fontAlgn="b"/>
                      <a:r>
                        <a:rPr lang="en-US" sz="900" b="0" i="0" u="none" strike="noStrike" dirty="0">
                          <a:solidFill>
                            <a:srgbClr val="002060"/>
                          </a:solidFill>
                          <a:effectLst/>
                          <a:latin typeface="+mj-lt"/>
                        </a:rPr>
                        <a:t>Meta</a:t>
                      </a:r>
                    </a:p>
                  </a:txBody>
                  <a:tcPr marL="7764" marR="7764" marT="77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2060"/>
                          </a:solidFill>
                          <a:effectLst/>
                          <a:latin typeface="+mj-lt"/>
                        </a:rPr>
                        <a:t>Meta</a:t>
                      </a:r>
                    </a:p>
                  </a:txBody>
                  <a:tcPr marL="7764" marR="7764" marT="77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2060"/>
                          </a:solidFill>
                          <a:effectLst/>
                          <a:latin typeface="+mj-lt"/>
                        </a:rPr>
                        <a:t> </a:t>
                      </a:r>
                    </a:p>
                  </a:txBody>
                  <a:tcPr marL="7764" marR="7764" marT="77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7574935"/>
                  </a:ext>
                </a:extLst>
              </a:tr>
              <a:tr h="150135">
                <a:tc rowSpan="2">
                  <a:txBody>
                    <a:bodyPr/>
                    <a:lstStyle/>
                    <a:p>
                      <a:pPr algn="l" fontAlgn="ctr"/>
                      <a:r>
                        <a:rPr lang="en-US" sz="900" b="0" i="0" u="none" strike="noStrike" dirty="0" err="1">
                          <a:solidFill>
                            <a:srgbClr val="002060"/>
                          </a:solidFill>
                          <a:effectLst/>
                          <a:latin typeface="+mj-lt"/>
                        </a:rPr>
                        <a:t>Phí</a:t>
                      </a:r>
                      <a:r>
                        <a:rPr lang="en-US" sz="900" b="0" i="0" u="none" strike="noStrike" dirty="0">
                          <a:solidFill>
                            <a:srgbClr val="002060"/>
                          </a:solidFill>
                          <a:effectLst/>
                          <a:latin typeface="+mj-lt"/>
                        </a:rPr>
                        <a:t> </a:t>
                      </a:r>
                      <a:r>
                        <a:rPr lang="en-US" sz="900" b="0" i="0" u="none" strike="noStrike" dirty="0" err="1">
                          <a:solidFill>
                            <a:srgbClr val="002060"/>
                          </a:solidFill>
                          <a:effectLst/>
                          <a:latin typeface="+mj-lt"/>
                        </a:rPr>
                        <a:t>chuyển</a:t>
                      </a:r>
                      <a:r>
                        <a:rPr lang="en-US" sz="900" b="0" i="0" u="none" strike="noStrike" dirty="0">
                          <a:solidFill>
                            <a:srgbClr val="002060"/>
                          </a:solidFill>
                          <a:effectLst/>
                          <a:latin typeface="+mj-lt"/>
                        </a:rPr>
                        <a:t> </a:t>
                      </a:r>
                      <a:r>
                        <a:rPr lang="en-US" sz="900" b="0" i="0" u="none" strike="noStrike" dirty="0" err="1">
                          <a:solidFill>
                            <a:srgbClr val="002060"/>
                          </a:solidFill>
                          <a:effectLst/>
                          <a:latin typeface="+mj-lt"/>
                        </a:rPr>
                        <a:t>đổi</a:t>
                      </a:r>
                      <a:r>
                        <a:rPr lang="en-US" sz="900" b="0" i="0" u="none" strike="noStrike" dirty="0">
                          <a:solidFill>
                            <a:srgbClr val="002060"/>
                          </a:solidFill>
                          <a:effectLst/>
                          <a:latin typeface="+mj-lt"/>
                        </a:rPr>
                        <a:t> </a:t>
                      </a:r>
                      <a:r>
                        <a:rPr lang="en-US" sz="900" b="0" i="0" u="none" strike="noStrike" dirty="0" err="1">
                          <a:solidFill>
                            <a:srgbClr val="002060"/>
                          </a:solidFill>
                          <a:effectLst/>
                          <a:latin typeface="+mj-lt"/>
                        </a:rPr>
                        <a:t>thiết</a:t>
                      </a:r>
                      <a:r>
                        <a:rPr lang="en-US" sz="900" b="0" i="0" u="none" strike="noStrike" dirty="0">
                          <a:solidFill>
                            <a:srgbClr val="002060"/>
                          </a:solidFill>
                          <a:effectLst/>
                          <a:latin typeface="+mj-lt"/>
                        </a:rPr>
                        <a:t> </a:t>
                      </a:r>
                      <a:r>
                        <a:rPr lang="en-US" sz="900" b="0" i="0" u="none" strike="noStrike" dirty="0" err="1">
                          <a:solidFill>
                            <a:srgbClr val="002060"/>
                          </a:solidFill>
                          <a:effectLst/>
                          <a:latin typeface="+mj-lt"/>
                        </a:rPr>
                        <a:t>bị</a:t>
                      </a:r>
                      <a:r>
                        <a:rPr lang="en-US" sz="900" b="0" i="0" u="none" strike="noStrike" dirty="0">
                          <a:solidFill>
                            <a:srgbClr val="002060"/>
                          </a:solidFill>
                          <a:effectLst/>
                          <a:latin typeface="+mj-lt"/>
                        </a:rPr>
                        <a:t> (</a:t>
                      </a:r>
                      <a:r>
                        <a:rPr lang="en-US" sz="900" b="0" i="0" u="none" strike="noStrike" dirty="0" err="1">
                          <a:solidFill>
                            <a:srgbClr val="002060"/>
                          </a:solidFill>
                          <a:effectLst/>
                          <a:latin typeface="+mj-lt"/>
                        </a:rPr>
                        <a:t>đã</a:t>
                      </a:r>
                      <a:r>
                        <a:rPr lang="en-US" sz="900" b="0" i="0" u="none" strike="noStrike" dirty="0">
                          <a:solidFill>
                            <a:srgbClr val="002060"/>
                          </a:solidFill>
                          <a:effectLst/>
                          <a:latin typeface="+mj-lt"/>
                        </a:rPr>
                        <a:t> </a:t>
                      </a:r>
                      <a:r>
                        <a:rPr lang="en-US" sz="900" b="0" i="0" u="none" strike="noStrike" dirty="0" err="1">
                          <a:solidFill>
                            <a:srgbClr val="002060"/>
                          </a:solidFill>
                          <a:effectLst/>
                          <a:latin typeface="+mj-lt"/>
                        </a:rPr>
                        <a:t>bao</a:t>
                      </a:r>
                      <a:r>
                        <a:rPr lang="en-US" sz="900" b="0" i="0" u="none" strike="noStrike" dirty="0">
                          <a:solidFill>
                            <a:srgbClr val="002060"/>
                          </a:solidFill>
                          <a:effectLst/>
                          <a:latin typeface="+mj-lt"/>
                        </a:rPr>
                        <a:t> </a:t>
                      </a:r>
                      <a:r>
                        <a:rPr lang="en-US" sz="900" b="0" i="0" u="none" strike="noStrike" dirty="0" err="1">
                          <a:solidFill>
                            <a:srgbClr val="002060"/>
                          </a:solidFill>
                          <a:effectLst/>
                          <a:latin typeface="+mj-lt"/>
                        </a:rPr>
                        <a:t>gồm</a:t>
                      </a:r>
                      <a:r>
                        <a:rPr lang="en-US" sz="900" b="0" i="0" u="none" strike="noStrike" dirty="0">
                          <a:solidFill>
                            <a:srgbClr val="002060"/>
                          </a:solidFill>
                          <a:effectLst/>
                          <a:latin typeface="+mj-lt"/>
                        </a:rPr>
                        <a:t> VAT)</a:t>
                      </a:r>
                    </a:p>
                  </a:txBody>
                  <a:tcPr marL="7764" marR="7764" marT="77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900" b="0" i="0" u="none" strike="noStrike" dirty="0">
                          <a:solidFill>
                            <a:srgbClr val="002060"/>
                          </a:solidFill>
                          <a:effectLst/>
                          <a:latin typeface="+mj-lt"/>
                        </a:rPr>
                        <a:t>220,000</a:t>
                      </a:r>
                    </a:p>
                  </a:txBody>
                  <a:tcPr marL="7764" marR="7764" marT="77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rowSpan="2">
                  <a:txBody>
                    <a:bodyPr/>
                    <a:lstStyle/>
                    <a:p>
                      <a:pPr algn="ctr" fontAlgn="ctr"/>
                      <a:r>
                        <a:rPr lang="en-US" sz="900" b="0" i="0" u="none" strike="noStrike" dirty="0" err="1">
                          <a:solidFill>
                            <a:srgbClr val="002060"/>
                          </a:solidFill>
                          <a:effectLst/>
                          <a:latin typeface="+mj-lt"/>
                        </a:rPr>
                        <a:t>Áp</a:t>
                      </a:r>
                      <a:r>
                        <a:rPr lang="en-US" sz="900" b="0" i="0" u="none" strike="noStrike" dirty="0">
                          <a:solidFill>
                            <a:srgbClr val="002060"/>
                          </a:solidFill>
                          <a:effectLst/>
                          <a:latin typeface="+mj-lt"/>
                        </a:rPr>
                        <a:t> </a:t>
                      </a:r>
                      <a:r>
                        <a:rPr lang="en-US" sz="900" b="0" i="0" u="none" strike="noStrike" dirty="0" err="1">
                          <a:solidFill>
                            <a:srgbClr val="002060"/>
                          </a:solidFill>
                          <a:effectLst/>
                          <a:latin typeface="+mj-lt"/>
                        </a:rPr>
                        <a:t>dụng</a:t>
                      </a:r>
                      <a:r>
                        <a:rPr lang="en-US" sz="900" b="0" i="0" u="none" strike="noStrike" dirty="0">
                          <a:solidFill>
                            <a:srgbClr val="002060"/>
                          </a:solidFill>
                          <a:effectLst/>
                          <a:latin typeface="+mj-lt"/>
                        </a:rPr>
                        <a:t> </a:t>
                      </a:r>
                      <a:r>
                        <a:rPr lang="en-US" sz="900" b="0" i="0" u="none" strike="noStrike" dirty="0" err="1">
                          <a:solidFill>
                            <a:srgbClr val="002060"/>
                          </a:solidFill>
                          <a:effectLst/>
                          <a:latin typeface="+mj-lt"/>
                        </a:rPr>
                        <a:t>tùy</a:t>
                      </a:r>
                      <a:r>
                        <a:rPr lang="en-US" sz="900" b="0" i="0" u="none" strike="noStrike" dirty="0">
                          <a:solidFill>
                            <a:srgbClr val="002060"/>
                          </a:solidFill>
                          <a:effectLst/>
                          <a:latin typeface="+mj-lt"/>
                        </a:rPr>
                        <a:t> </a:t>
                      </a:r>
                      <a:r>
                        <a:rPr lang="en-US" sz="900" b="0" i="0" u="none" strike="noStrike" dirty="0" err="1">
                          <a:solidFill>
                            <a:srgbClr val="002060"/>
                          </a:solidFill>
                          <a:effectLst/>
                          <a:latin typeface="+mj-lt"/>
                        </a:rPr>
                        <a:t>tập</a:t>
                      </a:r>
                      <a:r>
                        <a:rPr lang="en-US" sz="900" b="0" i="0" u="none" strike="noStrike" dirty="0">
                          <a:solidFill>
                            <a:srgbClr val="002060"/>
                          </a:solidFill>
                          <a:effectLst/>
                          <a:latin typeface="+mj-lt"/>
                        </a:rPr>
                        <a:t> KH</a:t>
                      </a:r>
                    </a:p>
                  </a:txBody>
                  <a:tcPr marL="7764" marR="7764" marT="77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8137190"/>
                  </a:ext>
                </a:extLst>
              </a:tr>
              <a:tr h="174543">
                <a:tc vMerge="1">
                  <a:txBody>
                    <a:bodyPr/>
                    <a:lstStyle/>
                    <a:p>
                      <a:endParaRPr lang="en-US"/>
                    </a:p>
                  </a:txBody>
                  <a:tcPr/>
                </a:tc>
                <a:tc gridSpan="2">
                  <a:txBody>
                    <a:bodyPr/>
                    <a:lstStyle/>
                    <a:p>
                      <a:pPr algn="ctr" fontAlgn="b"/>
                      <a:r>
                        <a:rPr lang="en-US" sz="900" b="0" i="0" u="none" strike="noStrike" dirty="0">
                          <a:solidFill>
                            <a:srgbClr val="002060"/>
                          </a:solidFill>
                          <a:effectLst/>
                          <a:latin typeface="+mj-lt"/>
                        </a:rPr>
                        <a:t>330,000</a:t>
                      </a:r>
                    </a:p>
                  </a:txBody>
                  <a:tcPr marL="7764" marR="7764" marT="77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825940223"/>
                  </a:ext>
                </a:extLst>
              </a:tr>
              <a:tr h="225203">
                <a:tc>
                  <a:txBody>
                    <a:bodyPr/>
                    <a:lstStyle/>
                    <a:p>
                      <a:pPr algn="l" fontAlgn="b"/>
                      <a:r>
                        <a:rPr lang="vi-VN" sz="900" b="0" i="0" u="none" strike="noStrike" dirty="0">
                          <a:solidFill>
                            <a:srgbClr val="002060"/>
                          </a:solidFill>
                          <a:effectLst/>
                          <a:latin typeface="+mn-lt"/>
                        </a:rPr>
                        <a:t>Cước </a:t>
                      </a:r>
                      <a:r>
                        <a:rPr lang="vi-VN" sz="900" b="0" i="0" u="none" strike="noStrike" smtClean="0">
                          <a:solidFill>
                            <a:srgbClr val="002060"/>
                          </a:solidFill>
                          <a:effectLst/>
                          <a:latin typeface="+mn-lt"/>
                        </a:rPr>
                        <a:t>tăng</a:t>
                      </a:r>
                      <a:r>
                        <a:rPr lang="en-US" sz="900" b="0" i="0" u="none" strike="noStrike" smtClean="0">
                          <a:solidFill>
                            <a:srgbClr val="002060"/>
                          </a:solidFill>
                          <a:effectLst/>
                          <a:latin typeface="+mn-lt"/>
                        </a:rPr>
                        <a:t> th</a:t>
                      </a:r>
                      <a:r>
                        <a:rPr lang="vi-VN" sz="900" b="0" i="0" u="none" strike="noStrike" smtClean="0">
                          <a:solidFill>
                            <a:srgbClr val="002060"/>
                          </a:solidFill>
                          <a:effectLst/>
                          <a:latin typeface="+mn-lt"/>
                        </a:rPr>
                        <a:t> </a:t>
                      </a:r>
                      <a:r>
                        <a:rPr lang="vi-VN" sz="900" b="0" i="0" u="none" strike="noStrike" dirty="0">
                          <a:solidFill>
                            <a:srgbClr val="002060"/>
                          </a:solidFill>
                          <a:effectLst/>
                          <a:latin typeface="+mn-lt"/>
                        </a:rPr>
                        <a:t>sau chuyển đổi (đã bao gồm VAT)</a:t>
                      </a:r>
                    </a:p>
                  </a:txBody>
                  <a:tcPr marL="7764" marR="7764" marT="77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900" b="0" i="0" u="none" strike="noStrike" dirty="0">
                          <a:solidFill>
                            <a:srgbClr val="002060"/>
                          </a:solidFill>
                          <a:effectLst/>
                          <a:latin typeface="+mj-lt"/>
                        </a:rPr>
                        <a:t>22,000</a:t>
                      </a:r>
                    </a:p>
                  </a:txBody>
                  <a:tcPr marL="7764" marR="7764" marT="77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rowSpan="2">
                  <a:txBody>
                    <a:bodyPr/>
                    <a:lstStyle/>
                    <a:p>
                      <a:pPr algn="l" fontAlgn="ctr"/>
                      <a:r>
                        <a:rPr lang="en-US" sz="900" b="0" i="0" u="none" strike="noStrike" dirty="0">
                          <a:solidFill>
                            <a:srgbClr val="002060"/>
                          </a:solidFill>
                          <a:effectLst/>
                          <a:latin typeface="+mj-lt"/>
                        </a:rPr>
                        <a:t> </a:t>
                      </a:r>
                    </a:p>
                  </a:txBody>
                  <a:tcPr marL="7764" marR="7764" marT="77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9296976"/>
                  </a:ext>
                </a:extLst>
              </a:tr>
              <a:tr h="292763">
                <a:tc>
                  <a:txBody>
                    <a:bodyPr/>
                    <a:lstStyle/>
                    <a:p>
                      <a:pPr algn="l" fontAlgn="b"/>
                      <a:r>
                        <a:rPr lang="vi-VN" sz="900" b="0" i="0" u="none" strike="noStrike" dirty="0">
                          <a:solidFill>
                            <a:srgbClr val="002060"/>
                          </a:solidFill>
                          <a:effectLst/>
                          <a:latin typeface="+mn-lt"/>
                        </a:rPr>
                        <a:t>KH trả lẻ, cước mới áp dụng</a:t>
                      </a:r>
                    </a:p>
                  </a:txBody>
                  <a:tcPr marL="7764" marR="7764" marT="77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fr-FR" sz="900" b="1" i="0" u="none" strike="noStrike" dirty="0" err="1">
                          <a:solidFill>
                            <a:srgbClr val="002060"/>
                          </a:solidFill>
                          <a:effectLst/>
                          <a:latin typeface="+mj-lt"/>
                        </a:rPr>
                        <a:t>Tháng</a:t>
                      </a:r>
                      <a:r>
                        <a:rPr lang="fr-FR" sz="900" b="1" i="0" u="none" strike="noStrike" dirty="0">
                          <a:solidFill>
                            <a:srgbClr val="002060"/>
                          </a:solidFill>
                          <a:effectLst/>
                          <a:latin typeface="+mj-lt"/>
                        </a:rPr>
                        <a:t> T+1 (T là </a:t>
                      </a:r>
                      <a:r>
                        <a:rPr lang="fr-FR" sz="900" b="1" i="0" u="none" strike="noStrike" dirty="0" err="1">
                          <a:solidFill>
                            <a:srgbClr val="002060"/>
                          </a:solidFill>
                          <a:effectLst/>
                          <a:latin typeface="+mj-lt"/>
                        </a:rPr>
                        <a:t>tháng</a:t>
                      </a:r>
                      <a:r>
                        <a:rPr lang="fr-FR" sz="900" b="1" i="0" u="none" strike="noStrike" dirty="0">
                          <a:solidFill>
                            <a:srgbClr val="002060"/>
                          </a:solidFill>
                          <a:effectLst/>
                          <a:latin typeface="+mj-lt"/>
                        </a:rPr>
                        <a:t> </a:t>
                      </a:r>
                      <a:r>
                        <a:rPr lang="fr-FR" sz="900" b="1" i="0" u="none" strike="noStrike" dirty="0" err="1">
                          <a:solidFill>
                            <a:srgbClr val="002060"/>
                          </a:solidFill>
                          <a:effectLst/>
                          <a:latin typeface="+mj-lt"/>
                        </a:rPr>
                        <a:t>nâng</a:t>
                      </a:r>
                      <a:r>
                        <a:rPr lang="fr-FR" sz="900" b="1" i="0" u="none" strike="noStrike" dirty="0">
                          <a:solidFill>
                            <a:srgbClr val="002060"/>
                          </a:solidFill>
                          <a:effectLst/>
                          <a:latin typeface="+mj-lt"/>
                        </a:rPr>
                        <a:t> </a:t>
                      </a:r>
                      <a:r>
                        <a:rPr lang="fr-FR" sz="900" b="1" i="0" u="none" strike="noStrike" dirty="0" err="1">
                          <a:solidFill>
                            <a:srgbClr val="002060"/>
                          </a:solidFill>
                          <a:effectLst/>
                          <a:latin typeface="+mj-lt"/>
                        </a:rPr>
                        <a:t>gói</a:t>
                      </a:r>
                      <a:r>
                        <a:rPr lang="fr-FR" sz="900" b="1" i="0" u="none" strike="noStrike" dirty="0">
                          <a:solidFill>
                            <a:srgbClr val="002060"/>
                          </a:solidFill>
                          <a:effectLst/>
                          <a:latin typeface="+mj-lt"/>
                        </a:rPr>
                        <a:t>)</a:t>
                      </a:r>
                    </a:p>
                  </a:txBody>
                  <a:tcPr marL="7764" marR="7764" marT="77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3913092511"/>
                  </a:ext>
                </a:extLst>
              </a:tr>
              <a:tr h="578018">
                <a:tc rowSpan="2">
                  <a:txBody>
                    <a:bodyPr/>
                    <a:lstStyle/>
                    <a:p>
                      <a:pPr algn="l" fontAlgn="ctr"/>
                      <a:r>
                        <a:rPr lang="vi-VN" sz="900" b="0" i="0" u="none" strike="noStrike" dirty="0">
                          <a:solidFill>
                            <a:srgbClr val="002060"/>
                          </a:solidFill>
                          <a:effectLst/>
                          <a:latin typeface="+mn-lt"/>
                        </a:rPr>
                        <a:t>KH trả trước, cước mới áp dụng</a:t>
                      </a:r>
                    </a:p>
                  </a:txBody>
                  <a:tcPr marL="7764" marR="7764" marT="77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vi-VN" sz="900" b="1" i="0" u="none" strike="noStrike" dirty="0">
                          <a:solidFill>
                            <a:srgbClr val="002060"/>
                          </a:solidFill>
                          <a:effectLst/>
                          <a:latin typeface="+mn-lt"/>
                        </a:rPr>
                        <a:t>Chu kỳ trả trước tiếp theo sau thời gian đáo hạn</a:t>
                      </a:r>
                      <a:r>
                        <a:rPr lang="vi-VN" sz="900" b="0" i="0" u="none" strike="noStrike" dirty="0">
                          <a:solidFill>
                            <a:srgbClr val="002060"/>
                          </a:solidFill>
                          <a:effectLst/>
                          <a:latin typeface="+mn-lt"/>
                        </a:rPr>
                        <a:t/>
                      </a:r>
                      <a:br>
                        <a:rPr lang="vi-VN" sz="900" b="0" i="0" u="none" strike="noStrike" dirty="0">
                          <a:solidFill>
                            <a:srgbClr val="002060"/>
                          </a:solidFill>
                          <a:effectLst/>
                          <a:latin typeface="+mn-lt"/>
                        </a:rPr>
                      </a:br>
                      <a:r>
                        <a:rPr lang="vi-VN" sz="900" b="0" i="0" u="none" strike="noStrike" dirty="0">
                          <a:solidFill>
                            <a:srgbClr val="002060"/>
                          </a:solidFill>
                          <a:effectLst/>
                          <a:latin typeface="+mn-lt"/>
                        </a:rPr>
                        <a:t>Ví dụ: KH đáo hạn trả trước ngày 31.10 và trả trước tiếp từ 1.11-&gt; cước mới sẽ áp dụng từ 1.11</a:t>
                      </a:r>
                    </a:p>
                  </a:txBody>
                  <a:tcPr marL="7764" marR="7764" marT="77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rowSpan="2">
                  <a:txBody>
                    <a:bodyPr/>
                    <a:lstStyle/>
                    <a:p>
                      <a:pPr algn="ctr" fontAlgn="ctr"/>
                      <a:r>
                        <a:rPr lang="en-US" sz="900" b="0" i="0" u="none" strike="noStrike" dirty="0" err="1">
                          <a:solidFill>
                            <a:srgbClr val="002060"/>
                          </a:solidFill>
                          <a:effectLst/>
                          <a:latin typeface="+mj-lt"/>
                        </a:rPr>
                        <a:t>Áp</a:t>
                      </a:r>
                      <a:r>
                        <a:rPr lang="en-US" sz="900" b="0" i="0" u="none" strike="noStrike" dirty="0">
                          <a:solidFill>
                            <a:srgbClr val="002060"/>
                          </a:solidFill>
                          <a:effectLst/>
                          <a:latin typeface="+mj-lt"/>
                        </a:rPr>
                        <a:t> </a:t>
                      </a:r>
                      <a:r>
                        <a:rPr lang="en-US" sz="900" b="0" i="0" u="none" strike="noStrike" dirty="0" err="1">
                          <a:solidFill>
                            <a:srgbClr val="002060"/>
                          </a:solidFill>
                          <a:effectLst/>
                          <a:latin typeface="+mj-lt"/>
                        </a:rPr>
                        <a:t>dụng</a:t>
                      </a:r>
                      <a:r>
                        <a:rPr lang="en-US" sz="900" b="0" i="0" u="none" strike="noStrike" dirty="0">
                          <a:solidFill>
                            <a:srgbClr val="002060"/>
                          </a:solidFill>
                          <a:effectLst/>
                          <a:latin typeface="+mj-lt"/>
                        </a:rPr>
                        <a:t> </a:t>
                      </a:r>
                      <a:r>
                        <a:rPr lang="en-US" sz="900" b="0" i="0" u="none" strike="noStrike" dirty="0" err="1">
                          <a:solidFill>
                            <a:srgbClr val="002060"/>
                          </a:solidFill>
                          <a:effectLst/>
                          <a:latin typeface="+mj-lt"/>
                        </a:rPr>
                        <a:t>tùy</a:t>
                      </a:r>
                      <a:r>
                        <a:rPr lang="en-US" sz="900" b="0" i="0" u="none" strike="noStrike" dirty="0">
                          <a:solidFill>
                            <a:srgbClr val="002060"/>
                          </a:solidFill>
                          <a:effectLst/>
                          <a:latin typeface="+mj-lt"/>
                        </a:rPr>
                        <a:t> </a:t>
                      </a:r>
                      <a:r>
                        <a:rPr lang="en-US" sz="900" b="0" i="0" u="none" strike="noStrike" dirty="0" err="1">
                          <a:solidFill>
                            <a:srgbClr val="002060"/>
                          </a:solidFill>
                          <a:effectLst/>
                          <a:latin typeface="+mj-lt"/>
                        </a:rPr>
                        <a:t>tập</a:t>
                      </a:r>
                      <a:r>
                        <a:rPr lang="en-US" sz="900" b="0" i="0" u="none" strike="noStrike" dirty="0">
                          <a:solidFill>
                            <a:srgbClr val="002060"/>
                          </a:solidFill>
                          <a:effectLst/>
                          <a:latin typeface="+mj-lt"/>
                        </a:rPr>
                        <a:t> KH</a:t>
                      </a:r>
                    </a:p>
                  </a:txBody>
                  <a:tcPr marL="7764" marR="7764" marT="77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0365003"/>
                  </a:ext>
                </a:extLst>
              </a:tr>
              <a:tr h="1276146">
                <a:tc vMerge="1">
                  <a:txBody>
                    <a:bodyPr/>
                    <a:lstStyle/>
                    <a:p>
                      <a:endParaRPr lang="en-US"/>
                    </a:p>
                  </a:txBody>
                  <a:tcPr/>
                </a:tc>
                <a:tc gridSpan="2">
                  <a:txBody>
                    <a:bodyPr/>
                    <a:lstStyle/>
                    <a:p>
                      <a:pPr algn="ctr" fontAlgn="b"/>
                      <a:r>
                        <a:rPr lang="vi-VN" sz="850" b="1" i="0" u="none" strike="noStrike" dirty="0">
                          <a:solidFill>
                            <a:srgbClr val="002060"/>
                          </a:solidFill>
                          <a:effectLst/>
                          <a:latin typeface="+mn-lt"/>
                        </a:rPr>
                        <a:t>Tháng T+1 và thu tiền chênh lệch cước tùy theo thời gian còn lại của chu kỳ trả trước </a:t>
                      </a:r>
                      <a:r>
                        <a:rPr lang="vi-VN" sz="850" b="1" i="0" u="none" strike="noStrike" dirty="0">
                          <a:solidFill>
                            <a:srgbClr val="FF0000"/>
                          </a:solidFill>
                          <a:effectLst/>
                          <a:latin typeface="+mn-lt"/>
                        </a:rPr>
                        <a:t>(không bao gồm tháng tặng)</a:t>
                      </a:r>
                      <a:r>
                        <a:rPr lang="vi-VN" sz="850" b="1" i="0" u="none" strike="noStrike" dirty="0">
                          <a:solidFill>
                            <a:srgbClr val="000000"/>
                          </a:solidFill>
                          <a:effectLst/>
                          <a:latin typeface="+mn-lt"/>
                        </a:rPr>
                        <a:t> </a:t>
                      </a:r>
                      <a:r>
                        <a:rPr lang="vi-VN" sz="850" b="1" i="0" u="none" strike="noStrike" dirty="0">
                          <a:solidFill>
                            <a:srgbClr val="002060"/>
                          </a:solidFill>
                          <a:effectLst/>
                          <a:latin typeface="+mn-lt"/>
                        </a:rPr>
                        <a:t>tại thời điểm nâng gói thành công  </a:t>
                      </a:r>
                      <a:r>
                        <a:rPr lang="vi-VN" sz="850" b="0" i="0" u="none" strike="noStrike" dirty="0">
                          <a:solidFill>
                            <a:srgbClr val="000000"/>
                          </a:solidFill>
                          <a:effectLst/>
                          <a:latin typeface="+mn-lt"/>
                        </a:rPr>
                        <a:t/>
                      </a:r>
                      <a:br>
                        <a:rPr lang="vi-VN" sz="850" b="0" i="0" u="none" strike="noStrike" dirty="0">
                          <a:solidFill>
                            <a:srgbClr val="000000"/>
                          </a:solidFill>
                          <a:effectLst/>
                          <a:latin typeface="+mn-lt"/>
                        </a:rPr>
                      </a:br>
                      <a:r>
                        <a:rPr lang="vi-VN" sz="850" b="0" i="0" u="none" strike="noStrike" dirty="0">
                          <a:solidFill>
                            <a:srgbClr val="002060"/>
                          </a:solidFill>
                          <a:effectLst/>
                          <a:latin typeface="+mn-lt"/>
                        </a:rPr>
                        <a:t>Ví dụ: KH hoàn tất nâng gói ngày 18.10-&gt; áp dụng cước gói cũ đến hết tháng 10. Từ 1.11 nếu KH còn 4 tháng nữa mới đến kỳ đáo hạn </a:t>
                      </a:r>
                      <a:r>
                        <a:rPr lang="vi-VN" sz="850" b="0" i="0" u="none" strike="noStrike" dirty="0">
                          <a:solidFill>
                            <a:srgbClr val="FF0000"/>
                          </a:solidFill>
                          <a:effectLst/>
                          <a:latin typeface="+mn-lt"/>
                        </a:rPr>
                        <a:t>(không bao gồm tháng tặng</a:t>
                      </a:r>
                      <a:r>
                        <a:rPr lang="vi-VN" sz="850" b="0" i="0" u="none" strike="noStrike" dirty="0">
                          <a:solidFill>
                            <a:srgbClr val="002060"/>
                          </a:solidFill>
                          <a:effectLst/>
                          <a:latin typeface="+mn-lt"/>
                        </a:rPr>
                        <a:t>)-&gt; nhân viên sẽ thu bù cước chênh lệch so với cước gói cũ khách đang chi trả để đảm bảo KH đáo hạn đúng kỳ theo gói cước mới: </a:t>
                      </a:r>
                      <a:r>
                        <a:rPr lang="vi-VN" sz="850" b="0" i="0" u="none" strike="noStrike" dirty="0" smtClean="0">
                          <a:solidFill>
                            <a:srgbClr val="002060"/>
                          </a:solidFill>
                          <a:effectLst/>
                          <a:latin typeface="+mn-lt"/>
                        </a:rPr>
                        <a:t>22</a:t>
                      </a:r>
                      <a:r>
                        <a:rPr lang="en-US" sz="850" b="0" i="0" u="none" strike="noStrike" dirty="0" smtClean="0">
                          <a:solidFill>
                            <a:srgbClr val="002060"/>
                          </a:solidFill>
                          <a:effectLst/>
                          <a:latin typeface="+mn-lt"/>
                        </a:rPr>
                        <a:t>,</a:t>
                      </a:r>
                      <a:r>
                        <a:rPr lang="vi-VN" sz="850" b="0" i="0" u="none" strike="noStrike" dirty="0" smtClean="0">
                          <a:solidFill>
                            <a:srgbClr val="002060"/>
                          </a:solidFill>
                          <a:effectLst/>
                          <a:latin typeface="+mn-lt"/>
                        </a:rPr>
                        <a:t>000*4</a:t>
                      </a:r>
                      <a:r>
                        <a:rPr lang="vi-VN" sz="850" b="0" i="0" u="none" strike="noStrike" dirty="0">
                          <a:solidFill>
                            <a:srgbClr val="002060"/>
                          </a:solidFill>
                          <a:effectLst/>
                          <a:latin typeface="+mn-lt"/>
                        </a:rPr>
                        <a:t>= </a:t>
                      </a:r>
                      <a:r>
                        <a:rPr lang="vi-VN" sz="850" b="0" i="0" u="none" strike="noStrike" dirty="0" smtClean="0">
                          <a:solidFill>
                            <a:srgbClr val="002060"/>
                          </a:solidFill>
                          <a:effectLst/>
                          <a:latin typeface="+mn-lt"/>
                        </a:rPr>
                        <a:t>88</a:t>
                      </a:r>
                      <a:r>
                        <a:rPr lang="en-US" sz="850" b="0" i="0" u="none" strike="noStrike" dirty="0" smtClean="0">
                          <a:solidFill>
                            <a:srgbClr val="002060"/>
                          </a:solidFill>
                          <a:effectLst/>
                          <a:latin typeface="+mn-lt"/>
                        </a:rPr>
                        <a:t>,</a:t>
                      </a:r>
                      <a:r>
                        <a:rPr lang="vi-VN" sz="850" b="0" i="0" u="none" strike="noStrike" dirty="0" smtClean="0">
                          <a:solidFill>
                            <a:srgbClr val="002060"/>
                          </a:solidFill>
                          <a:effectLst/>
                          <a:latin typeface="+mn-lt"/>
                        </a:rPr>
                        <a:t>000</a:t>
                      </a:r>
                      <a:endParaRPr lang="vi-VN" sz="850" b="0" i="0" u="none" strike="noStrike" dirty="0">
                        <a:solidFill>
                          <a:srgbClr val="002060"/>
                        </a:solidFill>
                        <a:effectLst/>
                        <a:latin typeface="+mn-lt"/>
                      </a:endParaRPr>
                    </a:p>
                  </a:txBody>
                  <a:tcPr marL="7764" marR="7764" marT="77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79561382"/>
                  </a:ext>
                </a:extLst>
              </a:tr>
            </a:tbl>
          </a:graphicData>
        </a:graphic>
      </p:graphicFrame>
    </p:spTree>
    <p:extLst>
      <p:ext uri="{BB962C8B-B14F-4D97-AF65-F5344CB8AC3E}">
        <p14:creationId xmlns:p14="http://schemas.microsoft.com/office/powerpoint/2010/main" val="8810850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idx="15"/>
          </p:nvPr>
        </p:nvSpPr>
        <p:spPr>
          <a:xfrm>
            <a:off x="3438940" y="390398"/>
            <a:ext cx="5797823" cy="572700"/>
          </a:xfrm>
        </p:spPr>
        <p:txBody>
          <a:bodyPr/>
          <a:lstStyle/>
          <a:p>
            <a:r>
              <a:rPr lang="en-GB" sz="1600" dirty="0" smtClean="0">
                <a:solidFill>
                  <a:srgbClr val="00518E"/>
                </a:solidFill>
                <a:latin typeface="+mj-lt"/>
              </a:rPr>
              <a:t>CHÍNH SÁCH CHUYỂN ĐỔI- NÂNG GÓI</a:t>
            </a:r>
            <a:endParaRPr lang="en-US" sz="1600" dirty="0">
              <a:solidFill>
                <a:srgbClr val="00518E"/>
              </a:solidFill>
              <a:latin typeface="+mj-lt"/>
            </a:endParaRPr>
          </a:p>
        </p:txBody>
      </p:sp>
      <p:pic>
        <p:nvPicPr>
          <p:cNvPr id="4" name="Picture 3">
            <a:extLst>
              <a:ext uri="{FF2B5EF4-FFF2-40B4-BE49-F238E27FC236}">
                <a16:creationId xmlns:a16="http://schemas.microsoft.com/office/drawing/2014/main" id="{00000000-0008-0000-0100-000002000000}"/>
              </a:ext>
            </a:extLst>
          </p:cNvPr>
          <p:cNvPicPr>
            <a:picLocks noChangeAspect="1"/>
          </p:cNvPicPr>
          <p:nvPr/>
        </p:nvPicPr>
        <p:blipFill>
          <a:blip r:embed="rId3"/>
          <a:stretch>
            <a:fillRect/>
          </a:stretch>
        </p:blipFill>
        <p:spPr>
          <a:xfrm>
            <a:off x="449580" y="1264920"/>
            <a:ext cx="8298180" cy="3338877"/>
          </a:xfrm>
          <a:prstGeom prst="rect">
            <a:avLst/>
          </a:prstGeom>
        </p:spPr>
      </p:pic>
    </p:spTree>
    <p:extLst>
      <p:ext uri="{BB962C8B-B14F-4D97-AF65-F5344CB8AC3E}">
        <p14:creationId xmlns:p14="http://schemas.microsoft.com/office/powerpoint/2010/main" val="36311166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3">
            <a:extLst>
              <a:ext uri="{FF2B5EF4-FFF2-40B4-BE49-F238E27FC236}">
                <a16:creationId xmlns:a16="http://schemas.microsoft.com/office/drawing/2014/main" id="{8C224057-465C-4F1A-BD40-D02AF134EC8F}"/>
              </a:ext>
            </a:extLst>
          </p:cNvPr>
          <p:cNvSpPr txBox="1">
            <a:spLocks/>
          </p:cNvSpPr>
          <p:nvPr/>
        </p:nvSpPr>
        <p:spPr>
          <a:xfrm>
            <a:off x="3392557" y="159026"/>
            <a:ext cx="5678556" cy="5234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Josefin Sans"/>
              <a:buNone/>
              <a:defRPr sz="2800" b="1" i="0" u="none" strike="noStrike" cap="none">
                <a:solidFill>
                  <a:schemeClr val="dk1"/>
                </a:solidFill>
                <a:latin typeface="Josefin Sans"/>
                <a:ea typeface="Josefin Sans"/>
                <a:cs typeface="Josefin Sans"/>
                <a:sym typeface="Josefin San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1600" dirty="0" smtClean="0">
                <a:solidFill>
                  <a:srgbClr val="00518E"/>
                </a:solidFill>
                <a:latin typeface="+mj-lt"/>
              </a:rPr>
              <a:t>KỊCH BẢN CHĂM SÓC SAU CHUYỂN ĐỔI</a:t>
            </a:r>
            <a:endParaRPr lang="en-US" sz="1600" dirty="0">
              <a:solidFill>
                <a:srgbClr val="00518E"/>
              </a:solidFill>
              <a:latin typeface="+mj-lt"/>
            </a:endParaRPr>
          </a:p>
        </p:txBody>
      </p:sp>
      <p:graphicFrame>
        <p:nvGraphicFramePr>
          <p:cNvPr id="5" name="Diagram 4"/>
          <p:cNvGraphicFramePr/>
          <p:nvPr>
            <p:extLst>
              <p:ext uri="{D42A27DB-BD31-4B8C-83A1-F6EECF244321}">
                <p14:modId xmlns:p14="http://schemas.microsoft.com/office/powerpoint/2010/main" val="488961046"/>
              </p:ext>
            </p:extLst>
          </p:nvPr>
        </p:nvGraphicFramePr>
        <p:xfrm>
          <a:off x="808383" y="1205948"/>
          <a:ext cx="7136295" cy="39375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43774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3"/>
          <p:cNvSpPr>
            <a:spLocks noGrp="1"/>
          </p:cNvSpPr>
          <p:nvPr>
            <p:ph type="title" idx="15"/>
          </p:nvPr>
        </p:nvSpPr>
        <p:spPr>
          <a:xfrm>
            <a:off x="3392557" y="152399"/>
            <a:ext cx="5678556" cy="523461"/>
          </a:xfrm>
        </p:spPr>
        <p:txBody>
          <a:bodyPr/>
          <a:lstStyle/>
          <a:p>
            <a:r>
              <a:rPr lang="en-GB" sz="1600">
                <a:solidFill>
                  <a:srgbClr val="00518E"/>
                </a:solidFill>
              </a:rPr>
              <a:t>KỊCH BẢN CHĂM SÓC SAU CHUYỂN ĐỔI (tt)</a:t>
            </a:r>
            <a:endParaRPr lang="en-US" sz="1600">
              <a:solidFill>
                <a:srgbClr val="00518E"/>
              </a:solidFill>
              <a:latin typeface="+mj-lt"/>
            </a:endParaRPr>
          </a:p>
        </p:txBody>
      </p:sp>
      <p:sp>
        <p:nvSpPr>
          <p:cNvPr id="72" name="Google Shape;401;p47"/>
          <p:cNvSpPr txBox="1">
            <a:spLocks/>
          </p:cNvSpPr>
          <p:nvPr/>
        </p:nvSpPr>
        <p:spPr>
          <a:xfrm>
            <a:off x="5194929" y="1691766"/>
            <a:ext cx="3637018" cy="414726"/>
          </a:xfrm>
          <a:prstGeom prst="rect">
            <a:avLst/>
          </a:prstGeom>
          <a:solidFill>
            <a:schemeClr val="accent6">
              <a:lumMod val="20000"/>
              <a:lumOff val="8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200"/>
              <a:buFont typeface="Open Sans"/>
              <a:buAutoNum type="arabicPeriod"/>
              <a:defRPr sz="1600" b="0" i="0" u="none" strike="noStrike" cap="none">
                <a:solidFill>
                  <a:schemeClr val="dk1"/>
                </a:solidFill>
                <a:latin typeface="Josefin Sans"/>
                <a:ea typeface="Josefin Sans"/>
                <a:cs typeface="Josefin Sans"/>
                <a:sym typeface="Josefin Sans"/>
              </a:defRPr>
            </a:lvl1pPr>
            <a:lvl2pPr marL="914400" marR="0" lvl="1" indent="-3175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Josefin Sans"/>
                <a:ea typeface="Josefin Sans"/>
                <a:cs typeface="Josefin Sans"/>
                <a:sym typeface="Josefin Sans"/>
              </a:defRPr>
            </a:lvl2pPr>
            <a:lvl3pPr marL="1371600" marR="0" lvl="2" indent="-3175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Josefin Sans Light"/>
                <a:ea typeface="Josefin Sans Light"/>
                <a:cs typeface="Josefin Sans Light"/>
                <a:sym typeface="Josefin Sans Light"/>
              </a:defRPr>
            </a:lvl3pPr>
            <a:lvl4pPr marL="1828800" marR="0" lvl="3" indent="-3175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Josefin Sans ExtraLight"/>
                <a:ea typeface="Josefin Sans ExtraLight"/>
                <a:cs typeface="Josefin Sans ExtraLight"/>
                <a:sym typeface="Josefin Sans ExtraLight"/>
              </a:defRPr>
            </a:lvl4pPr>
            <a:lvl5pPr marL="2286000" marR="0" lvl="4" indent="-311150" algn="l" rtl="0">
              <a:lnSpc>
                <a:spcPct val="100000"/>
              </a:lnSpc>
              <a:spcBef>
                <a:spcPts val="0"/>
              </a:spcBef>
              <a:spcAft>
                <a:spcPts val="0"/>
              </a:spcAft>
              <a:buClr>
                <a:srgbClr val="434343"/>
              </a:buClr>
              <a:buSzPts val="1200"/>
              <a:buFont typeface="Roboto Condensed Light"/>
              <a:buAutoNum type="alphaLcPeriod"/>
              <a:defRPr sz="1300" b="0" i="0" u="none" strike="noStrike" cap="none">
                <a:solidFill>
                  <a:schemeClr val="dk1"/>
                </a:solidFill>
                <a:latin typeface="Josefin Sans ExtraLight"/>
                <a:ea typeface="Josefin Sans ExtraLight"/>
                <a:cs typeface="Josefin Sans ExtraLight"/>
                <a:sym typeface="Josefin Sans ExtraLight"/>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Josefin Sans ExtraLight"/>
                <a:ea typeface="Josefin Sans ExtraLight"/>
                <a:cs typeface="Josefin Sans ExtraLight"/>
                <a:sym typeface="Josefin Sans ExtraLight"/>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Josefin Sans ExtraLight"/>
                <a:ea typeface="Josefin Sans ExtraLight"/>
                <a:cs typeface="Josefin Sans ExtraLight"/>
                <a:sym typeface="Josefin Sans ExtraLight"/>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Josefin Sans ExtraLight"/>
                <a:ea typeface="Josefin Sans ExtraLight"/>
                <a:cs typeface="Josefin Sans ExtraLight"/>
                <a:sym typeface="Josefin Sans ExtraLight"/>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Josefin Sans ExtraLight"/>
                <a:ea typeface="Josefin Sans ExtraLight"/>
                <a:cs typeface="Josefin Sans ExtraLight"/>
                <a:sym typeface="Josefin Sans ExtraLight"/>
              </a:defRPr>
            </a:lvl9pPr>
          </a:lstStyle>
          <a:p>
            <a:pPr marL="0" indent="0">
              <a:buNone/>
            </a:pPr>
            <a:r>
              <a:rPr lang="en-US" sz="1000" err="1">
                <a:solidFill>
                  <a:srgbClr val="374F7F"/>
                </a:solidFill>
                <a:latin typeface="+mn-lt"/>
              </a:rPr>
              <a:t>Quản</a:t>
            </a:r>
            <a:r>
              <a:rPr lang="en-US" sz="1000">
                <a:solidFill>
                  <a:srgbClr val="374F7F"/>
                </a:solidFill>
                <a:latin typeface="+mn-lt"/>
              </a:rPr>
              <a:t> </a:t>
            </a:r>
            <a:r>
              <a:rPr lang="en-US" sz="1000" err="1">
                <a:solidFill>
                  <a:srgbClr val="374F7F"/>
                </a:solidFill>
                <a:latin typeface="+mn-lt"/>
              </a:rPr>
              <a:t>lý</a:t>
            </a:r>
            <a:r>
              <a:rPr lang="en-US" sz="1000">
                <a:solidFill>
                  <a:srgbClr val="374F7F"/>
                </a:solidFill>
                <a:latin typeface="+mn-lt"/>
              </a:rPr>
              <a:t> </a:t>
            </a:r>
            <a:r>
              <a:rPr lang="en-US" sz="1000" err="1">
                <a:solidFill>
                  <a:srgbClr val="374F7F"/>
                </a:solidFill>
                <a:latin typeface="+mn-lt"/>
              </a:rPr>
              <a:t>hợp</a:t>
            </a:r>
            <a:r>
              <a:rPr lang="en-US" sz="1000">
                <a:solidFill>
                  <a:srgbClr val="374F7F"/>
                </a:solidFill>
                <a:latin typeface="+mn-lt"/>
              </a:rPr>
              <a:t> </a:t>
            </a:r>
            <a:r>
              <a:rPr lang="en-US" sz="1000" err="1">
                <a:solidFill>
                  <a:srgbClr val="374F7F"/>
                </a:solidFill>
                <a:latin typeface="+mn-lt"/>
              </a:rPr>
              <a:t>đồng</a:t>
            </a:r>
            <a:r>
              <a:rPr lang="en-US" sz="1000">
                <a:solidFill>
                  <a:srgbClr val="374F7F"/>
                </a:solidFill>
                <a:latin typeface="+mn-lt"/>
              </a:rPr>
              <a:t>/Tình trạng</a:t>
            </a:r>
            <a:endParaRPr lang="vi-VN" sz="1000">
              <a:solidFill>
                <a:srgbClr val="374F7F"/>
              </a:solidFill>
              <a:latin typeface="+mn-lt"/>
            </a:endParaRPr>
          </a:p>
        </p:txBody>
      </p:sp>
      <p:grpSp>
        <p:nvGrpSpPr>
          <p:cNvPr id="73" name="Google Shape;840;p62"/>
          <p:cNvGrpSpPr/>
          <p:nvPr/>
        </p:nvGrpSpPr>
        <p:grpSpPr>
          <a:xfrm>
            <a:off x="4713017" y="2445899"/>
            <a:ext cx="315355" cy="166529"/>
            <a:chOff x="4659775" y="2072775"/>
            <a:chExt cx="74325" cy="28700"/>
          </a:xfrm>
          <a:solidFill>
            <a:srgbClr val="374F7F"/>
          </a:solidFill>
        </p:grpSpPr>
        <p:sp>
          <p:nvSpPr>
            <p:cNvPr id="74" name="Google Shape;841;p62"/>
            <p:cNvSpPr/>
            <p:nvPr/>
          </p:nvSpPr>
          <p:spPr>
            <a:xfrm>
              <a:off x="4659775" y="2072775"/>
              <a:ext cx="38075" cy="28700"/>
            </a:xfrm>
            <a:custGeom>
              <a:avLst/>
              <a:gdLst/>
              <a:ahLst/>
              <a:cxnLst/>
              <a:rect l="l" t="t" r="r" b="b"/>
              <a:pathLst>
                <a:path w="1523" h="1148" extrusionOk="0">
                  <a:moveTo>
                    <a:pt x="1" y="0"/>
                  </a:moveTo>
                  <a:lnTo>
                    <a:pt x="578" y="570"/>
                  </a:lnTo>
                  <a:lnTo>
                    <a:pt x="1" y="1147"/>
                  </a:lnTo>
                  <a:lnTo>
                    <a:pt x="945" y="1147"/>
                  </a:lnTo>
                  <a:lnTo>
                    <a:pt x="1522" y="570"/>
                  </a:lnTo>
                  <a:lnTo>
                    <a:pt x="945" y="0"/>
                  </a:lnTo>
                  <a:close/>
                </a:path>
              </a:pathLst>
            </a:custGeom>
            <a:grpFill/>
            <a:ln w="9525" cap="flat" cmpd="sng">
              <a:solidFill>
                <a:srgbClr val="5870A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75" name="Google Shape;842;p62"/>
            <p:cNvSpPr/>
            <p:nvPr/>
          </p:nvSpPr>
          <p:spPr>
            <a:xfrm>
              <a:off x="4691875" y="2072775"/>
              <a:ext cx="24550" cy="28700"/>
            </a:xfrm>
            <a:custGeom>
              <a:avLst/>
              <a:gdLst/>
              <a:ahLst/>
              <a:cxnLst/>
              <a:rect l="l" t="t" r="r" b="b"/>
              <a:pathLst>
                <a:path w="982" h="1148" extrusionOk="0">
                  <a:moveTo>
                    <a:pt x="0" y="0"/>
                  </a:moveTo>
                  <a:lnTo>
                    <a:pt x="570" y="570"/>
                  </a:lnTo>
                  <a:lnTo>
                    <a:pt x="0" y="1147"/>
                  </a:lnTo>
                  <a:lnTo>
                    <a:pt x="411" y="1147"/>
                  </a:lnTo>
                  <a:lnTo>
                    <a:pt x="981" y="570"/>
                  </a:lnTo>
                  <a:lnTo>
                    <a:pt x="411" y="0"/>
                  </a:lnTo>
                  <a:close/>
                </a:path>
              </a:pathLst>
            </a:custGeom>
            <a:grpFill/>
            <a:ln w="9525" cap="flat" cmpd="sng">
              <a:solidFill>
                <a:srgbClr val="5870A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76" name="Google Shape;843;p62"/>
            <p:cNvSpPr/>
            <p:nvPr/>
          </p:nvSpPr>
          <p:spPr>
            <a:xfrm>
              <a:off x="4709350" y="2072775"/>
              <a:ext cx="24750" cy="28700"/>
            </a:xfrm>
            <a:custGeom>
              <a:avLst/>
              <a:gdLst/>
              <a:ahLst/>
              <a:cxnLst/>
              <a:rect l="l" t="t" r="r" b="b"/>
              <a:pathLst>
                <a:path w="990" h="1148" extrusionOk="0">
                  <a:moveTo>
                    <a:pt x="1" y="0"/>
                  </a:moveTo>
                  <a:lnTo>
                    <a:pt x="578" y="570"/>
                  </a:lnTo>
                  <a:lnTo>
                    <a:pt x="1" y="1147"/>
                  </a:lnTo>
                  <a:lnTo>
                    <a:pt x="412" y="1147"/>
                  </a:lnTo>
                  <a:lnTo>
                    <a:pt x="989" y="570"/>
                  </a:lnTo>
                  <a:lnTo>
                    <a:pt x="412" y="0"/>
                  </a:lnTo>
                  <a:close/>
                </a:path>
              </a:pathLst>
            </a:custGeom>
            <a:grpFill/>
            <a:ln w="9525" cap="flat" cmpd="sng">
              <a:solidFill>
                <a:srgbClr val="5870A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grpSp>
        <p:nvGrpSpPr>
          <p:cNvPr id="77" name="Google Shape;840;p62"/>
          <p:cNvGrpSpPr/>
          <p:nvPr/>
        </p:nvGrpSpPr>
        <p:grpSpPr>
          <a:xfrm>
            <a:off x="4691537" y="1833654"/>
            <a:ext cx="315355" cy="166529"/>
            <a:chOff x="4659775" y="2072775"/>
            <a:chExt cx="74325" cy="28700"/>
          </a:xfrm>
          <a:solidFill>
            <a:srgbClr val="00518E"/>
          </a:solidFill>
        </p:grpSpPr>
        <p:sp>
          <p:nvSpPr>
            <p:cNvPr id="78" name="Google Shape;841;p62"/>
            <p:cNvSpPr/>
            <p:nvPr/>
          </p:nvSpPr>
          <p:spPr>
            <a:xfrm>
              <a:off x="4659775" y="2072775"/>
              <a:ext cx="38075" cy="28700"/>
            </a:xfrm>
            <a:custGeom>
              <a:avLst/>
              <a:gdLst/>
              <a:ahLst/>
              <a:cxnLst/>
              <a:rect l="l" t="t" r="r" b="b"/>
              <a:pathLst>
                <a:path w="1523" h="1148" extrusionOk="0">
                  <a:moveTo>
                    <a:pt x="1" y="0"/>
                  </a:moveTo>
                  <a:lnTo>
                    <a:pt x="578" y="570"/>
                  </a:lnTo>
                  <a:lnTo>
                    <a:pt x="1" y="1147"/>
                  </a:lnTo>
                  <a:lnTo>
                    <a:pt x="945" y="1147"/>
                  </a:lnTo>
                  <a:lnTo>
                    <a:pt x="1522" y="570"/>
                  </a:lnTo>
                  <a:lnTo>
                    <a:pt x="945" y="0"/>
                  </a:lnTo>
                  <a:close/>
                </a:path>
              </a:pathLst>
            </a:custGeom>
            <a:grpFill/>
            <a:ln w="9525" cap="flat" cmpd="sng">
              <a:solidFill>
                <a:srgbClr val="5870A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79" name="Google Shape;842;p62"/>
            <p:cNvSpPr/>
            <p:nvPr/>
          </p:nvSpPr>
          <p:spPr>
            <a:xfrm>
              <a:off x="4691875" y="2072775"/>
              <a:ext cx="24550" cy="28700"/>
            </a:xfrm>
            <a:custGeom>
              <a:avLst/>
              <a:gdLst/>
              <a:ahLst/>
              <a:cxnLst/>
              <a:rect l="l" t="t" r="r" b="b"/>
              <a:pathLst>
                <a:path w="982" h="1148" extrusionOk="0">
                  <a:moveTo>
                    <a:pt x="0" y="0"/>
                  </a:moveTo>
                  <a:lnTo>
                    <a:pt x="570" y="570"/>
                  </a:lnTo>
                  <a:lnTo>
                    <a:pt x="0" y="1147"/>
                  </a:lnTo>
                  <a:lnTo>
                    <a:pt x="411" y="1147"/>
                  </a:lnTo>
                  <a:lnTo>
                    <a:pt x="981" y="570"/>
                  </a:lnTo>
                  <a:lnTo>
                    <a:pt x="411" y="0"/>
                  </a:lnTo>
                  <a:close/>
                </a:path>
              </a:pathLst>
            </a:custGeom>
            <a:grpFill/>
            <a:ln w="9525" cap="flat" cmpd="sng">
              <a:solidFill>
                <a:srgbClr val="5870A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80" name="Google Shape;843;p62"/>
            <p:cNvSpPr/>
            <p:nvPr/>
          </p:nvSpPr>
          <p:spPr>
            <a:xfrm>
              <a:off x="4709350" y="2072775"/>
              <a:ext cx="24750" cy="28700"/>
            </a:xfrm>
            <a:custGeom>
              <a:avLst/>
              <a:gdLst/>
              <a:ahLst/>
              <a:cxnLst/>
              <a:rect l="l" t="t" r="r" b="b"/>
              <a:pathLst>
                <a:path w="990" h="1148" extrusionOk="0">
                  <a:moveTo>
                    <a:pt x="1" y="0"/>
                  </a:moveTo>
                  <a:lnTo>
                    <a:pt x="578" y="570"/>
                  </a:lnTo>
                  <a:lnTo>
                    <a:pt x="1" y="1147"/>
                  </a:lnTo>
                  <a:lnTo>
                    <a:pt x="412" y="1147"/>
                  </a:lnTo>
                  <a:lnTo>
                    <a:pt x="989" y="570"/>
                  </a:lnTo>
                  <a:lnTo>
                    <a:pt x="412" y="0"/>
                  </a:lnTo>
                  <a:close/>
                </a:path>
              </a:pathLst>
            </a:custGeom>
            <a:grpFill/>
            <a:ln w="9525" cap="flat" cmpd="sng">
              <a:solidFill>
                <a:srgbClr val="5870A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sp>
        <p:nvSpPr>
          <p:cNvPr id="81" name="Google Shape;401;p47"/>
          <p:cNvSpPr txBox="1">
            <a:spLocks/>
          </p:cNvSpPr>
          <p:nvPr/>
        </p:nvSpPr>
        <p:spPr>
          <a:xfrm>
            <a:off x="5194929" y="2872312"/>
            <a:ext cx="3664136" cy="603250"/>
          </a:xfrm>
          <a:prstGeom prst="rect">
            <a:avLst/>
          </a:prstGeom>
          <a:solidFill>
            <a:schemeClr val="accent6">
              <a:lumMod val="20000"/>
              <a:lumOff val="8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200"/>
              <a:buFont typeface="Open Sans"/>
              <a:buAutoNum type="arabicPeriod"/>
              <a:defRPr sz="1600" b="0" i="0" u="none" strike="noStrike" cap="none">
                <a:solidFill>
                  <a:schemeClr val="dk1"/>
                </a:solidFill>
                <a:latin typeface="Josefin Sans"/>
                <a:ea typeface="Josefin Sans"/>
                <a:cs typeface="Josefin Sans"/>
                <a:sym typeface="Josefin Sans"/>
              </a:defRPr>
            </a:lvl1pPr>
            <a:lvl2pPr marL="914400" marR="0" lvl="1" indent="-3175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Josefin Sans"/>
                <a:ea typeface="Josefin Sans"/>
                <a:cs typeface="Josefin Sans"/>
                <a:sym typeface="Josefin Sans"/>
              </a:defRPr>
            </a:lvl2pPr>
            <a:lvl3pPr marL="1371600" marR="0" lvl="2" indent="-3175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Josefin Sans Light"/>
                <a:ea typeface="Josefin Sans Light"/>
                <a:cs typeface="Josefin Sans Light"/>
                <a:sym typeface="Josefin Sans Light"/>
              </a:defRPr>
            </a:lvl3pPr>
            <a:lvl4pPr marL="1828800" marR="0" lvl="3" indent="-3175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Josefin Sans ExtraLight"/>
                <a:ea typeface="Josefin Sans ExtraLight"/>
                <a:cs typeface="Josefin Sans ExtraLight"/>
                <a:sym typeface="Josefin Sans ExtraLight"/>
              </a:defRPr>
            </a:lvl4pPr>
            <a:lvl5pPr marL="2286000" marR="0" lvl="4" indent="-311150" algn="l" rtl="0">
              <a:lnSpc>
                <a:spcPct val="100000"/>
              </a:lnSpc>
              <a:spcBef>
                <a:spcPts val="0"/>
              </a:spcBef>
              <a:spcAft>
                <a:spcPts val="0"/>
              </a:spcAft>
              <a:buClr>
                <a:srgbClr val="434343"/>
              </a:buClr>
              <a:buSzPts val="1200"/>
              <a:buFont typeface="Roboto Condensed Light"/>
              <a:buAutoNum type="alphaLcPeriod"/>
              <a:defRPr sz="1300" b="0" i="0" u="none" strike="noStrike" cap="none">
                <a:solidFill>
                  <a:schemeClr val="dk1"/>
                </a:solidFill>
                <a:latin typeface="Josefin Sans ExtraLight"/>
                <a:ea typeface="Josefin Sans ExtraLight"/>
                <a:cs typeface="Josefin Sans ExtraLight"/>
                <a:sym typeface="Josefin Sans ExtraLight"/>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Josefin Sans ExtraLight"/>
                <a:ea typeface="Josefin Sans ExtraLight"/>
                <a:cs typeface="Josefin Sans ExtraLight"/>
                <a:sym typeface="Josefin Sans ExtraLight"/>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Josefin Sans ExtraLight"/>
                <a:ea typeface="Josefin Sans ExtraLight"/>
                <a:cs typeface="Josefin Sans ExtraLight"/>
                <a:sym typeface="Josefin Sans ExtraLight"/>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Josefin Sans ExtraLight"/>
                <a:ea typeface="Josefin Sans ExtraLight"/>
                <a:cs typeface="Josefin Sans ExtraLight"/>
                <a:sym typeface="Josefin Sans ExtraLight"/>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Josefin Sans ExtraLight"/>
                <a:ea typeface="Josefin Sans ExtraLight"/>
                <a:cs typeface="Josefin Sans ExtraLight"/>
                <a:sym typeface="Josefin Sans ExtraLight"/>
              </a:defRPr>
            </a:lvl9pPr>
          </a:lstStyle>
          <a:p>
            <a:pPr marL="114300" indent="0">
              <a:buNone/>
            </a:pPr>
            <a:r>
              <a:rPr lang="en-US" sz="1000" smtClean="0">
                <a:solidFill>
                  <a:srgbClr val="374F7F"/>
                </a:solidFill>
                <a:latin typeface="+mn-lt"/>
              </a:rPr>
              <a:t>Quan </a:t>
            </a:r>
            <a:r>
              <a:rPr lang="en-US" sz="1000">
                <a:solidFill>
                  <a:srgbClr val="374F7F"/>
                </a:solidFill>
                <a:latin typeface="+mn-lt"/>
              </a:rPr>
              <a:t>ly hop dong/ Tinh trang/ Thong so ket noi/ </a:t>
            </a:r>
            <a:r>
              <a:rPr lang="en-US" sz="1000" smtClean="0">
                <a:solidFill>
                  <a:srgbClr val="374F7F"/>
                </a:solidFill>
                <a:latin typeface="+mn-lt"/>
              </a:rPr>
              <a:t>Online connections </a:t>
            </a:r>
            <a:r>
              <a:rPr lang="en-US" sz="1000">
                <a:solidFill>
                  <a:srgbClr val="374F7F"/>
                </a:solidFill>
                <a:latin typeface="+mn-lt"/>
              </a:rPr>
              <a:t>và Quan ly hop dong/ DSL&amp;Line/ Cuoc su dung/ Cac lan ket noi </a:t>
            </a:r>
            <a:endParaRPr lang="en-US" sz="1000" dirty="0">
              <a:solidFill>
                <a:srgbClr val="374F7F"/>
              </a:solidFill>
              <a:latin typeface="+mn-lt"/>
            </a:endParaRPr>
          </a:p>
        </p:txBody>
      </p:sp>
      <p:grpSp>
        <p:nvGrpSpPr>
          <p:cNvPr id="82" name="Google Shape;840;p62"/>
          <p:cNvGrpSpPr/>
          <p:nvPr/>
        </p:nvGrpSpPr>
        <p:grpSpPr>
          <a:xfrm>
            <a:off x="4729676" y="3052869"/>
            <a:ext cx="315355" cy="150637"/>
            <a:chOff x="4659775" y="2072775"/>
            <a:chExt cx="74325" cy="28700"/>
          </a:xfrm>
          <a:solidFill>
            <a:srgbClr val="00518E"/>
          </a:solidFill>
        </p:grpSpPr>
        <p:sp>
          <p:nvSpPr>
            <p:cNvPr id="83" name="Google Shape;841;p62"/>
            <p:cNvSpPr/>
            <p:nvPr/>
          </p:nvSpPr>
          <p:spPr>
            <a:xfrm>
              <a:off x="4659775" y="2072775"/>
              <a:ext cx="38075" cy="28700"/>
            </a:xfrm>
            <a:custGeom>
              <a:avLst/>
              <a:gdLst/>
              <a:ahLst/>
              <a:cxnLst/>
              <a:rect l="l" t="t" r="r" b="b"/>
              <a:pathLst>
                <a:path w="1523" h="1148" extrusionOk="0">
                  <a:moveTo>
                    <a:pt x="1" y="0"/>
                  </a:moveTo>
                  <a:lnTo>
                    <a:pt x="578" y="570"/>
                  </a:lnTo>
                  <a:lnTo>
                    <a:pt x="1" y="1147"/>
                  </a:lnTo>
                  <a:lnTo>
                    <a:pt x="945" y="1147"/>
                  </a:lnTo>
                  <a:lnTo>
                    <a:pt x="1522" y="570"/>
                  </a:lnTo>
                  <a:lnTo>
                    <a:pt x="945" y="0"/>
                  </a:lnTo>
                  <a:close/>
                </a:path>
              </a:pathLst>
            </a:custGeom>
            <a:grpFill/>
            <a:ln w="9525" cap="flat" cmpd="sng">
              <a:solidFill>
                <a:srgbClr val="5870A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84" name="Google Shape;842;p62"/>
            <p:cNvSpPr/>
            <p:nvPr/>
          </p:nvSpPr>
          <p:spPr>
            <a:xfrm>
              <a:off x="4691875" y="2072775"/>
              <a:ext cx="24550" cy="28700"/>
            </a:xfrm>
            <a:custGeom>
              <a:avLst/>
              <a:gdLst/>
              <a:ahLst/>
              <a:cxnLst/>
              <a:rect l="l" t="t" r="r" b="b"/>
              <a:pathLst>
                <a:path w="982" h="1148" extrusionOk="0">
                  <a:moveTo>
                    <a:pt x="0" y="0"/>
                  </a:moveTo>
                  <a:lnTo>
                    <a:pt x="570" y="570"/>
                  </a:lnTo>
                  <a:lnTo>
                    <a:pt x="0" y="1147"/>
                  </a:lnTo>
                  <a:lnTo>
                    <a:pt x="411" y="1147"/>
                  </a:lnTo>
                  <a:lnTo>
                    <a:pt x="981" y="570"/>
                  </a:lnTo>
                  <a:lnTo>
                    <a:pt x="411" y="0"/>
                  </a:lnTo>
                  <a:close/>
                </a:path>
              </a:pathLst>
            </a:custGeom>
            <a:grpFill/>
            <a:ln w="9525" cap="flat" cmpd="sng">
              <a:solidFill>
                <a:srgbClr val="5870A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85" name="Google Shape;843;p62"/>
            <p:cNvSpPr/>
            <p:nvPr/>
          </p:nvSpPr>
          <p:spPr>
            <a:xfrm>
              <a:off x="4709350" y="2072775"/>
              <a:ext cx="24750" cy="28700"/>
            </a:xfrm>
            <a:custGeom>
              <a:avLst/>
              <a:gdLst/>
              <a:ahLst/>
              <a:cxnLst/>
              <a:rect l="l" t="t" r="r" b="b"/>
              <a:pathLst>
                <a:path w="990" h="1148" extrusionOk="0">
                  <a:moveTo>
                    <a:pt x="1" y="0"/>
                  </a:moveTo>
                  <a:lnTo>
                    <a:pt x="578" y="570"/>
                  </a:lnTo>
                  <a:lnTo>
                    <a:pt x="1" y="1147"/>
                  </a:lnTo>
                  <a:lnTo>
                    <a:pt x="412" y="1147"/>
                  </a:lnTo>
                  <a:lnTo>
                    <a:pt x="989" y="570"/>
                  </a:lnTo>
                  <a:lnTo>
                    <a:pt x="412" y="0"/>
                  </a:lnTo>
                  <a:close/>
                </a:path>
              </a:pathLst>
            </a:custGeom>
            <a:grpFill/>
            <a:ln w="9525" cap="flat" cmpd="sng">
              <a:solidFill>
                <a:srgbClr val="5870A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sp>
        <p:nvSpPr>
          <p:cNvPr id="86" name="Google Shape;401;p47"/>
          <p:cNvSpPr txBox="1">
            <a:spLocks/>
          </p:cNvSpPr>
          <p:nvPr/>
        </p:nvSpPr>
        <p:spPr>
          <a:xfrm>
            <a:off x="5215342" y="3648726"/>
            <a:ext cx="3623308" cy="308645"/>
          </a:xfrm>
          <a:prstGeom prst="rect">
            <a:avLst/>
          </a:prstGeom>
          <a:solidFill>
            <a:schemeClr val="accent6">
              <a:lumMod val="20000"/>
              <a:lumOff val="8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200"/>
              <a:buFont typeface="Open Sans"/>
              <a:buAutoNum type="arabicPeriod"/>
              <a:defRPr sz="1600" b="0" i="0" u="none" strike="noStrike" cap="none">
                <a:solidFill>
                  <a:schemeClr val="dk1"/>
                </a:solidFill>
                <a:latin typeface="Josefin Sans"/>
                <a:ea typeface="Josefin Sans"/>
                <a:cs typeface="Josefin Sans"/>
                <a:sym typeface="Josefin Sans"/>
              </a:defRPr>
            </a:lvl1pPr>
            <a:lvl2pPr marL="914400" marR="0" lvl="1" indent="-3175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Josefin Sans"/>
                <a:ea typeface="Josefin Sans"/>
                <a:cs typeface="Josefin Sans"/>
                <a:sym typeface="Josefin Sans"/>
              </a:defRPr>
            </a:lvl2pPr>
            <a:lvl3pPr marL="1371600" marR="0" lvl="2" indent="-3175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Josefin Sans Light"/>
                <a:ea typeface="Josefin Sans Light"/>
                <a:cs typeface="Josefin Sans Light"/>
                <a:sym typeface="Josefin Sans Light"/>
              </a:defRPr>
            </a:lvl3pPr>
            <a:lvl4pPr marL="1828800" marR="0" lvl="3" indent="-3175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Josefin Sans ExtraLight"/>
                <a:ea typeface="Josefin Sans ExtraLight"/>
                <a:cs typeface="Josefin Sans ExtraLight"/>
                <a:sym typeface="Josefin Sans ExtraLight"/>
              </a:defRPr>
            </a:lvl4pPr>
            <a:lvl5pPr marL="2286000" marR="0" lvl="4" indent="-311150" algn="l" rtl="0">
              <a:lnSpc>
                <a:spcPct val="100000"/>
              </a:lnSpc>
              <a:spcBef>
                <a:spcPts val="0"/>
              </a:spcBef>
              <a:spcAft>
                <a:spcPts val="0"/>
              </a:spcAft>
              <a:buClr>
                <a:srgbClr val="434343"/>
              </a:buClr>
              <a:buSzPts val="1200"/>
              <a:buFont typeface="Roboto Condensed Light"/>
              <a:buAutoNum type="alphaLcPeriod"/>
              <a:defRPr sz="1300" b="0" i="0" u="none" strike="noStrike" cap="none">
                <a:solidFill>
                  <a:schemeClr val="dk1"/>
                </a:solidFill>
                <a:latin typeface="Josefin Sans ExtraLight"/>
                <a:ea typeface="Josefin Sans ExtraLight"/>
                <a:cs typeface="Josefin Sans ExtraLight"/>
                <a:sym typeface="Josefin Sans ExtraLight"/>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Josefin Sans ExtraLight"/>
                <a:ea typeface="Josefin Sans ExtraLight"/>
                <a:cs typeface="Josefin Sans ExtraLight"/>
                <a:sym typeface="Josefin Sans ExtraLight"/>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Josefin Sans ExtraLight"/>
                <a:ea typeface="Josefin Sans ExtraLight"/>
                <a:cs typeface="Josefin Sans ExtraLight"/>
                <a:sym typeface="Josefin Sans ExtraLight"/>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Josefin Sans ExtraLight"/>
                <a:ea typeface="Josefin Sans ExtraLight"/>
                <a:cs typeface="Josefin Sans ExtraLight"/>
                <a:sym typeface="Josefin Sans ExtraLight"/>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Josefin Sans ExtraLight"/>
                <a:ea typeface="Josefin Sans ExtraLight"/>
                <a:cs typeface="Josefin Sans ExtraLight"/>
                <a:sym typeface="Josefin Sans ExtraLight"/>
              </a:defRPr>
            </a:lvl9pPr>
          </a:lstStyle>
          <a:p>
            <a:pPr marL="0" indent="0">
              <a:buNone/>
            </a:pPr>
            <a:r>
              <a:rPr lang="en-US" sz="1000">
                <a:solidFill>
                  <a:srgbClr val="00518E"/>
                </a:solidFill>
                <a:latin typeface="+mn-lt"/>
              </a:rPr>
              <a:t>Quan ly PayTV/ Pay TV­­_giao dịch/ Lich su su dung IPTV</a:t>
            </a:r>
            <a:endParaRPr lang="vi-VN" sz="1000" b="1">
              <a:solidFill>
                <a:srgbClr val="00518E"/>
              </a:solidFill>
              <a:latin typeface="+mn-lt"/>
            </a:endParaRPr>
          </a:p>
        </p:txBody>
      </p:sp>
      <p:grpSp>
        <p:nvGrpSpPr>
          <p:cNvPr id="87" name="Google Shape;840;p62"/>
          <p:cNvGrpSpPr/>
          <p:nvPr/>
        </p:nvGrpSpPr>
        <p:grpSpPr>
          <a:xfrm>
            <a:off x="4725105" y="4350605"/>
            <a:ext cx="349741" cy="175884"/>
            <a:chOff x="4659775" y="2072775"/>
            <a:chExt cx="74325" cy="28700"/>
          </a:xfrm>
          <a:solidFill>
            <a:srgbClr val="00518E"/>
          </a:solidFill>
        </p:grpSpPr>
        <p:sp>
          <p:nvSpPr>
            <p:cNvPr id="88" name="Google Shape;841;p62"/>
            <p:cNvSpPr/>
            <p:nvPr/>
          </p:nvSpPr>
          <p:spPr>
            <a:xfrm>
              <a:off x="4659775" y="2072775"/>
              <a:ext cx="38075" cy="28700"/>
            </a:xfrm>
            <a:custGeom>
              <a:avLst/>
              <a:gdLst/>
              <a:ahLst/>
              <a:cxnLst/>
              <a:rect l="l" t="t" r="r" b="b"/>
              <a:pathLst>
                <a:path w="1523" h="1148" extrusionOk="0">
                  <a:moveTo>
                    <a:pt x="1" y="0"/>
                  </a:moveTo>
                  <a:lnTo>
                    <a:pt x="578" y="570"/>
                  </a:lnTo>
                  <a:lnTo>
                    <a:pt x="1" y="1147"/>
                  </a:lnTo>
                  <a:lnTo>
                    <a:pt x="945" y="1147"/>
                  </a:lnTo>
                  <a:lnTo>
                    <a:pt x="1522" y="570"/>
                  </a:lnTo>
                  <a:lnTo>
                    <a:pt x="945" y="0"/>
                  </a:lnTo>
                  <a:close/>
                </a:path>
              </a:pathLst>
            </a:custGeom>
            <a:grpFill/>
            <a:ln w="9525" cap="flat" cmpd="sng">
              <a:solidFill>
                <a:srgbClr val="5870A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89" name="Google Shape;842;p62"/>
            <p:cNvSpPr/>
            <p:nvPr/>
          </p:nvSpPr>
          <p:spPr>
            <a:xfrm>
              <a:off x="4691875" y="2072775"/>
              <a:ext cx="24550" cy="28700"/>
            </a:xfrm>
            <a:custGeom>
              <a:avLst/>
              <a:gdLst/>
              <a:ahLst/>
              <a:cxnLst/>
              <a:rect l="l" t="t" r="r" b="b"/>
              <a:pathLst>
                <a:path w="982" h="1148" extrusionOk="0">
                  <a:moveTo>
                    <a:pt x="0" y="0"/>
                  </a:moveTo>
                  <a:lnTo>
                    <a:pt x="570" y="570"/>
                  </a:lnTo>
                  <a:lnTo>
                    <a:pt x="0" y="1147"/>
                  </a:lnTo>
                  <a:lnTo>
                    <a:pt x="411" y="1147"/>
                  </a:lnTo>
                  <a:lnTo>
                    <a:pt x="981" y="570"/>
                  </a:lnTo>
                  <a:lnTo>
                    <a:pt x="411" y="0"/>
                  </a:lnTo>
                  <a:close/>
                </a:path>
              </a:pathLst>
            </a:custGeom>
            <a:grpFill/>
            <a:ln w="9525" cap="flat" cmpd="sng">
              <a:solidFill>
                <a:srgbClr val="5870A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90" name="Google Shape;843;p62"/>
            <p:cNvSpPr/>
            <p:nvPr/>
          </p:nvSpPr>
          <p:spPr>
            <a:xfrm>
              <a:off x="4709350" y="2072775"/>
              <a:ext cx="24750" cy="28700"/>
            </a:xfrm>
            <a:custGeom>
              <a:avLst/>
              <a:gdLst/>
              <a:ahLst/>
              <a:cxnLst/>
              <a:rect l="l" t="t" r="r" b="b"/>
              <a:pathLst>
                <a:path w="990" h="1148" extrusionOk="0">
                  <a:moveTo>
                    <a:pt x="1" y="0"/>
                  </a:moveTo>
                  <a:lnTo>
                    <a:pt x="578" y="570"/>
                  </a:lnTo>
                  <a:lnTo>
                    <a:pt x="1" y="1147"/>
                  </a:lnTo>
                  <a:lnTo>
                    <a:pt x="412" y="1147"/>
                  </a:lnTo>
                  <a:lnTo>
                    <a:pt x="989" y="570"/>
                  </a:lnTo>
                  <a:lnTo>
                    <a:pt x="412" y="0"/>
                  </a:lnTo>
                  <a:close/>
                </a:path>
              </a:pathLst>
            </a:custGeom>
            <a:grpFill/>
            <a:ln w="9525" cap="flat" cmpd="sng">
              <a:solidFill>
                <a:srgbClr val="5870A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sp>
        <p:nvSpPr>
          <p:cNvPr id="91" name="Google Shape;401;p47"/>
          <p:cNvSpPr txBox="1">
            <a:spLocks/>
          </p:cNvSpPr>
          <p:nvPr/>
        </p:nvSpPr>
        <p:spPr>
          <a:xfrm>
            <a:off x="5235757" y="4247326"/>
            <a:ext cx="3623308" cy="360102"/>
          </a:xfrm>
          <a:prstGeom prst="rect">
            <a:avLst/>
          </a:prstGeom>
          <a:solidFill>
            <a:schemeClr val="accent6">
              <a:lumMod val="20000"/>
              <a:lumOff val="8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200"/>
              <a:buFont typeface="Open Sans"/>
              <a:buAutoNum type="arabicPeriod"/>
              <a:defRPr sz="1600" b="0" i="0" u="none" strike="noStrike" cap="none">
                <a:solidFill>
                  <a:schemeClr val="dk1"/>
                </a:solidFill>
                <a:latin typeface="Josefin Sans"/>
                <a:ea typeface="Josefin Sans"/>
                <a:cs typeface="Josefin Sans"/>
                <a:sym typeface="Josefin Sans"/>
              </a:defRPr>
            </a:lvl1pPr>
            <a:lvl2pPr marL="914400" marR="0" lvl="1" indent="-3175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Josefin Sans"/>
                <a:ea typeface="Josefin Sans"/>
                <a:cs typeface="Josefin Sans"/>
                <a:sym typeface="Josefin Sans"/>
              </a:defRPr>
            </a:lvl2pPr>
            <a:lvl3pPr marL="1371600" marR="0" lvl="2" indent="-3175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Josefin Sans Light"/>
                <a:ea typeface="Josefin Sans Light"/>
                <a:cs typeface="Josefin Sans Light"/>
                <a:sym typeface="Josefin Sans Light"/>
              </a:defRPr>
            </a:lvl3pPr>
            <a:lvl4pPr marL="1828800" marR="0" lvl="3" indent="-3175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Josefin Sans ExtraLight"/>
                <a:ea typeface="Josefin Sans ExtraLight"/>
                <a:cs typeface="Josefin Sans ExtraLight"/>
                <a:sym typeface="Josefin Sans ExtraLight"/>
              </a:defRPr>
            </a:lvl4pPr>
            <a:lvl5pPr marL="2286000" marR="0" lvl="4" indent="-311150" algn="l" rtl="0">
              <a:lnSpc>
                <a:spcPct val="100000"/>
              </a:lnSpc>
              <a:spcBef>
                <a:spcPts val="0"/>
              </a:spcBef>
              <a:spcAft>
                <a:spcPts val="0"/>
              </a:spcAft>
              <a:buClr>
                <a:srgbClr val="434343"/>
              </a:buClr>
              <a:buSzPts val="1200"/>
              <a:buFont typeface="Roboto Condensed Light"/>
              <a:buAutoNum type="alphaLcPeriod"/>
              <a:defRPr sz="1300" b="0" i="0" u="none" strike="noStrike" cap="none">
                <a:solidFill>
                  <a:schemeClr val="dk1"/>
                </a:solidFill>
                <a:latin typeface="Josefin Sans ExtraLight"/>
                <a:ea typeface="Josefin Sans ExtraLight"/>
                <a:cs typeface="Josefin Sans ExtraLight"/>
                <a:sym typeface="Josefin Sans ExtraLight"/>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Josefin Sans ExtraLight"/>
                <a:ea typeface="Josefin Sans ExtraLight"/>
                <a:cs typeface="Josefin Sans ExtraLight"/>
                <a:sym typeface="Josefin Sans ExtraLight"/>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Josefin Sans ExtraLight"/>
                <a:ea typeface="Josefin Sans ExtraLight"/>
                <a:cs typeface="Josefin Sans ExtraLight"/>
                <a:sym typeface="Josefin Sans ExtraLight"/>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Josefin Sans ExtraLight"/>
                <a:ea typeface="Josefin Sans ExtraLight"/>
                <a:cs typeface="Josefin Sans ExtraLight"/>
                <a:sym typeface="Josefin Sans ExtraLight"/>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Josefin Sans ExtraLight"/>
                <a:ea typeface="Josefin Sans ExtraLight"/>
                <a:cs typeface="Josefin Sans ExtraLight"/>
                <a:sym typeface="Josefin Sans ExtraLight"/>
              </a:defRPr>
            </a:lvl9pPr>
          </a:lstStyle>
          <a:p>
            <a:pPr marL="0" indent="0">
              <a:buNone/>
            </a:pPr>
            <a:r>
              <a:rPr lang="en-US" sz="1000" err="1">
                <a:solidFill>
                  <a:srgbClr val="374F7F"/>
                </a:solidFill>
                <a:latin typeface="+mn-lt"/>
              </a:rPr>
              <a:t>Lịch</a:t>
            </a:r>
            <a:r>
              <a:rPr lang="en-US" sz="1000">
                <a:solidFill>
                  <a:srgbClr val="374F7F"/>
                </a:solidFill>
                <a:latin typeface="+mn-lt"/>
              </a:rPr>
              <a:t> </a:t>
            </a:r>
            <a:r>
              <a:rPr lang="en-US" sz="1000" err="1">
                <a:solidFill>
                  <a:srgbClr val="374F7F"/>
                </a:solidFill>
                <a:latin typeface="+mn-lt"/>
              </a:rPr>
              <a:t>sử</a:t>
            </a:r>
            <a:r>
              <a:rPr lang="en-US" sz="1000">
                <a:solidFill>
                  <a:srgbClr val="374F7F"/>
                </a:solidFill>
                <a:latin typeface="+mn-lt"/>
              </a:rPr>
              <a:t> CSKH: CR, </a:t>
            </a:r>
            <a:r>
              <a:rPr lang="en-US" sz="1000" err="1">
                <a:solidFill>
                  <a:srgbClr val="374F7F"/>
                </a:solidFill>
                <a:latin typeface="+mn-lt"/>
              </a:rPr>
              <a:t>Tạo</a:t>
            </a:r>
            <a:r>
              <a:rPr lang="en-US" sz="1000">
                <a:solidFill>
                  <a:srgbClr val="374F7F"/>
                </a:solidFill>
                <a:latin typeface="+mn-lt"/>
              </a:rPr>
              <a:t> CSKH</a:t>
            </a:r>
            <a:endParaRPr lang="vi-VN" sz="1000">
              <a:solidFill>
                <a:srgbClr val="374F7F"/>
              </a:solidFill>
              <a:latin typeface="+mn-lt"/>
            </a:endParaRPr>
          </a:p>
        </p:txBody>
      </p:sp>
      <p:sp>
        <p:nvSpPr>
          <p:cNvPr id="92" name="TextBox 91"/>
          <p:cNvSpPr txBox="1"/>
          <p:nvPr/>
        </p:nvSpPr>
        <p:spPr>
          <a:xfrm>
            <a:off x="634715" y="1272488"/>
            <a:ext cx="2983128" cy="307777"/>
          </a:xfrm>
          <a:prstGeom prst="rect">
            <a:avLst/>
          </a:prstGeom>
          <a:noFill/>
        </p:spPr>
        <p:txBody>
          <a:bodyPr wrap="square" rtlCol="0">
            <a:spAutoFit/>
          </a:bodyPr>
          <a:lstStyle/>
          <a:p>
            <a:r>
              <a:rPr lang="en-GB" b="1" dirty="0" err="1">
                <a:solidFill>
                  <a:schemeClr val="accent5">
                    <a:lumMod val="75000"/>
                  </a:schemeClr>
                </a:solidFill>
              </a:rPr>
              <a:t>Nội</a:t>
            </a:r>
            <a:r>
              <a:rPr lang="en-GB" b="1" dirty="0">
                <a:solidFill>
                  <a:schemeClr val="accent5">
                    <a:lumMod val="75000"/>
                  </a:schemeClr>
                </a:solidFill>
              </a:rPr>
              <a:t> dung </a:t>
            </a:r>
            <a:r>
              <a:rPr lang="en-GB" b="1" dirty="0" err="1">
                <a:solidFill>
                  <a:schemeClr val="accent5">
                    <a:lumMod val="75000"/>
                  </a:schemeClr>
                </a:solidFill>
              </a:rPr>
              <a:t>cần</a:t>
            </a:r>
            <a:r>
              <a:rPr lang="en-GB" b="1" dirty="0">
                <a:solidFill>
                  <a:schemeClr val="accent5">
                    <a:lumMod val="75000"/>
                  </a:schemeClr>
                </a:solidFill>
              </a:rPr>
              <a:t> </a:t>
            </a:r>
            <a:r>
              <a:rPr lang="en-GB" b="1" dirty="0" err="1">
                <a:solidFill>
                  <a:schemeClr val="accent5">
                    <a:lumMod val="75000"/>
                  </a:schemeClr>
                </a:solidFill>
              </a:rPr>
              <a:t>kiểm</a:t>
            </a:r>
            <a:r>
              <a:rPr lang="en-GB" b="1" dirty="0">
                <a:solidFill>
                  <a:schemeClr val="accent5">
                    <a:lumMod val="75000"/>
                  </a:schemeClr>
                </a:solidFill>
              </a:rPr>
              <a:t> </a:t>
            </a:r>
            <a:r>
              <a:rPr lang="en-GB" b="1" dirty="0" err="1">
                <a:solidFill>
                  <a:schemeClr val="accent5">
                    <a:lumMod val="75000"/>
                  </a:schemeClr>
                </a:solidFill>
              </a:rPr>
              <a:t>tra</a:t>
            </a:r>
            <a:endParaRPr lang="en-US" b="1" dirty="0">
              <a:solidFill>
                <a:schemeClr val="accent5">
                  <a:lumMod val="75000"/>
                </a:schemeClr>
              </a:solidFill>
            </a:endParaRPr>
          </a:p>
        </p:txBody>
      </p:sp>
      <p:sp>
        <p:nvSpPr>
          <p:cNvPr id="93" name="TextBox 92"/>
          <p:cNvSpPr txBox="1"/>
          <p:nvPr/>
        </p:nvSpPr>
        <p:spPr>
          <a:xfrm>
            <a:off x="5911914" y="1221917"/>
            <a:ext cx="2085774" cy="307777"/>
          </a:xfrm>
          <a:prstGeom prst="rect">
            <a:avLst/>
          </a:prstGeom>
          <a:noFill/>
        </p:spPr>
        <p:txBody>
          <a:bodyPr wrap="square" rtlCol="0">
            <a:spAutoFit/>
          </a:bodyPr>
          <a:lstStyle/>
          <a:p>
            <a:r>
              <a:rPr lang="en-GB" b="1">
                <a:solidFill>
                  <a:schemeClr val="accent5">
                    <a:lumMod val="75000"/>
                  </a:schemeClr>
                </a:solidFill>
              </a:rPr>
              <a:t>Tool tra cứu</a:t>
            </a:r>
            <a:endParaRPr lang="en-US" b="1">
              <a:solidFill>
                <a:schemeClr val="accent5">
                  <a:lumMod val="75000"/>
                </a:schemeClr>
              </a:solidFill>
            </a:endParaRPr>
          </a:p>
        </p:txBody>
      </p:sp>
      <p:sp>
        <p:nvSpPr>
          <p:cNvPr id="130" name="TextBox 129"/>
          <p:cNvSpPr txBox="1"/>
          <p:nvPr/>
        </p:nvSpPr>
        <p:spPr>
          <a:xfrm>
            <a:off x="498299" y="848356"/>
            <a:ext cx="3861791" cy="307777"/>
          </a:xfrm>
          <a:prstGeom prst="rect">
            <a:avLst/>
          </a:prstGeom>
          <a:noFill/>
        </p:spPr>
        <p:txBody>
          <a:bodyPr wrap="square" rtlCol="0">
            <a:spAutoFit/>
          </a:bodyPr>
          <a:lstStyle/>
          <a:p>
            <a:r>
              <a:rPr lang="en-GB" b="1" dirty="0" err="1">
                <a:solidFill>
                  <a:srgbClr val="00518E"/>
                </a:solidFill>
              </a:rPr>
              <a:t>Chuẩn</a:t>
            </a:r>
            <a:r>
              <a:rPr lang="en-GB" b="1" dirty="0">
                <a:solidFill>
                  <a:srgbClr val="00518E"/>
                </a:solidFill>
              </a:rPr>
              <a:t> </a:t>
            </a:r>
            <a:r>
              <a:rPr lang="en-GB" b="1" dirty="0" err="1">
                <a:solidFill>
                  <a:srgbClr val="00518E"/>
                </a:solidFill>
              </a:rPr>
              <a:t>bị</a:t>
            </a:r>
            <a:r>
              <a:rPr lang="en-GB" b="1" dirty="0">
                <a:solidFill>
                  <a:srgbClr val="00518E"/>
                </a:solidFill>
              </a:rPr>
              <a:t> </a:t>
            </a:r>
            <a:r>
              <a:rPr lang="en-GB" b="1" dirty="0" err="1">
                <a:solidFill>
                  <a:srgbClr val="00518E"/>
                </a:solidFill>
              </a:rPr>
              <a:t>thông</a:t>
            </a:r>
            <a:r>
              <a:rPr lang="en-GB" b="1" dirty="0">
                <a:solidFill>
                  <a:srgbClr val="00518E"/>
                </a:solidFill>
              </a:rPr>
              <a:t> tin </a:t>
            </a:r>
            <a:r>
              <a:rPr lang="en-GB" b="1" dirty="0" err="1">
                <a:solidFill>
                  <a:srgbClr val="00518E"/>
                </a:solidFill>
              </a:rPr>
              <a:t>trước</a:t>
            </a:r>
            <a:r>
              <a:rPr lang="en-GB" b="1" dirty="0">
                <a:solidFill>
                  <a:srgbClr val="00518E"/>
                </a:solidFill>
              </a:rPr>
              <a:t> </a:t>
            </a:r>
            <a:r>
              <a:rPr lang="en-GB" b="1" dirty="0" err="1">
                <a:solidFill>
                  <a:srgbClr val="00518E"/>
                </a:solidFill>
              </a:rPr>
              <a:t>khi</a:t>
            </a:r>
            <a:r>
              <a:rPr lang="en-GB" b="1" dirty="0">
                <a:solidFill>
                  <a:srgbClr val="00518E"/>
                </a:solidFill>
              </a:rPr>
              <a:t> </a:t>
            </a:r>
            <a:r>
              <a:rPr lang="en-GB" b="1" dirty="0" err="1">
                <a:solidFill>
                  <a:srgbClr val="00518E"/>
                </a:solidFill>
              </a:rPr>
              <a:t>chăm</a:t>
            </a:r>
            <a:r>
              <a:rPr lang="en-GB" b="1" dirty="0">
                <a:solidFill>
                  <a:srgbClr val="00518E"/>
                </a:solidFill>
              </a:rPr>
              <a:t> </a:t>
            </a:r>
            <a:r>
              <a:rPr lang="en-GB" b="1" dirty="0" err="1">
                <a:solidFill>
                  <a:srgbClr val="00518E"/>
                </a:solidFill>
              </a:rPr>
              <a:t>sóc</a:t>
            </a:r>
            <a:r>
              <a:rPr lang="en-GB" b="1" dirty="0">
                <a:solidFill>
                  <a:srgbClr val="00518E"/>
                </a:solidFill>
              </a:rPr>
              <a:t>:</a:t>
            </a:r>
            <a:endParaRPr lang="en-US" b="1" dirty="0">
              <a:solidFill>
                <a:srgbClr val="00518E"/>
              </a:solidFill>
            </a:endParaRPr>
          </a:p>
        </p:txBody>
      </p:sp>
      <p:sp>
        <p:nvSpPr>
          <p:cNvPr id="43" name="Google Shape;401;p47"/>
          <p:cNvSpPr txBox="1">
            <a:spLocks noGrp="1"/>
          </p:cNvSpPr>
          <p:nvPr>
            <p:ph type="subTitle" idx="1"/>
          </p:nvPr>
        </p:nvSpPr>
        <p:spPr>
          <a:xfrm>
            <a:off x="556701" y="1706435"/>
            <a:ext cx="3784427" cy="496014"/>
          </a:xfrm>
          <a:prstGeom prst="rect">
            <a:avLst/>
          </a:prstGeom>
        </p:spPr>
        <p:txBody>
          <a:bodyPr spcFirstLastPara="1" wrap="square" lIns="91425" tIns="91425" rIns="91425" bIns="91425" anchor="t" anchorCtr="0">
            <a:noAutofit/>
          </a:bodyPr>
          <a:lstStyle/>
          <a:p>
            <a:pPr marL="0" lvl="0" indent="0"/>
            <a:r>
              <a:rPr lang="en-US" sz="1000" b="1" err="1">
                <a:solidFill>
                  <a:srgbClr val="374F7F"/>
                </a:solidFill>
                <a:latin typeface="+mn-lt"/>
              </a:rPr>
              <a:t>Kiểm</a:t>
            </a:r>
            <a:r>
              <a:rPr lang="en-US" sz="1000" b="1">
                <a:solidFill>
                  <a:srgbClr val="374F7F"/>
                </a:solidFill>
                <a:latin typeface="+mn-lt"/>
              </a:rPr>
              <a:t> </a:t>
            </a:r>
            <a:r>
              <a:rPr lang="en-US" sz="1000" b="1" err="1">
                <a:solidFill>
                  <a:srgbClr val="374F7F"/>
                </a:solidFill>
                <a:latin typeface="+mn-lt"/>
              </a:rPr>
              <a:t>tra</a:t>
            </a:r>
            <a:r>
              <a:rPr lang="en-US" sz="1000" b="1">
                <a:solidFill>
                  <a:srgbClr val="374F7F"/>
                </a:solidFill>
                <a:latin typeface="+mn-lt"/>
              </a:rPr>
              <a:t> thông tin khách hàng: </a:t>
            </a:r>
            <a:r>
              <a:rPr lang="vi-VN" sz="1000">
                <a:solidFill>
                  <a:srgbClr val="374F7F"/>
                </a:solidFill>
                <a:latin typeface="+mn-lt"/>
              </a:rPr>
              <a:t>Tên KH, tên gói cước, địa chỉ lắp đặt, số điện thoại</a:t>
            </a:r>
            <a:r>
              <a:rPr lang="en-US" sz="1000">
                <a:solidFill>
                  <a:srgbClr val="374F7F"/>
                </a:solidFill>
                <a:latin typeface="+mn-lt"/>
              </a:rPr>
              <a:t>.</a:t>
            </a:r>
            <a:endParaRPr sz="1000">
              <a:solidFill>
                <a:srgbClr val="374F7F"/>
              </a:solidFill>
              <a:latin typeface="+mn-lt"/>
            </a:endParaRPr>
          </a:p>
        </p:txBody>
      </p:sp>
      <p:sp>
        <p:nvSpPr>
          <p:cNvPr id="5" name="TextBox 4">
            <a:extLst>
              <a:ext uri="{FF2B5EF4-FFF2-40B4-BE49-F238E27FC236}">
                <a16:creationId xmlns:a16="http://schemas.microsoft.com/office/drawing/2014/main" id="{5356B53C-5672-678A-5E83-6DF30789869A}"/>
              </a:ext>
            </a:extLst>
          </p:cNvPr>
          <p:cNvSpPr txBox="1"/>
          <p:nvPr/>
        </p:nvSpPr>
        <p:spPr>
          <a:xfrm>
            <a:off x="556701" y="2412373"/>
            <a:ext cx="3705051" cy="400110"/>
          </a:xfrm>
          <a:prstGeom prst="rect">
            <a:avLst/>
          </a:prstGeom>
          <a:noFill/>
        </p:spPr>
        <p:txBody>
          <a:bodyPr wrap="square">
            <a:spAutoFit/>
          </a:bodyPr>
          <a:lstStyle/>
          <a:p>
            <a:pPr marL="0" lvl="0" indent="0">
              <a:buNone/>
            </a:pPr>
            <a:r>
              <a:rPr lang="vi-VN" sz="1000">
                <a:solidFill>
                  <a:srgbClr val="374F7F"/>
                </a:solidFill>
              </a:rPr>
              <a:t>Kiểm tra </a:t>
            </a:r>
            <a:r>
              <a:rPr lang="vi-VN" sz="1000" b="1">
                <a:solidFill>
                  <a:srgbClr val="374F7F"/>
                </a:solidFill>
              </a:rPr>
              <a:t>cước khách hàng </a:t>
            </a:r>
            <a:r>
              <a:rPr lang="vi-VN" sz="1000">
                <a:solidFill>
                  <a:srgbClr val="374F7F"/>
                </a:solidFill>
              </a:rPr>
              <a:t>đang thanh toá</a:t>
            </a:r>
            <a:r>
              <a:rPr lang="en-US" sz="1000">
                <a:solidFill>
                  <a:srgbClr val="374F7F"/>
                </a:solidFill>
              </a:rPr>
              <a:t>n;</a:t>
            </a:r>
            <a:r>
              <a:rPr lang="vi-VN" sz="1000">
                <a:solidFill>
                  <a:srgbClr val="374F7F"/>
                </a:solidFill>
              </a:rPr>
              <a:t> </a:t>
            </a:r>
            <a:r>
              <a:rPr lang="vi-VN" sz="1000" b="1">
                <a:solidFill>
                  <a:srgbClr val="374F7F"/>
                </a:solidFill>
              </a:rPr>
              <a:t>hình thức thanh toán </a:t>
            </a:r>
            <a:r>
              <a:rPr lang="vi-VN" sz="1000">
                <a:solidFill>
                  <a:srgbClr val="374F7F"/>
                </a:solidFill>
              </a:rPr>
              <a:t>tương ứng</a:t>
            </a:r>
            <a:r>
              <a:rPr lang="en-US" sz="1000">
                <a:solidFill>
                  <a:srgbClr val="374F7F"/>
                </a:solidFill>
              </a:rPr>
              <a:t>;</a:t>
            </a:r>
            <a:r>
              <a:rPr lang="vi-VN" sz="1000">
                <a:solidFill>
                  <a:srgbClr val="374F7F"/>
                </a:solidFill>
              </a:rPr>
              <a:t> kiểm tra </a:t>
            </a:r>
            <a:r>
              <a:rPr lang="vi-VN" sz="1000" b="1">
                <a:solidFill>
                  <a:srgbClr val="374F7F"/>
                </a:solidFill>
              </a:rPr>
              <a:t>ph</a:t>
            </a:r>
            <a:r>
              <a:rPr lang="en-US" sz="1000" b="1">
                <a:solidFill>
                  <a:srgbClr val="374F7F"/>
                </a:solidFill>
              </a:rPr>
              <a:t>iếu</a:t>
            </a:r>
            <a:r>
              <a:rPr lang="vi-VN" sz="1000" b="1">
                <a:solidFill>
                  <a:srgbClr val="374F7F"/>
                </a:solidFill>
              </a:rPr>
              <a:t> thi công</a:t>
            </a:r>
            <a:r>
              <a:rPr lang="en-US" sz="1000">
                <a:solidFill>
                  <a:srgbClr val="374F7F"/>
                </a:solidFill>
              </a:rPr>
              <a:t>.</a:t>
            </a:r>
            <a:endParaRPr lang="vi-VN" sz="1000">
              <a:solidFill>
                <a:srgbClr val="374F7F"/>
              </a:solidFill>
              <a:latin typeface="+mn-lt"/>
            </a:endParaRPr>
          </a:p>
        </p:txBody>
      </p:sp>
      <p:grpSp>
        <p:nvGrpSpPr>
          <p:cNvPr id="6" name="Google Shape;840;p62">
            <a:extLst>
              <a:ext uri="{FF2B5EF4-FFF2-40B4-BE49-F238E27FC236}">
                <a16:creationId xmlns:a16="http://schemas.microsoft.com/office/drawing/2014/main" id="{1038B7F1-B12D-600C-380A-548627EB4CA6}"/>
              </a:ext>
            </a:extLst>
          </p:cNvPr>
          <p:cNvGrpSpPr/>
          <p:nvPr/>
        </p:nvGrpSpPr>
        <p:grpSpPr>
          <a:xfrm>
            <a:off x="4728881" y="3715107"/>
            <a:ext cx="333990" cy="175884"/>
            <a:chOff x="4659775" y="2072775"/>
            <a:chExt cx="74325" cy="28700"/>
          </a:xfrm>
          <a:solidFill>
            <a:srgbClr val="374F7F"/>
          </a:solidFill>
        </p:grpSpPr>
        <p:sp>
          <p:nvSpPr>
            <p:cNvPr id="7" name="Google Shape;841;p62">
              <a:extLst>
                <a:ext uri="{FF2B5EF4-FFF2-40B4-BE49-F238E27FC236}">
                  <a16:creationId xmlns:a16="http://schemas.microsoft.com/office/drawing/2014/main" id="{EC135177-6C5F-9D81-A3E0-8BC4CBECBEF0}"/>
                </a:ext>
              </a:extLst>
            </p:cNvPr>
            <p:cNvSpPr/>
            <p:nvPr/>
          </p:nvSpPr>
          <p:spPr>
            <a:xfrm>
              <a:off x="4659775" y="2072775"/>
              <a:ext cx="38075" cy="28700"/>
            </a:xfrm>
            <a:custGeom>
              <a:avLst/>
              <a:gdLst/>
              <a:ahLst/>
              <a:cxnLst/>
              <a:rect l="l" t="t" r="r" b="b"/>
              <a:pathLst>
                <a:path w="1523" h="1148" extrusionOk="0">
                  <a:moveTo>
                    <a:pt x="1" y="0"/>
                  </a:moveTo>
                  <a:lnTo>
                    <a:pt x="578" y="570"/>
                  </a:lnTo>
                  <a:lnTo>
                    <a:pt x="1" y="1147"/>
                  </a:lnTo>
                  <a:lnTo>
                    <a:pt x="945" y="1147"/>
                  </a:lnTo>
                  <a:lnTo>
                    <a:pt x="1522" y="570"/>
                  </a:lnTo>
                  <a:lnTo>
                    <a:pt x="945" y="0"/>
                  </a:lnTo>
                  <a:close/>
                </a:path>
              </a:pathLst>
            </a:custGeom>
            <a:grpFill/>
            <a:ln w="9525" cap="flat" cmpd="sng">
              <a:solidFill>
                <a:srgbClr val="5870A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8" name="Google Shape;842;p62">
              <a:extLst>
                <a:ext uri="{FF2B5EF4-FFF2-40B4-BE49-F238E27FC236}">
                  <a16:creationId xmlns:a16="http://schemas.microsoft.com/office/drawing/2014/main" id="{B0AC1D1D-4808-0411-6D1E-A0A2B44F0B6D}"/>
                </a:ext>
              </a:extLst>
            </p:cNvPr>
            <p:cNvSpPr/>
            <p:nvPr/>
          </p:nvSpPr>
          <p:spPr>
            <a:xfrm>
              <a:off x="4691875" y="2072775"/>
              <a:ext cx="24550" cy="28700"/>
            </a:xfrm>
            <a:custGeom>
              <a:avLst/>
              <a:gdLst/>
              <a:ahLst/>
              <a:cxnLst/>
              <a:rect l="l" t="t" r="r" b="b"/>
              <a:pathLst>
                <a:path w="982" h="1148" extrusionOk="0">
                  <a:moveTo>
                    <a:pt x="0" y="0"/>
                  </a:moveTo>
                  <a:lnTo>
                    <a:pt x="570" y="570"/>
                  </a:lnTo>
                  <a:lnTo>
                    <a:pt x="0" y="1147"/>
                  </a:lnTo>
                  <a:lnTo>
                    <a:pt x="411" y="1147"/>
                  </a:lnTo>
                  <a:lnTo>
                    <a:pt x="981" y="570"/>
                  </a:lnTo>
                  <a:lnTo>
                    <a:pt x="411" y="0"/>
                  </a:lnTo>
                  <a:close/>
                </a:path>
              </a:pathLst>
            </a:custGeom>
            <a:grpFill/>
            <a:ln w="9525" cap="flat" cmpd="sng">
              <a:solidFill>
                <a:srgbClr val="5870A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9" name="Google Shape;843;p62">
              <a:extLst>
                <a:ext uri="{FF2B5EF4-FFF2-40B4-BE49-F238E27FC236}">
                  <a16:creationId xmlns:a16="http://schemas.microsoft.com/office/drawing/2014/main" id="{6FE24FDA-8FDF-96FF-903F-B68D184E238E}"/>
                </a:ext>
              </a:extLst>
            </p:cNvPr>
            <p:cNvSpPr/>
            <p:nvPr/>
          </p:nvSpPr>
          <p:spPr>
            <a:xfrm>
              <a:off x="4709350" y="2072775"/>
              <a:ext cx="24750" cy="28700"/>
            </a:xfrm>
            <a:custGeom>
              <a:avLst/>
              <a:gdLst/>
              <a:ahLst/>
              <a:cxnLst/>
              <a:rect l="l" t="t" r="r" b="b"/>
              <a:pathLst>
                <a:path w="990" h="1148" extrusionOk="0">
                  <a:moveTo>
                    <a:pt x="1" y="0"/>
                  </a:moveTo>
                  <a:lnTo>
                    <a:pt x="578" y="570"/>
                  </a:lnTo>
                  <a:lnTo>
                    <a:pt x="1" y="1147"/>
                  </a:lnTo>
                  <a:lnTo>
                    <a:pt x="412" y="1147"/>
                  </a:lnTo>
                  <a:lnTo>
                    <a:pt x="989" y="570"/>
                  </a:lnTo>
                  <a:lnTo>
                    <a:pt x="412" y="0"/>
                  </a:lnTo>
                  <a:close/>
                </a:path>
              </a:pathLst>
            </a:custGeom>
            <a:grpFill/>
            <a:ln w="9525" cap="flat" cmpd="sng">
              <a:solidFill>
                <a:srgbClr val="5870A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sp>
        <p:nvSpPr>
          <p:cNvPr id="20" name="TextBox 19">
            <a:extLst>
              <a:ext uri="{FF2B5EF4-FFF2-40B4-BE49-F238E27FC236}">
                <a16:creationId xmlns:a16="http://schemas.microsoft.com/office/drawing/2014/main" id="{CB5773FD-3B9B-C453-2A8E-5950171F8F2E}"/>
              </a:ext>
            </a:extLst>
          </p:cNvPr>
          <p:cNvSpPr txBox="1"/>
          <p:nvPr/>
        </p:nvSpPr>
        <p:spPr>
          <a:xfrm>
            <a:off x="5194928" y="2277933"/>
            <a:ext cx="3664137" cy="553998"/>
          </a:xfrm>
          <a:prstGeom prst="rect">
            <a:avLst/>
          </a:prstGeom>
          <a:solidFill>
            <a:schemeClr val="accent6">
              <a:lumMod val="20000"/>
              <a:lumOff val="80000"/>
            </a:schemeClr>
          </a:solidFill>
        </p:spPr>
        <p:txBody>
          <a:bodyPr wrap="square">
            <a:spAutoFit/>
          </a:bodyPr>
          <a:lstStyle/>
          <a:p>
            <a:pPr marL="0" indent="0">
              <a:buNone/>
            </a:pPr>
            <a:r>
              <a:rPr lang="vi-VN" sz="1000">
                <a:solidFill>
                  <a:srgbClr val="374F7F"/>
                </a:solidFill>
                <a:latin typeface="+mn-lt"/>
              </a:rPr>
              <a:t>Quản lý hợp đồng/ Quản lý kế toán/ liệt kê cước</a:t>
            </a:r>
            <a:r>
              <a:rPr lang="en-US" sz="1000">
                <a:solidFill>
                  <a:srgbClr val="374F7F"/>
                </a:solidFill>
                <a:latin typeface="+mn-lt"/>
              </a:rPr>
              <a:t>.</a:t>
            </a:r>
            <a:br>
              <a:rPr lang="en-US" sz="1000">
                <a:solidFill>
                  <a:srgbClr val="374F7F"/>
                </a:solidFill>
                <a:latin typeface="+mn-lt"/>
              </a:rPr>
            </a:br>
            <a:r>
              <a:rPr lang="en-US" sz="1000">
                <a:solidFill>
                  <a:srgbClr val="374F7F"/>
                </a:solidFill>
                <a:latin typeface="+mn-lt"/>
              </a:rPr>
              <a:t>Quản lý hợp đồng/Cập nhật hợp đồng (new)/Thanh toán.</a:t>
            </a:r>
          </a:p>
          <a:p>
            <a:pPr marL="0" indent="0">
              <a:buNone/>
            </a:pPr>
            <a:r>
              <a:rPr lang="en-US" sz="1000">
                <a:solidFill>
                  <a:srgbClr val="374F7F"/>
                </a:solidFill>
                <a:latin typeface="+mn-lt"/>
              </a:rPr>
              <a:t>Quản lý hợp đồng/Tình trạng/Lịch sử phiếu thi công.</a:t>
            </a:r>
            <a:endParaRPr lang="vi-VN" sz="1000">
              <a:solidFill>
                <a:srgbClr val="374F7F"/>
              </a:solidFill>
              <a:latin typeface="+mn-lt"/>
            </a:endParaRPr>
          </a:p>
        </p:txBody>
      </p:sp>
      <p:sp>
        <p:nvSpPr>
          <p:cNvPr id="2" name="TextBox 1">
            <a:extLst>
              <a:ext uri="{FF2B5EF4-FFF2-40B4-BE49-F238E27FC236}">
                <a16:creationId xmlns:a16="http://schemas.microsoft.com/office/drawing/2014/main" id="{E3A65B0A-21A0-483F-8F15-B1605C7129DC}"/>
              </a:ext>
            </a:extLst>
          </p:cNvPr>
          <p:cNvSpPr txBox="1"/>
          <p:nvPr/>
        </p:nvSpPr>
        <p:spPr>
          <a:xfrm>
            <a:off x="556702" y="3001779"/>
            <a:ext cx="3358354" cy="400110"/>
          </a:xfrm>
          <a:prstGeom prst="rect">
            <a:avLst/>
          </a:prstGeom>
          <a:noFill/>
        </p:spPr>
        <p:txBody>
          <a:bodyPr wrap="square" rtlCol="0">
            <a:spAutoFit/>
          </a:bodyPr>
          <a:lstStyle/>
          <a:p>
            <a:r>
              <a:rPr lang="vi-VN" sz="1000">
                <a:solidFill>
                  <a:srgbClr val="374F7F"/>
                </a:solidFill>
                <a:latin typeface="+mn-lt"/>
              </a:rPr>
              <a:t>Kiểm tra </a:t>
            </a:r>
            <a:r>
              <a:rPr lang="vi-VN" sz="1000" b="1">
                <a:solidFill>
                  <a:srgbClr val="374F7F"/>
                </a:solidFill>
                <a:latin typeface="+mn-lt"/>
              </a:rPr>
              <a:t>tình trạng hoạt động</a:t>
            </a:r>
            <a:r>
              <a:rPr lang="vi-VN" sz="1000">
                <a:solidFill>
                  <a:srgbClr val="374F7F"/>
                </a:solidFill>
                <a:latin typeface="+mn-lt"/>
              </a:rPr>
              <a:t> của đường truyền </a:t>
            </a:r>
            <a:r>
              <a:rPr lang="vi-VN" sz="1000" b="1">
                <a:solidFill>
                  <a:srgbClr val="374F7F"/>
                </a:solidFill>
                <a:latin typeface="+mn-lt"/>
              </a:rPr>
              <a:t>Internet</a:t>
            </a:r>
            <a:r>
              <a:rPr lang="en-US" sz="1000" b="1">
                <a:solidFill>
                  <a:srgbClr val="374F7F"/>
                </a:solidFill>
                <a:latin typeface="+mn-lt"/>
              </a:rPr>
              <a:t>.</a:t>
            </a:r>
          </a:p>
        </p:txBody>
      </p:sp>
      <p:sp>
        <p:nvSpPr>
          <p:cNvPr id="3" name="TextBox 2">
            <a:extLst>
              <a:ext uri="{FF2B5EF4-FFF2-40B4-BE49-F238E27FC236}">
                <a16:creationId xmlns:a16="http://schemas.microsoft.com/office/drawing/2014/main" id="{40E00011-35B9-44D9-9C5F-47BE1909993B}"/>
              </a:ext>
            </a:extLst>
          </p:cNvPr>
          <p:cNvSpPr txBox="1"/>
          <p:nvPr/>
        </p:nvSpPr>
        <p:spPr>
          <a:xfrm>
            <a:off x="556701" y="3692248"/>
            <a:ext cx="3804231" cy="461665"/>
          </a:xfrm>
          <a:prstGeom prst="rect">
            <a:avLst/>
          </a:prstGeom>
          <a:noFill/>
        </p:spPr>
        <p:txBody>
          <a:bodyPr wrap="square" rtlCol="0">
            <a:spAutoFit/>
          </a:bodyPr>
          <a:lstStyle/>
          <a:p>
            <a:r>
              <a:rPr lang="vi-VN" sz="1000">
                <a:solidFill>
                  <a:srgbClr val="374F7F"/>
                </a:solidFill>
                <a:latin typeface="+mn-lt"/>
              </a:rPr>
              <a:t>Kiểm tra </a:t>
            </a:r>
            <a:r>
              <a:rPr lang="vi-VN" sz="1000" b="1">
                <a:solidFill>
                  <a:srgbClr val="00518E"/>
                </a:solidFill>
                <a:latin typeface="+mn-lt"/>
              </a:rPr>
              <a:t>tình trạng hoạt động </a:t>
            </a:r>
            <a:r>
              <a:rPr lang="vi-VN" sz="1000">
                <a:solidFill>
                  <a:srgbClr val="374F7F"/>
                </a:solidFill>
                <a:latin typeface="+mn-lt"/>
              </a:rPr>
              <a:t>của đường truyền </a:t>
            </a:r>
            <a:r>
              <a:rPr lang="en-US" sz="1000" b="1">
                <a:solidFill>
                  <a:srgbClr val="374F7F"/>
                </a:solidFill>
                <a:latin typeface="+mn-lt"/>
              </a:rPr>
              <a:t>Truyền hình</a:t>
            </a:r>
            <a:r>
              <a:rPr lang="en-US" sz="1000">
                <a:solidFill>
                  <a:srgbClr val="00518E"/>
                </a:solidFill>
                <a:latin typeface="+mn-lt"/>
              </a:rPr>
              <a:t>.</a:t>
            </a:r>
          </a:p>
          <a:p>
            <a:endParaRPr lang="en-US">
              <a:latin typeface="+mn-lt"/>
            </a:endParaRPr>
          </a:p>
        </p:txBody>
      </p:sp>
      <p:sp>
        <p:nvSpPr>
          <p:cNvPr id="4" name="TextBox 3">
            <a:extLst>
              <a:ext uri="{FF2B5EF4-FFF2-40B4-BE49-F238E27FC236}">
                <a16:creationId xmlns:a16="http://schemas.microsoft.com/office/drawing/2014/main" id="{61552B0B-42E4-440C-B8DF-A65A2E37BE03}"/>
              </a:ext>
            </a:extLst>
          </p:cNvPr>
          <p:cNvSpPr txBox="1"/>
          <p:nvPr/>
        </p:nvSpPr>
        <p:spPr>
          <a:xfrm>
            <a:off x="556701" y="4274342"/>
            <a:ext cx="3845892" cy="400110"/>
          </a:xfrm>
          <a:prstGeom prst="rect">
            <a:avLst/>
          </a:prstGeom>
          <a:noFill/>
        </p:spPr>
        <p:txBody>
          <a:bodyPr wrap="square" rtlCol="0">
            <a:spAutoFit/>
          </a:bodyPr>
          <a:lstStyle/>
          <a:p>
            <a:r>
              <a:rPr lang="vi-VN" sz="1000" b="1">
                <a:solidFill>
                  <a:srgbClr val="374F7F"/>
                </a:solidFill>
                <a:latin typeface="+mn-lt"/>
              </a:rPr>
              <a:t>Lịch sử CSKH trước đó</a:t>
            </a:r>
            <a:r>
              <a:rPr lang="en-GB" sz="1000" b="1">
                <a:solidFill>
                  <a:srgbClr val="374F7F"/>
                </a:solidFill>
                <a:latin typeface="+mn-lt"/>
              </a:rPr>
              <a:t>:</a:t>
            </a:r>
            <a:r>
              <a:rPr lang="vi-VN" sz="1000" b="1">
                <a:solidFill>
                  <a:srgbClr val="374F7F"/>
                </a:solidFill>
                <a:latin typeface="+mn-lt"/>
              </a:rPr>
              <a:t> </a:t>
            </a:r>
            <a:r>
              <a:rPr lang="vi-VN" sz="1000">
                <a:solidFill>
                  <a:srgbClr val="374F7F"/>
                </a:solidFill>
                <a:latin typeface="+mn-lt"/>
              </a:rPr>
              <a:t>KH có </a:t>
            </a:r>
            <a:r>
              <a:rPr lang="en-US" sz="1000">
                <a:solidFill>
                  <a:srgbClr val="374F7F"/>
                </a:solidFill>
                <a:latin typeface="+mn-lt"/>
              </a:rPr>
              <a:t>thắc mắc/khiếu nại </a:t>
            </a:r>
            <a:r>
              <a:rPr lang="vi-VN" sz="1000">
                <a:solidFill>
                  <a:srgbClr val="374F7F"/>
                </a:solidFill>
                <a:latin typeface="+mn-lt"/>
              </a:rPr>
              <a:t>liên quan tới chất lượng</a:t>
            </a:r>
            <a:r>
              <a:rPr lang="en-GB" sz="1000">
                <a:solidFill>
                  <a:srgbClr val="374F7F"/>
                </a:solidFill>
                <a:latin typeface="+mn-lt"/>
              </a:rPr>
              <a:t> dịch vụ Internet/ T</a:t>
            </a:r>
            <a:r>
              <a:rPr lang="vi-VN" sz="1000">
                <a:solidFill>
                  <a:srgbClr val="374F7F"/>
                </a:solidFill>
                <a:latin typeface="+mn-lt"/>
              </a:rPr>
              <a:t>ruyền hình</a:t>
            </a:r>
            <a:r>
              <a:rPr lang="en-US" sz="1000">
                <a:solidFill>
                  <a:srgbClr val="374F7F"/>
                </a:solidFill>
                <a:latin typeface="+mn-lt"/>
              </a:rPr>
              <a:t>?</a:t>
            </a:r>
            <a:endParaRPr lang="en-US" sz="1000">
              <a:latin typeface="+mn-lt"/>
            </a:endParaRPr>
          </a:p>
        </p:txBody>
      </p:sp>
    </p:spTree>
    <p:extLst>
      <p:ext uri="{BB962C8B-B14F-4D97-AF65-F5344CB8AC3E}">
        <p14:creationId xmlns:p14="http://schemas.microsoft.com/office/powerpoint/2010/main" val="1365303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13412" y="237908"/>
            <a:ext cx="3985386" cy="307777"/>
          </a:xfrm>
          <a:prstGeom prst="rect">
            <a:avLst/>
          </a:prstGeom>
        </p:spPr>
        <p:txBody>
          <a:bodyPr wrap="none">
            <a:spAutoFit/>
          </a:bodyPr>
          <a:lstStyle/>
          <a:p>
            <a:r>
              <a:rPr lang="en-GB" b="1" dirty="0">
                <a:solidFill>
                  <a:srgbClr val="00518E"/>
                </a:solidFill>
              </a:rPr>
              <a:t>KỊCH BẢN CHĂM SÓC SAU CHUYỂN ĐỔI (</a:t>
            </a:r>
            <a:r>
              <a:rPr lang="en-GB" b="1" dirty="0" err="1">
                <a:solidFill>
                  <a:srgbClr val="00518E"/>
                </a:solidFill>
              </a:rPr>
              <a:t>tt</a:t>
            </a:r>
            <a:r>
              <a:rPr lang="en-GB" b="1" dirty="0">
                <a:solidFill>
                  <a:srgbClr val="00518E"/>
                </a:solidFill>
              </a:rPr>
              <a:t>)</a:t>
            </a:r>
            <a:endParaRPr lang="en-US" b="1" dirty="0"/>
          </a:p>
        </p:txBody>
      </p:sp>
      <p:sp>
        <p:nvSpPr>
          <p:cNvPr id="4" name="Right Arrow 3"/>
          <p:cNvSpPr/>
          <p:nvPr/>
        </p:nvSpPr>
        <p:spPr>
          <a:xfrm rot="10800000">
            <a:off x="5108713" y="1981197"/>
            <a:ext cx="2617304" cy="1590261"/>
          </a:xfrm>
          <a:prstGeom prst="rightArrow">
            <a:avLst/>
          </a:prstGeom>
          <a:solidFill>
            <a:srgbClr val="374F7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28262" y="1749290"/>
            <a:ext cx="3885150" cy="2007704"/>
          </a:xfrm>
          <a:prstGeom prst="round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334000" y="2564299"/>
            <a:ext cx="2392017" cy="369332"/>
          </a:xfrm>
          <a:prstGeom prst="rect">
            <a:avLst/>
          </a:prstGeom>
          <a:noFill/>
        </p:spPr>
        <p:txBody>
          <a:bodyPr wrap="square" rtlCol="0">
            <a:spAutoFit/>
          </a:bodyPr>
          <a:lstStyle/>
          <a:p>
            <a:pPr algn="ctr"/>
            <a:r>
              <a:rPr lang="en-US" sz="1800" b="1" dirty="0" err="1" smtClean="0">
                <a:solidFill>
                  <a:schemeClr val="bg1"/>
                </a:solidFill>
              </a:rPr>
              <a:t>Chào</a:t>
            </a:r>
            <a:r>
              <a:rPr lang="en-US" sz="1800" b="1" dirty="0" smtClean="0">
                <a:solidFill>
                  <a:schemeClr val="bg1"/>
                </a:solidFill>
              </a:rPr>
              <a:t> </a:t>
            </a:r>
            <a:r>
              <a:rPr lang="en-US" sz="1800" b="1" dirty="0" err="1" smtClean="0">
                <a:solidFill>
                  <a:schemeClr val="bg1"/>
                </a:solidFill>
              </a:rPr>
              <a:t>hỏi</a:t>
            </a:r>
            <a:r>
              <a:rPr lang="en-US" sz="1800" b="1" dirty="0" smtClean="0">
                <a:solidFill>
                  <a:schemeClr val="bg1"/>
                </a:solidFill>
              </a:rPr>
              <a:t>, </a:t>
            </a:r>
            <a:r>
              <a:rPr lang="en-US" sz="1800" b="1" dirty="0" err="1" smtClean="0">
                <a:solidFill>
                  <a:schemeClr val="bg1"/>
                </a:solidFill>
              </a:rPr>
              <a:t>giới</a:t>
            </a:r>
            <a:r>
              <a:rPr lang="en-US" sz="1800" b="1" dirty="0" smtClean="0">
                <a:solidFill>
                  <a:schemeClr val="bg1"/>
                </a:solidFill>
              </a:rPr>
              <a:t> </a:t>
            </a:r>
            <a:r>
              <a:rPr lang="en-US" sz="1800" b="1" dirty="0" err="1" smtClean="0">
                <a:solidFill>
                  <a:schemeClr val="bg1"/>
                </a:solidFill>
              </a:rPr>
              <a:t>thiệu</a:t>
            </a:r>
            <a:endParaRPr lang="en-US" sz="1800" b="1" dirty="0">
              <a:solidFill>
                <a:schemeClr val="bg1"/>
              </a:solidFill>
            </a:endParaRPr>
          </a:p>
        </p:txBody>
      </p:sp>
      <p:sp>
        <p:nvSpPr>
          <p:cNvPr id="10" name="TextBox 9"/>
          <p:cNvSpPr txBox="1"/>
          <p:nvPr/>
        </p:nvSpPr>
        <p:spPr>
          <a:xfrm>
            <a:off x="828262" y="2081457"/>
            <a:ext cx="3885149" cy="1384995"/>
          </a:xfrm>
          <a:prstGeom prst="rect">
            <a:avLst/>
          </a:prstGeom>
          <a:noFill/>
        </p:spPr>
        <p:txBody>
          <a:bodyPr wrap="square" rtlCol="0" anchor="ctr">
            <a:spAutoFit/>
          </a:bodyPr>
          <a:lstStyle/>
          <a:p>
            <a:pPr algn="ctr"/>
            <a:r>
              <a:rPr lang="vi-VN" sz="1200" i="1" dirty="0">
                <a:solidFill>
                  <a:srgbClr val="374F7F"/>
                </a:solidFill>
              </a:rPr>
              <a:t>Dạ, em chào Anh/Chị (tên Khách hàng). Em là…. gọi từ phòng DVKH của FPT Telecom. </a:t>
            </a:r>
            <a:r>
              <a:rPr lang="vi-VN" sz="1200" i="1" dirty="0" smtClean="0">
                <a:solidFill>
                  <a:srgbClr val="374F7F"/>
                </a:solidFill>
              </a:rPr>
              <a:t>Em </a:t>
            </a:r>
            <a:r>
              <a:rPr lang="vi-VN" sz="1200" i="1" dirty="0">
                <a:solidFill>
                  <a:srgbClr val="374F7F"/>
                </a:solidFill>
              </a:rPr>
              <a:t>xin phép được </a:t>
            </a:r>
            <a:r>
              <a:rPr lang="en-US" sz="1200" i="1" dirty="0" err="1" smtClean="0">
                <a:solidFill>
                  <a:srgbClr val="374F7F"/>
                </a:solidFill>
              </a:rPr>
              <a:t>hỏi</a:t>
            </a:r>
            <a:r>
              <a:rPr lang="en-US" sz="1200" i="1" dirty="0" smtClean="0">
                <a:solidFill>
                  <a:srgbClr val="374F7F"/>
                </a:solidFill>
              </a:rPr>
              <a:t> </a:t>
            </a:r>
            <a:r>
              <a:rPr lang="en-US" sz="1200" i="1" dirty="0" err="1" smtClean="0">
                <a:solidFill>
                  <a:srgbClr val="374F7F"/>
                </a:solidFill>
              </a:rPr>
              <a:t>thăm</a:t>
            </a:r>
            <a:r>
              <a:rPr lang="en-US" sz="1200" i="1" dirty="0" smtClean="0">
                <a:solidFill>
                  <a:srgbClr val="374F7F"/>
                </a:solidFill>
              </a:rPr>
              <a:t> </a:t>
            </a:r>
            <a:r>
              <a:rPr lang="vi-VN" sz="1200" i="1" dirty="0" smtClean="0">
                <a:solidFill>
                  <a:srgbClr val="374F7F"/>
                </a:solidFill>
              </a:rPr>
              <a:t>Anh/Chị </a:t>
            </a:r>
            <a:r>
              <a:rPr lang="vi-VN" sz="1200" i="1" dirty="0">
                <a:solidFill>
                  <a:srgbClr val="374F7F"/>
                </a:solidFill>
              </a:rPr>
              <a:t>về chất lượng Internet/ Truyền </a:t>
            </a:r>
            <a:r>
              <a:rPr lang="vi-VN" sz="1200" i="1" dirty="0" smtClean="0">
                <a:solidFill>
                  <a:srgbClr val="374F7F"/>
                </a:solidFill>
              </a:rPr>
              <a:t>hình </a:t>
            </a:r>
            <a:r>
              <a:rPr lang="vi-VN" sz="1200" i="1" dirty="0">
                <a:solidFill>
                  <a:srgbClr val="374F7F"/>
                </a:solidFill>
              </a:rPr>
              <a:t>mà gia đình/Công ty mình đang sử dụng tại địa chỉ…(chỉ nêu ngắn gọn như số nhà/tên phố; số phòng/tên chung cư,… mà không nêu hết địa chỉ phường/xã/thị trấn/thôn/xóm</a:t>
            </a:r>
            <a:r>
              <a:rPr lang="vi-VN" sz="1200" i="1" dirty="0" smtClean="0">
                <a:solidFill>
                  <a:srgbClr val="374F7F"/>
                </a:solidFill>
              </a:rPr>
              <a:t>..)</a:t>
            </a:r>
            <a:endParaRPr lang="en-US" sz="1200" i="1" dirty="0" smtClean="0">
              <a:solidFill>
                <a:srgbClr val="374F7F"/>
              </a:solidFill>
            </a:endParaRPr>
          </a:p>
        </p:txBody>
      </p:sp>
    </p:spTree>
    <p:extLst>
      <p:ext uri="{BB962C8B-B14F-4D97-AF65-F5344CB8AC3E}">
        <p14:creationId xmlns:p14="http://schemas.microsoft.com/office/powerpoint/2010/main" val="5434307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13412" y="237908"/>
            <a:ext cx="3985386" cy="307777"/>
          </a:xfrm>
          <a:prstGeom prst="rect">
            <a:avLst/>
          </a:prstGeom>
        </p:spPr>
        <p:txBody>
          <a:bodyPr wrap="none">
            <a:spAutoFit/>
          </a:bodyPr>
          <a:lstStyle/>
          <a:p>
            <a:r>
              <a:rPr lang="en-GB" b="1" dirty="0">
                <a:solidFill>
                  <a:srgbClr val="00518E"/>
                </a:solidFill>
              </a:rPr>
              <a:t>KỊCH BẢN CHĂM SÓC SAU CHUYỂN ĐỔI (</a:t>
            </a:r>
            <a:r>
              <a:rPr lang="en-GB" b="1" dirty="0" err="1">
                <a:solidFill>
                  <a:srgbClr val="00518E"/>
                </a:solidFill>
              </a:rPr>
              <a:t>tt</a:t>
            </a:r>
            <a:r>
              <a:rPr lang="en-GB" b="1" dirty="0">
                <a:solidFill>
                  <a:srgbClr val="00518E"/>
                </a:solidFill>
              </a:rPr>
              <a:t>)</a:t>
            </a:r>
            <a:endParaRPr lang="en-US" b="1" dirty="0"/>
          </a:p>
        </p:txBody>
      </p:sp>
      <p:sp>
        <p:nvSpPr>
          <p:cNvPr id="2" name="TextBox 1"/>
          <p:cNvSpPr txBox="1"/>
          <p:nvPr/>
        </p:nvSpPr>
        <p:spPr>
          <a:xfrm>
            <a:off x="66261" y="795130"/>
            <a:ext cx="3942522" cy="307777"/>
          </a:xfrm>
          <a:prstGeom prst="rect">
            <a:avLst/>
          </a:prstGeom>
          <a:noFill/>
        </p:spPr>
        <p:txBody>
          <a:bodyPr wrap="square" rtlCol="0">
            <a:spAutoFit/>
          </a:bodyPr>
          <a:lstStyle/>
          <a:p>
            <a:r>
              <a:rPr lang="en-US" b="1" dirty="0" err="1" smtClean="0">
                <a:solidFill>
                  <a:srgbClr val="374F7F"/>
                </a:solidFill>
              </a:rPr>
              <a:t>Câu</a:t>
            </a:r>
            <a:r>
              <a:rPr lang="en-US" b="1" dirty="0" smtClean="0">
                <a:solidFill>
                  <a:srgbClr val="374F7F"/>
                </a:solidFill>
              </a:rPr>
              <a:t> 1: </a:t>
            </a:r>
            <a:r>
              <a:rPr lang="en-US" b="1" dirty="0" err="1">
                <a:solidFill>
                  <a:srgbClr val="374F7F"/>
                </a:solidFill>
              </a:rPr>
              <a:t>H</a:t>
            </a:r>
            <a:r>
              <a:rPr lang="en-US" b="1" dirty="0" err="1" smtClean="0">
                <a:solidFill>
                  <a:srgbClr val="374F7F"/>
                </a:solidFill>
              </a:rPr>
              <a:t>ỏi</a:t>
            </a:r>
            <a:r>
              <a:rPr lang="en-US" b="1" dirty="0" smtClean="0">
                <a:solidFill>
                  <a:srgbClr val="374F7F"/>
                </a:solidFill>
              </a:rPr>
              <a:t> </a:t>
            </a:r>
            <a:r>
              <a:rPr lang="en-US" b="1" dirty="0" err="1" smtClean="0">
                <a:solidFill>
                  <a:srgbClr val="374F7F"/>
                </a:solidFill>
              </a:rPr>
              <a:t>thăm</a:t>
            </a:r>
            <a:r>
              <a:rPr lang="en-US" b="1" dirty="0" smtClean="0">
                <a:solidFill>
                  <a:srgbClr val="374F7F"/>
                </a:solidFill>
              </a:rPr>
              <a:t> </a:t>
            </a:r>
            <a:r>
              <a:rPr lang="en-US" b="1" dirty="0" err="1" smtClean="0">
                <a:solidFill>
                  <a:srgbClr val="374F7F"/>
                </a:solidFill>
              </a:rPr>
              <a:t>chất</a:t>
            </a:r>
            <a:r>
              <a:rPr lang="en-US" b="1" dirty="0" smtClean="0">
                <a:solidFill>
                  <a:srgbClr val="374F7F"/>
                </a:solidFill>
              </a:rPr>
              <a:t> </a:t>
            </a:r>
            <a:r>
              <a:rPr lang="en-US" b="1" dirty="0" err="1" smtClean="0">
                <a:solidFill>
                  <a:srgbClr val="374F7F"/>
                </a:solidFill>
              </a:rPr>
              <a:t>lượng</a:t>
            </a:r>
            <a:r>
              <a:rPr lang="en-US" b="1" dirty="0" smtClean="0">
                <a:solidFill>
                  <a:srgbClr val="374F7F"/>
                </a:solidFill>
              </a:rPr>
              <a:t> </a:t>
            </a:r>
            <a:r>
              <a:rPr lang="en-US" b="1" dirty="0" err="1" smtClean="0">
                <a:solidFill>
                  <a:srgbClr val="374F7F"/>
                </a:solidFill>
              </a:rPr>
              <a:t>đường</a:t>
            </a:r>
            <a:r>
              <a:rPr lang="en-US" b="1" dirty="0" smtClean="0">
                <a:solidFill>
                  <a:srgbClr val="374F7F"/>
                </a:solidFill>
              </a:rPr>
              <a:t> </a:t>
            </a:r>
            <a:r>
              <a:rPr lang="en-US" b="1" dirty="0" err="1" smtClean="0">
                <a:solidFill>
                  <a:srgbClr val="374F7F"/>
                </a:solidFill>
              </a:rPr>
              <a:t>truyền</a:t>
            </a:r>
            <a:endParaRPr lang="en-US" b="1" dirty="0">
              <a:solidFill>
                <a:srgbClr val="374F7F"/>
              </a:solidFill>
            </a:endParaRPr>
          </a:p>
        </p:txBody>
      </p:sp>
      <p:sp>
        <p:nvSpPr>
          <p:cNvPr id="9" name="Rounded Rectangle 8"/>
          <p:cNvSpPr/>
          <p:nvPr/>
        </p:nvSpPr>
        <p:spPr>
          <a:xfrm>
            <a:off x="344557" y="1325221"/>
            <a:ext cx="3425686" cy="1749283"/>
          </a:xfrm>
          <a:prstGeom prst="roundRect">
            <a:avLst/>
          </a:prstGeom>
          <a:solidFill>
            <a:schemeClr val="accent1">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04191" y="3180518"/>
            <a:ext cx="3366052" cy="1881813"/>
          </a:xfrm>
          <a:prstGeom prst="roundRect">
            <a:avLst/>
          </a:prstGeom>
          <a:solidFill>
            <a:srgbClr val="374F7F"/>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44557" y="1431235"/>
            <a:ext cx="3472069" cy="1538883"/>
          </a:xfrm>
          <a:prstGeom prst="rect">
            <a:avLst/>
          </a:prstGeom>
          <a:noFill/>
        </p:spPr>
        <p:txBody>
          <a:bodyPr wrap="square" rtlCol="0" anchor="ctr">
            <a:spAutoFit/>
          </a:bodyPr>
          <a:lstStyle/>
          <a:p>
            <a:pPr algn="ctr"/>
            <a:r>
              <a:rPr lang="en-US" sz="1100" b="1" dirty="0" err="1">
                <a:solidFill>
                  <a:srgbClr val="374F7F"/>
                </a:solidFill>
              </a:rPr>
              <a:t>Khách</a:t>
            </a:r>
            <a:r>
              <a:rPr lang="en-US" sz="1100" b="1" dirty="0">
                <a:solidFill>
                  <a:srgbClr val="374F7F"/>
                </a:solidFill>
              </a:rPr>
              <a:t> </a:t>
            </a:r>
            <a:r>
              <a:rPr lang="en-US" sz="1100" b="1" dirty="0" err="1">
                <a:solidFill>
                  <a:srgbClr val="374F7F"/>
                </a:solidFill>
              </a:rPr>
              <a:t>hàng</a:t>
            </a:r>
            <a:r>
              <a:rPr lang="en-US" sz="1100" b="1" dirty="0">
                <a:solidFill>
                  <a:srgbClr val="374F7F"/>
                </a:solidFill>
              </a:rPr>
              <a:t> </a:t>
            </a:r>
            <a:r>
              <a:rPr lang="en-US" sz="1100" b="1" dirty="0" err="1">
                <a:solidFill>
                  <a:srgbClr val="374F7F"/>
                </a:solidFill>
              </a:rPr>
              <a:t>nâng</a:t>
            </a:r>
            <a:r>
              <a:rPr lang="en-US" sz="1100" b="1" dirty="0">
                <a:solidFill>
                  <a:srgbClr val="374F7F"/>
                </a:solidFill>
              </a:rPr>
              <a:t> </a:t>
            </a:r>
            <a:r>
              <a:rPr lang="en-US" sz="1100" b="1" dirty="0" err="1">
                <a:solidFill>
                  <a:srgbClr val="374F7F"/>
                </a:solidFill>
              </a:rPr>
              <a:t>gói</a:t>
            </a:r>
            <a:r>
              <a:rPr lang="en-US" sz="1100" b="1" dirty="0">
                <a:solidFill>
                  <a:srgbClr val="374F7F"/>
                </a:solidFill>
              </a:rPr>
              <a:t> Giga </a:t>
            </a:r>
            <a:r>
              <a:rPr lang="en-US" sz="1100" b="1" dirty="0" err="1">
                <a:solidFill>
                  <a:srgbClr val="374F7F"/>
                </a:solidFill>
              </a:rPr>
              <a:t>lên</a:t>
            </a:r>
            <a:r>
              <a:rPr lang="en-US" sz="1100" b="1" dirty="0">
                <a:solidFill>
                  <a:srgbClr val="374F7F"/>
                </a:solidFill>
              </a:rPr>
              <a:t> Sky, Sky </a:t>
            </a:r>
            <a:r>
              <a:rPr lang="en-US" sz="1100" b="1" dirty="0" err="1">
                <a:solidFill>
                  <a:srgbClr val="374F7F"/>
                </a:solidFill>
              </a:rPr>
              <a:t>lên</a:t>
            </a:r>
            <a:r>
              <a:rPr lang="en-US" sz="1100" b="1" dirty="0">
                <a:solidFill>
                  <a:srgbClr val="374F7F"/>
                </a:solidFill>
              </a:rPr>
              <a:t> </a:t>
            </a:r>
            <a:r>
              <a:rPr lang="en-US" sz="1100" b="1" dirty="0" smtClean="0">
                <a:solidFill>
                  <a:srgbClr val="374F7F"/>
                </a:solidFill>
              </a:rPr>
              <a:t>Meta</a:t>
            </a:r>
          </a:p>
          <a:p>
            <a:pPr algn="ctr"/>
            <a:endParaRPr lang="en-US" sz="1100" b="1" dirty="0" smtClean="0">
              <a:solidFill>
                <a:srgbClr val="374F7F"/>
              </a:solidFill>
            </a:endParaRPr>
          </a:p>
          <a:p>
            <a:pPr algn="ctr"/>
            <a:r>
              <a:rPr lang="vi-VN" sz="800" i="1" dirty="0">
                <a:solidFill>
                  <a:srgbClr val="374F7F"/>
                </a:solidFill>
              </a:rPr>
              <a:t>Em cảm ơn Anh/Chị đã sử dụng dịch vụ của FPT Telecom. Ngày (ngày hoàn tất triển khai), bên em đã nâng cấp dịch vụ Internet từ gói xxx lên gói yyy (tên gói cước mới) băng thông mới (Sky: Tốc độ download đã nâng lên tới 1 Gbps/ Meta: Tốc độ dowload và upload không giới hạn lên tới 1 Gbps)  và chuyển đổi thiết bị từ dòng modem đời cũ lên modem wifi 6 - phiên bản mới nhất theo chương trình ưu đãi đặc biệt cho gia đình mình. Anh/Chị vui lòng chia sẻ giúp em cảm nhận của Anh/Chị về chất lượng đường truyền/tốc độ kết nối Wifi/chất lượng truyền hình sau thời gian nâng cấp và chuyển đổi thiết bị mới ạ?</a:t>
            </a:r>
            <a:endParaRPr lang="en-US" sz="800" i="1" dirty="0" smtClean="0">
              <a:solidFill>
                <a:srgbClr val="374F7F"/>
              </a:solidFill>
            </a:endParaRPr>
          </a:p>
        </p:txBody>
      </p:sp>
      <p:sp>
        <p:nvSpPr>
          <p:cNvPr id="14" name="TextBox 13"/>
          <p:cNvSpPr txBox="1"/>
          <p:nvPr/>
        </p:nvSpPr>
        <p:spPr>
          <a:xfrm>
            <a:off x="404191" y="3472070"/>
            <a:ext cx="3366051" cy="1169551"/>
          </a:xfrm>
          <a:prstGeom prst="rect">
            <a:avLst/>
          </a:prstGeom>
          <a:noFill/>
        </p:spPr>
        <p:txBody>
          <a:bodyPr wrap="square" rtlCol="0">
            <a:spAutoFit/>
          </a:bodyPr>
          <a:lstStyle/>
          <a:p>
            <a:pPr algn="ctr"/>
            <a:r>
              <a:rPr lang="en-US" sz="1100" b="1" dirty="0" err="1" smtClean="0">
                <a:solidFill>
                  <a:schemeClr val="bg1"/>
                </a:solidFill>
              </a:rPr>
              <a:t>Khách</a:t>
            </a:r>
            <a:r>
              <a:rPr lang="en-US" sz="1100" b="1" dirty="0" smtClean="0">
                <a:solidFill>
                  <a:schemeClr val="bg1"/>
                </a:solidFill>
              </a:rPr>
              <a:t> </a:t>
            </a:r>
            <a:r>
              <a:rPr lang="en-US" sz="1100" b="1" dirty="0" err="1" smtClean="0">
                <a:solidFill>
                  <a:schemeClr val="bg1"/>
                </a:solidFill>
              </a:rPr>
              <a:t>hàng</a:t>
            </a:r>
            <a:r>
              <a:rPr lang="en-US" sz="1100" b="1" dirty="0" smtClean="0">
                <a:solidFill>
                  <a:schemeClr val="bg1"/>
                </a:solidFill>
              </a:rPr>
              <a:t> </a:t>
            </a:r>
            <a:r>
              <a:rPr lang="en-US" sz="1100" b="1" dirty="0" err="1" smtClean="0">
                <a:solidFill>
                  <a:schemeClr val="bg1"/>
                </a:solidFill>
              </a:rPr>
              <a:t>gói</a:t>
            </a:r>
            <a:r>
              <a:rPr lang="en-US" sz="1100" b="1" dirty="0" smtClean="0">
                <a:solidFill>
                  <a:schemeClr val="bg1"/>
                </a:solidFill>
              </a:rPr>
              <a:t> Meta</a:t>
            </a:r>
          </a:p>
          <a:p>
            <a:pPr algn="ctr"/>
            <a:endParaRPr lang="en-US" sz="1100" b="1" dirty="0" smtClean="0">
              <a:solidFill>
                <a:schemeClr val="bg1"/>
              </a:solidFill>
            </a:endParaRPr>
          </a:p>
          <a:p>
            <a:pPr algn="ctr"/>
            <a:r>
              <a:rPr lang="vi-VN" sz="800" i="1" dirty="0">
                <a:solidFill>
                  <a:schemeClr val="bg1"/>
                </a:solidFill>
              </a:rPr>
              <a:t>Em cảm ơn Anh/Chị đã sử dụng dịch vụ của FPT Telecom. Ngày (ngày hoàn tất triển khai), bên em hoàn tất việc chuyển đổi thiết bị từ dòng modem đời cũ lên modem wifi 6 - phiên bản mới nhất theo chương trình ưu đãi đặc biệt cho gia đình mình. Anh/Chị vui lòng chia sẻ giúp em cảm nhận của Anh/Chị về chất lượng đường truyền/tốc độ kết nối Wifi/chất lượng truyền hình sau thời gian nâng cấp </a:t>
            </a:r>
            <a:r>
              <a:rPr lang="vi-VN" sz="800" i="1" dirty="0" smtClean="0">
                <a:solidFill>
                  <a:schemeClr val="bg1"/>
                </a:solidFill>
              </a:rPr>
              <a:t>ạ</a:t>
            </a:r>
            <a:r>
              <a:rPr lang="vi-VN" sz="800" i="1" dirty="0">
                <a:solidFill>
                  <a:schemeClr val="bg1"/>
                </a:solidFill>
              </a:rPr>
              <a:t>?</a:t>
            </a:r>
            <a:endParaRPr lang="en-US" sz="800" i="1" dirty="0">
              <a:solidFill>
                <a:schemeClr val="bg1"/>
              </a:solidFill>
            </a:endParaRPr>
          </a:p>
        </p:txBody>
      </p:sp>
      <p:sp>
        <p:nvSpPr>
          <p:cNvPr id="15" name="Down Arrow 14"/>
          <p:cNvSpPr/>
          <p:nvPr/>
        </p:nvSpPr>
        <p:spPr>
          <a:xfrm rot="16200000">
            <a:off x="4227445" y="2256182"/>
            <a:ext cx="815009" cy="1636644"/>
          </a:xfrm>
          <a:prstGeom prst="downArrow">
            <a:avLst/>
          </a:prstGeom>
          <a:solidFill>
            <a:srgbClr val="5870A6"/>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Explosion 2 15"/>
          <p:cNvSpPr/>
          <p:nvPr/>
        </p:nvSpPr>
        <p:spPr>
          <a:xfrm>
            <a:off x="5380384" y="569847"/>
            <a:ext cx="3485320" cy="2504658"/>
          </a:xfrm>
          <a:prstGeom prst="irregularSeal2">
            <a:avLst/>
          </a:prstGeom>
          <a:solidFill>
            <a:schemeClr val="accent6"/>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830958" y="1457746"/>
            <a:ext cx="2425148" cy="830997"/>
          </a:xfrm>
          <a:prstGeom prst="rect">
            <a:avLst/>
          </a:prstGeom>
          <a:noFill/>
        </p:spPr>
        <p:txBody>
          <a:bodyPr wrap="square" rtlCol="0">
            <a:spAutoFit/>
          </a:bodyPr>
          <a:lstStyle/>
          <a:p>
            <a:r>
              <a:rPr lang="en-US" sz="800" dirty="0" smtClean="0"/>
              <a:t>- </a:t>
            </a:r>
            <a:r>
              <a:rPr lang="en-US" sz="800" b="1" i="1" dirty="0" smtClean="0">
                <a:solidFill>
                  <a:srgbClr val="00518E"/>
                </a:solidFill>
              </a:rPr>
              <a:t>K</a:t>
            </a:r>
            <a:r>
              <a:rPr lang="vi-VN" sz="800" b="1" i="1" dirty="0" smtClean="0">
                <a:solidFill>
                  <a:srgbClr val="00518E"/>
                </a:solidFill>
              </a:rPr>
              <a:t>hách </a:t>
            </a:r>
            <a:r>
              <a:rPr lang="vi-VN" sz="800" b="1" i="1" dirty="0">
                <a:solidFill>
                  <a:srgbClr val="00518E"/>
                </a:solidFill>
              </a:rPr>
              <a:t>hàng hài lòng </a:t>
            </a:r>
            <a:r>
              <a:rPr lang="vi-VN" sz="800" i="1" dirty="0">
                <a:solidFill>
                  <a:srgbClr val="00518E"/>
                </a:solidFill>
              </a:rPr>
              <a:t>-&gt; CS cảm ơn </a:t>
            </a:r>
            <a:r>
              <a:rPr lang="vi-VN" sz="800" i="1" dirty="0" smtClean="0">
                <a:solidFill>
                  <a:srgbClr val="00518E"/>
                </a:solidFill>
              </a:rPr>
              <a:t>KH</a:t>
            </a:r>
            <a:r>
              <a:rPr lang="en-US" sz="800" i="1" dirty="0" smtClean="0">
                <a:solidFill>
                  <a:srgbClr val="00518E"/>
                </a:solidFill>
              </a:rPr>
              <a:t>, </a:t>
            </a:r>
            <a:r>
              <a:rPr lang="en-US" sz="800" i="1" dirty="0" err="1" smtClean="0">
                <a:solidFill>
                  <a:srgbClr val="00518E"/>
                </a:solidFill>
              </a:rPr>
              <a:t>thực</a:t>
            </a:r>
            <a:r>
              <a:rPr lang="en-US" sz="800" i="1" dirty="0" smtClean="0">
                <a:solidFill>
                  <a:srgbClr val="00518E"/>
                </a:solidFill>
              </a:rPr>
              <a:t> </a:t>
            </a:r>
            <a:r>
              <a:rPr lang="en-US" sz="800" i="1" dirty="0" err="1" smtClean="0">
                <a:solidFill>
                  <a:srgbClr val="00518E"/>
                </a:solidFill>
              </a:rPr>
              <a:t>hiện</a:t>
            </a:r>
            <a:r>
              <a:rPr lang="en-US" sz="800" i="1" dirty="0" smtClean="0">
                <a:solidFill>
                  <a:srgbClr val="00518E"/>
                </a:solidFill>
              </a:rPr>
              <a:t> </a:t>
            </a:r>
            <a:r>
              <a:rPr lang="en-US" sz="800" i="1" dirty="0" err="1" smtClean="0">
                <a:solidFill>
                  <a:srgbClr val="00518E"/>
                </a:solidFill>
              </a:rPr>
              <a:t>câu</a:t>
            </a:r>
            <a:r>
              <a:rPr lang="en-US" sz="800" i="1" dirty="0" smtClean="0">
                <a:solidFill>
                  <a:srgbClr val="00518E"/>
                </a:solidFill>
              </a:rPr>
              <a:t> </a:t>
            </a:r>
            <a:r>
              <a:rPr lang="en-US" sz="800" i="1" dirty="0" err="1" smtClean="0">
                <a:solidFill>
                  <a:srgbClr val="00518E"/>
                </a:solidFill>
              </a:rPr>
              <a:t>hỏi</a:t>
            </a:r>
            <a:r>
              <a:rPr lang="en-US" sz="800" i="1" dirty="0" smtClean="0">
                <a:solidFill>
                  <a:srgbClr val="00518E"/>
                </a:solidFill>
              </a:rPr>
              <a:t> CS </a:t>
            </a:r>
            <a:r>
              <a:rPr lang="en-US" sz="800" i="1" dirty="0" err="1" smtClean="0">
                <a:solidFill>
                  <a:srgbClr val="00518E"/>
                </a:solidFill>
              </a:rPr>
              <a:t>tiếp</a:t>
            </a:r>
            <a:r>
              <a:rPr lang="en-US" sz="800" i="1" dirty="0" smtClean="0">
                <a:solidFill>
                  <a:srgbClr val="00518E"/>
                </a:solidFill>
              </a:rPr>
              <a:t> </a:t>
            </a:r>
            <a:r>
              <a:rPr lang="en-US" sz="800" i="1" dirty="0" err="1" smtClean="0">
                <a:solidFill>
                  <a:srgbClr val="00518E"/>
                </a:solidFill>
              </a:rPr>
              <a:t>theo</a:t>
            </a:r>
            <a:endParaRPr lang="en-US" sz="800" i="1" dirty="0" smtClean="0">
              <a:solidFill>
                <a:srgbClr val="00518E"/>
              </a:solidFill>
            </a:endParaRPr>
          </a:p>
          <a:p>
            <a:r>
              <a:rPr lang="en-US" sz="800" i="1" dirty="0" smtClean="0">
                <a:solidFill>
                  <a:srgbClr val="00518E"/>
                </a:solidFill>
              </a:rPr>
              <a:t>- </a:t>
            </a:r>
            <a:r>
              <a:rPr lang="vi-VN" sz="800" b="1" i="1" dirty="0" smtClean="0">
                <a:solidFill>
                  <a:srgbClr val="00518E"/>
                </a:solidFill>
              </a:rPr>
              <a:t>Khách </a:t>
            </a:r>
            <a:r>
              <a:rPr lang="vi-VN" sz="800" b="1" i="1" dirty="0">
                <a:solidFill>
                  <a:srgbClr val="00518E"/>
                </a:solidFill>
              </a:rPr>
              <a:t>hàng chưa hài </a:t>
            </a:r>
            <a:r>
              <a:rPr lang="vi-VN" sz="800" b="1" i="1" dirty="0" smtClean="0">
                <a:solidFill>
                  <a:srgbClr val="00518E"/>
                </a:solidFill>
              </a:rPr>
              <a:t>lòng</a:t>
            </a:r>
            <a:r>
              <a:rPr lang="vi-VN" sz="800" i="1" dirty="0" smtClean="0">
                <a:solidFill>
                  <a:srgbClr val="00518E"/>
                </a:solidFill>
              </a:rPr>
              <a:t>-</a:t>
            </a:r>
            <a:r>
              <a:rPr lang="vi-VN" sz="800" i="1" dirty="0">
                <a:solidFill>
                  <a:srgbClr val="00518E"/>
                </a:solidFill>
              </a:rPr>
              <a:t>&gt; Xin lỗi Khách hàng vì dịch vụ chưa đáp ứng được như mong muốn của Khách hàng đồng thời xin thông tin để kĩ thuật kiểm tra lại và tạo Pre checklist/ Checklist</a:t>
            </a:r>
            <a:endParaRPr lang="en-US" sz="800" i="1" dirty="0">
              <a:solidFill>
                <a:srgbClr val="00518E"/>
              </a:solidFill>
            </a:endParaRPr>
          </a:p>
        </p:txBody>
      </p:sp>
      <p:sp>
        <p:nvSpPr>
          <p:cNvPr id="4" name="Explosion 2 3"/>
          <p:cNvSpPr/>
          <p:nvPr/>
        </p:nvSpPr>
        <p:spPr>
          <a:xfrm>
            <a:off x="5830958" y="2822714"/>
            <a:ext cx="2935355" cy="1818908"/>
          </a:xfrm>
          <a:prstGeom prst="irregularSeal2">
            <a:avLst/>
          </a:prstGeom>
          <a:solidFill>
            <a:schemeClr val="accent6"/>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407426" y="3485323"/>
            <a:ext cx="1603513" cy="646331"/>
          </a:xfrm>
          <a:prstGeom prst="rect">
            <a:avLst/>
          </a:prstGeom>
          <a:noFill/>
        </p:spPr>
        <p:txBody>
          <a:bodyPr wrap="square" rtlCol="0">
            <a:spAutoFit/>
          </a:bodyPr>
          <a:lstStyle/>
          <a:p>
            <a:pPr algn="ctr"/>
            <a:r>
              <a:rPr lang="en-US" sz="900" b="1" i="1" dirty="0" err="1" smtClean="0">
                <a:solidFill>
                  <a:srgbClr val="374F7F"/>
                </a:solidFill>
              </a:rPr>
              <a:t>Khách</a:t>
            </a:r>
            <a:r>
              <a:rPr lang="en-US" sz="900" b="1" i="1" dirty="0" smtClean="0">
                <a:solidFill>
                  <a:srgbClr val="374F7F"/>
                </a:solidFill>
              </a:rPr>
              <a:t> </a:t>
            </a:r>
            <a:r>
              <a:rPr lang="en-US" sz="900" b="1" i="1" dirty="0" err="1" smtClean="0">
                <a:solidFill>
                  <a:srgbClr val="374F7F"/>
                </a:solidFill>
              </a:rPr>
              <a:t>hàng</a:t>
            </a:r>
            <a:r>
              <a:rPr lang="en-US" sz="900" b="1" i="1" dirty="0" smtClean="0">
                <a:solidFill>
                  <a:srgbClr val="374F7F"/>
                </a:solidFill>
              </a:rPr>
              <a:t> </a:t>
            </a:r>
            <a:r>
              <a:rPr lang="en-US" sz="900" b="1" i="1" dirty="0" err="1" smtClean="0">
                <a:solidFill>
                  <a:srgbClr val="374F7F"/>
                </a:solidFill>
              </a:rPr>
              <a:t>không</a:t>
            </a:r>
            <a:r>
              <a:rPr lang="en-US" sz="900" b="1" i="1" dirty="0" smtClean="0">
                <a:solidFill>
                  <a:srgbClr val="374F7F"/>
                </a:solidFill>
              </a:rPr>
              <a:t> </a:t>
            </a:r>
            <a:r>
              <a:rPr lang="en-US" sz="900" b="1" i="1" dirty="0" err="1" smtClean="0">
                <a:solidFill>
                  <a:srgbClr val="374F7F"/>
                </a:solidFill>
              </a:rPr>
              <a:t>thấy</a:t>
            </a:r>
            <a:r>
              <a:rPr lang="en-US" sz="900" b="1" i="1" dirty="0" smtClean="0">
                <a:solidFill>
                  <a:srgbClr val="374F7F"/>
                </a:solidFill>
              </a:rPr>
              <a:t> </a:t>
            </a:r>
            <a:r>
              <a:rPr lang="en-US" sz="900" b="1" i="1" dirty="0" err="1" smtClean="0">
                <a:solidFill>
                  <a:srgbClr val="374F7F"/>
                </a:solidFill>
              </a:rPr>
              <a:t>sự</a:t>
            </a:r>
            <a:r>
              <a:rPr lang="en-US" sz="900" b="1" i="1" dirty="0" smtClean="0">
                <a:solidFill>
                  <a:srgbClr val="374F7F"/>
                </a:solidFill>
              </a:rPr>
              <a:t> </a:t>
            </a:r>
            <a:r>
              <a:rPr lang="en-US" sz="900" b="1" i="1" dirty="0" err="1" smtClean="0">
                <a:solidFill>
                  <a:srgbClr val="374F7F"/>
                </a:solidFill>
              </a:rPr>
              <a:t>khác</a:t>
            </a:r>
            <a:r>
              <a:rPr lang="en-US" sz="900" b="1" i="1" dirty="0" smtClean="0">
                <a:solidFill>
                  <a:srgbClr val="374F7F"/>
                </a:solidFill>
              </a:rPr>
              <a:t> </a:t>
            </a:r>
            <a:r>
              <a:rPr lang="en-US" sz="900" b="1" i="1" dirty="0" err="1" smtClean="0">
                <a:solidFill>
                  <a:srgbClr val="374F7F"/>
                </a:solidFill>
              </a:rPr>
              <a:t>biệt</a:t>
            </a:r>
            <a:r>
              <a:rPr lang="en-US" sz="900" i="1" dirty="0" smtClean="0">
                <a:solidFill>
                  <a:srgbClr val="374F7F"/>
                </a:solidFill>
              </a:rPr>
              <a:t>: </a:t>
            </a:r>
            <a:r>
              <a:rPr lang="en-US" sz="900" i="1" dirty="0" err="1" smtClean="0">
                <a:solidFill>
                  <a:srgbClr val="374F7F"/>
                </a:solidFill>
              </a:rPr>
              <a:t>nhắc</a:t>
            </a:r>
            <a:r>
              <a:rPr lang="en-US" sz="900" i="1" dirty="0" smtClean="0">
                <a:solidFill>
                  <a:srgbClr val="374F7F"/>
                </a:solidFill>
              </a:rPr>
              <a:t> </a:t>
            </a:r>
            <a:r>
              <a:rPr lang="en-US" sz="900" i="1" dirty="0" err="1" smtClean="0">
                <a:solidFill>
                  <a:srgbClr val="374F7F"/>
                </a:solidFill>
              </a:rPr>
              <a:t>lại</a:t>
            </a:r>
            <a:r>
              <a:rPr lang="en-US" sz="900" i="1" dirty="0" smtClean="0">
                <a:solidFill>
                  <a:srgbClr val="374F7F"/>
                </a:solidFill>
              </a:rPr>
              <a:t> </a:t>
            </a:r>
            <a:r>
              <a:rPr lang="en-US" sz="900" i="1" dirty="0" err="1" smtClean="0">
                <a:solidFill>
                  <a:srgbClr val="374F7F"/>
                </a:solidFill>
              </a:rPr>
              <a:t>tính</a:t>
            </a:r>
            <a:r>
              <a:rPr lang="en-US" sz="900" i="1" dirty="0" smtClean="0">
                <a:solidFill>
                  <a:srgbClr val="374F7F"/>
                </a:solidFill>
              </a:rPr>
              <a:t> </a:t>
            </a:r>
            <a:r>
              <a:rPr lang="en-US" sz="900" i="1" dirty="0" err="1" smtClean="0">
                <a:solidFill>
                  <a:srgbClr val="374F7F"/>
                </a:solidFill>
              </a:rPr>
              <a:t>năng</a:t>
            </a:r>
            <a:r>
              <a:rPr lang="en-US" sz="900" i="1" dirty="0" smtClean="0">
                <a:solidFill>
                  <a:srgbClr val="374F7F"/>
                </a:solidFill>
              </a:rPr>
              <a:t> </a:t>
            </a:r>
            <a:r>
              <a:rPr lang="en-US" sz="900" i="1" dirty="0" err="1" smtClean="0">
                <a:solidFill>
                  <a:srgbClr val="374F7F"/>
                </a:solidFill>
              </a:rPr>
              <a:t>khác</a:t>
            </a:r>
            <a:r>
              <a:rPr lang="en-US" sz="900" i="1" dirty="0" smtClean="0">
                <a:solidFill>
                  <a:srgbClr val="374F7F"/>
                </a:solidFill>
              </a:rPr>
              <a:t> </a:t>
            </a:r>
            <a:r>
              <a:rPr lang="en-US" sz="900" i="1" dirty="0" err="1" smtClean="0">
                <a:solidFill>
                  <a:srgbClr val="374F7F"/>
                </a:solidFill>
              </a:rPr>
              <a:t>biệt</a:t>
            </a:r>
            <a:r>
              <a:rPr lang="en-US" sz="900" i="1" dirty="0" smtClean="0">
                <a:solidFill>
                  <a:srgbClr val="374F7F"/>
                </a:solidFill>
              </a:rPr>
              <a:t> </a:t>
            </a:r>
            <a:r>
              <a:rPr lang="en-US" sz="900" i="1" dirty="0" err="1" smtClean="0">
                <a:solidFill>
                  <a:srgbClr val="374F7F"/>
                </a:solidFill>
              </a:rPr>
              <a:t>của</a:t>
            </a:r>
            <a:r>
              <a:rPr lang="en-US" sz="900" i="1" dirty="0" smtClean="0">
                <a:solidFill>
                  <a:srgbClr val="374F7F"/>
                </a:solidFill>
              </a:rPr>
              <a:t> modem </a:t>
            </a:r>
            <a:r>
              <a:rPr lang="en-US" sz="900" i="1" dirty="0" err="1" smtClean="0">
                <a:solidFill>
                  <a:srgbClr val="374F7F"/>
                </a:solidFill>
              </a:rPr>
              <a:t>wifi</a:t>
            </a:r>
            <a:r>
              <a:rPr lang="en-US" sz="900" i="1" dirty="0" smtClean="0">
                <a:solidFill>
                  <a:srgbClr val="374F7F"/>
                </a:solidFill>
              </a:rPr>
              <a:t> 6 so </a:t>
            </a:r>
            <a:r>
              <a:rPr lang="en-US" sz="900" i="1" dirty="0" err="1" smtClean="0">
                <a:solidFill>
                  <a:srgbClr val="374F7F"/>
                </a:solidFill>
              </a:rPr>
              <a:t>với</a:t>
            </a:r>
            <a:r>
              <a:rPr lang="en-US" sz="900" i="1" dirty="0" smtClean="0">
                <a:solidFill>
                  <a:srgbClr val="374F7F"/>
                </a:solidFill>
              </a:rPr>
              <a:t> </a:t>
            </a:r>
            <a:r>
              <a:rPr lang="en-US" sz="900" i="1" dirty="0" err="1" smtClean="0">
                <a:solidFill>
                  <a:srgbClr val="374F7F"/>
                </a:solidFill>
              </a:rPr>
              <a:t>thiết</a:t>
            </a:r>
            <a:r>
              <a:rPr lang="en-US" sz="900" i="1" dirty="0" smtClean="0">
                <a:solidFill>
                  <a:srgbClr val="374F7F"/>
                </a:solidFill>
              </a:rPr>
              <a:t> </a:t>
            </a:r>
            <a:r>
              <a:rPr lang="en-US" sz="900" i="1" dirty="0" err="1" smtClean="0">
                <a:solidFill>
                  <a:srgbClr val="374F7F"/>
                </a:solidFill>
              </a:rPr>
              <a:t>bị</a:t>
            </a:r>
            <a:r>
              <a:rPr lang="en-US" sz="900" i="1" dirty="0" smtClean="0">
                <a:solidFill>
                  <a:srgbClr val="374F7F"/>
                </a:solidFill>
              </a:rPr>
              <a:t> </a:t>
            </a:r>
            <a:r>
              <a:rPr lang="en-US" sz="900" i="1" dirty="0" err="1" smtClean="0">
                <a:solidFill>
                  <a:srgbClr val="374F7F"/>
                </a:solidFill>
              </a:rPr>
              <a:t>cũ</a:t>
            </a:r>
            <a:endParaRPr lang="en-US" sz="900" i="1" dirty="0">
              <a:solidFill>
                <a:srgbClr val="374F7F"/>
              </a:solidFill>
            </a:endParaRPr>
          </a:p>
        </p:txBody>
      </p:sp>
    </p:spTree>
    <p:extLst>
      <p:ext uri="{BB962C8B-B14F-4D97-AF65-F5344CB8AC3E}">
        <p14:creationId xmlns:p14="http://schemas.microsoft.com/office/powerpoint/2010/main" val="12716816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13412" y="237908"/>
            <a:ext cx="3985386" cy="307777"/>
          </a:xfrm>
          <a:prstGeom prst="rect">
            <a:avLst/>
          </a:prstGeom>
        </p:spPr>
        <p:txBody>
          <a:bodyPr wrap="none">
            <a:spAutoFit/>
          </a:bodyPr>
          <a:lstStyle/>
          <a:p>
            <a:r>
              <a:rPr lang="en-GB" b="1" dirty="0">
                <a:solidFill>
                  <a:srgbClr val="00518E"/>
                </a:solidFill>
              </a:rPr>
              <a:t>KỊCH BẢN CHĂM SÓC SAU CHUYỂN ĐỔI (</a:t>
            </a:r>
            <a:r>
              <a:rPr lang="en-GB" b="1" dirty="0" err="1">
                <a:solidFill>
                  <a:srgbClr val="00518E"/>
                </a:solidFill>
              </a:rPr>
              <a:t>tt</a:t>
            </a:r>
            <a:r>
              <a:rPr lang="en-GB" b="1" dirty="0">
                <a:solidFill>
                  <a:srgbClr val="00518E"/>
                </a:solidFill>
              </a:rPr>
              <a:t>)</a:t>
            </a:r>
            <a:endParaRPr lang="en-US" b="1" dirty="0"/>
          </a:p>
        </p:txBody>
      </p:sp>
      <p:sp>
        <p:nvSpPr>
          <p:cNvPr id="2" name="TextBox 1"/>
          <p:cNvSpPr txBox="1"/>
          <p:nvPr/>
        </p:nvSpPr>
        <p:spPr>
          <a:xfrm>
            <a:off x="86138" y="764560"/>
            <a:ext cx="4823791" cy="307777"/>
          </a:xfrm>
          <a:prstGeom prst="rect">
            <a:avLst/>
          </a:prstGeom>
          <a:noFill/>
        </p:spPr>
        <p:txBody>
          <a:bodyPr wrap="square" rtlCol="0">
            <a:spAutoFit/>
          </a:bodyPr>
          <a:lstStyle/>
          <a:p>
            <a:r>
              <a:rPr lang="en-US" b="1" dirty="0" err="1" smtClean="0">
                <a:solidFill>
                  <a:srgbClr val="374F7F"/>
                </a:solidFill>
              </a:rPr>
              <a:t>Câu</a:t>
            </a:r>
            <a:r>
              <a:rPr lang="en-US" b="1" dirty="0" smtClean="0">
                <a:solidFill>
                  <a:srgbClr val="374F7F"/>
                </a:solidFill>
              </a:rPr>
              <a:t> 2: </a:t>
            </a:r>
            <a:r>
              <a:rPr lang="en-US" b="1" dirty="0" err="1" smtClean="0">
                <a:solidFill>
                  <a:srgbClr val="374F7F"/>
                </a:solidFill>
              </a:rPr>
              <a:t>Nhờ</a:t>
            </a:r>
            <a:r>
              <a:rPr lang="en-US" b="1" dirty="0" smtClean="0">
                <a:solidFill>
                  <a:srgbClr val="374F7F"/>
                </a:solidFill>
              </a:rPr>
              <a:t> </a:t>
            </a:r>
            <a:r>
              <a:rPr lang="en-US" b="1" dirty="0" err="1">
                <a:solidFill>
                  <a:srgbClr val="374F7F"/>
                </a:solidFill>
              </a:rPr>
              <a:t>k</a:t>
            </a:r>
            <a:r>
              <a:rPr lang="en-US" b="1" dirty="0" err="1" smtClean="0">
                <a:solidFill>
                  <a:srgbClr val="374F7F"/>
                </a:solidFill>
              </a:rPr>
              <a:t>hách</a:t>
            </a:r>
            <a:r>
              <a:rPr lang="en-US" b="1" dirty="0" smtClean="0">
                <a:solidFill>
                  <a:srgbClr val="374F7F"/>
                </a:solidFill>
              </a:rPr>
              <a:t> </a:t>
            </a:r>
            <a:r>
              <a:rPr lang="en-US" b="1" dirty="0" err="1" smtClean="0">
                <a:solidFill>
                  <a:srgbClr val="374F7F"/>
                </a:solidFill>
              </a:rPr>
              <a:t>hàng</a:t>
            </a:r>
            <a:r>
              <a:rPr lang="en-US" b="1" dirty="0" smtClean="0">
                <a:solidFill>
                  <a:srgbClr val="374F7F"/>
                </a:solidFill>
              </a:rPr>
              <a:t> </a:t>
            </a:r>
            <a:r>
              <a:rPr lang="en-US" b="1" dirty="0" err="1" smtClean="0">
                <a:solidFill>
                  <a:srgbClr val="374F7F"/>
                </a:solidFill>
              </a:rPr>
              <a:t>đóng</a:t>
            </a:r>
            <a:r>
              <a:rPr lang="en-US" b="1" dirty="0" smtClean="0">
                <a:solidFill>
                  <a:srgbClr val="374F7F"/>
                </a:solidFill>
              </a:rPr>
              <a:t> </a:t>
            </a:r>
            <a:r>
              <a:rPr lang="en-US" b="1" dirty="0" err="1" smtClean="0">
                <a:solidFill>
                  <a:srgbClr val="374F7F"/>
                </a:solidFill>
              </a:rPr>
              <a:t>góp</a:t>
            </a:r>
            <a:r>
              <a:rPr lang="en-US" b="1" dirty="0" smtClean="0">
                <a:solidFill>
                  <a:srgbClr val="374F7F"/>
                </a:solidFill>
              </a:rPr>
              <a:t> ý </a:t>
            </a:r>
            <a:r>
              <a:rPr lang="en-US" b="1" dirty="0" err="1" smtClean="0">
                <a:solidFill>
                  <a:srgbClr val="374F7F"/>
                </a:solidFill>
              </a:rPr>
              <a:t>sản</a:t>
            </a:r>
            <a:r>
              <a:rPr lang="en-US" b="1" dirty="0" smtClean="0">
                <a:solidFill>
                  <a:srgbClr val="374F7F"/>
                </a:solidFill>
              </a:rPr>
              <a:t> </a:t>
            </a:r>
            <a:r>
              <a:rPr lang="en-US" b="1" dirty="0" err="1" smtClean="0">
                <a:solidFill>
                  <a:srgbClr val="374F7F"/>
                </a:solidFill>
              </a:rPr>
              <a:t>phẩm</a:t>
            </a:r>
            <a:r>
              <a:rPr lang="en-US" b="1" dirty="0" smtClean="0">
                <a:solidFill>
                  <a:srgbClr val="374F7F"/>
                </a:solidFill>
              </a:rPr>
              <a:t>/ </a:t>
            </a:r>
            <a:r>
              <a:rPr lang="en-US" b="1" dirty="0" err="1" smtClean="0">
                <a:solidFill>
                  <a:srgbClr val="374F7F"/>
                </a:solidFill>
              </a:rPr>
              <a:t>dịch</a:t>
            </a:r>
            <a:r>
              <a:rPr lang="en-US" b="1" dirty="0" smtClean="0">
                <a:solidFill>
                  <a:srgbClr val="374F7F"/>
                </a:solidFill>
              </a:rPr>
              <a:t> </a:t>
            </a:r>
            <a:r>
              <a:rPr lang="en-US" b="1" dirty="0" err="1" smtClean="0">
                <a:solidFill>
                  <a:srgbClr val="374F7F"/>
                </a:solidFill>
              </a:rPr>
              <a:t>vụ</a:t>
            </a:r>
            <a:endParaRPr lang="en-US" b="1" dirty="0">
              <a:solidFill>
                <a:srgbClr val="374F7F"/>
              </a:solidFill>
            </a:endParaRPr>
          </a:p>
        </p:txBody>
      </p:sp>
      <p:sp>
        <p:nvSpPr>
          <p:cNvPr id="5" name="Down Arrow Callout 4"/>
          <p:cNvSpPr/>
          <p:nvPr/>
        </p:nvSpPr>
        <p:spPr>
          <a:xfrm>
            <a:off x="2385060" y="1287780"/>
            <a:ext cx="3368040" cy="1943100"/>
          </a:xfrm>
          <a:prstGeom prst="downArrowCallout">
            <a:avLst/>
          </a:prstGeom>
          <a:solidFill>
            <a:srgbClr val="5870A6"/>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TextBox 6"/>
          <p:cNvSpPr txBox="1"/>
          <p:nvPr/>
        </p:nvSpPr>
        <p:spPr>
          <a:xfrm>
            <a:off x="2385060" y="1640086"/>
            <a:ext cx="3368040" cy="461665"/>
          </a:xfrm>
          <a:prstGeom prst="rect">
            <a:avLst/>
          </a:prstGeom>
          <a:noFill/>
        </p:spPr>
        <p:txBody>
          <a:bodyPr wrap="square" rtlCol="0" anchor="ctr">
            <a:spAutoFit/>
          </a:bodyPr>
          <a:lstStyle/>
          <a:p>
            <a:r>
              <a:rPr lang="vi-VN" sz="1200" dirty="0">
                <a:solidFill>
                  <a:schemeClr val="bg1"/>
                </a:solidFill>
              </a:rPr>
              <a:t>Anh/Chị có góp ý gì thêm để chúng em ngày càng phục vụ anh/chị được tốt hơn </a:t>
            </a:r>
            <a:r>
              <a:rPr lang="vi-VN" sz="1200" dirty="0" smtClean="0">
                <a:solidFill>
                  <a:schemeClr val="bg1"/>
                </a:solidFill>
              </a:rPr>
              <a:t>không</a:t>
            </a:r>
            <a:r>
              <a:rPr lang="en-US" sz="1200" dirty="0" smtClean="0">
                <a:solidFill>
                  <a:schemeClr val="bg1"/>
                </a:solidFill>
              </a:rPr>
              <a:t> ạ</a:t>
            </a:r>
            <a:r>
              <a:rPr lang="vi-VN" sz="1200" dirty="0" smtClean="0">
                <a:solidFill>
                  <a:schemeClr val="bg1"/>
                </a:solidFill>
              </a:rPr>
              <a:t>? </a:t>
            </a:r>
            <a:endParaRPr lang="vi-VN" sz="1200" dirty="0">
              <a:solidFill>
                <a:schemeClr val="bg1"/>
              </a:solidFill>
            </a:endParaRPr>
          </a:p>
        </p:txBody>
      </p:sp>
      <p:sp>
        <p:nvSpPr>
          <p:cNvPr id="8" name="Rounded Rectangle 7"/>
          <p:cNvSpPr/>
          <p:nvPr/>
        </p:nvSpPr>
        <p:spPr>
          <a:xfrm>
            <a:off x="2385060" y="3307080"/>
            <a:ext cx="3368040" cy="1623060"/>
          </a:xfrm>
          <a:prstGeom prst="roundRect">
            <a:avLst/>
          </a:prstGeom>
          <a:solidFill>
            <a:schemeClr val="accent1">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TextBox 9"/>
          <p:cNvSpPr txBox="1"/>
          <p:nvPr/>
        </p:nvSpPr>
        <p:spPr>
          <a:xfrm>
            <a:off x="2461260" y="3627120"/>
            <a:ext cx="3223260" cy="1015663"/>
          </a:xfrm>
          <a:prstGeom prst="rect">
            <a:avLst/>
          </a:prstGeom>
          <a:noFill/>
        </p:spPr>
        <p:txBody>
          <a:bodyPr wrap="square" rtlCol="0">
            <a:spAutoFit/>
          </a:bodyPr>
          <a:lstStyle/>
          <a:p>
            <a:r>
              <a:rPr lang="vi-VN" sz="1200" dirty="0" smtClean="0">
                <a:solidFill>
                  <a:srgbClr val="00518E"/>
                </a:solidFill>
              </a:rPr>
              <a:t>- </a:t>
            </a:r>
            <a:r>
              <a:rPr lang="vi-VN" sz="1200" i="1" dirty="0" smtClean="0">
                <a:solidFill>
                  <a:srgbClr val="00518E"/>
                </a:solidFill>
              </a:rPr>
              <a:t>Khách </a:t>
            </a:r>
            <a:r>
              <a:rPr lang="vi-VN" sz="1200" i="1" dirty="0">
                <a:solidFill>
                  <a:srgbClr val="00518E"/>
                </a:solidFill>
              </a:rPr>
              <a:t>hàng không góp ý-&gt; nhân viên chào kết thúc cuộc </a:t>
            </a:r>
            <a:r>
              <a:rPr lang="vi-VN" sz="1200" i="1" dirty="0" smtClean="0">
                <a:solidFill>
                  <a:srgbClr val="00518E"/>
                </a:solidFill>
              </a:rPr>
              <a:t>gọi</a:t>
            </a:r>
          </a:p>
          <a:p>
            <a:r>
              <a:rPr lang="vi-VN" sz="1200" i="1" dirty="0" smtClean="0">
                <a:solidFill>
                  <a:srgbClr val="00518E"/>
                </a:solidFill>
              </a:rPr>
              <a:t>- Khách </a:t>
            </a:r>
            <a:r>
              <a:rPr lang="vi-VN" sz="1200" i="1" dirty="0">
                <a:solidFill>
                  <a:srgbClr val="00518E"/>
                </a:solidFill>
              </a:rPr>
              <a:t>hàng có góp ý-&gt; nhân viên cảm ơn Khách hàng đã góp ý và ghi nhận lại chi tiết ý kiến góp ý của Khách hàng</a:t>
            </a:r>
          </a:p>
        </p:txBody>
      </p:sp>
    </p:spTree>
    <p:extLst>
      <p:ext uri="{BB962C8B-B14F-4D97-AF65-F5344CB8AC3E}">
        <p14:creationId xmlns:p14="http://schemas.microsoft.com/office/powerpoint/2010/main" val="2318746187"/>
      </p:ext>
    </p:extLst>
  </p:cSld>
  <p:clrMapOvr>
    <a:masterClrMapping/>
  </p:clrMapOvr>
  <p:timing>
    <p:tnLst>
      <p:par>
        <p:cTn id="1" dur="indefinite" restart="never" nodeType="tmRoot"/>
      </p:par>
    </p:tnLst>
  </p:timing>
</p:sld>
</file>

<file path=ppt/theme/theme1.xml><?xml version="1.0" encoding="utf-8"?>
<a:theme xmlns:a="http://schemas.openxmlformats.org/drawingml/2006/main" name="Macari Company Profile by Slidesgo">
  <a:themeElements>
    <a:clrScheme name="Simple Light">
      <a:dk1>
        <a:srgbClr val="000000"/>
      </a:dk1>
      <a:lt1>
        <a:srgbClr val="FFFFFF"/>
      </a:lt1>
      <a:dk2>
        <a:srgbClr val="595959"/>
      </a:dk2>
      <a:lt2>
        <a:srgbClr val="D9D9D9"/>
      </a:lt2>
      <a:accent1>
        <a:srgbClr val="FD0000"/>
      </a:accent1>
      <a:accent2>
        <a:srgbClr val="F5F5F5"/>
      </a:accent2>
      <a:accent3>
        <a:srgbClr val="BBBBBB"/>
      </a:accent3>
      <a:accent4>
        <a:srgbClr val="000000"/>
      </a:accent4>
      <a:accent5>
        <a:srgbClr val="FD0000"/>
      </a:accent5>
      <a:accent6>
        <a:srgbClr val="FF8D8D"/>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09311FA00CB6943B86A396441B40CFD" ma:contentTypeVersion="10" ma:contentTypeDescription="Create a new document." ma:contentTypeScope="" ma:versionID="e03d574e87362fef29040857ca6c3cd9">
  <xsd:schema xmlns:xsd="http://www.w3.org/2001/XMLSchema" xmlns:xs="http://www.w3.org/2001/XMLSchema" xmlns:p="http://schemas.microsoft.com/office/2006/metadata/properties" xmlns:ns3="5f59c646-0133-4ff2-ab36-e47ce2a396cc" targetNamespace="http://schemas.microsoft.com/office/2006/metadata/properties" ma:root="true" ma:fieldsID="47f776132ab16ded50265b82fa7716f4" ns3:_="">
    <xsd:import namespace="5f59c646-0133-4ff2-ab36-e47ce2a396cc"/>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AutoTags" minOccurs="0"/>
                <xsd:element ref="ns3:MediaLengthInSeconds" minOccurs="0"/>
                <xsd:element ref="ns3:MediaServiceDateTaken" minOccurs="0"/>
                <xsd:element ref="ns3:MediaServiceGenerationTime" minOccurs="0"/>
                <xsd:element ref="ns3:MediaServiceEventHashCode" minOccurs="0"/>
                <xsd:element ref="ns3:MediaServiceOCR"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59c646-0133-4ff2-ab36-e47ce2a396c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description="" ma:indexed="true"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60876E-009C-4C72-835C-6CCBCDBD61F1}">
  <ds:schemaRefs>
    <ds:schemaRef ds:uri="http://purl.org/dc/dcmitype/"/>
    <ds:schemaRef ds:uri="http://purl.org/dc/elements/1.1/"/>
    <ds:schemaRef ds:uri="http://purl.org/dc/terms/"/>
    <ds:schemaRef ds:uri="http://schemas.microsoft.com/office/2006/metadata/properties"/>
    <ds:schemaRef ds:uri="5f59c646-0133-4ff2-ab36-e47ce2a396cc"/>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A9471CC-D441-41E1-B98E-A4AC5AB3D254}">
  <ds:schemaRefs>
    <ds:schemaRef ds:uri="http://schemas.microsoft.com/sharepoint/v3/contenttype/forms"/>
  </ds:schemaRefs>
</ds:datastoreItem>
</file>

<file path=customXml/itemProps3.xml><?xml version="1.0" encoding="utf-8"?>
<ds:datastoreItem xmlns:ds="http://schemas.openxmlformats.org/officeDocument/2006/customXml" ds:itemID="{F3949F7A-5A58-44DA-9B5E-EB116CAE13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59c646-0133-4ff2-ab36-e47ce2a3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6047</TotalTime>
  <Words>2549</Words>
  <Application>Microsoft Office PowerPoint</Application>
  <PresentationFormat>On-screen Show (16:9)</PresentationFormat>
  <Paragraphs>170</Paragraphs>
  <Slides>19</Slides>
  <Notes>17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19</vt:i4>
      </vt:variant>
    </vt:vector>
  </HeadingPairs>
  <TitlesOfParts>
    <vt:vector size="32" baseType="lpstr">
      <vt:lpstr>Josefin Sans ExtraLight</vt:lpstr>
      <vt:lpstr>Josefin Sans</vt:lpstr>
      <vt:lpstr>Roboto Condensed Light</vt:lpstr>
      <vt:lpstr>Josefin Sans Medium</vt:lpstr>
      <vt:lpstr>Wingdings</vt:lpstr>
      <vt:lpstr>Open Sans</vt:lpstr>
      <vt:lpstr>Arial</vt:lpstr>
      <vt:lpstr>Fira Sans Extra Condensed Medium</vt:lpstr>
      <vt:lpstr>Josefin Sans Light</vt:lpstr>
      <vt:lpstr>Josefin Sans SemiBold</vt:lpstr>
      <vt:lpstr>字魂36号-正文宋楷</vt:lpstr>
      <vt:lpstr>Calibri Light</vt:lpstr>
      <vt:lpstr>Macari Company Profile by Slidesgo</vt:lpstr>
      <vt:lpstr>PowerPoint Presentation</vt:lpstr>
      <vt:lpstr>HƯỚNG DẪN CÔNG VIỆC VÀ KỊCH BẢN CSKH SAU CHUYỂN ĐỔI WIFI6</vt:lpstr>
      <vt:lpstr>CHÍNH SÁCH CHUYỂN ĐỔI- NÂNG GÓI</vt:lpstr>
      <vt:lpstr>CHÍNH SÁCH CHUYỂN ĐỔI- NÂNG GÓI</vt:lpstr>
      <vt:lpstr>PowerPoint Presentation</vt:lpstr>
      <vt:lpstr>KỊCH BẢN CHĂM SÓC SAU CHUYỂN ĐỔI (tt)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TuNTT</dc:creator>
  <cp:lastModifiedBy>Hien Giang Thi Thu</cp:lastModifiedBy>
  <cp:revision>492</cp:revision>
  <dcterms:modified xsi:type="dcterms:W3CDTF">2023-10-23T02:43:15Z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0x010100609311FA00CB6943B86A396441B40CFD</vt:lpwstr>
  </property>
</Properties>
</file>