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D7B3B0-7BF6-4429-BC0D-E4FDEFC135A9}">
  <a:tblStyle styleId="{05D7B3B0-7BF6-4429-BC0D-E4FDEFC135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7de2966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7de2966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57d79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57d79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2a9eac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32a9eac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7de2966a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7de2966a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3e7a0c6b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3e7a0c6b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41c3e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41c3e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241c3e5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241c3e5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3e7a0c6b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3e7a0c6b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fb80d91b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fb80d91b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b80d91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b80d91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241c3e58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241c3e58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7de296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7de296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28225" y="1693950"/>
            <a:ext cx="8222100" cy="96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BOOK RECOMMENDATION SYSTEM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32300" y="2655750"/>
            <a:ext cx="3598500" cy="23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6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60" dirty="0"/>
          </a:p>
          <a:p>
            <a:pPr lvl="1" indent="-284400">
              <a:buSzPct val="57628"/>
              <a:buChar char="●"/>
            </a:pPr>
            <a:r>
              <a:rPr lang="en-GB" sz="1648" dirty="0"/>
              <a:t>Abhijeet Khokhar(211507)</a:t>
            </a:r>
            <a:r>
              <a:rPr lang="en-GB" dirty="0"/>
              <a:t>	</a:t>
            </a:r>
            <a:r>
              <a:rPr lang="en-GB" sz="2260" dirty="0"/>
              <a:t>	</a:t>
            </a:r>
            <a:endParaRPr sz="22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IMPLEMENTATION(cont..)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 b="1"/>
              <a:t>Figure: </a:t>
            </a:r>
            <a:r>
              <a:rPr lang="en-GB" sz="1300"/>
              <a:t>Recommender model</a:t>
            </a:r>
            <a:endParaRPr sz="13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0" y="1175513"/>
            <a:ext cx="6851449" cy="27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RESULTS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18288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/>
              <a:t>Figure: </a:t>
            </a:r>
            <a:r>
              <a:rPr lang="en-GB" sz="2700"/>
              <a:t>Recommended books</a:t>
            </a:r>
            <a:endParaRPr sz="27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0" y="1334823"/>
            <a:ext cx="6715551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700"/>
              <a:buFont typeface="Arial"/>
              <a:buChar char="●"/>
            </a:pP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I intend to collect additional datasets to increase the variety and size of the data used.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700"/>
              <a:buFont typeface="Arial"/>
              <a:buChar char="●"/>
            </a:pP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I aim to explore advanced techniques such as mechanisms and supervised learning to further enhance the model’s performance.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700"/>
              <a:buFont typeface="Arial"/>
              <a:buChar char="●"/>
            </a:pP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I’ll make a user-friendly </a:t>
            </a:r>
            <a:r>
              <a:rPr lang="en-GB" sz="1700" dirty="0" err="1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Ibsite</a:t>
            </a: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 for this recommender system.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492350" y="2186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03425" y="40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03425" y="1169550"/>
            <a:ext cx="7505700" cy="3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the increase of library collections, it is difficult for readers to quickly find the books they want when choosing books. Book recommendation system is becoming more and more important.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system proposes a book recommendation algorithm based on collaborative filtering and popularity based filtering.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finds the most similar neighbouring books of the user and recommend the books that they may prefer to read.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purpose of this book recommendation system is to predict buyer's interest and recommend books to them accordingly. </a:t>
            </a:r>
            <a:endParaRPr sz="17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202124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objective of this system is to provide recommendations based on recorded information on the users' preferences like the number of ratings given to a book. These systems use filtering techniques to process information and provide the user with potentially more relevant items.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PAPER GAPS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After going through all the research papers, some missing information I have noticed are:-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700"/>
              <a:buChar char="●"/>
            </a:pPr>
            <a:r>
              <a:rPr lang="en-GB" sz="1700" b="1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Conceptual Gap:- </a:t>
            </a: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Population(certain age group, gender), time period(some books take years to complete).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700"/>
              <a:buChar char="●"/>
            </a:pPr>
            <a:r>
              <a:rPr lang="en-GB" sz="1700" b="1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Methodological Gap:- </a:t>
            </a: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Methods used here are only suggesting similar books, but there should be a method to suggest new and different books for user that they may like.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1314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263450" y="641175"/>
            <a:ext cx="7505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DATASET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263450" y="1519350"/>
            <a:ext cx="85206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This dataset has been taken from Kaggle and used on our model. Attributes of this dataset contains user details, books details and ratings.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By applying this simple dataset and related </a:t>
            </a:r>
            <a:r>
              <a:rPr lang="en-GB" sz="1700" dirty="0" err="1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tasks,I</a:t>
            </a: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 will go through different paradigms of recommender algorithms . For each of them, I will present how they work, describe their theoretical basis and discuss their strengths and </a:t>
            </a:r>
            <a:r>
              <a:rPr lang="en-GB" sz="1700" dirty="0" err="1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Iaknesses</a:t>
            </a:r>
            <a:r>
              <a:rPr lang="en-GB" sz="1700" dirty="0">
                <a:solidFill>
                  <a:srgbClr val="13141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dirty="0">
              <a:solidFill>
                <a:srgbClr val="1314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572250" y="448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700" b="1" u="sng"/>
              <a:t>CONTENT</a:t>
            </a:r>
            <a:endParaRPr sz="1700" b="1" u="sng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86250" y="1056400"/>
            <a:ext cx="8520600" cy="32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400"/>
              <a:buChar char="●"/>
            </a:pPr>
            <a:r>
              <a:rPr lang="en-GB" sz="1500" b="1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USERS:</a:t>
            </a:r>
            <a:r>
              <a:rPr lang="en-GB" sz="1600" b="1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contains the USER-ID, their location and age(if required).</a:t>
            </a:r>
            <a:r>
              <a:rPr lang="en-GB" sz="1400" b="1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>
              <a:solidFill>
                <a:srgbClr val="1314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rgbClr val="1314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400"/>
              <a:buChar char="●"/>
            </a:pPr>
            <a:r>
              <a:rPr lang="en-GB" sz="1500" b="1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BOOKS:</a:t>
            </a:r>
            <a:r>
              <a:rPr lang="en-GB" sz="1600" b="1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Books are identified by their respective ISBN. Invalid ISBNs have already been removed from the dataset. Moreover, it contains Book-Title, Book-Author, Year-Of-Publication. URLs linking to cover images are also given, appearing in three different categories (Image-URL-S, Image-URL-M, Image-URL-L), i.e., small, medium, large.</a:t>
            </a:r>
            <a:endParaRPr sz="1400">
              <a:solidFill>
                <a:srgbClr val="1314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50">
              <a:solidFill>
                <a:srgbClr val="1314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400"/>
              <a:buFont typeface="Arial"/>
              <a:buChar char="●"/>
            </a:pPr>
            <a:r>
              <a:rPr lang="en-GB" sz="1500" b="1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RATINGS: </a:t>
            </a:r>
            <a:r>
              <a:rPr lang="en-GB" sz="1400">
                <a:solidFill>
                  <a:srgbClr val="1314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 the book rating information. Ratings are either expressed on a scale from 1-10 (higher values denoting higher appreciation) or expressed by 0.</a:t>
            </a:r>
            <a:endParaRPr sz="1400">
              <a:solidFill>
                <a:srgbClr val="1314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5537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MODEL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POPULARITY BASED FILTERING</a:t>
            </a:r>
            <a:endParaRPr b="1" u="sng" dirty="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In this </a:t>
            </a:r>
            <a:r>
              <a:rPr lang="en-GB" dirty="0" err="1">
                <a:solidFill>
                  <a:srgbClr val="000000"/>
                </a:solidFill>
              </a:rPr>
              <a:t>technique,I</a:t>
            </a:r>
            <a:r>
              <a:rPr lang="en-GB" dirty="0">
                <a:solidFill>
                  <a:srgbClr val="000000"/>
                </a:solidFill>
              </a:rPr>
              <a:t> have counted the number of ratings on each book first and then I have calculated the average rating of the book.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After this I will consider only “top 50” books which has minimum 250 ratings given by user.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In this way, I will get those books which are very popular and users may like those books.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COLLABORATIVE BASED FILTERING</a:t>
            </a:r>
            <a:endParaRPr b="1" u="sng" dirty="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Clr>
                <a:srgbClr val="131413"/>
              </a:buClr>
              <a:buSzPts val="1400"/>
              <a:buChar char="●"/>
            </a:pPr>
            <a:r>
              <a:rPr lang="en-GB" dirty="0">
                <a:solidFill>
                  <a:srgbClr val="131413"/>
                </a:solidFill>
              </a:rPr>
              <a:t>In this technique, I will create a new </a:t>
            </a:r>
            <a:r>
              <a:rPr lang="en-GB" dirty="0" err="1">
                <a:solidFill>
                  <a:srgbClr val="131413"/>
                </a:solidFill>
              </a:rPr>
              <a:t>dataframe</a:t>
            </a:r>
            <a:r>
              <a:rPr lang="en-GB" dirty="0">
                <a:solidFill>
                  <a:srgbClr val="131413"/>
                </a:solidFill>
              </a:rPr>
              <a:t> of books and users which contains how many times user read that book. </a:t>
            </a:r>
            <a:endParaRPr dirty="0">
              <a:solidFill>
                <a:srgbClr val="131413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400"/>
              <a:buChar char="●"/>
            </a:pPr>
            <a:r>
              <a:rPr lang="en-GB" dirty="0">
                <a:solidFill>
                  <a:srgbClr val="131413"/>
                </a:solidFill>
              </a:rPr>
              <a:t>The main criteria is I will consider those books which has at least 50 number of ratings and those users who has rated more than 200 books.</a:t>
            </a:r>
            <a:endParaRPr dirty="0">
              <a:solidFill>
                <a:srgbClr val="131413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31413"/>
              </a:buClr>
              <a:buSzPts val="1400"/>
              <a:buChar char="●"/>
            </a:pPr>
            <a:r>
              <a:rPr lang="en-GB" dirty="0">
                <a:solidFill>
                  <a:srgbClr val="131413"/>
                </a:solidFill>
              </a:rPr>
              <a:t>For similarity, I will calculate the cosine similarity </a:t>
            </a:r>
            <a:r>
              <a:rPr lang="en-GB" dirty="0" err="1">
                <a:solidFill>
                  <a:srgbClr val="131413"/>
                </a:solidFill>
              </a:rPr>
              <a:t>betIen</a:t>
            </a:r>
            <a:r>
              <a:rPr lang="en-GB" dirty="0">
                <a:solidFill>
                  <a:srgbClr val="131413"/>
                </a:solidFill>
              </a:rPr>
              <a:t> two books and from that I will get those books which are similar to each other.</a:t>
            </a:r>
            <a:endParaRPr dirty="0">
              <a:solidFill>
                <a:srgbClr val="13141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53650" y="1906500"/>
            <a:ext cx="30252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FLOWCHART</a:t>
            </a:r>
            <a:endParaRPr sz="35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850" y="263350"/>
            <a:ext cx="4948601" cy="46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5998200" y="2649300"/>
            <a:ext cx="237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800"/>
            <a:ext cx="5409797" cy="230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71545"/>
            <a:ext cx="5051550" cy="118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5793025" y="2571750"/>
            <a:ext cx="3039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Figure: </a:t>
            </a:r>
            <a:r>
              <a:rPr lang="en-GB" sz="1300"/>
              <a:t>Collaborative based filtering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619</Words>
  <Application>Microsoft Office PowerPoint</Application>
  <PresentationFormat>On-screen Show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Geometric</vt:lpstr>
      <vt:lpstr>BOOK RECOMMENDATION SYSTEM</vt:lpstr>
      <vt:lpstr>INTRODUCTION</vt:lpstr>
      <vt:lpstr>OBJECTIVES</vt:lpstr>
      <vt:lpstr>RESEARCH PAPER GAPS</vt:lpstr>
      <vt:lpstr>ABOUT DATASET</vt:lpstr>
      <vt:lpstr>CONTENT</vt:lpstr>
      <vt:lpstr>ABOUT MODEL</vt:lpstr>
      <vt:lpstr>FLOWCHART</vt:lpstr>
      <vt:lpstr>IMPLEMENTATION</vt:lpstr>
      <vt:lpstr>IMPLEMENTATION(cont..)</vt:lpstr>
      <vt:lpstr>EXPERIMENTAL RESULTS</vt:lpstr>
      <vt:lpstr>FUTURE WORK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risheek vaibhav</dc:creator>
  <cp:lastModifiedBy>Abhijeet khokhar</cp:lastModifiedBy>
  <cp:revision>4</cp:revision>
  <dcterms:modified xsi:type="dcterms:W3CDTF">2024-12-05T13:53:27Z</dcterms:modified>
</cp:coreProperties>
</file>