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035"/>
    <p:restoredTop sz="95982"/>
  </p:normalViewPr>
  <p:slideViewPr>
    <p:cSldViewPr snapToGrid="0" snapToObjects="1">
      <p:cViewPr>
        <p:scale>
          <a:sx n="89" d="100"/>
          <a:sy n="89" d="100"/>
        </p:scale>
        <p:origin x="-408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A010DD-1EA0-7647-B6CF-F301DFB7E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040524"/>
            <a:ext cx="8825658" cy="2911332"/>
          </a:xfrm>
        </p:spPr>
        <p:txBody>
          <a:bodyPr/>
          <a:lstStyle/>
          <a:p>
            <a:pPr algn="ctr"/>
            <a:r>
              <a:rPr lang="ru-RU" b="1" dirty="0"/>
              <a:t>Система поддержки выдачи и приёма заданий 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AA0D0FD-F6C4-AB46-95BB-4C3D08B665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9285" y="4628790"/>
            <a:ext cx="8825658" cy="861420"/>
          </a:xfrm>
        </p:spPr>
        <p:txBody>
          <a:bodyPr/>
          <a:lstStyle/>
          <a:p>
            <a:pPr algn="ctr"/>
            <a:r>
              <a:rPr lang="ru-RU" cap="none" dirty="0"/>
              <a:t>Курс </a:t>
            </a:r>
            <a:r>
              <a:rPr lang="en-US" cap="none" dirty="0"/>
              <a:t>“</a:t>
            </a:r>
            <a:r>
              <a:rPr lang="ru-RU" cap="none" dirty="0"/>
              <a:t>Практикум на ЭВМ</a:t>
            </a:r>
            <a:r>
              <a:rPr lang="en-US" cap="none" dirty="0"/>
              <a:t>”</a:t>
            </a:r>
            <a:endParaRPr lang="ru-RU" cap="none" dirty="0"/>
          </a:p>
          <a:p>
            <a:pPr algn="ctr"/>
            <a:r>
              <a:rPr lang="ru-RU" cap="none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1225314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6DA1BC-86B5-424B-BA86-409E5456B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Состав команды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826B43-E3BE-E34A-B44E-EC5B31482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Холодов Александр Валерьевич</a:t>
            </a:r>
            <a:endParaRPr lang="en-US" dirty="0"/>
          </a:p>
          <a:p>
            <a:pPr lvl="1"/>
            <a:r>
              <a:rPr lang="ru-RU" dirty="0"/>
              <a:t>Концептуальная</a:t>
            </a:r>
            <a:endParaRPr lang="en-US" dirty="0"/>
          </a:p>
          <a:p>
            <a:pPr lvl="1"/>
            <a:r>
              <a:rPr lang="en-US" dirty="0"/>
              <a:t>BCNF</a:t>
            </a:r>
            <a:r>
              <a:rPr lang="ru-RU" dirty="0"/>
              <a:t> модели</a:t>
            </a:r>
            <a:endParaRPr lang="en-US" dirty="0"/>
          </a:p>
          <a:p>
            <a:pPr lvl="1"/>
            <a:r>
              <a:rPr lang="ru-RU" dirty="0"/>
              <a:t>докладчик</a:t>
            </a:r>
          </a:p>
          <a:p>
            <a:r>
              <a:rPr lang="ru-RU" dirty="0" err="1"/>
              <a:t>Крыжановская</a:t>
            </a:r>
            <a:r>
              <a:rPr lang="ru-RU" dirty="0"/>
              <a:t> Светлана Юрьевна</a:t>
            </a:r>
            <a:endParaRPr lang="en-US" dirty="0"/>
          </a:p>
          <a:p>
            <a:pPr lvl="1"/>
            <a:r>
              <a:rPr lang="ru-RU" dirty="0"/>
              <a:t>концептуальная и </a:t>
            </a:r>
            <a:r>
              <a:rPr lang="en-US" dirty="0"/>
              <a:t>BCNF</a:t>
            </a:r>
            <a:r>
              <a:rPr lang="ru-RU" dirty="0"/>
              <a:t> модели</a:t>
            </a:r>
          </a:p>
          <a:p>
            <a:r>
              <a:rPr lang="ru-RU" dirty="0" err="1"/>
              <a:t>Коптелов</a:t>
            </a:r>
            <a:r>
              <a:rPr lang="ru-RU" dirty="0"/>
              <a:t> Дмитрий Андреевич</a:t>
            </a:r>
            <a:endParaRPr lang="en-US" dirty="0"/>
          </a:p>
          <a:p>
            <a:pPr lvl="1"/>
            <a:r>
              <a:rPr lang="ru-RU" dirty="0"/>
              <a:t>концептуальная и </a:t>
            </a:r>
            <a:r>
              <a:rPr lang="en-US" dirty="0"/>
              <a:t>BCNF</a:t>
            </a:r>
            <a:r>
              <a:rPr lang="ru-RU" dirty="0"/>
              <a:t> модели</a:t>
            </a:r>
          </a:p>
          <a:p>
            <a:r>
              <a:rPr lang="ru-RU" dirty="0"/>
              <a:t>Устюжанин Александр Олегович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DataVault</a:t>
            </a:r>
            <a:r>
              <a:rPr lang="en-US" dirty="0"/>
              <a:t> </a:t>
            </a:r>
            <a:r>
              <a:rPr lang="ru-RU" dirty="0"/>
              <a:t>модель</a:t>
            </a:r>
            <a:endParaRPr lang="en-US" dirty="0"/>
          </a:p>
          <a:p>
            <a:r>
              <a:rPr lang="ru-RU" dirty="0"/>
              <a:t>Лукьянов Павел Александрович</a:t>
            </a:r>
            <a:endParaRPr lang="en-US" dirty="0"/>
          </a:p>
          <a:p>
            <a:pPr lvl="1"/>
            <a:r>
              <a:rPr lang="en-US" dirty="0" err="1"/>
              <a:t>DataVault</a:t>
            </a:r>
            <a:r>
              <a:rPr lang="en-US" dirty="0"/>
              <a:t> </a:t>
            </a:r>
            <a:r>
              <a:rPr lang="ru-RU" dirty="0"/>
              <a:t>модель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604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6FFD31-9DD9-BA45-85B8-2893B1C9B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Концептуальная модель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FB661E2-E02A-E844-BABA-EE0BFC9826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31" t="7975" r="4414" b="7093"/>
          <a:stretch/>
        </p:blipFill>
        <p:spPr>
          <a:xfrm>
            <a:off x="622301" y="2302412"/>
            <a:ext cx="9294066" cy="4466565"/>
          </a:xfrm>
        </p:spPr>
      </p:pic>
    </p:spTree>
    <p:extLst>
      <p:ext uri="{BB962C8B-B14F-4D97-AF65-F5344CB8AC3E}">
        <p14:creationId xmlns:p14="http://schemas.microsoft.com/office/powerpoint/2010/main" val="382386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CF069D-3965-9D49-BB79-EB5DA858D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 BCNF </a:t>
            </a:r>
            <a:r>
              <a:rPr lang="ru-RU" dirty="0"/>
              <a:t>модель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907D357F-A885-934E-95D3-1ADA0D83E5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86" t="2400" r="2148" b="1808"/>
          <a:stretch/>
        </p:blipFill>
        <p:spPr>
          <a:xfrm>
            <a:off x="2036877" y="2358189"/>
            <a:ext cx="7000860" cy="4335688"/>
          </a:xfrm>
        </p:spPr>
      </p:pic>
    </p:spTree>
    <p:extLst>
      <p:ext uri="{BB962C8B-B14F-4D97-AF65-F5344CB8AC3E}">
        <p14:creationId xmlns:p14="http://schemas.microsoft.com/office/powerpoint/2010/main" val="1953602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F4C24DC-D137-0947-A8AF-5BD9423B43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4" r="3303" b="5873"/>
          <a:stretch/>
        </p:blipFill>
        <p:spPr>
          <a:xfrm>
            <a:off x="1709618" y="2341886"/>
            <a:ext cx="7652084" cy="4382323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65BE42-48E5-914D-9757-A026BCC82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DataVault</a:t>
            </a:r>
            <a:r>
              <a:rPr lang="en-US" dirty="0"/>
              <a:t> </a:t>
            </a:r>
            <a:r>
              <a:rPr lang="ru-RU" dirty="0"/>
              <a:t>модель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338C4FC-32DB-F340-9003-4EF33DF2E104}"/>
              </a:ext>
            </a:extLst>
          </p:cNvPr>
          <p:cNvSpPr/>
          <p:nvPr/>
        </p:nvSpPr>
        <p:spPr>
          <a:xfrm>
            <a:off x="2830298" y="3767328"/>
            <a:ext cx="1176378" cy="1231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61CC611-8560-0448-BC7A-ED160D02325D}"/>
              </a:ext>
            </a:extLst>
          </p:cNvPr>
          <p:cNvSpPr/>
          <p:nvPr/>
        </p:nvSpPr>
        <p:spPr>
          <a:xfrm>
            <a:off x="5423191" y="3529584"/>
            <a:ext cx="929483" cy="853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D54C3D5-8A7B-9241-86B2-A71CFBC0D07F}"/>
              </a:ext>
            </a:extLst>
          </p:cNvPr>
          <p:cNvSpPr/>
          <p:nvPr/>
        </p:nvSpPr>
        <p:spPr>
          <a:xfrm>
            <a:off x="5255394" y="5376030"/>
            <a:ext cx="1232033" cy="12654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4C03711-9792-164F-9667-CA9F9C284721}"/>
              </a:ext>
            </a:extLst>
          </p:cNvPr>
          <p:cNvSpPr/>
          <p:nvPr/>
        </p:nvSpPr>
        <p:spPr>
          <a:xfrm>
            <a:off x="6853187" y="5672809"/>
            <a:ext cx="1163053" cy="8916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ECC9354-F10C-B34A-827F-02C5AE1BBE08}"/>
              </a:ext>
            </a:extLst>
          </p:cNvPr>
          <p:cNvSpPr/>
          <p:nvPr/>
        </p:nvSpPr>
        <p:spPr>
          <a:xfrm>
            <a:off x="4100362" y="3599848"/>
            <a:ext cx="1058779" cy="106840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1EC9846-F2BF-A04E-9C9E-D3C63BCBA7D1}"/>
              </a:ext>
            </a:extLst>
          </p:cNvPr>
          <p:cNvSpPr/>
          <p:nvPr/>
        </p:nvSpPr>
        <p:spPr>
          <a:xfrm>
            <a:off x="6096000" y="2294182"/>
            <a:ext cx="911192" cy="95915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2A978BC-B43C-9F4E-9DE9-500318F05F85}"/>
              </a:ext>
            </a:extLst>
          </p:cNvPr>
          <p:cNvSpPr/>
          <p:nvPr/>
        </p:nvSpPr>
        <p:spPr>
          <a:xfrm>
            <a:off x="6785575" y="3835106"/>
            <a:ext cx="929482" cy="123139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7C5C6ED-2235-624C-9427-8C14EBDCB81F}"/>
              </a:ext>
            </a:extLst>
          </p:cNvPr>
          <p:cNvSpPr/>
          <p:nvPr/>
        </p:nvSpPr>
        <p:spPr>
          <a:xfrm>
            <a:off x="1709618" y="2469843"/>
            <a:ext cx="1026994" cy="147651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063DC78-B3C5-EF46-AAC7-F409704B070E}"/>
              </a:ext>
            </a:extLst>
          </p:cNvPr>
          <p:cNvSpPr/>
          <p:nvPr/>
        </p:nvSpPr>
        <p:spPr>
          <a:xfrm>
            <a:off x="8252625" y="5299028"/>
            <a:ext cx="1163053" cy="126540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3E909C40-69E1-3B42-8BAF-8FEA3221D729}"/>
              </a:ext>
            </a:extLst>
          </p:cNvPr>
          <p:cNvSpPr/>
          <p:nvPr/>
        </p:nvSpPr>
        <p:spPr>
          <a:xfrm>
            <a:off x="3109966" y="5355934"/>
            <a:ext cx="1232032" cy="143675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6533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349A49-498F-DD49-B540-883AFEA6E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325F18-4CD2-374A-9E3F-DB85D7CCA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227749" cy="3416300"/>
          </a:xfrm>
        </p:spPr>
        <p:txBody>
          <a:bodyPr>
            <a:normAutofit fontScale="92500"/>
          </a:bodyPr>
          <a:lstStyle/>
          <a:p>
            <a:r>
              <a:rPr lang="ru-RU" sz="2400" dirty="0"/>
              <a:t>Были построены концептуальная модель</a:t>
            </a:r>
          </a:p>
          <a:p>
            <a:r>
              <a:rPr lang="ru-RU" sz="2400" dirty="0"/>
              <a:t>Построена логическая модель в соответствии с моделью </a:t>
            </a:r>
            <a:r>
              <a:rPr lang="en-US" sz="2400" dirty="0"/>
              <a:t>BCNF</a:t>
            </a:r>
            <a:endParaRPr lang="ru-RU" sz="2400" dirty="0"/>
          </a:p>
          <a:p>
            <a:r>
              <a:rPr lang="ru-RU" sz="2400" dirty="0"/>
              <a:t>Построена логическая модель в соответствии с</a:t>
            </a:r>
            <a:r>
              <a:rPr lang="en-US" sz="2400" dirty="0"/>
              <a:t> </a:t>
            </a:r>
            <a:r>
              <a:rPr lang="ru-RU" sz="2400" dirty="0"/>
              <a:t>моделью </a:t>
            </a:r>
            <a:r>
              <a:rPr lang="en-US" sz="2400" dirty="0" err="1"/>
              <a:t>DataVault</a:t>
            </a:r>
            <a:r>
              <a:rPr lang="ru-RU" sz="2400" dirty="0"/>
              <a:t> </a:t>
            </a:r>
          </a:p>
          <a:p>
            <a:r>
              <a:rPr lang="ru-RU" sz="2400" dirty="0"/>
              <a:t>Была продемонстрирована невероятная командная работа</a:t>
            </a:r>
            <a:r>
              <a:rPr lang="en-US" sz="2400" dirty="0"/>
              <a:t>,</a:t>
            </a:r>
            <a:r>
              <a:rPr lang="ru-RU" sz="2400" dirty="0"/>
              <a:t> коммуникационные навыки и навыки распределения обязанностей</a:t>
            </a:r>
            <a:r>
              <a:rPr lang="en-US" sz="2400" dirty="0"/>
              <a:t>,</a:t>
            </a:r>
            <a:r>
              <a:rPr lang="ru-RU" sz="2400" dirty="0"/>
              <a:t> возможность работать в стрессовых ситуациях</a:t>
            </a:r>
            <a:r>
              <a:rPr lang="en-US" sz="2400" dirty="0"/>
              <a:t> </a:t>
            </a:r>
            <a:r>
              <a:rPr lang="ru-RU" sz="2400" dirty="0"/>
              <a:t>под условием глобального гнета под слоем </a:t>
            </a:r>
            <a:r>
              <a:rPr lang="ru-RU" sz="2400" dirty="0" err="1"/>
              <a:t>дедлайнов</a:t>
            </a:r>
            <a:r>
              <a:rPr lang="en-US" sz="2400" dirty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166902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Совет директоров</Template>
  <TotalTime>585</TotalTime>
  <Words>97</Words>
  <Application>Microsoft Macintosh PowerPoint</Application>
  <PresentationFormat>Широкоэкранный</PresentationFormat>
  <Paragraphs>25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Совет директоров</vt:lpstr>
      <vt:lpstr>Система поддержки выдачи и приёма заданий </vt:lpstr>
      <vt:lpstr>Состав команды </vt:lpstr>
      <vt:lpstr>Концептуальная модель</vt:lpstr>
      <vt:lpstr> BCNF модель</vt:lpstr>
      <vt:lpstr>DataVault модель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Microsoft Office User</cp:lastModifiedBy>
  <cp:revision>24</cp:revision>
  <dcterms:created xsi:type="dcterms:W3CDTF">2019-12-03T18:01:24Z</dcterms:created>
  <dcterms:modified xsi:type="dcterms:W3CDTF">2019-12-04T10:06:20Z</dcterms:modified>
</cp:coreProperties>
</file>