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8" r:id="rId3"/>
    <p:sldId id="258" r:id="rId4"/>
    <p:sldId id="265" r:id="rId5"/>
    <p:sldId id="266" r:id="rId6"/>
    <p:sldId id="260" r:id="rId7"/>
    <p:sldId id="267" r:id="rId8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8"/>
  </p:normalViewPr>
  <p:slideViewPr>
    <p:cSldViewPr snapToGrid="0" snapToObjects="1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226C-354F-4F4A-B5B0-3975B62B4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E5701-38B5-8247-BC9C-2BEB2236B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24335-B0CA-6241-9E69-2C5D95839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474A-DB28-7744-817D-40D61EFEC949}" type="datetimeFigureOut">
              <a:rPr lang="en-RU" smtClean="0"/>
              <a:t>07/10/2024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E9027-8A28-F84F-BD16-1C6DCFFF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DA6C9-1A62-5D4F-9BC8-5CA07C4B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94EC-843D-6D40-B17A-CCB154C3CF0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2945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E567-B7CC-5142-8402-A43CDB61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6AB51-FA36-1E44-B8D4-ED5CAD0B8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FD229-F0B6-CC4D-BB29-C0C16891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474A-DB28-7744-817D-40D61EFEC949}" type="datetimeFigureOut">
              <a:rPr lang="en-RU" smtClean="0"/>
              <a:t>07/10/2024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27231-556B-604B-A251-C4CA1A61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924A8-1782-B749-B623-A96A7FA4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94EC-843D-6D40-B17A-CCB154C3CF0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3328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3243C-9656-8B45-9669-E26006A78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843CC-7996-1D46-91D1-3686366C2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51473-C306-284A-B219-2F41ECA9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474A-DB28-7744-817D-40D61EFEC949}" type="datetimeFigureOut">
              <a:rPr lang="en-RU" smtClean="0"/>
              <a:t>07/10/2024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F5DF1-BA88-2F4A-91BB-22A58CD6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ACD7B-9FE5-7940-9D46-5A166240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94EC-843D-6D40-B17A-CCB154C3CF0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2769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EF1C-8201-2449-84D5-D71950D4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E2971-80F2-E941-9B55-B757354DE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53619-3B69-FD45-B4E4-0AA32C2E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474A-DB28-7744-817D-40D61EFEC949}" type="datetimeFigureOut">
              <a:rPr lang="en-RU" smtClean="0"/>
              <a:t>07/10/2024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D243-10E6-B44C-B8AF-26160D76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F7D4-3B64-BA48-BDA6-FD496768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94EC-843D-6D40-B17A-CCB154C3CF0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1848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86A7-707C-354B-A461-9BA90870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577E7-1BAB-674A-B9CF-D3DEB1370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4B118-3E2E-3E49-A837-E2C9BAB7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474A-DB28-7744-817D-40D61EFEC949}" type="datetimeFigureOut">
              <a:rPr lang="en-RU" smtClean="0"/>
              <a:t>07/10/2024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BE954-1E49-484F-983F-6E9754E2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04918-CF33-B748-8ABD-F1E71898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94EC-843D-6D40-B17A-CCB154C3CF0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1083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B986-3849-CA48-AE5D-FF8924A3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AED7-7FAF-9B40-A72C-BD7CE9F5D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11D52-45E6-BC41-B395-ACA2617B6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0CCE6-8C97-CB43-AD4A-E94F3FD8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474A-DB28-7744-817D-40D61EFEC949}" type="datetimeFigureOut">
              <a:rPr lang="en-RU" smtClean="0"/>
              <a:t>07/10/2024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D7D64-3F4A-6F4F-901E-9F79660A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09764-E070-544A-BC72-48C0FA8B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94EC-843D-6D40-B17A-CCB154C3CF0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5838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8329-CB61-0641-91F5-26DF6672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C74FE-D277-484F-B8F5-DCFCD6C11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A794E-0881-5348-9217-159170C95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3A612-7271-5245-8317-F858EB9FE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69C7A-54CA-DC41-BAB6-EE3F3FFEB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24B20-AC98-9145-99C6-399AA9C0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474A-DB28-7744-817D-40D61EFEC949}" type="datetimeFigureOut">
              <a:rPr lang="en-RU" smtClean="0"/>
              <a:t>07/10/2024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4D14F-3FB4-E140-B280-10B1FCDF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1F867-4812-3641-B44F-D9CA42E5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94EC-843D-6D40-B17A-CCB154C3CF0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95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D144-EF4F-2140-8289-CC0B0AEE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FDF06-3C79-5B48-AFE0-E1958EEE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474A-DB28-7744-817D-40D61EFEC949}" type="datetimeFigureOut">
              <a:rPr lang="en-RU" smtClean="0"/>
              <a:t>07/10/2024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C7C84-B768-4D44-82B9-DAA9F4A6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896D0-DD2A-0849-9AF7-FA634FF2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94EC-843D-6D40-B17A-CCB154C3CF0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862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8CBF0-6628-E046-AFFA-8E056547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474A-DB28-7744-817D-40D61EFEC949}" type="datetimeFigureOut">
              <a:rPr lang="en-RU" smtClean="0"/>
              <a:t>07/10/2024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57355-1F57-A24C-B293-D59647AD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376F5-BCC7-564A-968D-0CFBC1AC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94EC-843D-6D40-B17A-CCB154C3CF0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2340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124C-B321-2344-8DF9-6165F9722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3A0AE-757A-E042-9F71-CE519BD98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BA1AB-B744-DE46-8BEA-0769BC5D8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B6114-F363-CF44-9739-9BD49E95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474A-DB28-7744-817D-40D61EFEC949}" type="datetimeFigureOut">
              <a:rPr lang="en-RU" smtClean="0"/>
              <a:t>07/10/2024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B7848-1EFD-1A46-841A-77B871B2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15506-950D-1D4C-A65E-332A0E02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94EC-843D-6D40-B17A-CCB154C3CF0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143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0512-0700-8340-AAA0-C28C966E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5230D-4776-C544-9C0A-19D03D810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F635B-DEC9-F94A-88A7-698BC5CB5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F6673-F8C8-264F-B314-30006889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474A-DB28-7744-817D-40D61EFEC949}" type="datetimeFigureOut">
              <a:rPr lang="en-RU" smtClean="0"/>
              <a:t>07/10/2024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8BA5F-C4CC-8A4A-AEEE-975BDFEF7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5DD57-588F-1544-967D-B71AF298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94EC-843D-6D40-B17A-CCB154C3CF0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7068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A37D4-F0E3-F144-93C9-6E3C89F7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4EC6B-220A-1641-96BC-3ADA7BDDB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20A77-A1CF-8D45-9F8D-FD3999FCC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5474A-DB28-7744-817D-40D61EFEC949}" type="datetimeFigureOut">
              <a:rPr lang="en-RU" smtClean="0"/>
              <a:t>07/10/2024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A9E26-5D6B-5448-AE66-EED41CFF8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AE529-EB5C-5843-9ACA-BE1A69123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294EC-843D-6D40-B17A-CCB154C3CF07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2279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1AD1A1-FBAB-0D44-B74F-EAD9C8E28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20" t="885" b="670"/>
          <a:stretch/>
        </p:blipFill>
        <p:spPr>
          <a:xfrm>
            <a:off x="0" y="0"/>
            <a:ext cx="9024974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0A997C-DA67-FE4C-B554-08BF6720BA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92" t="14048" r="26092" b="9048"/>
          <a:stretch/>
        </p:blipFill>
        <p:spPr>
          <a:xfrm>
            <a:off x="5290457" y="-64975"/>
            <a:ext cx="6901544" cy="69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1AD1A1-FBAB-0D44-B74F-EAD9C8E28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20" t="885" b="670"/>
          <a:stretch/>
        </p:blipFill>
        <p:spPr>
          <a:xfrm>
            <a:off x="0" y="0"/>
            <a:ext cx="9024974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1C7355-07AE-344A-9464-35FD94B5A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44" t="14286" r="25942" b="8809"/>
          <a:stretch/>
        </p:blipFill>
        <p:spPr>
          <a:xfrm>
            <a:off x="5274129" y="-19260"/>
            <a:ext cx="6917871" cy="689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7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9F8B077-4556-8746-A76E-6D0BA3B29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2"/>
          <a:stretch/>
        </p:blipFill>
        <p:spPr bwMode="auto">
          <a:xfrm>
            <a:off x="2022561" y="1340752"/>
            <a:ext cx="5562600" cy="458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187156A-B9F2-B941-A24A-BC8E338F4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6" t="50000" r="51560" b="10445"/>
          <a:stretch/>
        </p:blipFill>
        <p:spPr bwMode="auto">
          <a:xfrm>
            <a:off x="8054055" y="1622762"/>
            <a:ext cx="1930400" cy="1849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4399D65-A2DE-8E43-9E5E-4F0E9E5D185E}"/>
              </a:ext>
            </a:extLst>
          </p:cNvPr>
          <p:cNvSpPr/>
          <p:nvPr/>
        </p:nvSpPr>
        <p:spPr>
          <a:xfrm>
            <a:off x="8866856" y="1340752"/>
            <a:ext cx="1629909" cy="1366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35A294-B519-7248-A097-95650F3BBBE1}"/>
              </a:ext>
            </a:extLst>
          </p:cNvPr>
          <p:cNvSpPr/>
          <p:nvPr/>
        </p:nvSpPr>
        <p:spPr>
          <a:xfrm>
            <a:off x="7965410" y="1468144"/>
            <a:ext cx="756713" cy="536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1829E2-F164-C347-8024-BE61EDA079CF}"/>
              </a:ext>
            </a:extLst>
          </p:cNvPr>
          <p:cNvCxnSpPr>
            <a:cxnSpLocks/>
          </p:cNvCxnSpPr>
          <p:nvPr/>
        </p:nvCxnSpPr>
        <p:spPr>
          <a:xfrm>
            <a:off x="8527581" y="2548798"/>
            <a:ext cx="166254" cy="158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0783B4-3E68-5F4A-B51E-4D10D3A149F5}"/>
              </a:ext>
            </a:extLst>
          </p:cNvPr>
          <p:cNvCxnSpPr>
            <a:cxnSpLocks/>
          </p:cNvCxnSpPr>
          <p:nvPr/>
        </p:nvCxnSpPr>
        <p:spPr>
          <a:xfrm flipH="1">
            <a:off x="8538342" y="2707495"/>
            <a:ext cx="149852" cy="155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77663D-80AC-E44C-9F04-2B52379D0061}"/>
              </a:ext>
            </a:extLst>
          </p:cNvPr>
          <p:cNvCxnSpPr>
            <a:cxnSpLocks/>
          </p:cNvCxnSpPr>
          <p:nvPr/>
        </p:nvCxnSpPr>
        <p:spPr>
          <a:xfrm>
            <a:off x="8527581" y="2548798"/>
            <a:ext cx="10761" cy="314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E9A932-9841-6D45-ACA8-7F3C61C818B5}"/>
              </a:ext>
            </a:extLst>
          </p:cNvPr>
          <p:cNvCxnSpPr>
            <a:cxnSpLocks/>
          </p:cNvCxnSpPr>
          <p:nvPr/>
        </p:nvCxnSpPr>
        <p:spPr>
          <a:xfrm>
            <a:off x="8688194" y="2487727"/>
            <a:ext cx="0" cy="375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4C4824-123D-BD45-AB59-E12DE3FE6C7A}"/>
              </a:ext>
            </a:extLst>
          </p:cNvPr>
          <p:cNvCxnSpPr>
            <a:cxnSpLocks/>
          </p:cNvCxnSpPr>
          <p:nvPr/>
        </p:nvCxnSpPr>
        <p:spPr>
          <a:xfrm>
            <a:off x="9025679" y="2487727"/>
            <a:ext cx="0" cy="375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7B9A1E-1566-1F4F-AF16-6382752D9B8E}"/>
              </a:ext>
            </a:extLst>
          </p:cNvPr>
          <p:cNvCxnSpPr>
            <a:cxnSpLocks/>
          </p:cNvCxnSpPr>
          <p:nvPr/>
        </p:nvCxnSpPr>
        <p:spPr>
          <a:xfrm>
            <a:off x="8688194" y="2487727"/>
            <a:ext cx="3374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3C1933-8753-C74E-AE5E-E9535B86AA1F}"/>
              </a:ext>
            </a:extLst>
          </p:cNvPr>
          <p:cNvCxnSpPr>
            <a:cxnSpLocks/>
          </p:cNvCxnSpPr>
          <p:nvPr/>
        </p:nvCxnSpPr>
        <p:spPr>
          <a:xfrm>
            <a:off x="8688194" y="2862953"/>
            <a:ext cx="3374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直接连接符 4">
            <a:extLst>
              <a:ext uri="{FF2B5EF4-FFF2-40B4-BE49-F238E27FC236}">
                <a16:creationId xmlns:a16="http://schemas.microsoft.com/office/drawing/2014/main" id="{A884D820-6647-D74B-B7D1-4312BDC27D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92229" y="2768566"/>
            <a:ext cx="2520815" cy="1694790"/>
          </a:xfrm>
          <a:prstGeom prst="line">
            <a:avLst/>
          </a:prstGeom>
          <a:ln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RU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B7E9A19-719F-D148-94AF-DE608F82FAA2}"/>
              </a:ext>
            </a:extLst>
          </p:cNvPr>
          <p:cNvCxnSpPr>
            <a:cxnSpLocks/>
          </p:cNvCxnSpPr>
          <p:nvPr/>
        </p:nvCxnSpPr>
        <p:spPr>
          <a:xfrm>
            <a:off x="7777306" y="3807691"/>
            <a:ext cx="212470" cy="2421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169394-12E7-264F-998E-0C1F8CF737E9}"/>
              </a:ext>
            </a:extLst>
          </p:cNvPr>
          <p:cNvCxnSpPr>
            <a:cxnSpLocks/>
          </p:cNvCxnSpPr>
          <p:nvPr/>
        </p:nvCxnSpPr>
        <p:spPr>
          <a:xfrm flipH="1">
            <a:off x="7989776" y="3533723"/>
            <a:ext cx="259994" cy="5160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52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9F8B077-4556-8746-A76E-6D0BA3B29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2"/>
          <a:stretch/>
        </p:blipFill>
        <p:spPr bwMode="auto">
          <a:xfrm>
            <a:off x="2022561" y="1340752"/>
            <a:ext cx="5562600" cy="458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187156A-B9F2-B941-A24A-BC8E338F4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6" t="50000" r="51560" b="10445"/>
          <a:stretch/>
        </p:blipFill>
        <p:spPr bwMode="auto">
          <a:xfrm>
            <a:off x="8054055" y="1622762"/>
            <a:ext cx="1930400" cy="1849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4399D65-A2DE-8E43-9E5E-4F0E9E5D185E}"/>
              </a:ext>
            </a:extLst>
          </p:cNvPr>
          <p:cNvSpPr/>
          <p:nvPr/>
        </p:nvSpPr>
        <p:spPr>
          <a:xfrm>
            <a:off x="8866856" y="1340752"/>
            <a:ext cx="1629909" cy="1366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35A294-B519-7248-A097-95650F3BBBE1}"/>
              </a:ext>
            </a:extLst>
          </p:cNvPr>
          <p:cNvSpPr/>
          <p:nvPr/>
        </p:nvSpPr>
        <p:spPr>
          <a:xfrm>
            <a:off x="7965410" y="1468144"/>
            <a:ext cx="756713" cy="536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1829E2-F164-C347-8024-BE61EDA079CF}"/>
              </a:ext>
            </a:extLst>
          </p:cNvPr>
          <p:cNvCxnSpPr>
            <a:cxnSpLocks/>
          </p:cNvCxnSpPr>
          <p:nvPr/>
        </p:nvCxnSpPr>
        <p:spPr>
          <a:xfrm>
            <a:off x="8527581" y="2548798"/>
            <a:ext cx="166254" cy="158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0783B4-3E68-5F4A-B51E-4D10D3A149F5}"/>
              </a:ext>
            </a:extLst>
          </p:cNvPr>
          <p:cNvCxnSpPr>
            <a:cxnSpLocks/>
          </p:cNvCxnSpPr>
          <p:nvPr/>
        </p:nvCxnSpPr>
        <p:spPr>
          <a:xfrm flipH="1">
            <a:off x="8538342" y="2707495"/>
            <a:ext cx="149852" cy="155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77663D-80AC-E44C-9F04-2B52379D0061}"/>
              </a:ext>
            </a:extLst>
          </p:cNvPr>
          <p:cNvCxnSpPr>
            <a:cxnSpLocks/>
          </p:cNvCxnSpPr>
          <p:nvPr/>
        </p:nvCxnSpPr>
        <p:spPr>
          <a:xfrm>
            <a:off x="8527581" y="2548798"/>
            <a:ext cx="10761" cy="314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E9A932-9841-6D45-ACA8-7F3C61C818B5}"/>
              </a:ext>
            </a:extLst>
          </p:cNvPr>
          <p:cNvCxnSpPr>
            <a:cxnSpLocks/>
          </p:cNvCxnSpPr>
          <p:nvPr/>
        </p:nvCxnSpPr>
        <p:spPr>
          <a:xfrm>
            <a:off x="8688194" y="2487727"/>
            <a:ext cx="0" cy="375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4C4824-123D-BD45-AB59-E12DE3FE6C7A}"/>
              </a:ext>
            </a:extLst>
          </p:cNvPr>
          <p:cNvCxnSpPr>
            <a:cxnSpLocks/>
          </p:cNvCxnSpPr>
          <p:nvPr/>
        </p:nvCxnSpPr>
        <p:spPr>
          <a:xfrm>
            <a:off x="9025679" y="2487727"/>
            <a:ext cx="0" cy="375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7B9A1E-1566-1F4F-AF16-6382752D9B8E}"/>
              </a:ext>
            </a:extLst>
          </p:cNvPr>
          <p:cNvCxnSpPr>
            <a:cxnSpLocks/>
          </p:cNvCxnSpPr>
          <p:nvPr/>
        </p:nvCxnSpPr>
        <p:spPr>
          <a:xfrm>
            <a:off x="8688194" y="2487727"/>
            <a:ext cx="3374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3C1933-8753-C74E-AE5E-E9535B86AA1F}"/>
              </a:ext>
            </a:extLst>
          </p:cNvPr>
          <p:cNvCxnSpPr>
            <a:cxnSpLocks/>
          </p:cNvCxnSpPr>
          <p:nvPr/>
        </p:nvCxnSpPr>
        <p:spPr>
          <a:xfrm>
            <a:off x="8688194" y="2862953"/>
            <a:ext cx="3374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直接连接符 4">
            <a:extLst>
              <a:ext uri="{FF2B5EF4-FFF2-40B4-BE49-F238E27FC236}">
                <a16:creationId xmlns:a16="http://schemas.microsoft.com/office/drawing/2014/main" id="{A884D820-6647-D74B-B7D1-4312BDC27D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92229" y="2768566"/>
            <a:ext cx="2520815" cy="1694790"/>
          </a:xfrm>
          <a:prstGeom prst="line">
            <a:avLst/>
          </a:prstGeom>
          <a:ln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RU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B7E9A19-719F-D148-94AF-DE608F82FAA2}"/>
              </a:ext>
            </a:extLst>
          </p:cNvPr>
          <p:cNvCxnSpPr>
            <a:cxnSpLocks/>
          </p:cNvCxnSpPr>
          <p:nvPr/>
        </p:nvCxnSpPr>
        <p:spPr>
          <a:xfrm>
            <a:off x="7777306" y="3807691"/>
            <a:ext cx="212470" cy="2421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169394-12E7-264F-998E-0C1F8CF737E9}"/>
              </a:ext>
            </a:extLst>
          </p:cNvPr>
          <p:cNvCxnSpPr>
            <a:cxnSpLocks/>
          </p:cNvCxnSpPr>
          <p:nvPr/>
        </p:nvCxnSpPr>
        <p:spPr>
          <a:xfrm flipH="1">
            <a:off x="7989776" y="3533723"/>
            <a:ext cx="259994" cy="5160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5">
            <a:extLst>
              <a:ext uri="{FF2B5EF4-FFF2-40B4-BE49-F238E27FC236}">
                <a16:creationId xmlns:a16="http://schemas.microsoft.com/office/drawing/2014/main" id="{88C0A622-4DCD-674D-B200-16BF766C9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102" y="4162012"/>
            <a:ext cx="327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?</a:t>
            </a:r>
            <a:endParaRPr lang="zh-CN" altLang="en-US" sz="2400" b="1" dirty="0">
              <a:solidFill>
                <a:srgbClr val="FF0000"/>
              </a:solidFill>
              <a:sym typeface="宋体" panose="02010600030101010101" pitchFamily="2" charset="-122"/>
            </a:endParaRP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DC28A5A5-148E-1843-ACE2-F2A10E1C4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310" y="4232375"/>
            <a:ext cx="327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?</a:t>
            </a:r>
            <a:endParaRPr lang="zh-CN" altLang="en-US" sz="2400" b="1" dirty="0">
              <a:solidFill>
                <a:srgbClr val="FF0000"/>
              </a:solidFill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078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9F8B077-4556-8746-A76E-6D0BA3B29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2"/>
          <a:stretch/>
        </p:blipFill>
        <p:spPr bwMode="auto">
          <a:xfrm>
            <a:off x="2022561" y="1340752"/>
            <a:ext cx="5562600" cy="458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187156A-B9F2-B941-A24A-BC8E338F4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6" t="50000" r="51560" b="10445"/>
          <a:stretch/>
        </p:blipFill>
        <p:spPr bwMode="auto">
          <a:xfrm>
            <a:off x="8054055" y="1622762"/>
            <a:ext cx="1930400" cy="1849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4399D65-A2DE-8E43-9E5E-4F0E9E5D185E}"/>
              </a:ext>
            </a:extLst>
          </p:cNvPr>
          <p:cNvSpPr/>
          <p:nvPr/>
        </p:nvSpPr>
        <p:spPr>
          <a:xfrm>
            <a:off x="8866856" y="1340752"/>
            <a:ext cx="1629909" cy="1366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35A294-B519-7248-A097-95650F3BBBE1}"/>
              </a:ext>
            </a:extLst>
          </p:cNvPr>
          <p:cNvSpPr/>
          <p:nvPr/>
        </p:nvSpPr>
        <p:spPr>
          <a:xfrm>
            <a:off x="7965410" y="1468144"/>
            <a:ext cx="756713" cy="536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1829E2-F164-C347-8024-BE61EDA079CF}"/>
              </a:ext>
            </a:extLst>
          </p:cNvPr>
          <p:cNvCxnSpPr>
            <a:cxnSpLocks/>
          </p:cNvCxnSpPr>
          <p:nvPr/>
        </p:nvCxnSpPr>
        <p:spPr>
          <a:xfrm>
            <a:off x="8527581" y="2548798"/>
            <a:ext cx="166254" cy="158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0783B4-3E68-5F4A-B51E-4D10D3A149F5}"/>
              </a:ext>
            </a:extLst>
          </p:cNvPr>
          <p:cNvCxnSpPr>
            <a:cxnSpLocks/>
          </p:cNvCxnSpPr>
          <p:nvPr/>
        </p:nvCxnSpPr>
        <p:spPr>
          <a:xfrm flipH="1">
            <a:off x="8538342" y="2707495"/>
            <a:ext cx="149852" cy="155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77663D-80AC-E44C-9F04-2B52379D0061}"/>
              </a:ext>
            </a:extLst>
          </p:cNvPr>
          <p:cNvCxnSpPr>
            <a:cxnSpLocks/>
          </p:cNvCxnSpPr>
          <p:nvPr/>
        </p:nvCxnSpPr>
        <p:spPr>
          <a:xfrm>
            <a:off x="8527581" y="2548798"/>
            <a:ext cx="10761" cy="314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E9A932-9841-6D45-ACA8-7F3C61C818B5}"/>
              </a:ext>
            </a:extLst>
          </p:cNvPr>
          <p:cNvCxnSpPr>
            <a:cxnSpLocks/>
          </p:cNvCxnSpPr>
          <p:nvPr/>
        </p:nvCxnSpPr>
        <p:spPr>
          <a:xfrm>
            <a:off x="8688194" y="2487727"/>
            <a:ext cx="0" cy="375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4C4824-123D-BD45-AB59-E12DE3FE6C7A}"/>
              </a:ext>
            </a:extLst>
          </p:cNvPr>
          <p:cNvCxnSpPr>
            <a:cxnSpLocks/>
          </p:cNvCxnSpPr>
          <p:nvPr/>
        </p:nvCxnSpPr>
        <p:spPr>
          <a:xfrm>
            <a:off x="9025679" y="2487727"/>
            <a:ext cx="0" cy="375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7B9A1E-1566-1F4F-AF16-6382752D9B8E}"/>
              </a:ext>
            </a:extLst>
          </p:cNvPr>
          <p:cNvCxnSpPr>
            <a:cxnSpLocks/>
          </p:cNvCxnSpPr>
          <p:nvPr/>
        </p:nvCxnSpPr>
        <p:spPr>
          <a:xfrm>
            <a:off x="8688194" y="2487727"/>
            <a:ext cx="3374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3C1933-8753-C74E-AE5E-E9535B86AA1F}"/>
              </a:ext>
            </a:extLst>
          </p:cNvPr>
          <p:cNvCxnSpPr>
            <a:cxnSpLocks/>
          </p:cNvCxnSpPr>
          <p:nvPr/>
        </p:nvCxnSpPr>
        <p:spPr>
          <a:xfrm>
            <a:off x="8688194" y="2862953"/>
            <a:ext cx="3374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直接连接符 4">
            <a:extLst>
              <a:ext uri="{FF2B5EF4-FFF2-40B4-BE49-F238E27FC236}">
                <a16:creationId xmlns:a16="http://schemas.microsoft.com/office/drawing/2014/main" id="{A884D820-6647-D74B-B7D1-4312BDC27D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92229" y="2768566"/>
            <a:ext cx="2520815" cy="1694790"/>
          </a:xfrm>
          <a:prstGeom prst="line">
            <a:avLst/>
          </a:prstGeom>
          <a:ln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RU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B7E9A19-719F-D148-94AF-DE608F82FAA2}"/>
              </a:ext>
            </a:extLst>
          </p:cNvPr>
          <p:cNvCxnSpPr>
            <a:cxnSpLocks/>
          </p:cNvCxnSpPr>
          <p:nvPr/>
        </p:nvCxnSpPr>
        <p:spPr>
          <a:xfrm>
            <a:off x="7777306" y="3807691"/>
            <a:ext cx="212470" cy="2421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169394-12E7-264F-998E-0C1F8CF737E9}"/>
              </a:ext>
            </a:extLst>
          </p:cNvPr>
          <p:cNvCxnSpPr>
            <a:cxnSpLocks/>
          </p:cNvCxnSpPr>
          <p:nvPr/>
        </p:nvCxnSpPr>
        <p:spPr>
          <a:xfrm flipH="1">
            <a:off x="7989776" y="3533723"/>
            <a:ext cx="259994" cy="5160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5">
            <a:extLst>
              <a:ext uri="{FF2B5EF4-FFF2-40B4-BE49-F238E27FC236}">
                <a16:creationId xmlns:a16="http://schemas.microsoft.com/office/drawing/2014/main" id="{88C0A622-4DCD-674D-B200-16BF766C9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102" y="4162012"/>
            <a:ext cx="327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?</a:t>
            </a:r>
            <a:endParaRPr lang="zh-CN" altLang="en-US" sz="2400" b="1" dirty="0">
              <a:solidFill>
                <a:srgbClr val="FF0000"/>
              </a:solidFill>
              <a:sym typeface="宋体" panose="02010600030101010101" pitchFamily="2" charset="-122"/>
            </a:endParaRP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DC28A5A5-148E-1843-ACE2-F2A10E1C4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310" y="4232375"/>
            <a:ext cx="327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?</a:t>
            </a:r>
            <a:endParaRPr lang="zh-CN" altLang="en-US" sz="2400" b="1" dirty="0">
              <a:solidFill>
                <a:srgbClr val="FF0000"/>
              </a:solidFill>
              <a:sym typeface="宋体" panose="02010600030101010101" pitchFamily="2" charset="-122"/>
            </a:endParaRPr>
          </a:p>
        </p:txBody>
      </p:sp>
      <p:sp>
        <p:nvSpPr>
          <p:cNvPr id="18" name="直接连接符 4">
            <a:extLst>
              <a:ext uri="{FF2B5EF4-FFF2-40B4-BE49-F238E27FC236}">
                <a16:creationId xmlns:a16="http://schemas.microsoft.com/office/drawing/2014/main" id="{CCC3E255-A8EA-424D-BF82-B89C710EF3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9260" y="2765677"/>
            <a:ext cx="5983783" cy="119000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RU"/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3A9CAA94-A3BC-CF48-9504-7D07E5FF0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9919" y="2898719"/>
            <a:ext cx="327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?</a:t>
            </a:r>
            <a:endParaRPr lang="zh-CN" altLang="en-US" sz="2400" b="1" dirty="0">
              <a:solidFill>
                <a:srgbClr val="FF0000"/>
              </a:solidFill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37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622518-AE28-E64A-91D1-130B9DFE58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62" t="255" b="461"/>
          <a:stretch/>
        </p:blipFill>
        <p:spPr>
          <a:xfrm>
            <a:off x="0" y="0"/>
            <a:ext cx="92202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0FB3D7-C907-8449-9B85-7A1DD08908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92" t="14286" r="25794" b="9047"/>
          <a:stretch/>
        </p:blipFill>
        <p:spPr>
          <a:xfrm>
            <a:off x="5291403" y="0"/>
            <a:ext cx="6900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4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9F8B077-4556-8746-A76E-6D0BA3B29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2"/>
          <a:stretch/>
        </p:blipFill>
        <p:spPr bwMode="auto">
          <a:xfrm>
            <a:off x="2022561" y="1340752"/>
            <a:ext cx="5562600" cy="458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187156A-B9F2-B941-A24A-BC8E338F4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6" t="50000" r="51560" b="10445"/>
          <a:stretch/>
        </p:blipFill>
        <p:spPr bwMode="auto">
          <a:xfrm>
            <a:off x="8054055" y="1622762"/>
            <a:ext cx="1930400" cy="1849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4399D65-A2DE-8E43-9E5E-4F0E9E5D185E}"/>
              </a:ext>
            </a:extLst>
          </p:cNvPr>
          <p:cNvSpPr/>
          <p:nvPr/>
        </p:nvSpPr>
        <p:spPr>
          <a:xfrm>
            <a:off x="8866856" y="1340752"/>
            <a:ext cx="1629909" cy="1366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35A294-B519-7248-A097-95650F3BBBE1}"/>
              </a:ext>
            </a:extLst>
          </p:cNvPr>
          <p:cNvSpPr/>
          <p:nvPr/>
        </p:nvSpPr>
        <p:spPr>
          <a:xfrm>
            <a:off x="7965410" y="1468144"/>
            <a:ext cx="756713" cy="536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1829E2-F164-C347-8024-BE61EDA079CF}"/>
              </a:ext>
            </a:extLst>
          </p:cNvPr>
          <p:cNvCxnSpPr>
            <a:cxnSpLocks/>
          </p:cNvCxnSpPr>
          <p:nvPr/>
        </p:nvCxnSpPr>
        <p:spPr>
          <a:xfrm>
            <a:off x="8527581" y="2548798"/>
            <a:ext cx="166254" cy="158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0783B4-3E68-5F4A-B51E-4D10D3A149F5}"/>
              </a:ext>
            </a:extLst>
          </p:cNvPr>
          <p:cNvCxnSpPr>
            <a:cxnSpLocks/>
          </p:cNvCxnSpPr>
          <p:nvPr/>
        </p:nvCxnSpPr>
        <p:spPr>
          <a:xfrm flipH="1">
            <a:off x="8538342" y="2707495"/>
            <a:ext cx="149852" cy="155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77663D-80AC-E44C-9F04-2B52379D0061}"/>
              </a:ext>
            </a:extLst>
          </p:cNvPr>
          <p:cNvCxnSpPr>
            <a:cxnSpLocks/>
          </p:cNvCxnSpPr>
          <p:nvPr/>
        </p:nvCxnSpPr>
        <p:spPr>
          <a:xfrm>
            <a:off x="8527581" y="2548798"/>
            <a:ext cx="10761" cy="314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E9A932-9841-6D45-ACA8-7F3C61C818B5}"/>
              </a:ext>
            </a:extLst>
          </p:cNvPr>
          <p:cNvCxnSpPr>
            <a:cxnSpLocks/>
          </p:cNvCxnSpPr>
          <p:nvPr/>
        </p:nvCxnSpPr>
        <p:spPr>
          <a:xfrm>
            <a:off x="8688194" y="2487727"/>
            <a:ext cx="0" cy="375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4C4824-123D-BD45-AB59-E12DE3FE6C7A}"/>
              </a:ext>
            </a:extLst>
          </p:cNvPr>
          <p:cNvCxnSpPr>
            <a:cxnSpLocks/>
          </p:cNvCxnSpPr>
          <p:nvPr/>
        </p:nvCxnSpPr>
        <p:spPr>
          <a:xfrm>
            <a:off x="9025679" y="2487727"/>
            <a:ext cx="0" cy="375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7B9A1E-1566-1F4F-AF16-6382752D9B8E}"/>
              </a:ext>
            </a:extLst>
          </p:cNvPr>
          <p:cNvCxnSpPr>
            <a:cxnSpLocks/>
          </p:cNvCxnSpPr>
          <p:nvPr/>
        </p:nvCxnSpPr>
        <p:spPr>
          <a:xfrm>
            <a:off x="8688194" y="2487727"/>
            <a:ext cx="3374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3C1933-8753-C74E-AE5E-E9535B86AA1F}"/>
              </a:ext>
            </a:extLst>
          </p:cNvPr>
          <p:cNvCxnSpPr>
            <a:cxnSpLocks/>
          </p:cNvCxnSpPr>
          <p:nvPr/>
        </p:nvCxnSpPr>
        <p:spPr>
          <a:xfrm>
            <a:off x="8688194" y="2862953"/>
            <a:ext cx="3374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直接连接符 4">
            <a:extLst>
              <a:ext uri="{FF2B5EF4-FFF2-40B4-BE49-F238E27FC236}">
                <a16:creationId xmlns:a16="http://schemas.microsoft.com/office/drawing/2014/main" id="{A884D820-6647-D74B-B7D1-4312BDC27D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92229" y="2768566"/>
            <a:ext cx="2520815" cy="1694790"/>
          </a:xfrm>
          <a:prstGeom prst="line">
            <a:avLst/>
          </a:prstGeom>
          <a:ln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RU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B7E9A19-719F-D148-94AF-DE608F82FAA2}"/>
              </a:ext>
            </a:extLst>
          </p:cNvPr>
          <p:cNvCxnSpPr>
            <a:cxnSpLocks/>
          </p:cNvCxnSpPr>
          <p:nvPr/>
        </p:nvCxnSpPr>
        <p:spPr>
          <a:xfrm>
            <a:off x="7777306" y="3807691"/>
            <a:ext cx="212470" cy="2421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169394-12E7-264F-998E-0C1F8CF737E9}"/>
              </a:ext>
            </a:extLst>
          </p:cNvPr>
          <p:cNvCxnSpPr>
            <a:cxnSpLocks/>
          </p:cNvCxnSpPr>
          <p:nvPr/>
        </p:nvCxnSpPr>
        <p:spPr>
          <a:xfrm flipH="1">
            <a:off x="7989776" y="3533723"/>
            <a:ext cx="259994" cy="5160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直接连接符 4">
            <a:extLst>
              <a:ext uri="{FF2B5EF4-FFF2-40B4-BE49-F238E27FC236}">
                <a16:creationId xmlns:a16="http://schemas.microsoft.com/office/drawing/2014/main" id="{CCC3E255-A8EA-424D-BF82-B89C710EF3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9260" y="2765677"/>
            <a:ext cx="5983783" cy="1190009"/>
          </a:xfrm>
          <a:prstGeom prst="line">
            <a:avLst/>
          </a:prstGeom>
          <a:ln>
            <a:solidFill>
              <a:schemeClr val="accent6"/>
            </a:solidFill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RU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382C5F-07BE-034E-B85F-A87CF43840D1}"/>
              </a:ext>
            </a:extLst>
          </p:cNvPr>
          <p:cNvCxnSpPr>
            <a:cxnSpLocks/>
          </p:cNvCxnSpPr>
          <p:nvPr/>
        </p:nvCxnSpPr>
        <p:spPr>
          <a:xfrm>
            <a:off x="5921522" y="2981463"/>
            <a:ext cx="212470" cy="2421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0D1B12-41C4-0541-B0E1-0E3646D42B2C}"/>
              </a:ext>
            </a:extLst>
          </p:cNvPr>
          <p:cNvCxnSpPr>
            <a:cxnSpLocks/>
          </p:cNvCxnSpPr>
          <p:nvPr/>
        </p:nvCxnSpPr>
        <p:spPr>
          <a:xfrm flipH="1">
            <a:off x="6133992" y="2707495"/>
            <a:ext cx="259994" cy="5160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16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Kholodilin</dc:creator>
  <cp:lastModifiedBy>Ivan Kholodilin</cp:lastModifiedBy>
  <cp:revision>6</cp:revision>
  <dcterms:created xsi:type="dcterms:W3CDTF">2023-04-17T10:41:19Z</dcterms:created>
  <dcterms:modified xsi:type="dcterms:W3CDTF">2024-07-10T12:15:53Z</dcterms:modified>
</cp:coreProperties>
</file>