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9"/>
    <p:restoredTop sz="94678"/>
  </p:normalViewPr>
  <p:slideViewPr>
    <p:cSldViewPr snapToGrid="0">
      <p:cViewPr varScale="1">
        <p:scale>
          <a:sx n="222" d="100"/>
          <a:sy n="222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dasdasasdas/garbage-classif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387367"/>
            <a:ext cx="4344156" cy="535400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387367"/>
            <a:ext cx="4344156" cy="53540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4525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44269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48464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4747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43269" y="373570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272624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275830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25528" y="376775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37562" y="479587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527092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016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25528" y="529699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37949" y="1734294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Effective waste management is essential for sustainability. Automated garbage classification can enhance efficiency, cut costs, and boost recycling rates, directly aiding waste management facilities.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53282" y="3000672"/>
            <a:ext cx="4324418" cy="180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3825" indent="-123825"/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	Achieve an image classification model with an accuracy of at least 90% on the TrashNet dataset.</a:t>
            </a:r>
          </a:p>
          <a:p>
            <a:pPr marL="123825" indent="-123825"/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	Ensure the model’s precision and recall for each waste category (e.g., paper, plastic, metal, glass, cardboard and trash) exceed 85%.</a:t>
            </a:r>
          </a:p>
          <a:p>
            <a:pPr marL="123825" indent="-123825"/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	Successfully deploy the model in a production environment with potetial for real-time sorting capabilities.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47818" y="5120845"/>
            <a:ext cx="4324418" cy="162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3825" indent="-123825"/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	</a:t>
            </a:r>
            <a:r>
              <a:rPr lang="en-RS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exclusively on classifying garbage into five categories: </a:t>
            </a:r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paper, plastic, metal, glass, cardboard and trash</a:t>
            </a:r>
            <a:r>
              <a:rPr lang="en-RS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3825" indent="-123825"/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•	</a:t>
            </a:r>
            <a:r>
              <a:rPr lang="en-RS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the solution has the capability to learn and be trained in parallel with its deployment in production, allowing for continuous improvement as new data becomes available.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607126" y="1735073"/>
            <a:ext cx="4324418" cy="185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1925" indent="-153988">
              <a:buFont typeface="Arial" panose="020B0604020202020204" pitchFamily="34" charset="0"/>
              <a:buChar char="•"/>
            </a:pPr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Limited computational resources for training large-scale deep learning models.</a:t>
            </a:r>
          </a:p>
          <a:p>
            <a:pPr marL="161925" indent="-153988">
              <a:buFont typeface="Arial" panose="020B0604020202020204" pitchFamily="34" charset="0"/>
              <a:buChar char="•"/>
            </a:pPr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Possible imbalances in the TrashNet dataset, leading to challenges in achieving high classification accuracy across all categories.</a:t>
            </a:r>
          </a:p>
          <a:p>
            <a:pPr marL="161925" indent="-153988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R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TrashNet dataset is not sufficiently large, which may hinder the model’s ability to generalize well to new, unseen data.</a:t>
            </a:r>
            <a:endParaRPr lang="en-R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80938" y="5549231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RS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The </a:t>
            </a:r>
            <a:r>
              <a:rPr lang="en-RS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  <a:hlinkClick r:id="rId3"/>
              </a:rPr>
              <a:t>TrashNet dataset</a:t>
            </a:r>
            <a:r>
              <a:rPr lang="en-RS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for training and evaluating the model.</a:t>
            </a:r>
            <a:r>
              <a:rPr lang="en-R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Currently, the dataset consists of 2527 images: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501 glass, 594 paper, 403 cardboard, 482 plastic, 410 metal and 137 trash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760900" cy="1137079"/>
          </a:xfrm>
          <a:prstGeom prst="wedgeRectCallout">
            <a:avLst>
              <a:gd name="adj1" fmla="val 49839"/>
              <a:gd name="adj2" fmla="val 10747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401249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1925" indent="-153988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RS" b="1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Stakeholders:</a:t>
            </a:r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Decision-makers of waste management companies, environmental agencies and NGOs, and city councils interested in recycling solutions.</a:t>
            </a:r>
          </a:p>
          <a:p>
            <a:pPr marL="161925" indent="-153988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RS" b="1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Sources:</a:t>
            </a:r>
            <a:r>
              <a:rPr lang="en-RS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TrashNet dataset containing labeled images of various waste materials.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76226" y="431166"/>
            <a:ext cx="8584648" cy="8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RS" sz="160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an image classification model to automatically identify the six types of recyclable and non-recyclable materials from images of garbage. This solution aims to increase sorting accuracy and reduce labor costs in waste management facilities by 20% within six months of deployment.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648</Words>
  <Application>Microsoft Macintosh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Alexey Kholodov</cp:lastModifiedBy>
  <cp:revision>2</cp:revision>
  <dcterms:modified xsi:type="dcterms:W3CDTF">2025-01-10T15:08:23Z</dcterms:modified>
</cp:coreProperties>
</file>