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4" r:id="rId8"/>
    <p:sldId id="263" r:id="rId9"/>
    <p:sldId id="262" r:id="rId10"/>
    <p:sldId id="260" r:id="rId1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22/06/2024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5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1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7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7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8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22/06/2024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6000" dirty="0" err="1">
                <a:solidFill>
                  <a:schemeClr val="bg1"/>
                </a:solidFill>
              </a:rPr>
              <a:t>Nrega</a:t>
            </a:r>
            <a:r>
              <a:rPr lang="en-GB" sz="6000" dirty="0">
                <a:solidFill>
                  <a:schemeClr val="bg1"/>
                </a:solidFill>
              </a:rPr>
              <a:t> analysis by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7CEBFF"/>
                </a:solidFill>
              </a:rPr>
              <a:t>Kholod </a:t>
            </a:r>
            <a:r>
              <a:rPr lang="en-GB" dirty="0" err="1">
                <a:solidFill>
                  <a:srgbClr val="7CEBFF"/>
                </a:solidFill>
              </a:rPr>
              <a:t>sadek</a:t>
            </a:r>
            <a:endParaRPr lang="en-GB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● How effective is NREGA in providing employment opportunities to rural households?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231480"/>
            <a:ext cx="5422900" cy="3625353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● Are there regional disparities in the implementation and outcomes of the scheme?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231480"/>
            <a:ext cx="5422900" cy="3625353"/>
          </a:xfrm>
        </p:spPr>
      </p:pic>
    </p:spTree>
    <p:extLst>
      <p:ext uri="{BB962C8B-B14F-4D97-AF65-F5344CB8AC3E}">
        <p14:creationId xmlns:p14="http://schemas.microsoft.com/office/powerpoint/2010/main" val="41285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What is the utilization of the allocated budget, and how does it correlate with employment generation?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231480"/>
            <a:ext cx="5422900" cy="3625353"/>
          </a:xfrm>
        </p:spPr>
      </p:pic>
    </p:spTree>
    <p:extLst>
      <p:ext uri="{BB962C8B-B14F-4D97-AF65-F5344CB8AC3E}">
        <p14:creationId xmlns:p14="http://schemas.microsoft.com/office/powerpoint/2010/main" val="145197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● What are the key factors contributing to the completion of NREGA works, and are there any roadblocks to its success?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231480"/>
            <a:ext cx="5422900" cy="3625353"/>
          </a:xfrm>
        </p:spPr>
      </p:pic>
    </p:spTree>
    <p:extLst>
      <p:ext uri="{BB962C8B-B14F-4D97-AF65-F5344CB8AC3E}">
        <p14:creationId xmlns:p14="http://schemas.microsoft.com/office/powerpoint/2010/main" val="259947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● Can data-driven insights guide policymakers and administrators in optimizing the scheme's impact?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231480"/>
            <a:ext cx="5422900" cy="3625353"/>
          </a:xfrm>
        </p:spPr>
      </p:pic>
    </p:spTree>
    <p:extLst>
      <p:ext uri="{BB962C8B-B14F-4D97-AF65-F5344CB8AC3E}">
        <p14:creationId xmlns:p14="http://schemas.microsoft.com/office/powerpoint/2010/main" val="375715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n-GB" dirty="0">
              <a:solidFill>
                <a:schemeClr val="bg2"/>
              </a:solidFill>
            </a:endParaRPr>
          </a:p>
          <a:p>
            <a:pPr rtl="0"/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fc7aac-f75f-4c38-945f-42c6af498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DE7A108A9E39469F612298FBA75D5E" ma:contentTypeVersion="7" ma:contentTypeDescription="Create a new document." ma:contentTypeScope="" ma:versionID="f6f505bd8fd4486f2a06d70e227fe486">
  <xsd:schema xmlns:xsd="http://www.w3.org/2001/XMLSchema" xmlns:xs="http://www.w3.org/2001/XMLSchema" xmlns:p="http://schemas.microsoft.com/office/2006/metadata/properties" xmlns:ns3="64fc7aac-f75f-4c38-945f-42c6af4986cc" targetNamespace="http://schemas.microsoft.com/office/2006/metadata/properties" ma:root="true" ma:fieldsID="7298d59c9252a39e59120c99435c4f06" ns3:_="">
    <xsd:import namespace="64fc7aac-f75f-4c38-945f-42c6af4986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fc7aac-f75f-4c38-945f-42c6af498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661192-C635-45EC-B739-20F6B9470897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64fc7aac-f75f-4c38-945f-42c6af4986cc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B88AE0-3950-4C64-A441-BA837E69A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C3BB11-E066-48F8-BC89-6B5282593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fc7aac-f75f-4c38-945f-42c6af498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</TotalTime>
  <Words>98</Words>
  <Application>Microsoft Office PowerPoint</Application>
  <PresentationFormat>Widescreen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Nrega analysis by power bi</vt:lpstr>
      <vt:lpstr>● How effective is NREGA in providing employment opportunities to rural households? </vt:lpstr>
      <vt:lpstr>● Are there regional disparities in the implementation and outcomes of the scheme? </vt:lpstr>
      <vt:lpstr>What is the utilization of the allocated budget, and how does it correlate with employment generation?</vt:lpstr>
      <vt:lpstr>● What are the key factors contributing to the completion of NREGA works, and are there any roadblocks to its success?</vt:lpstr>
      <vt:lpstr>● Can data-driven insights guide policymakers and administrators in optimizing the scheme's impact?</vt:lpstr>
      <vt:lpstr>Thank You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Mohamed</dc:creator>
  <cp:lastModifiedBy>Abdelrahman Mohamed</cp:lastModifiedBy>
  <cp:revision>1</cp:revision>
  <dcterms:created xsi:type="dcterms:W3CDTF">2024-06-22T20:25:53Z</dcterms:created>
  <dcterms:modified xsi:type="dcterms:W3CDTF">2024-06-22T20:36:13Z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0x010100F0DE7A108A9E39469F612298FBA75D5E</vt:lpwstr>
  </property>
</Properties>
</file>