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2B5D9-2386-4F0C-96CC-6DDDF22C1CD7}" v="1" dt="2019-07-02T09:06:01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EA012-5BEF-4FB6-954E-AAE982E71F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D9893F-35E6-4AA2-9CAB-9A8E944E3712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Problem Introduction</a:t>
          </a:r>
          <a:endParaRPr lang="en-US" dirty="0"/>
        </a:p>
      </dgm:t>
    </dgm:pt>
    <dgm:pt modelId="{4A1E02EE-E628-4DFF-AFB4-7C9A8564EAD7}" type="parTrans" cxnId="{68D35AFB-4967-4F32-9047-23AE80D109CA}">
      <dgm:prSet/>
      <dgm:spPr/>
      <dgm:t>
        <a:bodyPr/>
        <a:lstStyle/>
        <a:p>
          <a:endParaRPr lang="en-US"/>
        </a:p>
      </dgm:t>
    </dgm:pt>
    <dgm:pt modelId="{168DE800-5726-4759-AD3D-3117ADB807CD}" type="sibTrans" cxnId="{68D35AFB-4967-4F32-9047-23AE80D109CA}">
      <dgm:prSet/>
      <dgm:spPr/>
      <dgm:t>
        <a:bodyPr/>
        <a:lstStyle/>
        <a:p>
          <a:endParaRPr lang="en-US"/>
        </a:p>
      </dgm:t>
    </dgm:pt>
    <dgm:pt modelId="{AC7ED970-8EB6-489E-A9F8-0A1B0F351E9F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BFB551DE-145E-4376-AF00-2C395D1DF99B}" type="parTrans" cxnId="{DAAB32CD-6988-414A-93EA-94FF52F8485D}">
      <dgm:prSet/>
      <dgm:spPr/>
      <dgm:t>
        <a:bodyPr/>
        <a:lstStyle/>
        <a:p>
          <a:endParaRPr lang="en-US"/>
        </a:p>
      </dgm:t>
    </dgm:pt>
    <dgm:pt modelId="{E37A86FE-12CC-40B2-B5A4-AF02F250A0F8}" type="sibTrans" cxnId="{DAAB32CD-6988-414A-93EA-94FF52F8485D}">
      <dgm:prSet/>
      <dgm:spPr/>
      <dgm:t>
        <a:bodyPr/>
        <a:lstStyle/>
        <a:p>
          <a:endParaRPr lang="en-US"/>
        </a:p>
      </dgm:t>
    </dgm:pt>
    <dgm:pt modelId="{33120600-BC78-4C1B-8C88-70DBE26822CA}">
      <dgm:prSet/>
      <dgm:spPr/>
      <dgm:t>
        <a:bodyPr/>
        <a:lstStyle/>
        <a:p>
          <a:r>
            <a:rPr lang="en-US" dirty="0"/>
            <a:t>Materials &amp; Methods</a:t>
          </a:r>
        </a:p>
      </dgm:t>
    </dgm:pt>
    <dgm:pt modelId="{10EFFF7D-73C8-435B-AEC7-0444E65235EA}" type="parTrans" cxnId="{65922019-237F-42CD-BA20-EF8E97902FF2}">
      <dgm:prSet/>
      <dgm:spPr/>
      <dgm:t>
        <a:bodyPr/>
        <a:lstStyle/>
        <a:p>
          <a:endParaRPr lang="en-US"/>
        </a:p>
      </dgm:t>
    </dgm:pt>
    <dgm:pt modelId="{EADC6F2D-EF05-41E1-8283-6C5381AED6CF}" type="sibTrans" cxnId="{65922019-237F-42CD-BA20-EF8E97902FF2}">
      <dgm:prSet/>
      <dgm:spPr/>
      <dgm:t>
        <a:bodyPr/>
        <a:lstStyle/>
        <a:p>
          <a:endParaRPr lang="en-US"/>
        </a:p>
      </dgm:t>
    </dgm:pt>
    <dgm:pt modelId="{6E5979DF-955C-484F-BA52-CA934785BE35}">
      <dgm:prSet/>
      <dgm:spPr/>
      <dgm:t>
        <a:bodyPr/>
        <a:lstStyle/>
        <a:p>
          <a:r>
            <a:rPr lang="en-US" dirty="0"/>
            <a:t>Discussions</a:t>
          </a:r>
        </a:p>
      </dgm:t>
    </dgm:pt>
    <dgm:pt modelId="{52B1E52B-087D-4A44-B015-62049887F23F}" type="parTrans" cxnId="{9155422F-2F3A-4316-82D0-F2535A704F46}">
      <dgm:prSet/>
      <dgm:spPr/>
      <dgm:t>
        <a:bodyPr/>
        <a:lstStyle/>
        <a:p>
          <a:endParaRPr lang="en-US"/>
        </a:p>
      </dgm:t>
    </dgm:pt>
    <dgm:pt modelId="{348B4DB1-E675-45F7-A5EA-A9F033436420}" type="sibTrans" cxnId="{9155422F-2F3A-4316-82D0-F2535A704F46}">
      <dgm:prSet/>
      <dgm:spPr/>
      <dgm:t>
        <a:bodyPr/>
        <a:lstStyle/>
        <a:p>
          <a:endParaRPr lang="en-US"/>
        </a:p>
      </dgm:t>
    </dgm:pt>
    <dgm:pt modelId="{FEFE34DE-346B-4D65-B4D5-BEBD5CA66FBD}">
      <dgm:prSet/>
      <dgm:spPr/>
      <dgm:t>
        <a:bodyPr/>
        <a:lstStyle/>
        <a:p>
          <a:r>
            <a:rPr lang="en-US" dirty="0"/>
            <a:t>Conclusions</a:t>
          </a:r>
        </a:p>
      </dgm:t>
    </dgm:pt>
    <dgm:pt modelId="{72C47455-8927-4DB9-87B1-8C9188DA9DEA}" type="parTrans" cxnId="{3A367BE4-BC33-4537-BFF9-D49179EAD7C2}">
      <dgm:prSet/>
      <dgm:spPr/>
      <dgm:t>
        <a:bodyPr/>
        <a:lstStyle/>
        <a:p>
          <a:endParaRPr lang="en-US"/>
        </a:p>
      </dgm:t>
    </dgm:pt>
    <dgm:pt modelId="{E88BFCA6-B449-478E-BBC4-53170AC86823}" type="sibTrans" cxnId="{3A367BE4-BC33-4537-BFF9-D49179EAD7C2}">
      <dgm:prSet/>
      <dgm:spPr/>
      <dgm:t>
        <a:bodyPr/>
        <a:lstStyle/>
        <a:p>
          <a:endParaRPr lang="en-US"/>
        </a:p>
      </dgm:t>
    </dgm:pt>
    <dgm:pt modelId="{C7433207-557B-41D5-9D47-C8D1333440A2}" type="pres">
      <dgm:prSet presAssocID="{079EA012-5BEF-4FB6-954E-AAE982E71F1A}" presName="linear" presStyleCnt="0">
        <dgm:presLayoutVars>
          <dgm:animLvl val="lvl"/>
          <dgm:resizeHandles val="exact"/>
        </dgm:presLayoutVars>
      </dgm:prSet>
      <dgm:spPr/>
    </dgm:pt>
    <dgm:pt modelId="{04E0C09E-3AE2-4093-AB1C-225065A6F8BB}" type="pres">
      <dgm:prSet presAssocID="{4BD9893F-35E6-4AA2-9CAB-9A8E944E37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800DA6-1AF5-48E7-A990-F9766AC07C47}" type="pres">
      <dgm:prSet presAssocID="{168DE800-5726-4759-AD3D-3117ADB807CD}" presName="spacer" presStyleCnt="0"/>
      <dgm:spPr/>
    </dgm:pt>
    <dgm:pt modelId="{1ABB17DD-BD87-4C09-990D-F2C340CD2A0B}" type="pres">
      <dgm:prSet presAssocID="{AC7ED970-8EB6-489E-A9F8-0A1B0F351E9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75C80A-D67A-45AC-97B9-AA69E8AF24AA}" type="pres">
      <dgm:prSet presAssocID="{E37A86FE-12CC-40B2-B5A4-AF02F250A0F8}" presName="spacer" presStyleCnt="0"/>
      <dgm:spPr/>
    </dgm:pt>
    <dgm:pt modelId="{F59100A9-7A38-4865-B672-49B397F911C6}" type="pres">
      <dgm:prSet presAssocID="{33120600-BC78-4C1B-8C88-70DBE26822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B4C6BDE-760D-4A6D-A5CC-6E53EDBE9C97}" type="pres">
      <dgm:prSet presAssocID="{EADC6F2D-EF05-41E1-8283-6C5381AED6CF}" presName="spacer" presStyleCnt="0"/>
      <dgm:spPr/>
    </dgm:pt>
    <dgm:pt modelId="{2E95B780-B1BE-4336-8C1D-A2C203D9D78A}" type="pres">
      <dgm:prSet presAssocID="{6E5979DF-955C-484F-BA52-CA934785BE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E6A8AD-A6DD-4DD6-9AC9-24613DC0FE7E}" type="pres">
      <dgm:prSet presAssocID="{348B4DB1-E675-45F7-A5EA-A9F033436420}" presName="spacer" presStyleCnt="0"/>
      <dgm:spPr/>
    </dgm:pt>
    <dgm:pt modelId="{DCD04870-F1D8-442B-91B1-8C72EA42A768}" type="pres">
      <dgm:prSet presAssocID="{FEFE34DE-346B-4D65-B4D5-BEBD5CA66F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922019-237F-42CD-BA20-EF8E97902FF2}" srcId="{079EA012-5BEF-4FB6-954E-AAE982E71F1A}" destId="{33120600-BC78-4C1B-8C88-70DBE26822CA}" srcOrd="2" destOrd="0" parTransId="{10EFFF7D-73C8-435B-AEC7-0444E65235EA}" sibTransId="{EADC6F2D-EF05-41E1-8283-6C5381AED6CF}"/>
    <dgm:cxn modelId="{6AE26421-0842-4158-B7AD-654E02E2588A}" type="presOf" srcId="{6E5979DF-955C-484F-BA52-CA934785BE35}" destId="{2E95B780-B1BE-4336-8C1D-A2C203D9D78A}" srcOrd="0" destOrd="0" presId="urn:microsoft.com/office/officeart/2005/8/layout/vList2"/>
    <dgm:cxn modelId="{EB4F4525-EBB4-4CC3-BFA0-008BDBE6BE07}" type="presOf" srcId="{079EA012-5BEF-4FB6-954E-AAE982E71F1A}" destId="{C7433207-557B-41D5-9D47-C8D1333440A2}" srcOrd="0" destOrd="0" presId="urn:microsoft.com/office/officeart/2005/8/layout/vList2"/>
    <dgm:cxn modelId="{9155422F-2F3A-4316-82D0-F2535A704F46}" srcId="{079EA012-5BEF-4FB6-954E-AAE982E71F1A}" destId="{6E5979DF-955C-484F-BA52-CA934785BE35}" srcOrd="3" destOrd="0" parTransId="{52B1E52B-087D-4A44-B015-62049887F23F}" sibTransId="{348B4DB1-E675-45F7-A5EA-A9F033436420}"/>
    <dgm:cxn modelId="{C3032050-DCF0-4DB8-8699-3C403827A48D}" type="presOf" srcId="{AC7ED970-8EB6-489E-A9F8-0A1B0F351E9F}" destId="{1ABB17DD-BD87-4C09-990D-F2C340CD2A0B}" srcOrd="0" destOrd="0" presId="urn:microsoft.com/office/officeart/2005/8/layout/vList2"/>
    <dgm:cxn modelId="{77015E54-A8DE-48A0-95D4-813AFA11DE90}" type="presOf" srcId="{33120600-BC78-4C1B-8C88-70DBE26822CA}" destId="{F59100A9-7A38-4865-B672-49B397F911C6}" srcOrd="0" destOrd="0" presId="urn:microsoft.com/office/officeart/2005/8/layout/vList2"/>
    <dgm:cxn modelId="{800A8EB2-61A3-4FBF-8D6C-EC1766B81A06}" type="presOf" srcId="{4BD9893F-35E6-4AA2-9CAB-9A8E944E3712}" destId="{04E0C09E-3AE2-4093-AB1C-225065A6F8BB}" srcOrd="0" destOrd="0" presId="urn:microsoft.com/office/officeart/2005/8/layout/vList2"/>
    <dgm:cxn modelId="{5F7D4EB7-A80E-4D1A-BC84-1FCD1018904E}" type="presOf" srcId="{FEFE34DE-346B-4D65-B4D5-BEBD5CA66FBD}" destId="{DCD04870-F1D8-442B-91B1-8C72EA42A768}" srcOrd="0" destOrd="0" presId="urn:microsoft.com/office/officeart/2005/8/layout/vList2"/>
    <dgm:cxn modelId="{DAAB32CD-6988-414A-93EA-94FF52F8485D}" srcId="{079EA012-5BEF-4FB6-954E-AAE982E71F1A}" destId="{AC7ED970-8EB6-489E-A9F8-0A1B0F351E9F}" srcOrd="1" destOrd="0" parTransId="{BFB551DE-145E-4376-AF00-2C395D1DF99B}" sibTransId="{E37A86FE-12CC-40B2-B5A4-AF02F250A0F8}"/>
    <dgm:cxn modelId="{3A367BE4-BC33-4537-BFF9-D49179EAD7C2}" srcId="{079EA012-5BEF-4FB6-954E-AAE982E71F1A}" destId="{FEFE34DE-346B-4D65-B4D5-BEBD5CA66FBD}" srcOrd="4" destOrd="0" parTransId="{72C47455-8927-4DB9-87B1-8C9188DA9DEA}" sibTransId="{E88BFCA6-B449-478E-BBC4-53170AC86823}"/>
    <dgm:cxn modelId="{68D35AFB-4967-4F32-9047-23AE80D109CA}" srcId="{079EA012-5BEF-4FB6-954E-AAE982E71F1A}" destId="{4BD9893F-35E6-4AA2-9CAB-9A8E944E3712}" srcOrd="0" destOrd="0" parTransId="{4A1E02EE-E628-4DFF-AFB4-7C9A8564EAD7}" sibTransId="{168DE800-5726-4759-AD3D-3117ADB807CD}"/>
    <dgm:cxn modelId="{4F094888-C1CA-401B-AF26-EF365160B674}" type="presParOf" srcId="{C7433207-557B-41D5-9D47-C8D1333440A2}" destId="{04E0C09E-3AE2-4093-AB1C-225065A6F8BB}" srcOrd="0" destOrd="0" presId="urn:microsoft.com/office/officeart/2005/8/layout/vList2"/>
    <dgm:cxn modelId="{9A849CE7-D313-4433-A5FD-B27E5E484132}" type="presParOf" srcId="{C7433207-557B-41D5-9D47-C8D1333440A2}" destId="{F7800DA6-1AF5-48E7-A990-F9766AC07C47}" srcOrd="1" destOrd="0" presId="urn:microsoft.com/office/officeart/2005/8/layout/vList2"/>
    <dgm:cxn modelId="{A703F5FA-6114-470F-A7A4-75D3AD5063D2}" type="presParOf" srcId="{C7433207-557B-41D5-9D47-C8D1333440A2}" destId="{1ABB17DD-BD87-4C09-990D-F2C340CD2A0B}" srcOrd="2" destOrd="0" presId="urn:microsoft.com/office/officeart/2005/8/layout/vList2"/>
    <dgm:cxn modelId="{612AC2CD-001A-4FD6-A8C7-0908F98DC72A}" type="presParOf" srcId="{C7433207-557B-41D5-9D47-C8D1333440A2}" destId="{3A75C80A-D67A-45AC-97B9-AA69E8AF24AA}" srcOrd="3" destOrd="0" presId="urn:microsoft.com/office/officeart/2005/8/layout/vList2"/>
    <dgm:cxn modelId="{27CD7BB6-48E1-463F-8B62-39932796D2CC}" type="presParOf" srcId="{C7433207-557B-41D5-9D47-C8D1333440A2}" destId="{F59100A9-7A38-4865-B672-49B397F911C6}" srcOrd="4" destOrd="0" presId="urn:microsoft.com/office/officeart/2005/8/layout/vList2"/>
    <dgm:cxn modelId="{A0A41050-57A9-4151-9D07-63B71522DC51}" type="presParOf" srcId="{C7433207-557B-41D5-9D47-C8D1333440A2}" destId="{4B4C6BDE-760D-4A6D-A5CC-6E53EDBE9C97}" srcOrd="5" destOrd="0" presId="urn:microsoft.com/office/officeart/2005/8/layout/vList2"/>
    <dgm:cxn modelId="{DE25C8AD-F7C8-4A9B-85DC-C5F8D381F67B}" type="presParOf" srcId="{C7433207-557B-41D5-9D47-C8D1333440A2}" destId="{2E95B780-B1BE-4336-8C1D-A2C203D9D78A}" srcOrd="6" destOrd="0" presId="urn:microsoft.com/office/officeart/2005/8/layout/vList2"/>
    <dgm:cxn modelId="{F3F13AA9-BEA0-4ACB-81BD-3BEC6625839F}" type="presParOf" srcId="{C7433207-557B-41D5-9D47-C8D1333440A2}" destId="{7BE6A8AD-A6DD-4DD6-9AC9-24613DC0FE7E}" srcOrd="7" destOrd="0" presId="urn:microsoft.com/office/officeart/2005/8/layout/vList2"/>
    <dgm:cxn modelId="{3FB60E81-7221-43F5-ADAB-5AFA6B74107A}" type="presParOf" srcId="{C7433207-557B-41D5-9D47-C8D1333440A2}" destId="{DCD04870-F1D8-442B-91B1-8C72EA42A7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0C09E-3AE2-4093-AB1C-225065A6F8BB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 Light" panose="020F0302020204030204"/>
            </a:rPr>
            <a:t>Problem Introduction</a:t>
          </a:r>
          <a:endParaRPr lang="en-US" sz="3300" kern="1200" dirty="0"/>
        </a:p>
      </dsp:txBody>
      <dsp:txXfrm>
        <a:off x="38638" y="45464"/>
        <a:ext cx="10438324" cy="714229"/>
      </dsp:txXfrm>
    </dsp:sp>
    <dsp:sp modelId="{1ABB17DD-BD87-4C09-990D-F2C340CD2A0B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Objective</a:t>
          </a:r>
        </a:p>
      </dsp:txBody>
      <dsp:txXfrm>
        <a:off x="38638" y="932009"/>
        <a:ext cx="10438324" cy="714229"/>
      </dsp:txXfrm>
    </dsp:sp>
    <dsp:sp modelId="{F59100A9-7A38-4865-B672-49B397F911C6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Materials &amp; Methods</a:t>
          </a:r>
        </a:p>
      </dsp:txBody>
      <dsp:txXfrm>
        <a:off x="38638" y="1818554"/>
        <a:ext cx="10438324" cy="714229"/>
      </dsp:txXfrm>
    </dsp:sp>
    <dsp:sp modelId="{2E95B780-B1BE-4336-8C1D-A2C203D9D78A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Discussions</a:t>
          </a:r>
        </a:p>
      </dsp:txBody>
      <dsp:txXfrm>
        <a:off x="38638" y="2705099"/>
        <a:ext cx="10438324" cy="714229"/>
      </dsp:txXfrm>
    </dsp:sp>
    <dsp:sp modelId="{DCD04870-F1D8-442B-91B1-8C72EA42A768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Conclusions</a:t>
          </a:r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floor&#10;&#10;Description generated with high confidence">
            <a:extLst>
              <a:ext uri="{FF2B5EF4-FFF2-40B4-BE49-F238E27FC236}">
                <a16:creationId xmlns:a16="http://schemas.microsoft.com/office/drawing/2014/main" id="{9ACFAA19-E1B3-4B90-B25F-42235D5D0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7" b="34973"/>
          <a:stretch/>
        </p:blipFill>
        <p:spPr>
          <a:xfrm rot="16200000">
            <a:off x="5360194" y="26194"/>
            <a:ext cx="6857999" cy="6805612"/>
          </a:xfrm>
          <a:prstGeom prst="rect">
            <a:avLst/>
          </a:prstGeom>
        </p:spPr>
      </p:pic>
      <p:sp>
        <p:nvSpPr>
          <p:cNvPr id="11" name="Freeform 8">
            <a:extLst>
              <a:ext uri="{FF2B5EF4-FFF2-40B4-BE49-F238E27FC236}">
                <a16:creationId xmlns:a16="http://schemas.microsoft.com/office/drawing/2014/main" id="{90A18C7B-0D7F-4F18-B1DC-9891A5E84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7F665A-84A4-4D6A-92C0-19161B03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8657061" cy="6858478"/>
          </a:xfrm>
          <a:custGeom>
            <a:avLst/>
            <a:gdLst>
              <a:gd name="connsiteX0" fmla="*/ 579009 w 8657061"/>
              <a:gd name="connsiteY0" fmla="*/ 0 h 6858478"/>
              <a:gd name="connsiteX1" fmla="*/ 4408881 w 8657061"/>
              <a:gd name="connsiteY1" fmla="*/ 0 h 6858478"/>
              <a:gd name="connsiteX2" fmla="*/ 5475109 w 8657061"/>
              <a:gd name="connsiteY2" fmla="*/ 0 h 6858478"/>
              <a:gd name="connsiteX3" fmla="*/ 5480686 w 8657061"/>
              <a:gd name="connsiteY3" fmla="*/ 0 h 6858478"/>
              <a:gd name="connsiteX4" fmla="*/ 8657061 w 8657061"/>
              <a:gd name="connsiteY4" fmla="*/ 6858478 h 6858478"/>
              <a:gd name="connsiteX5" fmla="*/ 1232506 w 8657061"/>
              <a:gd name="connsiteY5" fmla="*/ 6858478 h 6858478"/>
              <a:gd name="connsiteX6" fmla="*/ 1232766 w 8657061"/>
              <a:gd name="connsiteY6" fmla="*/ 6857916 h 6858478"/>
              <a:gd name="connsiteX7" fmla="*/ 579009 w 8657061"/>
              <a:gd name="connsiteY7" fmla="*/ 6857916 h 6858478"/>
              <a:gd name="connsiteX8" fmla="*/ 579009 w 8657061"/>
              <a:gd name="connsiteY8" fmla="*/ 6858478 h 6858478"/>
              <a:gd name="connsiteX9" fmla="*/ 0 w 8657061"/>
              <a:gd name="connsiteY9" fmla="*/ 6858478 h 6858478"/>
              <a:gd name="connsiteX10" fmla="*/ 0 w 8657061"/>
              <a:gd name="connsiteY10" fmla="*/ 479 h 6858478"/>
              <a:gd name="connsiteX11" fmla="*/ 579009 w 8657061"/>
              <a:gd name="connsiteY11" fmla="*/ 479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657061" h="6858478">
                <a:moveTo>
                  <a:pt x="579009" y="0"/>
                </a:moveTo>
                <a:lnTo>
                  <a:pt x="4408881" y="0"/>
                </a:lnTo>
                <a:lnTo>
                  <a:pt x="5475109" y="0"/>
                </a:lnTo>
                <a:lnTo>
                  <a:pt x="5480686" y="0"/>
                </a:lnTo>
                <a:lnTo>
                  <a:pt x="8657061" y="6858478"/>
                </a:lnTo>
                <a:lnTo>
                  <a:pt x="1232506" y="6858478"/>
                </a:lnTo>
                <a:lnTo>
                  <a:pt x="1232766" y="6857916"/>
                </a:lnTo>
                <a:lnTo>
                  <a:pt x="579009" y="6857916"/>
                </a:lnTo>
                <a:lnTo>
                  <a:pt x="579009" y="6858478"/>
                </a:lnTo>
                <a:lnTo>
                  <a:pt x="0" y="6858478"/>
                </a:lnTo>
                <a:lnTo>
                  <a:pt x="0" y="479"/>
                </a:lnTo>
                <a:lnTo>
                  <a:pt x="579009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EC531-3914-42EC-B0EC-454D25B72EBB}"/>
              </a:ext>
            </a:extLst>
          </p:cNvPr>
          <p:cNvSpPr txBox="1"/>
          <p:nvPr/>
        </p:nvSpPr>
        <p:spPr>
          <a:xfrm>
            <a:off x="287087" y="940896"/>
            <a:ext cx="6260187" cy="49469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Greenhouse Navigation and </a:t>
            </a:r>
            <a:r>
              <a:rPr lang="en-US" sz="6000" b="1" dirty="0" err="1">
                <a:latin typeface="+mj-lt"/>
                <a:ea typeface="+mj-ea"/>
                <a:cs typeface="+mj-cs"/>
              </a:rPr>
              <a:t>Localisation</a:t>
            </a:r>
            <a:r>
              <a:rPr lang="en-US" sz="6000" b="1" dirty="0">
                <a:latin typeface="+mj-lt"/>
                <a:ea typeface="+mj-ea"/>
                <a:cs typeface="+mj-cs"/>
              </a:rPr>
              <a:t> with the Bebop2 Drone</a:t>
            </a:r>
            <a:endParaRPr lang="en-US" sz="6000">
              <a:ea typeface="+mj-ea"/>
              <a:cs typeface="Calibri" panose="020F0502020204030204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1F69CE2-74AE-4D1F-9EC9-385F55B2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4" y="201760"/>
            <a:ext cx="2743200" cy="1078915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084DFE7-82F6-46B4-A76D-E7894E3E4E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77" t="30310" r="8827" b="32867"/>
          <a:stretch/>
        </p:blipFill>
        <p:spPr>
          <a:xfrm>
            <a:off x="285490" y="5898945"/>
            <a:ext cx="2271247" cy="75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Contents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59218581-9297-4C80-B62A-52230BB8F1CC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930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Problem Introduction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A27B-4604-459A-AA26-E75836BE85CF}"/>
              </a:ext>
            </a:extLst>
          </p:cNvPr>
          <p:cNvSpPr txBox="1"/>
          <p:nvPr/>
        </p:nvSpPr>
        <p:spPr>
          <a:xfrm>
            <a:off x="842513" y="1719532"/>
            <a:ext cx="105357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- Drones are prevalent</a:t>
            </a:r>
          </a:p>
          <a:p>
            <a:r>
              <a:rPr lang="en-US" dirty="0">
                <a:cs typeface="Calibri"/>
              </a:rPr>
              <a:t>- Drones are dope</a:t>
            </a:r>
          </a:p>
          <a:p>
            <a:r>
              <a:rPr lang="en-US" dirty="0">
                <a:cs typeface="Calibri"/>
              </a:rPr>
              <a:t>- Many platforms exist to control drones manually. New field is autonomous drone control</a:t>
            </a:r>
          </a:p>
          <a:p>
            <a:r>
              <a:rPr lang="en-US" dirty="0">
                <a:cs typeface="Calibri"/>
              </a:rPr>
              <a:t>- Even fewer options to navigate and </a:t>
            </a:r>
            <a:r>
              <a:rPr lang="en-US" dirty="0" err="1">
                <a:cs typeface="Calibri"/>
              </a:rPr>
              <a:t>localise</a:t>
            </a:r>
            <a:r>
              <a:rPr lang="en-US" dirty="0">
                <a:cs typeface="Calibri"/>
              </a:rPr>
              <a:t> in a closed environment</a:t>
            </a:r>
          </a:p>
          <a:p>
            <a:r>
              <a:rPr lang="en-US" dirty="0">
                <a:cs typeface="Calibri"/>
              </a:rPr>
              <a:t>- Navigation Options include using </a:t>
            </a:r>
            <a:r>
              <a:rPr lang="en-US" dirty="0" err="1">
                <a:cs typeface="Calibri"/>
              </a:rPr>
              <a:t>Dronekit</a:t>
            </a:r>
            <a:r>
              <a:rPr lang="en-US" dirty="0">
                <a:cs typeface="Calibri"/>
              </a:rPr>
              <a:t> (works on the </a:t>
            </a:r>
            <a:r>
              <a:rPr lang="en-US" dirty="0" err="1">
                <a:cs typeface="Calibri"/>
              </a:rPr>
              <a:t>pichawk</a:t>
            </a:r>
            <a:r>
              <a:rPr lang="en-US" dirty="0">
                <a:cs typeface="Calibri"/>
              </a:rPr>
              <a:t> flight controller) </a:t>
            </a:r>
            <a:r>
              <a:rPr lang="en-US" dirty="0" err="1">
                <a:cs typeface="Calibri"/>
              </a:rPr>
              <a:t>Dronecode</a:t>
            </a:r>
            <a:r>
              <a:rPr lang="en-US" dirty="0">
                <a:cs typeface="Calibri"/>
              </a:rPr>
              <a:t> (works on </a:t>
            </a:r>
            <a:r>
              <a:rPr lang="en-US" dirty="0" err="1">
                <a:cs typeface="Calibri"/>
              </a:rPr>
              <a:t>Ardupilot</a:t>
            </a:r>
            <a:r>
              <a:rPr lang="en-US" dirty="0">
                <a:cs typeface="Calibri"/>
              </a:rPr>
              <a:t> flight controller) or </a:t>
            </a:r>
            <a:r>
              <a:rPr lang="en-US" dirty="0" err="1">
                <a:cs typeface="Calibri"/>
              </a:rPr>
              <a:t>PyParrot</a:t>
            </a:r>
            <a:r>
              <a:rPr lang="en-US" dirty="0">
                <a:cs typeface="Calibri"/>
              </a:rPr>
              <a:t> (works on the Parrot Bebop flight controller)</a:t>
            </a:r>
          </a:p>
          <a:p>
            <a:r>
              <a:rPr lang="en-US" dirty="0">
                <a:cs typeface="Calibri"/>
              </a:rPr>
              <a:t>- </a:t>
            </a:r>
            <a:r>
              <a:rPr lang="en-US" dirty="0" err="1">
                <a:cs typeface="Calibri"/>
              </a:rPr>
              <a:t>Localisation</a:t>
            </a:r>
            <a:r>
              <a:rPr lang="en-US" dirty="0">
                <a:cs typeface="Calibri"/>
              </a:rPr>
              <a:t> options include UWB "Tim's Masters Work" Or UWB by commercial products OR SLAM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543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Objective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A27B-4604-459A-AA26-E75836BE85CF}"/>
              </a:ext>
            </a:extLst>
          </p:cNvPr>
          <p:cNvSpPr txBox="1"/>
          <p:nvPr/>
        </p:nvSpPr>
        <p:spPr>
          <a:xfrm>
            <a:off x="842513" y="1719532"/>
            <a:ext cx="105357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Localise</a:t>
            </a:r>
            <a:r>
              <a:rPr lang="en-US" dirty="0">
                <a:cs typeface="Calibri"/>
              </a:rPr>
              <a:t> and navigate inside a closed greenhouse. Size is around 100 m x 20 m. Accuracy must be within </a:t>
            </a:r>
            <a:r>
              <a:rPr lang="en-US" b="1" dirty="0">
                <a:cs typeface="Calibri"/>
              </a:rPr>
              <a:t>XYZ</a:t>
            </a:r>
            <a:r>
              <a:rPr lang="en-US" dirty="0">
                <a:cs typeface="Calibri"/>
              </a:rPr>
              <a:t> cm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26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661B-5E84-4642-B228-7E62C619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79224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Materials &amp; Method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A4A27B-4604-459A-AA26-E75836BE85CF}"/>
              </a:ext>
            </a:extLst>
          </p:cNvPr>
          <p:cNvSpPr txBox="1"/>
          <p:nvPr/>
        </p:nvSpPr>
        <p:spPr>
          <a:xfrm>
            <a:off x="842513" y="1719532"/>
            <a:ext cx="1053572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Parameters/Materials:</a:t>
            </a:r>
          </a:p>
          <a:p>
            <a:r>
              <a:rPr lang="en-US">
                <a:cs typeface="Calibri"/>
              </a:rPr>
              <a:t>- Small quadcopter (40x40 cm max)</a:t>
            </a:r>
          </a:p>
          <a:p>
            <a:r>
              <a:rPr lang="en-US">
                <a:cs typeface="Calibri"/>
              </a:rPr>
              <a:t>- Fast Algorithm ()</a:t>
            </a:r>
          </a:p>
          <a:p>
            <a:r>
              <a:rPr lang="en-US">
                <a:cs typeface="Calibri"/>
              </a:rPr>
              <a:t>- Greenhouse 12 x 6 m</a:t>
            </a:r>
          </a:p>
          <a:p>
            <a:r>
              <a:rPr lang="en-US">
                <a:cs typeface="Calibri"/>
              </a:rPr>
              <a:t>- PyParrot Library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28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Contents</vt:lpstr>
      <vt:lpstr>Problem Introduction</vt:lpstr>
      <vt:lpstr>Objective</vt:lpstr>
      <vt:lpstr>Materials &amp;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241</cp:revision>
  <dcterms:created xsi:type="dcterms:W3CDTF">2013-07-15T20:26:40Z</dcterms:created>
  <dcterms:modified xsi:type="dcterms:W3CDTF">2019-07-02T13:14:14Z</dcterms:modified>
</cp:coreProperties>
</file>