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5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2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Vrindh Store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Analytical Overview of Sales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In this project, we performed the following tasks on Vrindh Store's sales data:</a:t>
            </a:r>
          </a:p>
          <a:p>
            <a:r>
              <a:t>1. Data Analysis</a:t>
            </a:r>
          </a:p>
          <a:p>
            <a:r>
              <a:t>2. Data Cleaning</a:t>
            </a:r>
          </a:p>
          <a:p>
            <a:r>
              <a:t>3. Data Processing</a:t>
            </a:r>
          </a:p>
          <a:p>
            <a:r>
              <a:t>4. Data Visualization</a:t>
            </a:r>
          </a:p>
          <a:p>
            <a:r>
              <a:t>5. Data Report</a:t>
            </a:r>
          </a:p>
          <a:p>
            <a:r>
              <a:t>6. Client Question Sample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1. Compare the sales and orders using a single chart.</a:t>
            </a:r>
          </a:p>
          <a:p>
            <a:r>
              <a:t>2. Which month got the highest sales and orders?</a:t>
            </a:r>
          </a:p>
          <a:p>
            <a:r>
              <a:t>3. Who purchased more, men or women in 2022?</a:t>
            </a:r>
          </a:p>
          <a:p>
            <a:r>
              <a:t>4. What are the different order states in 2022?</a:t>
            </a:r>
          </a:p>
          <a:p>
            <a:r>
              <a:t>5. List the top 10 states contributing to sales.</a:t>
            </a:r>
          </a:p>
          <a:p>
            <a:r>
              <a:t>6. Relation between age and gender based on the number of orders.</a:t>
            </a:r>
          </a:p>
          <a:p>
            <a:r>
              <a:t>7. Which channel is contributing to maximum sales?</a:t>
            </a:r>
          </a:p>
          <a:p>
            <a:r>
              <a:t>8. What is the highest selling category?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1. Women are more likely to buy compared to men (65%).</a:t>
            </a:r>
          </a:p>
          <a:p>
            <a:r>
              <a:t>2. Maharashtra, Karnataka, and Uttar Pradesh are among the top 5 states (35%).</a:t>
            </a:r>
          </a:p>
          <a:p>
            <a:r>
              <a:t>3. The adult age group (30-49) contributes the most (50%).</a:t>
            </a:r>
          </a:p>
          <a:p>
            <a:r>
              <a:t>4. Amazon, Flipkart, and Myntra channels contribute the most (80%).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Conclusion to Improve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improve Vrindh Store's sales, the store should target women customers aged 30-49 living in Maharashtra, Karnataka, and Uttar Pradesh. Advertisements, offers, and coupons should be shown on platforms such as Amazon, Flipkart, and Myntra to maximize customer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264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Palatino Linotype</vt:lpstr>
      <vt:lpstr>Gallery</vt:lpstr>
      <vt:lpstr>Vrindh Store Sales Data Analysis</vt:lpstr>
      <vt:lpstr>Project Overview</vt:lpstr>
      <vt:lpstr>Client Sample Questions</vt:lpstr>
      <vt:lpstr>Sample Insights</vt:lpstr>
      <vt:lpstr>Final Conclusion to Improve Sales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khoman singh</cp:lastModifiedBy>
  <cp:revision>2</cp:revision>
  <dcterms:created xsi:type="dcterms:W3CDTF">2013-01-27T09:14:16Z</dcterms:created>
  <dcterms:modified xsi:type="dcterms:W3CDTF">2024-09-19T08:09:02Z</dcterms:modified>
  <cp:category/>
</cp:coreProperties>
</file>