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Play"/>
      <p:regular r:id="rId10"/>
      <p:bold r:id="rId11"/>
    </p:embeddedFont>
    <p:embeddedFont>
      <p:font typeface="Arial Black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Play-bold.fntdata"/><Relationship Id="rId10" Type="http://schemas.openxmlformats.org/officeDocument/2006/relationships/font" Target="fonts/Play-regular.fntdata"/><Relationship Id="rId12" Type="http://schemas.openxmlformats.org/officeDocument/2006/relationships/font" Target="fonts/ArialBlack-regular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530940" y="471947"/>
            <a:ext cx="681375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6BB00"/>
                </a:solidFill>
                <a:latin typeface="Arial Black"/>
                <a:ea typeface="Arial Black"/>
                <a:cs typeface="Arial Black"/>
                <a:sym typeface="Arial Black"/>
              </a:rPr>
              <a:t>PROBLEM STATEMENT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530940" y="1209329"/>
            <a:ext cx="65974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KPI’S REQUIREMENT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30940" y="1853347"/>
            <a:ext cx="925707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need to analyze key indicators for our pizza sales data to gain insights into our business performance. Specifically, we want to calculate the following metrics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530940" y="2757478"/>
            <a:ext cx="925707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 Black"/>
              <a:buAutoNum type="arabicPeriod"/>
            </a:pPr>
            <a:r>
              <a:rPr lang="en-US" sz="20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Total Revenue:</a:t>
            </a:r>
            <a:endParaRPr sz="2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530940" y="3199351"/>
            <a:ext cx="925707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2. Average Order value:</a:t>
            </a:r>
            <a:endParaRPr sz="2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530940" y="3641224"/>
            <a:ext cx="925707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3. Total Pizzas Sold</a:t>
            </a:r>
            <a:endParaRPr sz="2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530940" y="4083097"/>
            <a:ext cx="925707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4. Total Order</a:t>
            </a:r>
            <a:endParaRPr sz="2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530940" y="4524969"/>
            <a:ext cx="925707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5. Average Pizzas Per Order</a:t>
            </a:r>
            <a:endParaRPr sz="2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530940" y="471947"/>
            <a:ext cx="681375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6BB00"/>
                </a:solidFill>
                <a:latin typeface="Arial Black"/>
                <a:ea typeface="Arial Black"/>
                <a:cs typeface="Arial Black"/>
                <a:sym typeface="Arial Black"/>
              </a:rPr>
              <a:t>PROBLEM STATEMENT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530940" y="1209329"/>
            <a:ext cx="65974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CHARTS REQUIREMENT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530940" y="1686202"/>
            <a:ext cx="925707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would like to visualize various aspects of our pizza sales data to gain insights and understand key trends. We have identified the following requirements for creating charts:</a:t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530939" y="2757478"/>
            <a:ext cx="925707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 Black"/>
              <a:buAutoNum type="arabicPeriod"/>
            </a:pPr>
            <a:r>
              <a:rPr lang="en-US" sz="20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Daily Trend for Total Orders</a:t>
            </a:r>
            <a:endParaRPr sz="2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530939" y="3181591"/>
            <a:ext cx="925707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2.  Monthly Trends for Total Orders</a:t>
            </a:r>
            <a:endParaRPr sz="2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530939" y="3605704"/>
            <a:ext cx="925707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3. Percentage of Sales by Pizza Category</a:t>
            </a:r>
            <a:endParaRPr sz="2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530939" y="4029817"/>
            <a:ext cx="925707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4. Percentage of Sales by Pizza Size</a:t>
            </a:r>
            <a:endParaRPr sz="2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530939" y="4453930"/>
            <a:ext cx="925707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5. Total Pizzas Sold by Pizza Category</a:t>
            </a:r>
            <a:endParaRPr sz="2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530939" y="4878043"/>
            <a:ext cx="945371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6. Top 5 Best Sellers by Revenue, Total Quantity and Total Orders</a:t>
            </a:r>
            <a:endParaRPr sz="2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530939" y="5302158"/>
            <a:ext cx="100584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7. Bottom 5 Best Sellers by Revenue, Total Quantity and Total Orders</a:t>
            </a:r>
            <a:endParaRPr sz="2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530940" y="471947"/>
            <a:ext cx="681375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6BB00"/>
                </a:solidFill>
                <a:latin typeface="Arial Black"/>
                <a:ea typeface="Arial Black"/>
                <a:cs typeface="Arial Black"/>
                <a:sym typeface="Arial Black"/>
              </a:rPr>
              <a:t>PROBLEM STATEMENT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530940" y="1209329"/>
            <a:ext cx="65974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KPI’S REQUIREMENT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530940" y="1853347"/>
            <a:ext cx="925707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need to analyze key indicators for our pizza sales data to gain insights into our business performance. Specifically, we want to calculate the following metrics</a:t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530940" y="2757478"/>
            <a:ext cx="925707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 Black"/>
              <a:buAutoNum type="arabicPeriod"/>
            </a:pPr>
            <a:r>
              <a:rPr lang="en-US" sz="20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Total Revenue: </a:t>
            </a:r>
            <a:r>
              <a:rPr lang="en-US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The Sum of The total price of all pizza orders</a:t>
            </a:r>
            <a:endParaRPr sz="2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530940" y="3338978"/>
            <a:ext cx="10943305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2. Average Order value: </a:t>
            </a:r>
            <a:r>
              <a:rPr lang="en-US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The average amount spent per order, calculated by dividing the total revenue by the total number of orders</a:t>
            </a:r>
            <a:endParaRPr sz="2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530940" y="4197476"/>
            <a:ext cx="925707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3. Total Pizzas Sold: </a:t>
            </a:r>
            <a:r>
              <a:rPr lang="en-US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The Sum of the quantities of all pizzas sold</a:t>
            </a:r>
            <a:endParaRPr sz="2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599766" y="4778976"/>
            <a:ext cx="925707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4. Total Order: </a:t>
            </a:r>
            <a:r>
              <a:rPr lang="en-US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The total number of orders placed</a:t>
            </a:r>
            <a:endParaRPr sz="2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599766" y="5360474"/>
            <a:ext cx="11189111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5. Average Pizzas Per Order: </a:t>
            </a:r>
            <a:r>
              <a:rPr lang="en-US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The average number of pizzas sold per order, calculated by dividing the total number of pizzas solds by the total number of orders</a:t>
            </a:r>
            <a:endParaRPr sz="2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530940" y="471947"/>
            <a:ext cx="681375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6BB00"/>
                </a:solidFill>
                <a:latin typeface="Arial Black"/>
                <a:ea typeface="Arial Black"/>
                <a:cs typeface="Arial Black"/>
                <a:sym typeface="Arial Black"/>
              </a:rPr>
              <a:t>PROBLEM STATEMENT</a:t>
            </a:r>
            <a:endParaRPr/>
          </a:p>
        </p:txBody>
      </p:sp>
      <p:sp>
        <p:nvSpPr>
          <p:cNvPr id="127" name="Google Shape;127;p16"/>
          <p:cNvSpPr txBox="1"/>
          <p:nvPr/>
        </p:nvSpPr>
        <p:spPr>
          <a:xfrm>
            <a:off x="530940" y="1209329"/>
            <a:ext cx="65974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CHARTS REQUIREMENT</a:t>
            </a:r>
            <a:endParaRPr/>
          </a:p>
        </p:txBody>
      </p:sp>
      <p:sp>
        <p:nvSpPr>
          <p:cNvPr id="128" name="Google Shape;128;p16"/>
          <p:cNvSpPr txBox="1"/>
          <p:nvPr/>
        </p:nvSpPr>
        <p:spPr>
          <a:xfrm>
            <a:off x="530940" y="1686202"/>
            <a:ext cx="925707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would like to visualize various aspects of our pizza sales data to gain insights and understand key trends. We have identified the following requirements for creating charts:</a:t>
            </a:r>
            <a:endParaRPr/>
          </a:p>
        </p:txBody>
      </p:sp>
      <p:grpSp>
        <p:nvGrpSpPr>
          <p:cNvPr id="129" name="Google Shape;129;p16"/>
          <p:cNvGrpSpPr/>
          <p:nvPr/>
        </p:nvGrpSpPr>
        <p:grpSpPr>
          <a:xfrm>
            <a:off x="530939" y="2757478"/>
            <a:ext cx="10156726" cy="1045994"/>
            <a:chOff x="530939" y="2757478"/>
            <a:chExt cx="10156726" cy="1045994"/>
          </a:xfrm>
        </p:grpSpPr>
        <p:sp>
          <p:nvSpPr>
            <p:cNvPr id="130" name="Google Shape;130;p16"/>
            <p:cNvSpPr txBox="1"/>
            <p:nvPr/>
          </p:nvSpPr>
          <p:spPr>
            <a:xfrm>
              <a:off x="530939" y="2757478"/>
              <a:ext cx="92570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ts val="2000"/>
                <a:buFont typeface="Arial Black"/>
                <a:buAutoNum type="arabicPeriod"/>
              </a:pPr>
              <a:r>
                <a:rPr lang="en-US" sz="2000">
                  <a:solidFill>
                    <a:srgbClr val="FFC000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Daily Trend for Total Orders</a:t>
              </a:r>
              <a:endParaRPr sz="2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31" name="Google Shape;131;p16"/>
            <p:cNvSpPr txBox="1"/>
            <p:nvPr/>
          </p:nvSpPr>
          <p:spPr>
            <a:xfrm>
              <a:off x="604681" y="3157141"/>
              <a:ext cx="100829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Create a bar chart that displays the daily trend of total orders over a specific time period. This chart will help us identify any patterns or fluctuations in order volumes on a daily basis.</a:t>
              </a:r>
              <a:endParaRPr/>
            </a:p>
          </p:txBody>
        </p:sp>
      </p:grpSp>
      <p:grpSp>
        <p:nvGrpSpPr>
          <p:cNvPr id="132" name="Google Shape;132;p16"/>
          <p:cNvGrpSpPr/>
          <p:nvPr/>
        </p:nvGrpSpPr>
        <p:grpSpPr>
          <a:xfrm>
            <a:off x="530939" y="3986511"/>
            <a:ext cx="10156726" cy="1045994"/>
            <a:chOff x="530939" y="2757478"/>
            <a:chExt cx="10156726" cy="1045994"/>
          </a:xfrm>
        </p:grpSpPr>
        <p:sp>
          <p:nvSpPr>
            <p:cNvPr id="133" name="Google Shape;133;p16"/>
            <p:cNvSpPr txBox="1"/>
            <p:nvPr/>
          </p:nvSpPr>
          <p:spPr>
            <a:xfrm>
              <a:off x="530939" y="2757478"/>
              <a:ext cx="92570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C000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2. Monthly Trends for Total Orders</a:t>
              </a:r>
              <a:endParaRPr sz="2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34" name="Google Shape;134;p16"/>
            <p:cNvSpPr txBox="1"/>
            <p:nvPr/>
          </p:nvSpPr>
          <p:spPr>
            <a:xfrm>
              <a:off x="604681" y="3157141"/>
              <a:ext cx="100829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Create a line chart that illustrates the hourly trend of total orders throughout the day. This chart will allow us to identify peak hours or periods of high order activity.</a:t>
              </a:r>
              <a:endParaRPr/>
            </a:p>
          </p:txBody>
        </p:sp>
      </p:grpSp>
      <p:grpSp>
        <p:nvGrpSpPr>
          <p:cNvPr id="135" name="Google Shape;135;p16"/>
          <p:cNvGrpSpPr/>
          <p:nvPr/>
        </p:nvGrpSpPr>
        <p:grpSpPr>
          <a:xfrm>
            <a:off x="530939" y="5125674"/>
            <a:ext cx="10156726" cy="1322993"/>
            <a:chOff x="530939" y="2757478"/>
            <a:chExt cx="10156726" cy="1322993"/>
          </a:xfrm>
        </p:grpSpPr>
        <p:sp>
          <p:nvSpPr>
            <p:cNvPr id="136" name="Google Shape;136;p16"/>
            <p:cNvSpPr txBox="1"/>
            <p:nvPr/>
          </p:nvSpPr>
          <p:spPr>
            <a:xfrm>
              <a:off x="530939" y="2757478"/>
              <a:ext cx="92570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C000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3. Percentage of Sales by Pizza Category</a:t>
              </a:r>
              <a:endParaRPr sz="2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37" name="Google Shape;137;p16"/>
            <p:cNvSpPr txBox="1"/>
            <p:nvPr/>
          </p:nvSpPr>
          <p:spPr>
            <a:xfrm>
              <a:off x="604681" y="3157141"/>
              <a:ext cx="10082984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Create a pie chart that show the distribution of sales across different pizza categories. This chart will provide insights into the popularity of various pizza categories and their contribution to overall sales.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17"/>
          <p:cNvGrpSpPr/>
          <p:nvPr/>
        </p:nvGrpSpPr>
        <p:grpSpPr>
          <a:xfrm>
            <a:off x="530939" y="466557"/>
            <a:ext cx="10156726" cy="1045994"/>
            <a:chOff x="530939" y="2757478"/>
            <a:chExt cx="10156726" cy="1045994"/>
          </a:xfrm>
        </p:grpSpPr>
        <p:sp>
          <p:nvSpPr>
            <p:cNvPr id="144" name="Google Shape;144;p17"/>
            <p:cNvSpPr txBox="1"/>
            <p:nvPr/>
          </p:nvSpPr>
          <p:spPr>
            <a:xfrm>
              <a:off x="530939" y="2757478"/>
              <a:ext cx="92570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C000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4. Percentage of Sales by Pizza Size</a:t>
              </a:r>
              <a:endParaRPr sz="2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604681" y="3157141"/>
              <a:ext cx="100829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Generate a pie chart that represents the percentage of sales attributed to different pizza sizes. This chart will help us understand customer preferences for pizza sizes and their impact on sales.</a:t>
              </a:r>
              <a:endParaRPr/>
            </a:p>
          </p:txBody>
        </p:sp>
      </p:grpSp>
      <p:grpSp>
        <p:nvGrpSpPr>
          <p:cNvPr id="146" name="Google Shape;146;p17"/>
          <p:cNvGrpSpPr/>
          <p:nvPr/>
        </p:nvGrpSpPr>
        <p:grpSpPr>
          <a:xfrm>
            <a:off x="530939" y="1683177"/>
            <a:ext cx="10156726" cy="1045994"/>
            <a:chOff x="530939" y="2757478"/>
            <a:chExt cx="10156726" cy="1045994"/>
          </a:xfrm>
        </p:grpSpPr>
        <p:sp>
          <p:nvSpPr>
            <p:cNvPr id="147" name="Google Shape;147;p17"/>
            <p:cNvSpPr txBox="1"/>
            <p:nvPr/>
          </p:nvSpPr>
          <p:spPr>
            <a:xfrm>
              <a:off x="530939" y="2757478"/>
              <a:ext cx="92570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C000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5. Total Pizzas Sold by Pizza Category:</a:t>
              </a:r>
              <a:endParaRPr sz="2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48" name="Google Shape;148;p17"/>
            <p:cNvSpPr txBox="1"/>
            <p:nvPr/>
          </p:nvSpPr>
          <p:spPr>
            <a:xfrm>
              <a:off x="604681" y="3157141"/>
              <a:ext cx="100829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Create a funnel chart that presents the total number of pizzas sold for each pizza category. This chart will allow us to compare the sales performance of different pizza categories.</a:t>
              </a:r>
              <a:endParaRPr/>
            </a:p>
          </p:txBody>
        </p:sp>
      </p:grpSp>
      <p:grpSp>
        <p:nvGrpSpPr>
          <p:cNvPr id="149" name="Google Shape;149;p17"/>
          <p:cNvGrpSpPr/>
          <p:nvPr/>
        </p:nvGrpSpPr>
        <p:grpSpPr>
          <a:xfrm>
            <a:off x="530939" y="2899797"/>
            <a:ext cx="10156726" cy="1045994"/>
            <a:chOff x="530939" y="2757478"/>
            <a:chExt cx="10156726" cy="1045994"/>
          </a:xfrm>
        </p:grpSpPr>
        <p:sp>
          <p:nvSpPr>
            <p:cNvPr id="150" name="Google Shape;150;p17"/>
            <p:cNvSpPr txBox="1"/>
            <p:nvPr/>
          </p:nvSpPr>
          <p:spPr>
            <a:xfrm>
              <a:off x="530939" y="2757478"/>
              <a:ext cx="939964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C000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6. Top 5 Best Sellers by Revenue, Total Quantity and Total Orders</a:t>
              </a:r>
              <a:endParaRPr sz="2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51" name="Google Shape;151;p17"/>
            <p:cNvSpPr txBox="1"/>
            <p:nvPr/>
          </p:nvSpPr>
          <p:spPr>
            <a:xfrm>
              <a:off x="604681" y="3157141"/>
              <a:ext cx="100829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Create a bar chart highlighting the top 5 best selling pizzas based on the revenue, total quantity, total orders. This chart will help us identify the most popular pizza options.</a:t>
              </a:r>
              <a:endParaRPr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530938" y="4116416"/>
            <a:ext cx="10156727" cy="1322993"/>
            <a:chOff x="530938" y="2757478"/>
            <a:chExt cx="10156727" cy="1322993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530938" y="2757478"/>
              <a:ext cx="991091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C000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7. Bottom 5 Best Sellers by Revenue, Total Quantity and Total Orders</a:t>
              </a:r>
              <a:endParaRPr sz="2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604681" y="3157141"/>
              <a:ext cx="10082984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Create a bar chart showcasing the bottom 5 worst-selling pizzas based on the revenue total quantity, total orders. This chart will enable us to identify underperforming or less popular pizza options.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