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599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8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12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4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7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7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6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5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925B-9D5E-4399-96A5-DAAF039505F7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795B26-30C7-4E9D-9FA1-697E6DB3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0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zada.vn/,https:/shopee.vn/,https:/www.thegioididong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OS\Desktop\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09" y="217495"/>
            <a:ext cx="11104791" cy="119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0532" y="2333898"/>
            <a:ext cx="9285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ea typeface="Times" pitchFamily="34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itchFamily="18" charset="0"/>
                <a:ea typeface="Times" pitchFamily="34" charset="0"/>
                <a:cs typeface="Times New Roman" pitchFamily="18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Times New Roman" pitchFamily="18" charset="0"/>
                <a:ea typeface="Times" pitchFamily="34" charset="0"/>
                <a:cs typeface="Times New Roman" pitchFamily="18" charset="0"/>
              </a:rPr>
              <a:t>             </a:t>
            </a:r>
            <a:endParaRPr lang="en-US" sz="3000" b="1" dirty="0">
              <a:solidFill>
                <a:schemeClr val="bg1"/>
              </a:solidFill>
              <a:latin typeface="Times New Roman" pitchFamily="18" charset="0"/>
              <a:ea typeface="Times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1550" y="2116182"/>
            <a:ext cx="8203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BÁO CÁO ĐỒ ÁN :</a:t>
            </a:r>
          </a:p>
          <a:p>
            <a:r>
              <a:rPr lang="en-US" sz="3000" dirty="0"/>
              <a:t> </a:t>
            </a:r>
            <a:endParaRPr lang="en-US" sz="3000" dirty="0" smtClean="0"/>
          </a:p>
          <a:p>
            <a:r>
              <a:rPr lang="en-US" sz="3000" dirty="0"/>
              <a:t> </a:t>
            </a:r>
            <a:r>
              <a:rPr lang="en-US" sz="3000" dirty="0" smtClean="0"/>
              <a:t>		  WEBSITE </a:t>
            </a:r>
            <a:r>
              <a:rPr lang="vi-VN" sz="3000" dirty="0" smtClean="0"/>
              <a:t>THƯƠNG MẠI ĐIỆN TỬ</a:t>
            </a:r>
            <a:endParaRPr lang="en-US" sz="3000" dirty="0" smtClean="0"/>
          </a:p>
          <a:p>
            <a:r>
              <a:rPr lang="en-US" sz="3000" dirty="0"/>
              <a:t> </a:t>
            </a:r>
            <a:r>
              <a:rPr lang="en-US" sz="2300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6228" y="4963886"/>
            <a:ext cx="5172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GVHD : Nguyễn </a:t>
            </a:r>
            <a:r>
              <a:rPr lang="en-US" sz="2000" dirty="0" err="1" smtClean="0"/>
              <a:t>Xuân</a:t>
            </a:r>
            <a:r>
              <a:rPr lang="en-US" sz="2000" dirty="0" smtClean="0"/>
              <a:t> </a:t>
            </a:r>
            <a:r>
              <a:rPr lang="en-US" sz="2000" dirty="0" err="1" smtClean="0"/>
              <a:t>Pha</a:t>
            </a:r>
            <a:endParaRPr lang="en-US" sz="2000" dirty="0" smtClean="0"/>
          </a:p>
          <a:p>
            <a:r>
              <a:rPr lang="en-US" sz="2000" dirty="0" err="1" smtClean="0"/>
              <a:t>Thự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 : Nguyễn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Tâm</a:t>
            </a:r>
          </a:p>
          <a:p>
            <a:r>
              <a:rPr lang="en-US" sz="2000" dirty="0" err="1" smtClean="0"/>
              <a:t>Lớp</a:t>
            </a:r>
            <a:r>
              <a:rPr lang="en-US" sz="2000" dirty="0" smtClean="0"/>
              <a:t>  : 18it5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4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7840" y="836022"/>
            <a:ext cx="102935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85851" y="2200545"/>
            <a:ext cx="8525692" cy="37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9611" y="661851"/>
            <a:ext cx="98058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64229" y="1645919"/>
            <a:ext cx="8856617" cy="456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0867" y="645404"/>
            <a:ext cx="87956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78032" y="1619795"/>
            <a:ext cx="7341325" cy="46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8469" y="714103"/>
            <a:ext cx="10023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85" y="2001474"/>
            <a:ext cx="8809401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8366" y="583475"/>
            <a:ext cx="94836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VÀ KẾT QUẢ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5519" y="1881051"/>
            <a:ext cx="83166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657" y="2165577"/>
            <a:ext cx="4554584" cy="425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9558" y="702321"/>
            <a:ext cx="9892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06" y="1250040"/>
            <a:ext cx="11107271" cy="55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8659" y="2949389"/>
            <a:ext cx="7646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ĐÃ THEO DÕI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7839" y="722811"/>
            <a:ext cx="4580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6147" y="2316480"/>
            <a:ext cx="52599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30" y="1341120"/>
            <a:ext cx="4623706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3497" y="609599"/>
            <a:ext cx="6461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PHÂN TÍCH ĐỀ TÀI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3337" y="1440596"/>
            <a:ext cx="83166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hang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829992" y="1593669"/>
            <a:ext cx="6726284" cy="4145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6252" y="676090"/>
            <a:ext cx="77245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vi-V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4856" y="775063"/>
            <a:ext cx="9605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7841" y="1654629"/>
            <a:ext cx="895241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: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ngồn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17" y="4343128"/>
            <a:ext cx="79248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6548" y="1036319"/>
            <a:ext cx="968393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Khảo</a:t>
            </a:r>
            <a:r>
              <a:rPr lang="en-US" sz="2400" dirty="0" smtClean="0"/>
              <a:t> </a:t>
            </a:r>
            <a:r>
              <a:rPr lang="en-US" sz="2400" dirty="0" err="1" smtClean="0"/>
              <a:t>sát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</a:t>
            </a:r>
          </a:p>
          <a:p>
            <a:endParaRPr lang="en-US" sz="2400" dirty="0" smtClean="0"/>
          </a:p>
          <a:p>
            <a:pPr marL="342900" lvl="0" indent="-34290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://www.lazada.vn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,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://shopee.vn/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,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https://www.thegioididong.com</a:t>
            </a:r>
            <a:r>
              <a:rPr 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4926" y="687977"/>
            <a:ext cx="856052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use case</a:t>
            </a:r>
          </a:p>
          <a:p>
            <a:pPr lvl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87684" y="3997234"/>
            <a:ext cx="8555082" cy="27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1383" y="818606"/>
            <a:ext cx="9518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64526" y="2063931"/>
            <a:ext cx="7480663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3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5589" y="792480"/>
            <a:ext cx="103980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94857" y="2171972"/>
            <a:ext cx="8804366" cy="40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323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Century Gothic</vt:lpstr>
      <vt:lpstr>Tahoma</vt:lpstr>
      <vt:lpstr>Times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2019-12-30T15:13:24Z</dcterms:created>
  <dcterms:modified xsi:type="dcterms:W3CDTF">2019-12-30T16:42:52Z</dcterms:modified>
</cp:coreProperties>
</file>