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8" r:id="rId7"/>
    <p:sldId id="265" r:id="rId8"/>
    <p:sldId id="266" r:id="rId9"/>
    <p:sldId id="267" r:id="rId10"/>
    <p:sldId id="269" r:id="rId11"/>
    <p:sldId id="261" r:id="rId12"/>
    <p:sldId id="25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67" y="2107475"/>
            <a:ext cx="11634650" cy="1059358"/>
          </a:xfrm>
        </p:spPr>
        <p:txBody>
          <a:bodyPr>
            <a:normAutofit/>
          </a:bodyPr>
          <a:lstStyle/>
          <a:p>
            <a:pPr algn="l"/>
            <a:r>
              <a:rPr lang="vi-VN" sz="5000" dirty="0" smtClean="0"/>
              <a:t>BASE PROJECT 4</a:t>
            </a:r>
            <a:r>
              <a:rPr lang="vi-VN" dirty="0" smtClean="0"/>
              <a:t>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1ED79-E603-4351-A7EB-B158BDF0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602038"/>
            <a:ext cx="12192000" cy="3077436"/>
          </a:xfrm>
        </p:spPr>
        <p:txBody>
          <a:bodyPr>
            <a:normAutofit/>
          </a:bodyPr>
          <a:lstStyle/>
          <a:p>
            <a:pPr algn="r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VIRTUAL ASSISTANCE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7257" y="5320938"/>
            <a:ext cx="509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</a:t>
            </a:r>
            <a:r>
              <a:rPr lang="en-US" dirty="0" smtClean="0"/>
              <a:t>tudent</a:t>
            </a:r>
            <a:r>
              <a:rPr lang="vi-VN" dirty="0" smtClean="0"/>
              <a:t> : Nguyen Trong Tam 18IT5</a:t>
            </a:r>
          </a:p>
          <a:p>
            <a:r>
              <a:rPr lang="vi-VN" dirty="0" smtClean="0"/>
              <a:t>Idstudent :18IT294</a:t>
            </a:r>
          </a:p>
          <a:p>
            <a:r>
              <a:rPr lang="vi-VN" dirty="0" smtClean="0"/>
              <a:t>Instructor: TS.Nguyen Si Thin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103" y="1573121"/>
            <a:ext cx="4855981" cy="4391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943" y="1863634"/>
            <a:ext cx="57406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of artificial intelligence that focuses on human language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hardest part as it involves having to understand the perfect tool-language meaning of thinking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</a:t>
            </a:r>
            <a:endParaRPr lang="vi-V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vi-V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analysis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integration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vi-V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9558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484" y="347709"/>
            <a:ext cx="9310315" cy="9468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824" y="1924594"/>
            <a:ext cx="4991585" cy="3117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95" y="2046515"/>
            <a:ext cx="4313176" cy="2978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732" y="5157555"/>
            <a:ext cx="535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Virtual assistant 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4046" y="5164183"/>
            <a:ext cx="564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assistant activities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03" y="1924594"/>
            <a:ext cx="5355771" cy="43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that converts audio to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58" y="2408743"/>
            <a:ext cx="5402173" cy="3373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96" y="2408743"/>
            <a:ext cx="5088834" cy="3933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6166" y="1431235"/>
            <a:ext cx="466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function</a:t>
            </a:r>
          </a:p>
        </p:txBody>
      </p:sp>
    </p:spTree>
    <p:extLst>
      <p:ext uri="{BB962C8B-B14F-4D97-AF65-F5344CB8AC3E}">
        <p14:creationId xmlns:p14="http://schemas.microsoft.com/office/powerpoint/2010/main" val="3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onclusions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direction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5329" y="1547097"/>
            <a:ext cx="3836942" cy="4865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1783" y="1802675"/>
            <a:ext cx="636596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onclusions</a:t>
            </a:r>
            <a:endParaRPr lang="vi-V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virtual assistants work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building virtual assistants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Know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virtual assistant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virtual assistant's application in life like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evelopment direction</a:t>
            </a:r>
            <a:endParaRPr lang="vi-V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has an electronic device</a:t>
            </a:r>
            <a:endParaRPr lang="vi-V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5988" y="2899954"/>
            <a:ext cx="10633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 and listening</a:t>
            </a:r>
          </a:p>
        </p:txBody>
      </p:sp>
    </p:spTree>
    <p:extLst>
      <p:ext uri="{BB962C8B-B14F-4D97-AF65-F5344CB8AC3E}">
        <p14:creationId xmlns:p14="http://schemas.microsoft.com/office/powerpoint/2010/main" val="26926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1B0C-9F51-49D2-9435-3E7CBF67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1137672"/>
          </a:xfrm>
        </p:spPr>
        <p:txBody>
          <a:bodyPr>
            <a:normAutofit/>
          </a:bodyPr>
          <a:lstStyle/>
          <a:p>
            <a:r>
              <a:rPr lang="vi-VN" sz="4800" b="1" dirty="0" smtClean="0"/>
              <a:t>C</a:t>
            </a:r>
            <a:r>
              <a:rPr lang="en-US" sz="4800" b="1" dirty="0" smtClean="0"/>
              <a:t>ontent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B65F-E818-4AC8-969E-874A837A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7" y="1747248"/>
            <a:ext cx="7376160" cy="453541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analyzing the topic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basis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analysis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and build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onclusions and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509" y="2351620"/>
            <a:ext cx="3200602" cy="30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analyzing the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endParaRPr lang="vi-V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05" y="1687821"/>
            <a:ext cx="8414753" cy="4866198"/>
          </a:xfrm>
        </p:spPr>
        <p:txBody>
          <a:bodyPr>
            <a:normAutofit/>
          </a:bodyPr>
          <a:lstStyle/>
          <a:p>
            <a:r>
              <a:rPr lang="vi-VN" sz="3000" dirty="0" smtClean="0">
                <a:latin typeface="+mj-lt"/>
              </a:rPr>
              <a:t>Idea:</a:t>
            </a:r>
          </a:p>
          <a:p>
            <a:pPr lvl="2"/>
            <a:r>
              <a:rPr lang="vi-VN" sz="3000" dirty="0" smtClean="0">
                <a:latin typeface="+mj-lt"/>
              </a:rPr>
              <a:t>Science </a:t>
            </a:r>
            <a:r>
              <a:rPr lang="vi-VN" sz="3000" dirty="0">
                <a:latin typeface="+mj-lt"/>
              </a:rPr>
              <a:t>and technology </a:t>
            </a:r>
            <a:r>
              <a:rPr lang="vi-VN" sz="3000" dirty="0" smtClean="0">
                <a:latin typeface="+mj-lt"/>
              </a:rPr>
              <a:t>development</a:t>
            </a:r>
          </a:p>
          <a:p>
            <a:pPr marL="914400" lvl="2" indent="0">
              <a:buNone/>
            </a:pPr>
            <a:endParaRPr lang="vi-VN" sz="3000" dirty="0" smtClean="0">
              <a:latin typeface="+mj-lt"/>
            </a:endParaRPr>
          </a:p>
          <a:p>
            <a:pPr lvl="2"/>
            <a:r>
              <a:rPr lang="vi-VN" sz="3000" dirty="0" smtClean="0">
                <a:latin typeface="+mj-lt"/>
              </a:rPr>
              <a:t>Voice </a:t>
            </a:r>
            <a:r>
              <a:rPr lang="vi-VN" sz="3000" dirty="0">
                <a:latin typeface="+mj-lt"/>
              </a:rPr>
              <a:t>recognition </a:t>
            </a:r>
            <a:r>
              <a:rPr lang="vi-VN" sz="3000" dirty="0" smtClean="0">
                <a:latin typeface="+mj-lt"/>
              </a:rPr>
              <a:t>technology</a:t>
            </a:r>
            <a:endParaRPr lang="vi-VN" sz="3000" dirty="0">
              <a:latin typeface="+mj-lt"/>
            </a:endParaRPr>
          </a:p>
          <a:p>
            <a:pPr lvl="1"/>
            <a:endParaRPr lang="vi-VN" sz="3000" dirty="0">
              <a:latin typeface="+mj-lt"/>
            </a:endParaRPr>
          </a:p>
          <a:p>
            <a:r>
              <a:rPr lang="vi-VN" sz="3000" dirty="0" smtClean="0">
                <a:latin typeface="+mj-lt"/>
              </a:rPr>
              <a:t>Target:</a:t>
            </a:r>
          </a:p>
          <a:p>
            <a:pPr lvl="2"/>
            <a:r>
              <a:rPr lang="vi-VN" sz="3000" dirty="0" smtClean="0">
                <a:latin typeface="+mj-lt"/>
              </a:rPr>
              <a:t>AI </a:t>
            </a:r>
            <a:r>
              <a:rPr lang="vi-VN" sz="3000" dirty="0">
                <a:latin typeface="+mj-lt"/>
              </a:rPr>
              <a:t>- especially in natural language </a:t>
            </a:r>
            <a:r>
              <a:rPr lang="vi-VN" sz="3000" dirty="0" smtClean="0">
                <a:latin typeface="+mj-lt"/>
              </a:rPr>
              <a:t>processing</a:t>
            </a:r>
          </a:p>
          <a:p>
            <a:pPr marL="914400" lvl="2" indent="0">
              <a:buNone/>
            </a:pPr>
            <a:endParaRPr lang="vi-VN" sz="3000" dirty="0" smtClean="0">
              <a:latin typeface="+mj-lt"/>
            </a:endParaRPr>
          </a:p>
          <a:p>
            <a:pPr lvl="2"/>
            <a:r>
              <a:rPr lang="vi-VN" sz="3000" dirty="0" smtClean="0">
                <a:latin typeface="+mj-lt"/>
              </a:rPr>
              <a:t>Operating </a:t>
            </a:r>
            <a:r>
              <a:rPr lang="vi-VN" sz="3000" dirty="0">
                <a:latin typeface="+mj-lt"/>
              </a:rPr>
              <a:t>principle</a:t>
            </a:r>
          </a:p>
        </p:txBody>
      </p:sp>
      <p:pic>
        <p:nvPicPr>
          <p:cNvPr id="3074" name="Picture 2" descr="Virtual assistant Archives - FPT TechIns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33" y="1687821"/>
            <a:ext cx="3579223" cy="27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1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e your virtual assistant by Aqeelrahu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73" y="1336131"/>
            <a:ext cx="9167775" cy="486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1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basis</a:t>
            </a:r>
            <a:endParaRPr lang="en-US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ASR – Automatic Speech </a:t>
            </a:r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Recogntion</a:t>
            </a:r>
          </a:p>
          <a:p>
            <a:pPr lvl="3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sound</a:t>
            </a:r>
            <a:endParaRPr lang="vi-V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lvl="3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Answering</a:t>
            </a:r>
          </a:p>
          <a:p>
            <a:pPr lvl="3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application in chatbot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99" y="2987176"/>
            <a:ext cx="23526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r>
              <a:rPr lang="vi-V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466" y="1541042"/>
            <a:ext cx="3404184" cy="1464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937" y="1750423"/>
            <a:ext cx="74815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000" dirty="0">
                <a:latin typeface="+mj-lt"/>
              </a:rPr>
              <a:t>P</a:t>
            </a:r>
            <a:r>
              <a:rPr lang="vi-VN" sz="2000" dirty="0" smtClean="0">
                <a:latin typeface="+mj-lt"/>
              </a:rPr>
              <a:t>rogrammers </a:t>
            </a:r>
            <a:r>
              <a:rPr lang="vi-VN" sz="2000" dirty="0">
                <a:latin typeface="+mj-lt"/>
              </a:rPr>
              <a:t>make </a:t>
            </a:r>
            <a:r>
              <a:rPr lang="vi-VN" sz="2000" dirty="0" smtClean="0">
                <a:latin typeface="+mj-lt"/>
              </a:rPr>
              <a:t>up - </a:t>
            </a:r>
            <a:r>
              <a:rPr lang="en-US" sz="2000" b="1" dirty="0">
                <a:latin typeface="+mj-lt"/>
              </a:rPr>
              <a:t>help computers automate </a:t>
            </a:r>
            <a:r>
              <a:rPr lang="en-US" sz="2000" b="1" dirty="0" smtClean="0">
                <a:latin typeface="+mj-lt"/>
              </a:rPr>
              <a:t>intelligent</a:t>
            </a:r>
            <a:r>
              <a:rPr lang="vi-VN" sz="2000" b="1" dirty="0" smtClean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behaviors</a:t>
            </a:r>
            <a:endParaRPr lang="vi-VN" sz="2000" b="1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000" dirty="0">
                <a:latin typeface="+mj-lt"/>
              </a:rPr>
              <a:t>Machine learning and deep learning </a:t>
            </a:r>
            <a:r>
              <a:rPr lang="vi-VN" sz="2000" dirty="0" smtClean="0">
                <a:latin typeface="+mj-lt"/>
              </a:rPr>
              <a:t>development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vi-VN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000" dirty="0" smtClean="0">
                <a:latin typeface="+mj-lt"/>
              </a:rPr>
              <a:t>Application</a:t>
            </a:r>
            <a:endParaRPr lang="vi-VN" sz="2000" dirty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vi-VN" sz="2000" dirty="0">
                <a:latin typeface="+mj-lt"/>
              </a:rPr>
              <a:t>Digital consulting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vi-VN" sz="2000" dirty="0">
                <a:latin typeface="+mj-lt"/>
              </a:rPr>
              <a:t>Health monitoring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vi-VN" sz="2000" dirty="0">
                <a:latin typeface="+mj-lt"/>
              </a:rPr>
              <a:t>Search for customer centers. ...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vi-VN" sz="2000" dirty="0">
                <a:latin typeface="+mj-lt"/>
              </a:rPr>
              <a:t>Target leads and improve sales processes. </a:t>
            </a:r>
            <a:r>
              <a:rPr lang="vi-VN" sz="2000" dirty="0" smtClean="0">
                <a:latin typeface="+mj-lt"/>
              </a:rPr>
              <a:t>...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vi-VN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000" dirty="0">
                <a:latin typeface="+mj-lt"/>
              </a:rPr>
              <a:t>- The advent of Deep Learning has helped with voice recognition accuracy</a:t>
            </a:r>
            <a:endParaRPr lang="vi-VN" sz="2000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424" y="3005972"/>
            <a:ext cx="3949226" cy="3079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1783" y="42497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3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484" y="312875"/>
            <a:ext cx="9310315" cy="946840"/>
          </a:xfrm>
        </p:spPr>
        <p:txBody>
          <a:bodyPr/>
          <a:lstStyle/>
          <a:p>
            <a:pPr lvl="3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24" y="1431235"/>
            <a:ext cx="10321233" cy="48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sound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51" y="1759131"/>
            <a:ext cx="10265228" cy="46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/>
              <a:t>Question Answering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457" y="1410789"/>
            <a:ext cx="9579429" cy="4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264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BASE PROJECT 4:</vt:lpstr>
      <vt:lpstr>Content</vt:lpstr>
      <vt:lpstr>Overview analyzing the topic</vt:lpstr>
      <vt:lpstr>PowerPoint Presentation</vt:lpstr>
      <vt:lpstr>Theoretical basis</vt:lpstr>
      <vt:lpstr>Artificial intelligence </vt:lpstr>
      <vt:lpstr>Processing sound</vt:lpstr>
      <vt:lpstr>Processing sound</vt:lpstr>
      <vt:lpstr>Question Answering</vt:lpstr>
      <vt:lpstr>Natural Language Processing</vt:lpstr>
      <vt:lpstr>System design and analysis</vt:lpstr>
      <vt:lpstr>Deploy and build</vt:lpstr>
      <vt:lpstr>Conclusions and development direction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Tâm Nguyễn Trọng</cp:lastModifiedBy>
  <cp:revision>37</cp:revision>
  <dcterms:created xsi:type="dcterms:W3CDTF">2020-05-27T05:21:30Z</dcterms:created>
  <dcterms:modified xsi:type="dcterms:W3CDTF">2021-01-23T05:28:02Z</dcterms:modified>
</cp:coreProperties>
</file>