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73" r:id="rId5"/>
    <p:sldId id="259" r:id="rId6"/>
    <p:sldId id="260" r:id="rId7"/>
    <p:sldId id="263" r:id="rId8"/>
    <p:sldId id="265" r:id="rId9"/>
    <p:sldId id="266" r:id="rId10"/>
    <p:sldId id="261" r:id="rId11"/>
    <p:sldId id="262" r:id="rId12"/>
    <p:sldId id="268" r:id="rId13"/>
    <p:sldId id="269" r:id="rId14"/>
    <p:sldId id="277" r:id="rId15"/>
    <p:sldId id="270" r:id="rId16"/>
    <p:sldId id="275" r:id="rId17"/>
    <p:sldId id="272" r:id="rId18"/>
    <p:sldId id="271"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90A96B-B1EB-4B0E-ADA3-5B718649B3C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087EB3-5134-4A72-87DE-73FDF07B4C7C}">
      <dgm:prSet/>
      <dgm:spPr/>
      <dgm:t>
        <a:bodyPr/>
        <a:lstStyle/>
        <a:p>
          <a:r>
            <a:rPr lang="en-US" dirty="0"/>
            <a:t>New Industry So lot of market share and penetration available</a:t>
          </a:r>
        </a:p>
      </dgm:t>
    </dgm:pt>
    <dgm:pt modelId="{9B2D9DAB-CF1B-4391-B514-ADE7F3156F1A}" type="parTrans" cxnId="{0F19F8BB-1581-4C2C-B13E-CDF3D1CAC744}">
      <dgm:prSet/>
      <dgm:spPr/>
      <dgm:t>
        <a:bodyPr/>
        <a:lstStyle/>
        <a:p>
          <a:endParaRPr lang="en-US"/>
        </a:p>
      </dgm:t>
    </dgm:pt>
    <dgm:pt modelId="{26788E95-68A8-4B0C-9F4E-C902D6D5C48F}" type="sibTrans" cxnId="{0F19F8BB-1581-4C2C-B13E-CDF3D1CAC744}">
      <dgm:prSet/>
      <dgm:spPr/>
      <dgm:t>
        <a:bodyPr/>
        <a:lstStyle/>
        <a:p>
          <a:endParaRPr lang="en-US"/>
        </a:p>
      </dgm:t>
    </dgm:pt>
    <dgm:pt modelId="{2AAA1182-B0CF-4BC1-8C77-9F667D34ACD3}">
      <dgm:prSet/>
      <dgm:spPr/>
      <dgm:t>
        <a:bodyPr/>
        <a:lstStyle/>
        <a:p>
          <a:r>
            <a:rPr lang="en-US" dirty="0"/>
            <a:t>Sub industry Of Bionic Market</a:t>
          </a:r>
        </a:p>
      </dgm:t>
    </dgm:pt>
    <dgm:pt modelId="{30E6587B-76CA-4785-BE32-7F68C56B7BBD}" type="parTrans" cxnId="{35F8F846-2605-48AA-9C25-7AA445119DA9}">
      <dgm:prSet/>
      <dgm:spPr/>
      <dgm:t>
        <a:bodyPr/>
        <a:lstStyle/>
        <a:p>
          <a:endParaRPr lang="en-US"/>
        </a:p>
      </dgm:t>
    </dgm:pt>
    <dgm:pt modelId="{21703E43-F105-442A-AA91-A5AE08120232}" type="sibTrans" cxnId="{35F8F846-2605-48AA-9C25-7AA445119DA9}">
      <dgm:prSet/>
      <dgm:spPr/>
      <dgm:t>
        <a:bodyPr/>
        <a:lstStyle/>
        <a:p>
          <a:endParaRPr lang="en-US"/>
        </a:p>
      </dgm:t>
    </dgm:pt>
    <dgm:pt modelId="{70B878A2-B56E-427E-AEE4-4A37F7430F33}">
      <dgm:prSet/>
      <dgm:spPr/>
      <dgm:t>
        <a:bodyPr/>
        <a:lstStyle/>
        <a:p>
          <a:r>
            <a:rPr lang="en-US" dirty="0"/>
            <a:t>Low Entry Barrier so we need to patent our design</a:t>
          </a:r>
        </a:p>
      </dgm:t>
    </dgm:pt>
    <dgm:pt modelId="{E06DC7A4-B09B-4648-AF07-2C1EFD779FD4}" type="parTrans" cxnId="{DDECAD7A-3F4B-4D2F-93C9-C012A49023B9}">
      <dgm:prSet/>
      <dgm:spPr/>
      <dgm:t>
        <a:bodyPr/>
        <a:lstStyle/>
        <a:p>
          <a:endParaRPr lang="en-US"/>
        </a:p>
      </dgm:t>
    </dgm:pt>
    <dgm:pt modelId="{506F69B0-7F41-45FC-8721-2A7707EA3F18}" type="sibTrans" cxnId="{DDECAD7A-3F4B-4D2F-93C9-C012A49023B9}">
      <dgm:prSet/>
      <dgm:spPr/>
      <dgm:t>
        <a:bodyPr/>
        <a:lstStyle/>
        <a:p>
          <a:endParaRPr lang="en-US"/>
        </a:p>
      </dgm:t>
    </dgm:pt>
    <dgm:pt modelId="{34913879-D5C7-4C80-A180-DE5DE22B8F19}">
      <dgm:prSet/>
      <dgm:spPr/>
      <dgm:t>
        <a:bodyPr/>
        <a:lstStyle/>
        <a:p>
          <a:r>
            <a:rPr lang="en-US" dirty="0"/>
            <a:t>Lex is a major and only Global Competitor</a:t>
          </a:r>
        </a:p>
      </dgm:t>
    </dgm:pt>
    <dgm:pt modelId="{39CE86E2-1705-4DA8-AF6C-508EB0EBBD85}" type="parTrans" cxnId="{BC0460BB-E51E-4CA8-8137-8664F8D253D9}">
      <dgm:prSet/>
      <dgm:spPr/>
      <dgm:t>
        <a:bodyPr/>
        <a:lstStyle/>
        <a:p>
          <a:endParaRPr lang="en-US"/>
        </a:p>
      </dgm:t>
    </dgm:pt>
    <dgm:pt modelId="{9532F41D-CE61-4B90-8401-755AE7AA3339}" type="sibTrans" cxnId="{BC0460BB-E51E-4CA8-8137-8664F8D253D9}">
      <dgm:prSet/>
      <dgm:spPr/>
      <dgm:t>
        <a:bodyPr/>
        <a:lstStyle/>
        <a:p>
          <a:endParaRPr lang="en-US"/>
        </a:p>
      </dgm:t>
    </dgm:pt>
    <dgm:pt modelId="{21D4BD94-2D6E-4614-B23C-7303F0526994}" type="pres">
      <dgm:prSet presAssocID="{C090A96B-B1EB-4B0E-ADA3-5B718649B3C2}" presName="vert0" presStyleCnt="0">
        <dgm:presLayoutVars>
          <dgm:dir/>
          <dgm:animOne val="branch"/>
          <dgm:animLvl val="lvl"/>
        </dgm:presLayoutVars>
      </dgm:prSet>
      <dgm:spPr/>
    </dgm:pt>
    <dgm:pt modelId="{6F41C408-668B-4900-BA3A-3B475B26BE6D}" type="pres">
      <dgm:prSet presAssocID="{52087EB3-5134-4A72-87DE-73FDF07B4C7C}" presName="thickLine" presStyleLbl="alignNode1" presStyleIdx="0" presStyleCnt="4"/>
      <dgm:spPr/>
    </dgm:pt>
    <dgm:pt modelId="{4D6C552D-B6C1-4BB7-937B-E74A0F30EAFC}" type="pres">
      <dgm:prSet presAssocID="{52087EB3-5134-4A72-87DE-73FDF07B4C7C}" presName="horz1" presStyleCnt="0"/>
      <dgm:spPr/>
    </dgm:pt>
    <dgm:pt modelId="{BF8623CD-3CCE-4C38-A05C-2158ECF1F162}" type="pres">
      <dgm:prSet presAssocID="{52087EB3-5134-4A72-87DE-73FDF07B4C7C}" presName="tx1" presStyleLbl="revTx" presStyleIdx="0" presStyleCnt="4"/>
      <dgm:spPr/>
    </dgm:pt>
    <dgm:pt modelId="{E89F0582-8E9E-44C7-B703-BD1D9E999AAB}" type="pres">
      <dgm:prSet presAssocID="{52087EB3-5134-4A72-87DE-73FDF07B4C7C}" presName="vert1" presStyleCnt="0"/>
      <dgm:spPr/>
    </dgm:pt>
    <dgm:pt modelId="{CC6167A3-DE5D-49CD-8707-F17BF3CE8DF5}" type="pres">
      <dgm:prSet presAssocID="{2AAA1182-B0CF-4BC1-8C77-9F667D34ACD3}" presName="thickLine" presStyleLbl="alignNode1" presStyleIdx="1" presStyleCnt="4"/>
      <dgm:spPr/>
    </dgm:pt>
    <dgm:pt modelId="{8D9EE2D2-BC80-409F-AFF0-61E990CE5A42}" type="pres">
      <dgm:prSet presAssocID="{2AAA1182-B0CF-4BC1-8C77-9F667D34ACD3}" presName="horz1" presStyleCnt="0"/>
      <dgm:spPr/>
    </dgm:pt>
    <dgm:pt modelId="{DADE62B2-A8C2-4C76-9826-F0EC8E5C9078}" type="pres">
      <dgm:prSet presAssocID="{2AAA1182-B0CF-4BC1-8C77-9F667D34ACD3}" presName="tx1" presStyleLbl="revTx" presStyleIdx="1" presStyleCnt="4"/>
      <dgm:spPr/>
    </dgm:pt>
    <dgm:pt modelId="{6100A701-1471-486E-9742-5B40AAB4C5C9}" type="pres">
      <dgm:prSet presAssocID="{2AAA1182-B0CF-4BC1-8C77-9F667D34ACD3}" presName="vert1" presStyleCnt="0"/>
      <dgm:spPr/>
    </dgm:pt>
    <dgm:pt modelId="{5CF10FED-DE70-4910-9F82-AA7EE4FF628E}" type="pres">
      <dgm:prSet presAssocID="{70B878A2-B56E-427E-AEE4-4A37F7430F33}" presName="thickLine" presStyleLbl="alignNode1" presStyleIdx="2" presStyleCnt="4"/>
      <dgm:spPr/>
    </dgm:pt>
    <dgm:pt modelId="{72BB0BD5-BAD2-49D1-91A6-9F9F5F9D9DA4}" type="pres">
      <dgm:prSet presAssocID="{70B878A2-B56E-427E-AEE4-4A37F7430F33}" presName="horz1" presStyleCnt="0"/>
      <dgm:spPr/>
    </dgm:pt>
    <dgm:pt modelId="{10C29735-1C28-4B07-9F9C-C4FC8D8CA446}" type="pres">
      <dgm:prSet presAssocID="{70B878A2-B56E-427E-AEE4-4A37F7430F33}" presName="tx1" presStyleLbl="revTx" presStyleIdx="2" presStyleCnt="4"/>
      <dgm:spPr/>
    </dgm:pt>
    <dgm:pt modelId="{59229E9C-9C70-400F-AB2C-2A83E779FCD1}" type="pres">
      <dgm:prSet presAssocID="{70B878A2-B56E-427E-AEE4-4A37F7430F33}" presName="vert1" presStyleCnt="0"/>
      <dgm:spPr/>
    </dgm:pt>
    <dgm:pt modelId="{CED38D9C-2FD5-4181-849C-E45DD95074E8}" type="pres">
      <dgm:prSet presAssocID="{34913879-D5C7-4C80-A180-DE5DE22B8F19}" presName="thickLine" presStyleLbl="alignNode1" presStyleIdx="3" presStyleCnt="4"/>
      <dgm:spPr/>
    </dgm:pt>
    <dgm:pt modelId="{32ABC327-1419-4C26-8789-45633F676E65}" type="pres">
      <dgm:prSet presAssocID="{34913879-D5C7-4C80-A180-DE5DE22B8F19}" presName="horz1" presStyleCnt="0"/>
      <dgm:spPr/>
    </dgm:pt>
    <dgm:pt modelId="{6506B96A-7799-4BB5-9B90-72D92CE614BE}" type="pres">
      <dgm:prSet presAssocID="{34913879-D5C7-4C80-A180-DE5DE22B8F19}" presName="tx1" presStyleLbl="revTx" presStyleIdx="3" presStyleCnt="4"/>
      <dgm:spPr/>
    </dgm:pt>
    <dgm:pt modelId="{67F6D967-E3FC-4AE2-B196-30F21ED20901}" type="pres">
      <dgm:prSet presAssocID="{34913879-D5C7-4C80-A180-DE5DE22B8F19}" presName="vert1" presStyleCnt="0"/>
      <dgm:spPr/>
    </dgm:pt>
  </dgm:ptLst>
  <dgm:cxnLst>
    <dgm:cxn modelId="{E59FB411-FDB5-4E46-8CDE-5DEC45FE826C}" type="presOf" srcId="{2AAA1182-B0CF-4BC1-8C77-9F667D34ACD3}" destId="{DADE62B2-A8C2-4C76-9826-F0EC8E5C9078}" srcOrd="0" destOrd="0" presId="urn:microsoft.com/office/officeart/2008/layout/LinedList"/>
    <dgm:cxn modelId="{0F892F2B-03F7-4130-B733-1B0B143F96E6}" type="presOf" srcId="{70B878A2-B56E-427E-AEE4-4A37F7430F33}" destId="{10C29735-1C28-4B07-9F9C-C4FC8D8CA446}" srcOrd="0" destOrd="0" presId="urn:microsoft.com/office/officeart/2008/layout/LinedList"/>
    <dgm:cxn modelId="{35F8F846-2605-48AA-9C25-7AA445119DA9}" srcId="{C090A96B-B1EB-4B0E-ADA3-5B718649B3C2}" destId="{2AAA1182-B0CF-4BC1-8C77-9F667D34ACD3}" srcOrd="1" destOrd="0" parTransId="{30E6587B-76CA-4785-BE32-7F68C56B7BBD}" sibTransId="{21703E43-F105-442A-AA91-A5AE08120232}"/>
    <dgm:cxn modelId="{294C266C-67CC-40D2-8559-FACC86EE0B3E}" type="presOf" srcId="{C090A96B-B1EB-4B0E-ADA3-5B718649B3C2}" destId="{21D4BD94-2D6E-4614-B23C-7303F0526994}" srcOrd="0" destOrd="0" presId="urn:microsoft.com/office/officeart/2008/layout/LinedList"/>
    <dgm:cxn modelId="{DDECAD7A-3F4B-4D2F-93C9-C012A49023B9}" srcId="{C090A96B-B1EB-4B0E-ADA3-5B718649B3C2}" destId="{70B878A2-B56E-427E-AEE4-4A37F7430F33}" srcOrd="2" destOrd="0" parTransId="{E06DC7A4-B09B-4648-AF07-2C1EFD779FD4}" sibTransId="{506F69B0-7F41-45FC-8721-2A7707EA3F18}"/>
    <dgm:cxn modelId="{BC0460BB-E51E-4CA8-8137-8664F8D253D9}" srcId="{C090A96B-B1EB-4B0E-ADA3-5B718649B3C2}" destId="{34913879-D5C7-4C80-A180-DE5DE22B8F19}" srcOrd="3" destOrd="0" parTransId="{39CE86E2-1705-4DA8-AF6C-508EB0EBBD85}" sibTransId="{9532F41D-CE61-4B90-8401-755AE7AA3339}"/>
    <dgm:cxn modelId="{0F19F8BB-1581-4C2C-B13E-CDF3D1CAC744}" srcId="{C090A96B-B1EB-4B0E-ADA3-5B718649B3C2}" destId="{52087EB3-5134-4A72-87DE-73FDF07B4C7C}" srcOrd="0" destOrd="0" parTransId="{9B2D9DAB-CF1B-4391-B514-ADE7F3156F1A}" sibTransId="{26788E95-68A8-4B0C-9F4E-C902D6D5C48F}"/>
    <dgm:cxn modelId="{3041C6D3-AD49-447D-AE18-0BCA7F29EE8D}" type="presOf" srcId="{52087EB3-5134-4A72-87DE-73FDF07B4C7C}" destId="{BF8623CD-3CCE-4C38-A05C-2158ECF1F162}" srcOrd="0" destOrd="0" presId="urn:microsoft.com/office/officeart/2008/layout/LinedList"/>
    <dgm:cxn modelId="{C97A09F4-8830-4FE5-9A30-EDA989AF787F}" type="presOf" srcId="{34913879-D5C7-4C80-A180-DE5DE22B8F19}" destId="{6506B96A-7799-4BB5-9B90-72D92CE614BE}" srcOrd="0" destOrd="0" presId="urn:microsoft.com/office/officeart/2008/layout/LinedList"/>
    <dgm:cxn modelId="{8C427A0B-0BBF-4CE1-B0FC-04C0A1D07704}" type="presParOf" srcId="{21D4BD94-2D6E-4614-B23C-7303F0526994}" destId="{6F41C408-668B-4900-BA3A-3B475B26BE6D}" srcOrd="0" destOrd="0" presId="urn:microsoft.com/office/officeart/2008/layout/LinedList"/>
    <dgm:cxn modelId="{76906BE6-21CB-45A9-878B-BBF22DC58A0C}" type="presParOf" srcId="{21D4BD94-2D6E-4614-B23C-7303F0526994}" destId="{4D6C552D-B6C1-4BB7-937B-E74A0F30EAFC}" srcOrd="1" destOrd="0" presId="urn:microsoft.com/office/officeart/2008/layout/LinedList"/>
    <dgm:cxn modelId="{E4137B0A-AB35-45F5-AC61-F8BD02CB4F06}" type="presParOf" srcId="{4D6C552D-B6C1-4BB7-937B-E74A0F30EAFC}" destId="{BF8623CD-3CCE-4C38-A05C-2158ECF1F162}" srcOrd="0" destOrd="0" presId="urn:microsoft.com/office/officeart/2008/layout/LinedList"/>
    <dgm:cxn modelId="{AD93C9CE-B876-4C6B-9A78-0CA33109C2FE}" type="presParOf" srcId="{4D6C552D-B6C1-4BB7-937B-E74A0F30EAFC}" destId="{E89F0582-8E9E-44C7-B703-BD1D9E999AAB}" srcOrd="1" destOrd="0" presId="urn:microsoft.com/office/officeart/2008/layout/LinedList"/>
    <dgm:cxn modelId="{1658BED8-98D9-4FC4-8FE3-F2AA9E86E2EE}" type="presParOf" srcId="{21D4BD94-2D6E-4614-B23C-7303F0526994}" destId="{CC6167A3-DE5D-49CD-8707-F17BF3CE8DF5}" srcOrd="2" destOrd="0" presId="urn:microsoft.com/office/officeart/2008/layout/LinedList"/>
    <dgm:cxn modelId="{D8865235-7932-4906-BC2A-E48E8C568244}" type="presParOf" srcId="{21D4BD94-2D6E-4614-B23C-7303F0526994}" destId="{8D9EE2D2-BC80-409F-AFF0-61E990CE5A42}" srcOrd="3" destOrd="0" presId="urn:microsoft.com/office/officeart/2008/layout/LinedList"/>
    <dgm:cxn modelId="{D03A07CA-C326-4D86-BFFC-9186307102D4}" type="presParOf" srcId="{8D9EE2D2-BC80-409F-AFF0-61E990CE5A42}" destId="{DADE62B2-A8C2-4C76-9826-F0EC8E5C9078}" srcOrd="0" destOrd="0" presId="urn:microsoft.com/office/officeart/2008/layout/LinedList"/>
    <dgm:cxn modelId="{281F7428-0CFC-4ED0-AE28-CA92A45477FF}" type="presParOf" srcId="{8D9EE2D2-BC80-409F-AFF0-61E990CE5A42}" destId="{6100A701-1471-486E-9742-5B40AAB4C5C9}" srcOrd="1" destOrd="0" presId="urn:microsoft.com/office/officeart/2008/layout/LinedList"/>
    <dgm:cxn modelId="{F7361D40-EF2B-49B6-B5CA-403AE92D8AB2}" type="presParOf" srcId="{21D4BD94-2D6E-4614-B23C-7303F0526994}" destId="{5CF10FED-DE70-4910-9F82-AA7EE4FF628E}" srcOrd="4" destOrd="0" presId="urn:microsoft.com/office/officeart/2008/layout/LinedList"/>
    <dgm:cxn modelId="{919E066C-04F1-4DB3-97DA-EAEDB370C977}" type="presParOf" srcId="{21D4BD94-2D6E-4614-B23C-7303F0526994}" destId="{72BB0BD5-BAD2-49D1-91A6-9F9F5F9D9DA4}" srcOrd="5" destOrd="0" presId="urn:microsoft.com/office/officeart/2008/layout/LinedList"/>
    <dgm:cxn modelId="{B121CB4F-DD37-4039-A167-354DF0D0AAF5}" type="presParOf" srcId="{72BB0BD5-BAD2-49D1-91A6-9F9F5F9D9DA4}" destId="{10C29735-1C28-4B07-9F9C-C4FC8D8CA446}" srcOrd="0" destOrd="0" presId="urn:microsoft.com/office/officeart/2008/layout/LinedList"/>
    <dgm:cxn modelId="{34808F40-DB2F-4B9A-A1FC-B75C158C5345}" type="presParOf" srcId="{72BB0BD5-BAD2-49D1-91A6-9F9F5F9D9DA4}" destId="{59229E9C-9C70-400F-AB2C-2A83E779FCD1}" srcOrd="1" destOrd="0" presId="urn:microsoft.com/office/officeart/2008/layout/LinedList"/>
    <dgm:cxn modelId="{9FC9403E-5A3F-443F-929D-C5066DC85329}" type="presParOf" srcId="{21D4BD94-2D6E-4614-B23C-7303F0526994}" destId="{CED38D9C-2FD5-4181-849C-E45DD95074E8}" srcOrd="6" destOrd="0" presId="urn:microsoft.com/office/officeart/2008/layout/LinedList"/>
    <dgm:cxn modelId="{450A5ADF-77BF-4B14-9881-A7F782330940}" type="presParOf" srcId="{21D4BD94-2D6E-4614-B23C-7303F0526994}" destId="{32ABC327-1419-4C26-8789-45633F676E65}" srcOrd="7" destOrd="0" presId="urn:microsoft.com/office/officeart/2008/layout/LinedList"/>
    <dgm:cxn modelId="{AF9DE999-70AF-41F8-AAEF-F5EE42425DF1}" type="presParOf" srcId="{32ABC327-1419-4C26-8789-45633F676E65}" destId="{6506B96A-7799-4BB5-9B90-72D92CE614BE}" srcOrd="0" destOrd="0" presId="urn:microsoft.com/office/officeart/2008/layout/LinedList"/>
    <dgm:cxn modelId="{EBB7F013-E439-4004-8B92-1D90E72BF853}" type="presParOf" srcId="{32ABC327-1419-4C26-8789-45633F676E65}" destId="{67F6D967-E3FC-4AE2-B196-30F21ED209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D697B-D48A-4B7A-BC8C-4A9E447894A1}"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4CD68BC9-26EC-468E-AC57-49B4750FC0B6}">
      <dgm:prSet/>
      <dgm:spPr/>
      <dgm:t>
        <a:bodyPr/>
        <a:lstStyle/>
        <a:p>
          <a:r>
            <a:rPr lang="en-IN" dirty="0"/>
            <a:t>Attachable to the user’s legs</a:t>
          </a:r>
          <a:endParaRPr lang="en-US" dirty="0"/>
        </a:p>
      </dgm:t>
    </dgm:pt>
    <dgm:pt modelId="{74BF7FCA-472C-4E65-BA79-7CE443069944}" type="parTrans" cxnId="{D5A2A691-D870-4280-AE47-033D50186F9F}">
      <dgm:prSet/>
      <dgm:spPr/>
      <dgm:t>
        <a:bodyPr/>
        <a:lstStyle/>
        <a:p>
          <a:endParaRPr lang="en-US"/>
        </a:p>
      </dgm:t>
    </dgm:pt>
    <dgm:pt modelId="{FE67AB50-C8CD-43EA-B5CD-80FAE4436FD2}" type="sibTrans" cxnId="{D5A2A691-D870-4280-AE47-033D50186F9F}">
      <dgm:prSet/>
      <dgm:spPr/>
      <dgm:t>
        <a:bodyPr/>
        <a:lstStyle/>
        <a:p>
          <a:endParaRPr lang="en-US"/>
        </a:p>
      </dgm:t>
    </dgm:pt>
    <dgm:pt modelId="{DB04F1E7-170A-48EC-BD92-F0DF15FCB38D}">
      <dgm:prSet/>
      <dgm:spPr/>
      <dgm:t>
        <a:bodyPr/>
        <a:lstStyle/>
        <a:p>
          <a:r>
            <a:rPr lang="en-IN"/>
            <a:t>Hinged properly to be able to turn without pushing too much against the user’s inner side of the knee.</a:t>
          </a:r>
          <a:endParaRPr lang="en-US"/>
        </a:p>
      </dgm:t>
    </dgm:pt>
    <dgm:pt modelId="{50B2E4CB-A998-4DA3-9419-AA2904CF6A0C}" type="parTrans" cxnId="{9089AC71-DF05-4E6D-8DA5-38934979463B}">
      <dgm:prSet/>
      <dgm:spPr/>
      <dgm:t>
        <a:bodyPr/>
        <a:lstStyle/>
        <a:p>
          <a:endParaRPr lang="en-US"/>
        </a:p>
      </dgm:t>
    </dgm:pt>
    <dgm:pt modelId="{CA533BEF-9669-4631-A899-8203D2EA3CE2}" type="sibTrans" cxnId="{9089AC71-DF05-4E6D-8DA5-38934979463B}">
      <dgm:prSet/>
      <dgm:spPr/>
      <dgm:t>
        <a:bodyPr/>
        <a:lstStyle/>
        <a:p>
          <a:endParaRPr lang="en-US"/>
        </a:p>
      </dgm:t>
    </dgm:pt>
    <dgm:pt modelId="{D2D855AD-7474-46D1-8D4C-9B8DF7F40C2E}">
      <dgm:prSet/>
      <dgm:spPr/>
      <dgm:t>
        <a:bodyPr/>
        <a:lstStyle/>
        <a:p>
          <a:r>
            <a:rPr lang="en-IN" dirty="0"/>
            <a:t>Proper selection of the material used so that each leg of the chair must be able to sustain the weight expected</a:t>
          </a:r>
          <a:endParaRPr lang="en-US" dirty="0"/>
        </a:p>
      </dgm:t>
    </dgm:pt>
    <dgm:pt modelId="{ED744D97-175D-4358-B8A5-AEA5D7483BEB}" type="parTrans" cxnId="{46ADFF9E-F850-4A4F-A000-DF747ED492BA}">
      <dgm:prSet/>
      <dgm:spPr/>
      <dgm:t>
        <a:bodyPr/>
        <a:lstStyle/>
        <a:p>
          <a:endParaRPr lang="en-US"/>
        </a:p>
      </dgm:t>
    </dgm:pt>
    <dgm:pt modelId="{1FCA2402-0075-4BCF-89B3-E92C8F7287FB}" type="sibTrans" cxnId="{46ADFF9E-F850-4A4F-A000-DF747ED492BA}">
      <dgm:prSet/>
      <dgm:spPr/>
      <dgm:t>
        <a:bodyPr/>
        <a:lstStyle/>
        <a:p>
          <a:endParaRPr lang="en-US"/>
        </a:p>
      </dgm:t>
    </dgm:pt>
    <dgm:pt modelId="{71942219-EFA6-48C7-94FA-B77C46BB474B}">
      <dgm:prSet/>
      <dgm:spPr/>
      <dgm:t>
        <a:bodyPr/>
        <a:lstStyle/>
        <a:p>
          <a:r>
            <a:rPr lang="en-US"/>
            <a:t>Appropriate distribution of load ensuring stability</a:t>
          </a:r>
        </a:p>
      </dgm:t>
    </dgm:pt>
    <dgm:pt modelId="{DF80B5CE-0A7A-48FC-BB80-EE4D20CDE541}" type="parTrans" cxnId="{7D570DE7-6616-41DC-B0C8-45AF18E2D1A0}">
      <dgm:prSet/>
      <dgm:spPr/>
      <dgm:t>
        <a:bodyPr/>
        <a:lstStyle/>
        <a:p>
          <a:endParaRPr lang="en-US"/>
        </a:p>
      </dgm:t>
    </dgm:pt>
    <dgm:pt modelId="{455151BB-9F7D-4C2C-B0E0-BC74FA828014}" type="sibTrans" cxnId="{7D570DE7-6616-41DC-B0C8-45AF18E2D1A0}">
      <dgm:prSet/>
      <dgm:spPr/>
      <dgm:t>
        <a:bodyPr/>
        <a:lstStyle/>
        <a:p>
          <a:endParaRPr lang="en-US"/>
        </a:p>
      </dgm:t>
    </dgm:pt>
    <dgm:pt modelId="{F501260F-47A8-4D44-93F2-07CEFD977D27}">
      <dgm:prSet/>
      <dgm:spPr/>
      <dgm:t>
        <a:bodyPr/>
        <a:lstStyle/>
        <a:p>
          <a:r>
            <a:rPr lang="en-IN"/>
            <a:t>Lightweight for Portability.</a:t>
          </a:r>
          <a:endParaRPr lang="en-US"/>
        </a:p>
      </dgm:t>
    </dgm:pt>
    <dgm:pt modelId="{0ED270D3-3C1C-4D98-8379-9079535F37E2}" type="parTrans" cxnId="{66D17B9C-8AE2-406E-8D62-1D1848FB678A}">
      <dgm:prSet/>
      <dgm:spPr/>
      <dgm:t>
        <a:bodyPr/>
        <a:lstStyle/>
        <a:p>
          <a:endParaRPr lang="en-US"/>
        </a:p>
      </dgm:t>
    </dgm:pt>
    <dgm:pt modelId="{02E71BF8-1B78-4CA3-84BA-1B7605733976}" type="sibTrans" cxnId="{66D17B9C-8AE2-406E-8D62-1D1848FB678A}">
      <dgm:prSet/>
      <dgm:spPr/>
      <dgm:t>
        <a:bodyPr/>
        <a:lstStyle/>
        <a:p>
          <a:endParaRPr lang="en-US"/>
        </a:p>
      </dgm:t>
    </dgm:pt>
    <dgm:pt modelId="{7DA1FB33-F11A-49D3-A890-3F80A2C2881A}">
      <dgm:prSet/>
      <dgm:spPr/>
      <dgm:t>
        <a:bodyPr/>
        <a:lstStyle/>
        <a:p>
          <a:r>
            <a:rPr lang="en-US"/>
            <a:t>Ensuring safety and the sitting angle is recoverable.</a:t>
          </a:r>
        </a:p>
      </dgm:t>
    </dgm:pt>
    <dgm:pt modelId="{5230A948-D262-4BD9-A71C-0D33212F7CFC}" type="parTrans" cxnId="{7317AA7B-8CBC-4BDC-9CF6-B7F0F72B11C8}">
      <dgm:prSet/>
      <dgm:spPr/>
      <dgm:t>
        <a:bodyPr/>
        <a:lstStyle/>
        <a:p>
          <a:endParaRPr lang="en-US"/>
        </a:p>
      </dgm:t>
    </dgm:pt>
    <dgm:pt modelId="{2867A31A-231B-4A02-A262-AB57848DD8E6}" type="sibTrans" cxnId="{7317AA7B-8CBC-4BDC-9CF6-B7F0F72B11C8}">
      <dgm:prSet/>
      <dgm:spPr/>
      <dgm:t>
        <a:bodyPr/>
        <a:lstStyle/>
        <a:p>
          <a:endParaRPr lang="en-US"/>
        </a:p>
      </dgm:t>
    </dgm:pt>
    <dgm:pt modelId="{75139034-5E8E-46E3-9F43-1150CCD0D61A}" type="pres">
      <dgm:prSet presAssocID="{A90D697B-D48A-4B7A-BC8C-4A9E447894A1}" presName="vert0" presStyleCnt="0">
        <dgm:presLayoutVars>
          <dgm:dir/>
          <dgm:animOne val="branch"/>
          <dgm:animLvl val="lvl"/>
        </dgm:presLayoutVars>
      </dgm:prSet>
      <dgm:spPr/>
    </dgm:pt>
    <dgm:pt modelId="{62CE5832-BA31-411E-8362-9CEFD5AD8043}" type="pres">
      <dgm:prSet presAssocID="{4CD68BC9-26EC-468E-AC57-49B4750FC0B6}" presName="thickLine" presStyleLbl="alignNode1" presStyleIdx="0" presStyleCnt="6"/>
      <dgm:spPr/>
    </dgm:pt>
    <dgm:pt modelId="{F22FD4C6-C896-46B2-9FE4-6984D1F1A46B}" type="pres">
      <dgm:prSet presAssocID="{4CD68BC9-26EC-468E-AC57-49B4750FC0B6}" presName="horz1" presStyleCnt="0"/>
      <dgm:spPr/>
    </dgm:pt>
    <dgm:pt modelId="{58D08606-374E-40E5-A988-3EB23DD8785D}" type="pres">
      <dgm:prSet presAssocID="{4CD68BC9-26EC-468E-AC57-49B4750FC0B6}" presName="tx1" presStyleLbl="revTx" presStyleIdx="0" presStyleCnt="6"/>
      <dgm:spPr/>
    </dgm:pt>
    <dgm:pt modelId="{9FD9F872-CE3D-4138-B8F1-65227506494D}" type="pres">
      <dgm:prSet presAssocID="{4CD68BC9-26EC-468E-AC57-49B4750FC0B6}" presName="vert1" presStyleCnt="0"/>
      <dgm:spPr/>
    </dgm:pt>
    <dgm:pt modelId="{48FB245E-E2AB-4979-9694-7BE58FBE5C05}" type="pres">
      <dgm:prSet presAssocID="{DB04F1E7-170A-48EC-BD92-F0DF15FCB38D}" presName="thickLine" presStyleLbl="alignNode1" presStyleIdx="1" presStyleCnt="6"/>
      <dgm:spPr/>
    </dgm:pt>
    <dgm:pt modelId="{44FDD10B-8F14-4B73-80DD-09BB61D09A68}" type="pres">
      <dgm:prSet presAssocID="{DB04F1E7-170A-48EC-BD92-F0DF15FCB38D}" presName="horz1" presStyleCnt="0"/>
      <dgm:spPr/>
    </dgm:pt>
    <dgm:pt modelId="{397AFB96-D299-4F60-9271-F48769B2FB8B}" type="pres">
      <dgm:prSet presAssocID="{DB04F1E7-170A-48EC-BD92-F0DF15FCB38D}" presName="tx1" presStyleLbl="revTx" presStyleIdx="1" presStyleCnt="6"/>
      <dgm:spPr/>
    </dgm:pt>
    <dgm:pt modelId="{EB4FCCF2-23D0-41CA-99DA-73554BA1C237}" type="pres">
      <dgm:prSet presAssocID="{DB04F1E7-170A-48EC-BD92-F0DF15FCB38D}" presName="vert1" presStyleCnt="0"/>
      <dgm:spPr/>
    </dgm:pt>
    <dgm:pt modelId="{5917F381-E17C-4F01-AB81-19E0CBF21974}" type="pres">
      <dgm:prSet presAssocID="{D2D855AD-7474-46D1-8D4C-9B8DF7F40C2E}" presName="thickLine" presStyleLbl="alignNode1" presStyleIdx="2" presStyleCnt="6"/>
      <dgm:spPr/>
    </dgm:pt>
    <dgm:pt modelId="{D5309CC7-4868-4F55-BAAA-BAF992AE20FE}" type="pres">
      <dgm:prSet presAssocID="{D2D855AD-7474-46D1-8D4C-9B8DF7F40C2E}" presName="horz1" presStyleCnt="0"/>
      <dgm:spPr/>
    </dgm:pt>
    <dgm:pt modelId="{9035BC21-2E05-4206-AA7C-38AFB9F29BCD}" type="pres">
      <dgm:prSet presAssocID="{D2D855AD-7474-46D1-8D4C-9B8DF7F40C2E}" presName="tx1" presStyleLbl="revTx" presStyleIdx="2" presStyleCnt="6"/>
      <dgm:spPr/>
    </dgm:pt>
    <dgm:pt modelId="{69FF63CB-8F81-467D-B1D6-11235B414987}" type="pres">
      <dgm:prSet presAssocID="{D2D855AD-7474-46D1-8D4C-9B8DF7F40C2E}" presName="vert1" presStyleCnt="0"/>
      <dgm:spPr/>
    </dgm:pt>
    <dgm:pt modelId="{EBF90F42-EE2B-4594-AB7E-40C11CD924B3}" type="pres">
      <dgm:prSet presAssocID="{71942219-EFA6-48C7-94FA-B77C46BB474B}" presName="thickLine" presStyleLbl="alignNode1" presStyleIdx="3" presStyleCnt="6"/>
      <dgm:spPr/>
    </dgm:pt>
    <dgm:pt modelId="{3837EC4E-0AF8-47E3-92D5-A58C21239EE4}" type="pres">
      <dgm:prSet presAssocID="{71942219-EFA6-48C7-94FA-B77C46BB474B}" presName="horz1" presStyleCnt="0"/>
      <dgm:spPr/>
    </dgm:pt>
    <dgm:pt modelId="{EEC806D6-F91B-474D-AC5E-3E39023288D7}" type="pres">
      <dgm:prSet presAssocID="{71942219-EFA6-48C7-94FA-B77C46BB474B}" presName="tx1" presStyleLbl="revTx" presStyleIdx="3" presStyleCnt="6"/>
      <dgm:spPr/>
    </dgm:pt>
    <dgm:pt modelId="{0A136A1F-0E0A-4BF8-B731-A7230CB9C7D2}" type="pres">
      <dgm:prSet presAssocID="{71942219-EFA6-48C7-94FA-B77C46BB474B}" presName="vert1" presStyleCnt="0"/>
      <dgm:spPr/>
    </dgm:pt>
    <dgm:pt modelId="{C06E0153-9240-405B-8F84-EFF7B3A54BCC}" type="pres">
      <dgm:prSet presAssocID="{F501260F-47A8-4D44-93F2-07CEFD977D27}" presName="thickLine" presStyleLbl="alignNode1" presStyleIdx="4" presStyleCnt="6"/>
      <dgm:spPr/>
    </dgm:pt>
    <dgm:pt modelId="{43FBD257-0045-4A7D-BD41-D3A629073580}" type="pres">
      <dgm:prSet presAssocID="{F501260F-47A8-4D44-93F2-07CEFD977D27}" presName="horz1" presStyleCnt="0"/>
      <dgm:spPr/>
    </dgm:pt>
    <dgm:pt modelId="{182BE516-6322-42EA-BE65-5B189AF258F4}" type="pres">
      <dgm:prSet presAssocID="{F501260F-47A8-4D44-93F2-07CEFD977D27}" presName="tx1" presStyleLbl="revTx" presStyleIdx="4" presStyleCnt="6"/>
      <dgm:spPr/>
    </dgm:pt>
    <dgm:pt modelId="{41716802-8DE3-4010-8E52-CD61BBD5EA84}" type="pres">
      <dgm:prSet presAssocID="{F501260F-47A8-4D44-93F2-07CEFD977D27}" presName="vert1" presStyleCnt="0"/>
      <dgm:spPr/>
    </dgm:pt>
    <dgm:pt modelId="{CA685FD4-AAE2-43E3-9237-4F4D55888F6C}" type="pres">
      <dgm:prSet presAssocID="{7DA1FB33-F11A-49D3-A890-3F80A2C2881A}" presName="thickLine" presStyleLbl="alignNode1" presStyleIdx="5" presStyleCnt="6"/>
      <dgm:spPr/>
    </dgm:pt>
    <dgm:pt modelId="{D06C7D99-0DBC-4E0E-8569-8C595BC4EA28}" type="pres">
      <dgm:prSet presAssocID="{7DA1FB33-F11A-49D3-A890-3F80A2C2881A}" presName="horz1" presStyleCnt="0"/>
      <dgm:spPr/>
    </dgm:pt>
    <dgm:pt modelId="{7DFA6D17-583C-4209-9976-18B619BF957F}" type="pres">
      <dgm:prSet presAssocID="{7DA1FB33-F11A-49D3-A890-3F80A2C2881A}" presName="tx1" presStyleLbl="revTx" presStyleIdx="5" presStyleCnt="6"/>
      <dgm:spPr/>
    </dgm:pt>
    <dgm:pt modelId="{300457D4-D421-4186-A4E3-E285746BF384}" type="pres">
      <dgm:prSet presAssocID="{7DA1FB33-F11A-49D3-A890-3F80A2C2881A}" presName="vert1" presStyleCnt="0"/>
      <dgm:spPr/>
    </dgm:pt>
  </dgm:ptLst>
  <dgm:cxnLst>
    <dgm:cxn modelId="{CFEC7A29-1168-4A13-A854-0F136E434C8B}" type="presOf" srcId="{D2D855AD-7474-46D1-8D4C-9B8DF7F40C2E}" destId="{9035BC21-2E05-4206-AA7C-38AFB9F29BCD}" srcOrd="0" destOrd="0" presId="urn:microsoft.com/office/officeart/2008/layout/LinedList"/>
    <dgm:cxn modelId="{B32B6C61-3415-4DB5-BD04-B4E820DE3E98}" type="presOf" srcId="{7DA1FB33-F11A-49D3-A890-3F80A2C2881A}" destId="{7DFA6D17-583C-4209-9976-18B619BF957F}" srcOrd="0" destOrd="0" presId="urn:microsoft.com/office/officeart/2008/layout/LinedList"/>
    <dgm:cxn modelId="{9089AC71-DF05-4E6D-8DA5-38934979463B}" srcId="{A90D697B-D48A-4B7A-BC8C-4A9E447894A1}" destId="{DB04F1E7-170A-48EC-BD92-F0DF15FCB38D}" srcOrd="1" destOrd="0" parTransId="{50B2E4CB-A998-4DA3-9419-AA2904CF6A0C}" sibTransId="{CA533BEF-9669-4631-A899-8203D2EA3CE2}"/>
    <dgm:cxn modelId="{92F3CA55-779B-4603-991D-10C537E779C5}" type="presOf" srcId="{4CD68BC9-26EC-468E-AC57-49B4750FC0B6}" destId="{58D08606-374E-40E5-A988-3EB23DD8785D}" srcOrd="0" destOrd="0" presId="urn:microsoft.com/office/officeart/2008/layout/LinedList"/>
    <dgm:cxn modelId="{7317AA7B-8CBC-4BDC-9CF6-B7F0F72B11C8}" srcId="{A90D697B-D48A-4B7A-BC8C-4A9E447894A1}" destId="{7DA1FB33-F11A-49D3-A890-3F80A2C2881A}" srcOrd="5" destOrd="0" parTransId="{5230A948-D262-4BD9-A71C-0D33212F7CFC}" sibTransId="{2867A31A-231B-4A02-A262-AB57848DD8E6}"/>
    <dgm:cxn modelId="{46DF697F-69DD-4E51-BF41-29F210607968}" type="presOf" srcId="{71942219-EFA6-48C7-94FA-B77C46BB474B}" destId="{EEC806D6-F91B-474D-AC5E-3E39023288D7}" srcOrd="0" destOrd="0" presId="urn:microsoft.com/office/officeart/2008/layout/LinedList"/>
    <dgm:cxn modelId="{D5A2A691-D870-4280-AE47-033D50186F9F}" srcId="{A90D697B-D48A-4B7A-BC8C-4A9E447894A1}" destId="{4CD68BC9-26EC-468E-AC57-49B4750FC0B6}" srcOrd="0" destOrd="0" parTransId="{74BF7FCA-472C-4E65-BA79-7CE443069944}" sibTransId="{FE67AB50-C8CD-43EA-B5CD-80FAE4436FD2}"/>
    <dgm:cxn modelId="{66D17B9C-8AE2-406E-8D62-1D1848FB678A}" srcId="{A90D697B-D48A-4B7A-BC8C-4A9E447894A1}" destId="{F501260F-47A8-4D44-93F2-07CEFD977D27}" srcOrd="4" destOrd="0" parTransId="{0ED270D3-3C1C-4D98-8379-9079535F37E2}" sibTransId="{02E71BF8-1B78-4CA3-84BA-1B7605733976}"/>
    <dgm:cxn modelId="{46ADFF9E-F850-4A4F-A000-DF747ED492BA}" srcId="{A90D697B-D48A-4B7A-BC8C-4A9E447894A1}" destId="{D2D855AD-7474-46D1-8D4C-9B8DF7F40C2E}" srcOrd="2" destOrd="0" parTransId="{ED744D97-175D-4358-B8A5-AEA5D7483BEB}" sibTransId="{1FCA2402-0075-4BCF-89B3-E92C8F7287FB}"/>
    <dgm:cxn modelId="{0C1A03A3-9FE3-43BC-9E67-8D0608A055E3}" type="presOf" srcId="{F501260F-47A8-4D44-93F2-07CEFD977D27}" destId="{182BE516-6322-42EA-BE65-5B189AF258F4}" srcOrd="0" destOrd="0" presId="urn:microsoft.com/office/officeart/2008/layout/LinedList"/>
    <dgm:cxn modelId="{7D570DE7-6616-41DC-B0C8-45AF18E2D1A0}" srcId="{A90D697B-D48A-4B7A-BC8C-4A9E447894A1}" destId="{71942219-EFA6-48C7-94FA-B77C46BB474B}" srcOrd="3" destOrd="0" parTransId="{DF80B5CE-0A7A-48FC-BB80-EE4D20CDE541}" sibTransId="{455151BB-9F7D-4C2C-B0E0-BC74FA828014}"/>
    <dgm:cxn modelId="{BF7A37EC-BC21-4C6E-9E2B-83FA2610270A}" type="presOf" srcId="{DB04F1E7-170A-48EC-BD92-F0DF15FCB38D}" destId="{397AFB96-D299-4F60-9271-F48769B2FB8B}" srcOrd="0" destOrd="0" presId="urn:microsoft.com/office/officeart/2008/layout/LinedList"/>
    <dgm:cxn modelId="{6C58A3F9-3A4E-41EE-B635-DB7E2CF486DE}" type="presOf" srcId="{A90D697B-D48A-4B7A-BC8C-4A9E447894A1}" destId="{75139034-5E8E-46E3-9F43-1150CCD0D61A}" srcOrd="0" destOrd="0" presId="urn:microsoft.com/office/officeart/2008/layout/LinedList"/>
    <dgm:cxn modelId="{91FB98AF-7B0C-4FD2-BB04-E9A7F5DBD8BE}" type="presParOf" srcId="{75139034-5E8E-46E3-9F43-1150CCD0D61A}" destId="{62CE5832-BA31-411E-8362-9CEFD5AD8043}" srcOrd="0" destOrd="0" presId="urn:microsoft.com/office/officeart/2008/layout/LinedList"/>
    <dgm:cxn modelId="{825D0A45-8120-4F4B-92C9-6AC620B08ED9}" type="presParOf" srcId="{75139034-5E8E-46E3-9F43-1150CCD0D61A}" destId="{F22FD4C6-C896-46B2-9FE4-6984D1F1A46B}" srcOrd="1" destOrd="0" presId="urn:microsoft.com/office/officeart/2008/layout/LinedList"/>
    <dgm:cxn modelId="{7E054F93-D775-4C66-9F28-0765C8E6F9A7}" type="presParOf" srcId="{F22FD4C6-C896-46B2-9FE4-6984D1F1A46B}" destId="{58D08606-374E-40E5-A988-3EB23DD8785D}" srcOrd="0" destOrd="0" presId="urn:microsoft.com/office/officeart/2008/layout/LinedList"/>
    <dgm:cxn modelId="{3907F9AC-361F-4207-8C71-3A644AD1904D}" type="presParOf" srcId="{F22FD4C6-C896-46B2-9FE4-6984D1F1A46B}" destId="{9FD9F872-CE3D-4138-B8F1-65227506494D}" srcOrd="1" destOrd="0" presId="urn:microsoft.com/office/officeart/2008/layout/LinedList"/>
    <dgm:cxn modelId="{ABC3EE66-0893-4391-A7F2-D45C7894CE45}" type="presParOf" srcId="{75139034-5E8E-46E3-9F43-1150CCD0D61A}" destId="{48FB245E-E2AB-4979-9694-7BE58FBE5C05}" srcOrd="2" destOrd="0" presId="urn:microsoft.com/office/officeart/2008/layout/LinedList"/>
    <dgm:cxn modelId="{16DB8E0F-10D0-41E8-A2B7-C3F552F0D161}" type="presParOf" srcId="{75139034-5E8E-46E3-9F43-1150CCD0D61A}" destId="{44FDD10B-8F14-4B73-80DD-09BB61D09A68}" srcOrd="3" destOrd="0" presId="urn:microsoft.com/office/officeart/2008/layout/LinedList"/>
    <dgm:cxn modelId="{810A2013-A48E-4305-8F34-535871780B1D}" type="presParOf" srcId="{44FDD10B-8F14-4B73-80DD-09BB61D09A68}" destId="{397AFB96-D299-4F60-9271-F48769B2FB8B}" srcOrd="0" destOrd="0" presId="urn:microsoft.com/office/officeart/2008/layout/LinedList"/>
    <dgm:cxn modelId="{1C1FD156-0976-4F94-B5C7-C1F51F748844}" type="presParOf" srcId="{44FDD10B-8F14-4B73-80DD-09BB61D09A68}" destId="{EB4FCCF2-23D0-41CA-99DA-73554BA1C237}" srcOrd="1" destOrd="0" presId="urn:microsoft.com/office/officeart/2008/layout/LinedList"/>
    <dgm:cxn modelId="{1CC96C48-BD8A-431E-9965-16EDB084435D}" type="presParOf" srcId="{75139034-5E8E-46E3-9F43-1150CCD0D61A}" destId="{5917F381-E17C-4F01-AB81-19E0CBF21974}" srcOrd="4" destOrd="0" presId="urn:microsoft.com/office/officeart/2008/layout/LinedList"/>
    <dgm:cxn modelId="{2F0A5FFA-AE02-41E9-9E33-13F13A10CB00}" type="presParOf" srcId="{75139034-5E8E-46E3-9F43-1150CCD0D61A}" destId="{D5309CC7-4868-4F55-BAAA-BAF992AE20FE}" srcOrd="5" destOrd="0" presId="urn:microsoft.com/office/officeart/2008/layout/LinedList"/>
    <dgm:cxn modelId="{A5D3F035-C040-49A9-A4B6-0234AC78259F}" type="presParOf" srcId="{D5309CC7-4868-4F55-BAAA-BAF992AE20FE}" destId="{9035BC21-2E05-4206-AA7C-38AFB9F29BCD}" srcOrd="0" destOrd="0" presId="urn:microsoft.com/office/officeart/2008/layout/LinedList"/>
    <dgm:cxn modelId="{23ED3329-9597-4830-952B-B776317160B2}" type="presParOf" srcId="{D5309CC7-4868-4F55-BAAA-BAF992AE20FE}" destId="{69FF63CB-8F81-467D-B1D6-11235B414987}" srcOrd="1" destOrd="0" presId="urn:microsoft.com/office/officeart/2008/layout/LinedList"/>
    <dgm:cxn modelId="{F4A0EEB6-F10D-4F9D-BD7E-51EB2CB7BB67}" type="presParOf" srcId="{75139034-5E8E-46E3-9F43-1150CCD0D61A}" destId="{EBF90F42-EE2B-4594-AB7E-40C11CD924B3}" srcOrd="6" destOrd="0" presId="urn:microsoft.com/office/officeart/2008/layout/LinedList"/>
    <dgm:cxn modelId="{679C5770-7F02-4013-B29B-F3BF452E77E8}" type="presParOf" srcId="{75139034-5E8E-46E3-9F43-1150CCD0D61A}" destId="{3837EC4E-0AF8-47E3-92D5-A58C21239EE4}" srcOrd="7" destOrd="0" presId="urn:microsoft.com/office/officeart/2008/layout/LinedList"/>
    <dgm:cxn modelId="{A820B317-978A-47DC-B749-4AAB438A29FF}" type="presParOf" srcId="{3837EC4E-0AF8-47E3-92D5-A58C21239EE4}" destId="{EEC806D6-F91B-474D-AC5E-3E39023288D7}" srcOrd="0" destOrd="0" presId="urn:microsoft.com/office/officeart/2008/layout/LinedList"/>
    <dgm:cxn modelId="{97C523C9-1360-4B8B-94F4-57148FCD80FB}" type="presParOf" srcId="{3837EC4E-0AF8-47E3-92D5-A58C21239EE4}" destId="{0A136A1F-0E0A-4BF8-B731-A7230CB9C7D2}" srcOrd="1" destOrd="0" presId="urn:microsoft.com/office/officeart/2008/layout/LinedList"/>
    <dgm:cxn modelId="{EB7CFFE8-A6F7-435D-83B3-7C5CEC9240F0}" type="presParOf" srcId="{75139034-5E8E-46E3-9F43-1150CCD0D61A}" destId="{C06E0153-9240-405B-8F84-EFF7B3A54BCC}" srcOrd="8" destOrd="0" presId="urn:microsoft.com/office/officeart/2008/layout/LinedList"/>
    <dgm:cxn modelId="{B65291DA-3A9D-460A-8850-B7DABAA898E2}" type="presParOf" srcId="{75139034-5E8E-46E3-9F43-1150CCD0D61A}" destId="{43FBD257-0045-4A7D-BD41-D3A629073580}" srcOrd="9" destOrd="0" presId="urn:microsoft.com/office/officeart/2008/layout/LinedList"/>
    <dgm:cxn modelId="{C1A67D44-901F-42D9-8998-64E1012A23EE}" type="presParOf" srcId="{43FBD257-0045-4A7D-BD41-D3A629073580}" destId="{182BE516-6322-42EA-BE65-5B189AF258F4}" srcOrd="0" destOrd="0" presId="urn:microsoft.com/office/officeart/2008/layout/LinedList"/>
    <dgm:cxn modelId="{ACC21BE6-959F-4929-9724-417841CD6583}" type="presParOf" srcId="{43FBD257-0045-4A7D-BD41-D3A629073580}" destId="{41716802-8DE3-4010-8E52-CD61BBD5EA84}" srcOrd="1" destOrd="0" presId="urn:microsoft.com/office/officeart/2008/layout/LinedList"/>
    <dgm:cxn modelId="{2AC9135B-BA35-47DC-9C0F-850C43BB5A15}" type="presParOf" srcId="{75139034-5E8E-46E3-9F43-1150CCD0D61A}" destId="{CA685FD4-AAE2-43E3-9237-4F4D55888F6C}" srcOrd="10" destOrd="0" presId="urn:microsoft.com/office/officeart/2008/layout/LinedList"/>
    <dgm:cxn modelId="{7E2184D4-CB0D-4B4A-8A9B-5B0BF21DA191}" type="presParOf" srcId="{75139034-5E8E-46E3-9F43-1150CCD0D61A}" destId="{D06C7D99-0DBC-4E0E-8569-8C595BC4EA28}" srcOrd="11" destOrd="0" presId="urn:microsoft.com/office/officeart/2008/layout/LinedList"/>
    <dgm:cxn modelId="{CEA23492-2C3A-41F1-8480-60414E44828F}" type="presParOf" srcId="{D06C7D99-0DBC-4E0E-8569-8C595BC4EA28}" destId="{7DFA6D17-583C-4209-9976-18B619BF957F}" srcOrd="0" destOrd="0" presId="urn:microsoft.com/office/officeart/2008/layout/LinedList"/>
    <dgm:cxn modelId="{7821C59E-05F6-4E85-BAF0-A97245026079}" type="presParOf" srcId="{D06C7D99-0DBC-4E0E-8569-8C595BC4EA28}" destId="{300457D4-D421-4186-A4E3-E285746BF3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1989-76ED-4AEB-BE40-8266C1818D8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8B00FB1-E05F-46F6-B974-C051A2FB2140}">
      <dgm:prSet/>
      <dgm:spPr/>
      <dgm:t>
        <a:bodyPr/>
        <a:lstStyle/>
        <a:p>
          <a:pPr>
            <a:lnSpc>
              <a:spcPct val="100000"/>
            </a:lnSpc>
          </a:pPr>
          <a:r>
            <a:rPr lang="en-IN" dirty="0"/>
            <a:t>The bottom cylinder which will touch the ground </a:t>
          </a:r>
          <a:endParaRPr lang="en-US" dirty="0"/>
        </a:p>
      </dgm:t>
    </dgm:pt>
    <dgm:pt modelId="{99EEE971-463F-4FF6-825F-963465591F7D}" type="parTrans" cxnId="{180E7B56-0DA9-4616-B840-8336E15013C0}">
      <dgm:prSet/>
      <dgm:spPr/>
      <dgm:t>
        <a:bodyPr/>
        <a:lstStyle/>
        <a:p>
          <a:endParaRPr lang="en-US"/>
        </a:p>
      </dgm:t>
    </dgm:pt>
    <dgm:pt modelId="{227E2DBA-A94F-4BBB-B47A-4AF1D0A4401E}" type="sibTrans" cxnId="{180E7B56-0DA9-4616-B840-8336E15013C0}">
      <dgm:prSet/>
      <dgm:spPr/>
      <dgm:t>
        <a:bodyPr/>
        <a:lstStyle/>
        <a:p>
          <a:endParaRPr lang="en-US"/>
        </a:p>
      </dgm:t>
    </dgm:pt>
    <dgm:pt modelId="{ABB80B44-6763-4460-97F1-E525136BE2B3}">
      <dgm:prSet/>
      <dgm:spPr/>
      <dgm:t>
        <a:bodyPr/>
        <a:lstStyle/>
        <a:p>
          <a:pPr>
            <a:lnSpc>
              <a:spcPct val="100000"/>
            </a:lnSpc>
          </a:pPr>
          <a:r>
            <a:rPr lang="en-IN" dirty="0"/>
            <a:t>The seating sheet</a:t>
          </a:r>
          <a:endParaRPr lang="en-US" dirty="0"/>
        </a:p>
      </dgm:t>
    </dgm:pt>
    <dgm:pt modelId="{8AE3D68F-2181-40A5-9419-9F0C7A66941C}" type="parTrans" cxnId="{F9393D03-4B5E-429E-9BAB-710CCA7312E6}">
      <dgm:prSet/>
      <dgm:spPr/>
      <dgm:t>
        <a:bodyPr/>
        <a:lstStyle/>
        <a:p>
          <a:endParaRPr lang="en-US"/>
        </a:p>
      </dgm:t>
    </dgm:pt>
    <dgm:pt modelId="{1BA073E4-AD53-446A-B7AB-720859EFD186}" type="sibTrans" cxnId="{F9393D03-4B5E-429E-9BAB-710CCA7312E6}">
      <dgm:prSet/>
      <dgm:spPr/>
      <dgm:t>
        <a:bodyPr/>
        <a:lstStyle/>
        <a:p>
          <a:endParaRPr lang="en-US"/>
        </a:p>
      </dgm:t>
    </dgm:pt>
    <dgm:pt modelId="{DD8A039A-DCDB-4DF7-810E-E5FEC5AA66B8}" type="pres">
      <dgm:prSet presAssocID="{4F8F1989-76ED-4AEB-BE40-8266C1818D80}" presName="root" presStyleCnt="0">
        <dgm:presLayoutVars>
          <dgm:dir/>
          <dgm:resizeHandles val="exact"/>
        </dgm:presLayoutVars>
      </dgm:prSet>
      <dgm:spPr/>
    </dgm:pt>
    <dgm:pt modelId="{C041DE79-FC61-40C3-B9AE-EB638BF95EA3}" type="pres">
      <dgm:prSet presAssocID="{88B00FB1-E05F-46F6-B974-C051A2FB2140}" presName="compNode" presStyleCnt="0"/>
      <dgm:spPr/>
    </dgm:pt>
    <dgm:pt modelId="{48EBA2DC-89E2-4B40-8C95-1A004F88A936}" type="pres">
      <dgm:prSet presAssocID="{88B00FB1-E05F-46F6-B974-C051A2FB21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94CE804-9F95-4899-84C3-E6B04D7EE2E5}" type="pres">
      <dgm:prSet presAssocID="{88B00FB1-E05F-46F6-B974-C051A2FB2140}" presName="spaceRect" presStyleCnt="0"/>
      <dgm:spPr/>
    </dgm:pt>
    <dgm:pt modelId="{406F13FA-13EC-41E3-B34E-2B7BEC1F094B}" type="pres">
      <dgm:prSet presAssocID="{88B00FB1-E05F-46F6-B974-C051A2FB2140}" presName="textRect" presStyleLbl="revTx" presStyleIdx="0" presStyleCnt="2">
        <dgm:presLayoutVars>
          <dgm:chMax val="1"/>
          <dgm:chPref val="1"/>
        </dgm:presLayoutVars>
      </dgm:prSet>
      <dgm:spPr/>
    </dgm:pt>
    <dgm:pt modelId="{FE66930B-2D18-490A-8D30-1DF4220DC0D6}" type="pres">
      <dgm:prSet presAssocID="{227E2DBA-A94F-4BBB-B47A-4AF1D0A4401E}" presName="sibTrans" presStyleCnt="0"/>
      <dgm:spPr/>
    </dgm:pt>
    <dgm:pt modelId="{21BE49C7-A2A3-4C10-98AB-2FFAFBC86E99}" type="pres">
      <dgm:prSet presAssocID="{ABB80B44-6763-4460-97F1-E525136BE2B3}" presName="compNode" presStyleCnt="0"/>
      <dgm:spPr/>
    </dgm:pt>
    <dgm:pt modelId="{DB9A82D2-3088-473E-B8DF-EF79BCE6F392}" type="pres">
      <dgm:prSet presAssocID="{ABB80B44-6763-4460-97F1-E525136BE2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nd chairs"/>
        </a:ext>
      </dgm:extLst>
    </dgm:pt>
    <dgm:pt modelId="{BDB34DCC-7374-465B-A83D-B29DDA7F0C27}" type="pres">
      <dgm:prSet presAssocID="{ABB80B44-6763-4460-97F1-E525136BE2B3}" presName="spaceRect" presStyleCnt="0"/>
      <dgm:spPr/>
    </dgm:pt>
    <dgm:pt modelId="{BBF1C012-C41B-498B-87DF-DBCA82BD063B}" type="pres">
      <dgm:prSet presAssocID="{ABB80B44-6763-4460-97F1-E525136BE2B3}" presName="textRect" presStyleLbl="revTx" presStyleIdx="1" presStyleCnt="2">
        <dgm:presLayoutVars>
          <dgm:chMax val="1"/>
          <dgm:chPref val="1"/>
        </dgm:presLayoutVars>
      </dgm:prSet>
      <dgm:spPr/>
    </dgm:pt>
  </dgm:ptLst>
  <dgm:cxnLst>
    <dgm:cxn modelId="{F9393D03-4B5E-429E-9BAB-710CCA7312E6}" srcId="{4F8F1989-76ED-4AEB-BE40-8266C1818D80}" destId="{ABB80B44-6763-4460-97F1-E525136BE2B3}" srcOrd="1" destOrd="0" parTransId="{8AE3D68F-2181-40A5-9419-9F0C7A66941C}" sibTransId="{1BA073E4-AD53-446A-B7AB-720859EFD186}"/>
    <dgm:cxn modelId="{180E7B56-0DA9-4616-B840-8336E15013C0}" srcId="{4F8F1989-76ED-4AEB-BE40-8266C1818D80}" destId="{88B00FB1-E05F-46F6-B974-C051A2FB2140}" srcOrd="0" destOrd="0" parTransId="{99EEE971-463F-4FF6-825F-963465591F7D}" sibTransId="{227E2DBA-A94F-4BBB-B47A-4AF1D0A4401E}"/>
    <dgm:cxn modelId="{8CA74B77-317D-49DD-B338-EA9FC627CA69}" type="presOf" srcId="{4F8F1989-76ED-4AEB-BE40-8266C1818D80}" destId="{DD8A039A-DCDB-4DF7-810E-E5FEC5AA66B8}" srcOrd="0" destOrd="0" presId="urn:microsoft.com/office/officeart/2018/2/layout/IconLabelList"/>
    <dgm:cxn modelId="{A5029CBD-7E00-46FA-B72D-09A0C535D28B}" type="presOf" srcId="{ABB80B44-6763-4460-97F1-E525136BE2B3}" destId="{BBF1C012-C41B-498B-87DF-DBCA82BD063B}" srcOrd="0" destOrd="0" presId="urn:microsoft.com/office/officeart/2018/2/layout/IconLabelList"/>
    <dgm:cxn modelId="{D01BCCEC-3DC7-44F6-97F2-400315685B96}" type="presOf" srcId="{88B00FB1-E05F-46F6-B974-C051A2FB2140}" destId="{406F13FA-13EC-41E3-B34E-2B7BEC1F094B}" srcOrd="0" destOrd="0" presId="urn:microsoft.com/office/officeart/2018/2/layout/IconLabelList"/>
    <dgm:cxn modelId="{040D4A06-613D-434C-BA9A-B8934A807B88}" type="presParOf" srcId="{DD8A039A-DCDB-4DF7-810E-E5FEC5AA66B8}" destId="{C041DE79-FC61-40C3-B9AE-EB638BF95EA3}" srcOrd="0" destOrd="0" presId="urn:microsoft.com/office/officeart/2018/2/layout/IconLabelList"/>
    <dgm:cxn modelId="{962C565B-3818-4711-BC8A-07DF35E76F8C}" type="presParOf" srcId="{C041DE79-FC61-40C3-B9AE-EB638BF95EA3}" destId="{48EBA2DC-89E2-4B40-8C95-1A004F88A936}" srcOrd="0" destOrd="0" presId="urn:microsoft.com/office/officeart/2018/2/layout/IconLabelList"/>
    <dgm:cxn modelId="{70027E0B-1AAA-439B-A608-D51183DDA39F}" type="presParOf" srcId="{C041DE79-FC61-40C3-B9AE-EB638BF95EA3}" destId="{A94CE804-9F95-4899-84C3-E6B04D7EE2E5}" srcOrd="1" destOrd="0" presId="urn:microsoft.com/office/officeart/2018/2/layout/IconLabelList"/>
    <dgm:cxn modelId="{DC51A9B1-A671-495D-A05C-F3B6AF9BD2DD}" type="presParOf" srcId="{C041DE79-FC61-40C3-B9AE-EB638BF95EA3}" destId="{406F13FA-13EC-41E3-B34E-2B7BEC1F094B}" srcOrd="2" destOrd="0" presId="urn:microsoft.com/office/officeart/2018/2/layout/IconLabelList"/>
    <dgm:cxn modelId="{6681370E-FC27-4089-9220-FFC7A0C3379A}" type="presParOf" srcId="{DD8A039A-DCDB-4DF7-810E-E5FEC5AA66B8}" destId="{FE66930B-2D18-490A-8D30-1DF4220DC0D6}" srcOrd="1" destOrd="0" presId="urn:microsoft.com/office/officeart/2018/2/layout/IconLabelList"/>
    <dgm:cxn modelId="{BC50D228-4F31-4938-AB65-B5C39979B541}" type="presParOf" srcId="{DD8A039A-DCDB-4DF7-810E-E5FEC5AA66B8}" destId="{21BE49C7-A2A3-4C10-98AB-2FFAFBC86E99}" srcOrd="2" destOrd="0" presId="urn:microsoft.com/office/officeart/2018/2/layout/IconLabelList"/>
    <dgm:cxn modelId="{3E4871CE-F0D0-43E9-90C2-4D6D36DFB371}" type="presParOf" srcId="{21BE49C7-A2A3-4C10-98AB-2FFAFBC86E99}" destId="{DB9A82D2-3088-473E-B8DF-EF79BCE6F392}" srcOrd="0" destOrd="0" presId="urn:microsoft.com/office/officeart/2018/2/layout/IconLabelList"/>
    <dgm:cxn modelId="{D1A9AF82-30B7-41B9-9644-71F34B570504}" type="presParOf" srcId="{21BE49C7-A2A3-4C10-98AB-2FFAFBC86E99}" destId="{BDB34DCC-7374-465B-A83D-B29DDA7F0C27}" srcOrd="1" destOrd="0" presId="urn:microsoft.com/office/officeart/2018/2/layout/IconLabelList"/>
    <dgm:cxn modelId="{5B571ADD-0329-4650-8BE0-F76EB7DDEC36}" type="presParOf" srcId="{21BE49C7-A2A3-4C10-98AB-2FFAFBC86E99}" destId="{BBF1C012-C41B-498B-87DF-DBCA82BD063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476434-4090-46EA-93E0-8525B2317B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D9DC7D-A698-4D94-822B-C0AB51E1591D}">
      <dgm:prSet/>
      <dgm:spPr/>
      <dgm:t>
        <a:bodyPr/>
        <a:lstStyle/>
        <a:p>
          <a:r>
            <a:rPr lang="en-US" dirty="0"/>
            <a:t>In our model, the most important components are hydraulic part and top and bottom parts. </a:t>
          </a:r>
        </a:p>
      </dgm:t>
    </dgm:pt>
    <dgm:pt modelId="{CCE6E996-6783-4445-A274-77317CFFFADC}" type="parTrans" cxnId="{FF3A65C0-2C90-440A-B214-212595F5C852}">
      <dgm:prSet/>
      <dgm:spPr/>
      <dgm:t>
        <a:bodyPr/>
        <a:lstStyle/>
        <a:p>
          <a:endParaRPr lang="en-US"/>
        </a:p>
      </dgm:t>
    </dgm:pt>
    <dgm:pt modelId="{F81099D8-D13E-4BD3-805B-6FBB3EC44217}" type="sibTrans" cxnId="{FF3A65C0-2C90-440A-B214-212595F5C852}">
      <dgm:prSet/>
      <dgm:spPr/>
      <dgm:t>
        <a:bodyPr/>
        <a:lstStyle/>
        <a:p>
          <a:endParaRPr lang="en-US"/>
        </a:p>
      </dgm:t>
    </dgm:pt>
    <dgm:pt modelId="{ECA6CDDF-66BA-4BE9-8C7B-9EA7FBBA8F57}">
      <dgm:prSet/>
      <dgm:spPr/>
      <dgm:t>
        <a:bodyPr/>
        <a:lstStyle/>
        <a:p>
          <a:r>
            <a:rPr lang="en-US"/>
            <a:t>Bottom and top are attached by pin, as well as seat is also attached through pin. </a:t>
          </a:r>
        </a:p>
      </dgm:t>
    </dgm:pt>
    <dgm:pt modelId="{24FA357C-954F-4BBE-BD79-00F6293EA314}" type="parTrans" cxnId="{CDA447C2-B11A-4F0F-BE81-E6247213BA61}">
      <dgm:prSet/>
      <dgm:spPr/>
      <dgm:t>
        <a:bodyPr/>
        <a:lstStyle/>
        <a:p>
          <a:endParaRPr lang="en-US"/>
        </a:p>
      </dgm:t>
    </dgm:pt>
    <dgm:pt modelId="{D2AC191C-B7FB-4588-A8A1-059832629A5F}" type="sibTrans" cxnId="{CDA447C2-B11A-4F0F-BE81-E6247213BA61}">
      <dgm:prSet/>
      <dgm:spPr/>
      <dgm:t>
        <a:bodyPr/>
        <a:lstStyle/>
        <a:p>
          <a:endParaRPr lang="en-US"/>
        </a:p>
      </dgm:t>
    </dgm:pt>
    <dgm:pt modelId="{BD1108E7-C036-45E4-AF9B-4D90BE7A9228}">
      <dgm:prSet/>
      <dgm:spPr/>
      <dgm:t>
        <a:bodyPr/>
        <a:lstStyle/>
        <a:p>
          <a:r>
            <a:rPr lang="en-US"/>
            <a:t>To move from one place to another there is attached at the bottom.</a:t>
          </a:r>
        </a:p>
      </dgm:t>
    </dgm:pt>
    <dgm:pt modelId="{6F18BE7C-18FB-4635-A668-819E7EFB9708}" type="parTrans" cxnId="{8BA7D208-8939-42F5-AA8F-5CCA9B157C5D}">
      <dgm:prSet/>
      <dgm:spPr/>
      <dgm:t>
        <a:bodyPr/>
        <a:lstStyle/>
        <a:p>
          <a:endParaRPr lang="en-US"/>
        </a:p>
      </dgm:t>
    </dgm:pt>
    <dgm:pt modelId="{513503E4-0C69-4A92-A069-7F581BEEBBD6}" type="sibTrans" cxnId="{8BA7D208-8939-42F5-AA8F-5CCA9B157C5D}">
      <dgm:prSet/>
      <dgm:spPr/>
      <dgm:t>
        <a:bodyPr/>
        <a:lstStyle/>
        <a:p>
          <a:endParaRPr lang="en-US"/>
        </a:p>
      </dgm:t>
    </dgm:pt>
    <dgm:pt modelId="{B5F58E5F-EC82-4409-A820-151827C9D6AB}">
      <dgm:prSet/>
      <dgm:spPr/>
      <dgm:t>
        <a:bodyPr/>
        <a:lstStyle/>
        <a:p>
          <a:r>
            <a:rPr lang="en-US"/>
            <a:t>When person sits the load of person is handled by hydraulic part when we try to fold it by hydraulic.</a:t>
          </a:r>
        </a:p>
      </dgm:t>
    </dgm:pt>
    <dgm:pt modelId="{D5258C85-E2D7-4FBE-91A6-30C3B9178B63}" type="parTrans" cxnId="{9D74FB24-247A-4C83-95F3-5C59820388FA}">
      <dgm:prSet/>
      <dgm:spPr/>
      <dgm:t>
        <a:bodyPr/>
        <a:lstStyle/>
        <a:p>
          <a:endParaRPr lang="en-US"/>
        </a:p>
      </dgm:t>
    </dgm:pt>
    <dgm:pt modelId="{9FDD860D-12F2-493A-8AD4-C9E9688FA8CB}" type="sibTrans" cxnId="{9D74FB24-247A-4C83-95F3-5C59820388FA}">
      <dgm:prSet/>
      <dgm:spPr/>
      <dgm:t>
        <a:bodyPr/>
        <a:lstStyle/>
        <a:p>
          <a:endParaRPr lang="en-US"/>
        </a:p>
      </dgm:t>
    </dgm:pt>
    <dgm:pt modelId="{A65F6E43-873B-4A12-9E8E-ADBC13053AEC}">
      <dgm:prSet/>
      <dgm:spPr/>
      <dgm:t>
        <a:bodyPr/>
        <a:lstStyle/>
        <a:p>
          <a:r>
            <a:rPr lang="en-US"/>
            <a:t>In our next slide we have done FME to understand importance about center of mass</a:t>
          </a:r>
        </a:p>
      </dgm:t>
    </dgm:pt>
    <dgm:pt modelId="{2A5B9996-0485-4B7A-BD5E-42430C202C65}" type="parTrans" cxnId="{408FA9AA-38FA-45E0-A577-DDC8AAE4FC47}">
      <dgm:prSet/>
      <dgm:spPr/>
      <dgm:t>
        <a:bodyPr/>
        <a:lstStyle/>
        <a:p>
          <a:endParaRPr lang="en-US"/>
        </a:p>
      </dgm:t>
    </dgm:pt>
    <dgm:pt modelId="{1AB4D664-FFB2-43F8-89A7-D7397F18B457}" type="sibTrans" cxnId="{408FA9AA-38FA-45E0-A577-DDC8AAE4FC47}">
      <dgm:prSet/>
      <dgm:spPr/>
      <dgm:t>
        <a:bodyPr/>
        <a:lstStyle/>
        <a:p>
          <a:endParaRPr lang="en-US"/>
        </a:p>
      </dgm:t>
    </dgm:pt>
    <dgm:pt modelId="{B6AAC54E-50AB-4C92-8AC1-DC4E369F0CFB}" type="pres">
      <dgm:prSet presAssocID="{E0476434-4090-46EA-93E0-8525B2317BB3}" presName="root" presStyleCnt="0">
        <dgm:presLayoutVars>
          <dgm:dir/>
          <dgm:resizeHandles val="exact"/>
        </dgm:presLayoutVars>
      </dgm:prSet>
      <dgm:spPr/>
    </dgm:pt>
    <dgm:pt modelId="{75B85F09-C70B-4180-8192-FA8C95AFE6EA}" type="pres">
      <dgm:prSet presAssocID="{94D9DC7D-A698-4D94-822B-C0AB51E1591D}" presName="compNode" presStyleCnt="0"/>
      <dgm:spPr/>
    </dgm:pt>
    <dgm:pt modelId="{49327EE6-C2EB-4782-9B50-CD1CB20499DF}" type="pres">
      <dgm:prSet presAssocID="{94D9DC7D-A698-4D94-822B-C0AB51E1591D}" presName="bgRect" presStyleLbl="bgShp" presStyleIdx="0" presStyleCnt="5"/>
      <dgm:spPr/>
    </dgm:pt>
    <dgm:pt modelId="{19EAAC7A-95CB-4919-8D8D-533D6C8D82EF}" type="pres">
      <dgm:prSet presAssocID="{94D9DC7D-A698-4D94-822B-C0AB51E159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D1D2C12-C93E-4353-86FC-B62B718AAE7E}" type="pres">
      <dgm:prSet presAssocID="{94D9DC7D-A698-4D94-822B-C0AB51E1591D}" presName="spaceRect" presStyleCnt="0"/>
      <dgm:spPr/>
    </dgm:pt>
    <dgm:pt modelId="{18EFC7A6-7CE1-47F0-BA21-36FCF04B23B1}" type="pres">
      <dgm:prSet presAssocID="{94D9DC7D-A698-4D94-822B-C0AB51E1591D}" presName="parTx" presStyleLbl="revTx" presStyleIdx="0" presStyleCnt="5">
        <dgm:presLayoutVars>
          <dgm:chMax val="0"/>
          <dgm:chPref val="0"/>
        </dgm:presLayoutVars>
      </dgm:prSet>
      <dgm:spPr/>
    </dgm:pt>
    <dgm:pt modelId="{3B809509-B62C-4E6B-A6DE-ED63CDF9FE32}" type="pres">
      <dgm:prSet presAssocID="{F81099D8-D13E-4BD3-805B-6FBB3EC44217}" presName="sibTrans" presStyleCnt="0"/>
      <dgm:spPr/>
    </dgm:pt>
    <dgm:pt modelId="{2477411D-425C-49C1-AC61-8A889A6841C6}" type="pres">
      <dgm:prSet presAssocID="{ECA6CDDF-66BA-4BE9-8C7B-9EA7FBBA8F57}" presName="compNode" presStyleCnt="0"/>
      <dgm:spPr/>
    </dgm:pt>
    <dgm:pt modelId="{C1426A01-2128-4898-895B-FBDDDEAC6513}" type="pres">
      <dgm:prSet presAssocID="{ECA6CDDF-66BA-4BE9-8C7B-9EA7FBBA8F57}" presName="bgRect" presStyleLbl="bgShp" presStyleIdx="1" presStyleCnt="5"/>
      <dgm:spPr/>
    </dgm:pt>
    <dgm:pt modelId="{AE42CD2D-0E42-4B7B-BF3E-82FD1900FAD4}" type="pres">
      <dgm:prSet presAssocID="{ECA6CDDF-66BA-4BE9-8C7B-9EA7FBBA8F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n"/>
        </a:ext>
      </dgm:extLst>
    </dgm:pt>
    <dgm:pt modelId="{D39793D4-8D4B-4BCE-88BC-7ACD5328F74F}" type="pres">
      <dgm:prSet presAssocID="{ECA6CDDF-66BA-4BE9-8C7B-9EA7FBBA8F57}" presName="spaceRect" presStyleCnt="0"/>
      <dgm:spPr/>
    </dgm:pt>
    <dgm:pt modelId="{303EC168-9255-4F55-84B8-01D646F2B77E}" type="pres">
      <dgm:prSet presAssocID="{ECA6CDDF-66BA-4BE9-8C7B-9EA7FBBA8F57}" presName="parTx" presStyleLbl="revTx" presStyleIdx="1" presStyleCnt="5">
        <dgm:presLayoutVars>
          <dgm:chMax val="0"/>
          <dgm:chPref val="0"/>
        </dgm:presLayoutVars>
      </dgm:prSet>
      <dgm:spPr/>
    </dgm:pt>
    <dgm:pt modelId="{218AC3C0-C6BA-44C5-8DBD-5E41B3371E55}" type="pres">
      <dgm:prSet presAssocID="{D2AC191C-B7FB-4588-A8A1-059832629A5F}" presName="sibTrans" presStyleCnt="0"/>
      <dgm:spPr/>
    </dgm:pt>
    <dgm:pt modelId="{73AF45E8-15BE-4C9E-808B-975C644D381E}" type="pres">
      <dgm:prSet presAssocID="{BD1108E7-C036-45E4-AF9B-4D90BE7A9228}" presName="compNode" presStyleCnt="0"/>
      <dgm:spPr/>
    </dgm:pt>
    <dgm:pt modelId="{C6DF8667-5B52-4A9B-B9BA-BF7C35DE8AAD}" type="pres">
      <dgm:prSet presAssocID="{BD1108E7-C036-45E4-AF9B-4D90BE7A9228}" presName="bgRect" presStyleLbl="bgShp" presStyleIdx="2" presStyleCnt="5"/>
      <dgm:spPr/>
    </dgm:pt>
    <dgm:pt modelId="{0D45D0BD-6BE8-4462-B105-8F613B7D14B9}" type="pres">
      <dgm:prSet presAssocID="{BD1108E7-C036-45E4-AF9B-4D90BE7A92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trolley"/>
        </a:ext>
      </dgm:extLst>
    </dgm:pt>
    <dgm:pt modelId="{9B4CA881-DE2E-4712-B598-6B38CC89431C}" type="pres">
      <dgm:prSet presAssocID="{BD1108E7-C036-45E4-AF9B-4D90BE7A9228}" presName="spaceRect" presStyleCnt="0"/>
      <dgm:spPr/>
    </dgm:pt>
    <dgm:pt modelId="{21A3ACFD-E02C-4D87-A02F-0DFA424288F3}" type="pres">
      <dgm:prSet presAssocID="{BD1108E7-C036-45E4-AF9B-4D90BE7A9228}" presName="parTx" presStyleLbl="revTx" presStyleIdx="2" presStyleCnt="5">
        <dgm:presLayoutVars>
          <dgm:chMax val="0"/>
          <dgm:chPref val="0"/>
        </dgm:presLayoutVars>
      </dgm:prSet>
      <dgm:spPr/>
    </dgm:pt>
    <dgm:pt modelId="{1EA0E921-9756-4B38-8A06-F5A6611B5D0C}" type="pres">
      <dgm:prSet presAssocID="{513503E4-0C69-4A92-A069-7F581BEEBBD6}" presName="sibTrans" presStyleCnt="0"/>
      <dgm:spPr/>
    </dgm:pt>
    <dgm:pt modelId="{ECC3B075-B532-48B1-8847-BDF361FA3CA0}" type="pres">
      <dgm:prSet presAssocID="{B5F58E5F-EC82-4409-A820-151827C9D6AB}" presName="compNode" presStyleCnt="0"/>
      <dgm:spPr/>
    </dgm:pt>
    <dgm:pt modelId="{97F3BCBE-015D-480E-A50F-5A610F2FDC65}" type="pres">
      <dgm:prSet presAssocID="{B5F58E5F-EC82-4409-A820-151827C9D6AB}" presName="bgRect" presStyleLbl="bgShp" presStyleIdx="3" presStyleCnt="5"/>
      <dgm:spPr/>
    </dgm:pt>
    <dgm:pt modelId="{C208E2CA-2DA6-4996-8D1F-AA97DF9F2E25}" type="pres">
      <dgm:prSet presAssocID="{B5F58E5F-EC82-4409-A820-151827C9D6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80C334EF-9FCB-4569-AFAF-4A6000E62313}" type="pres">
      <dgm:prSet presAssocID="{B5F58E5F-EC82-4409-A820-151827C9D6AB}" presName="spaceRect" presStyleCnt="0"/>
      <dgm:spPr/>
    </dgm:pt>
    <dgm:pt modelId="{0453FDD0-4766-4D2F-9818-0B5814A71B8F}" type="pres">
      <dgm:prSet presAssocID="{B5F58E5F-EC82-4409-A820-151827C9D6AB}" presName="parTx" presStyleLbl="revTx" presStyleIdx="3" presStyleCnt="5">
        <dgm:presLayoutVars>
          <dgm:chMax val="0"/>
          <dgm:chPref val="0"/>
        </dgm:presLayoutVars>
      </dgm:prSet>
      <dgm:spPr/>
    </dgm:pt>
    <dgm:pt modelId="{ED27E739-3408-4299-BBA6-D190658677F7}" type="pres">
      <dgm:prSet presAssocID="{9FDD860D-12F2-493A-8AD4-C9E9688FA8CB}" presName="sibTrans" presStyleCnt="0"/>
      <dgm:spPr/>
    </dgm:pt>
    <dgm:pt modelId="{4D640DB7-07AE-4551-BE17-5286ECDBE9D5}" type="pres">
      <dgm:prSet presAssocID="{A65F6E43-873B-4A12-9E8E-ADBC13053AEC}" presName="compNode" presStyleCnt="0"/>
      <dgm:spPr/>
    </dgm:pt>
    <dgm:pt modelId="{C986B62E-DFEE-496A-948B-5F0F391D0410}" type="pres">
      <dgm:prSet presAssocID="{A65F6E43-873B-4A12-9E8E-ADBC13053AEC}" presName="bgRect" presStyleLbl="bgShp" presStyleIdx="4" presStyleCnt="5"/>
      <dgm:spPr/>
    </dgm:pt>
    <dgm:pt modelId="{2AF78B66-B680-4CE9-8777-4D4B60AC32C6}" type="pres">
      <dgm:prSet presAssocID="{A65F6E43-873B-4A12-9E8E-ADBC13053A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F80A370-BAD3-4E50-9FF3-2DD67C86407F}" type="pres">
      <dgm:prSet presAssocID="{A65F6E43-873B-4A12-9E8E-ADBC13053AEC}" presName="spaceRect" presStyleCnt="0"/>
      <dgm:spPr/>
    </dgm:pt>
    <dgm:pt modelId="{428B8AC5-3317-49DD-A113-74F85CBF29CB}" type="pres">
      <dgm:prSet presAssocID="{A65F6E43-873B-4A12-9E8E-ADBC13053AEC}" presName="parTx" presStyleLbl="revTx" presStyleIdx="4" presStyleCnt="5">
        <dgm:presLayoutVars>
          <dgm:chMax val="0"/>
          <dgm:chPref val="0"/>
        </dgm:presLayoutVars>
      </dgm:prSet>
      <dgm:spPr/>
    </dgm:pt>
  </dgm:ptLst>
  <dgm:cxnLst>
    <dgm:cxn modelId="{8BA7D208-8939-42F5-AA8F-5CCA9B157C5D}" srcId="{E0476434-4090-46EA-93E0-8525B2317BB3}" destId="{BD1108E7-C036-45E4-AF9B-4D90BE7A9228}" srcOrd="2" destOrd="0" parTransId="{6F18BE7C-18FB-4635-A668-819E7EFB9708}" sibTransId="{513503E4-0C69-4A92-A069-7F581BEEBBD6}"/>
    <dgm:cxn modelId="{9D74FB24-247A-4C83-95F3-5C59820388FA}" srcId="{E0476434-4090-46EA-93E0-8525B2317BB3}" destId="{B5F58E5F-EC82-4409-A820-151827C9D6AB}" srcOrd="3" destOrd="0" parTransId="{D5258C85-E2D7-4FBE-91A6-30C3B9178B63}" sibTransId="{9FDD860D-12F2-493A-8AD4-C9E9688FA8CB}"/>
    <dgm:cxn modelId="{A757202A-0246-45D8-A9C5-9F7E123A3D45}" type="presOf" srcId="{B5F58E5F-EC82-4409-A820-151827C9D6AB}" destId="{0453FDD0-4766-4D2F-9818-0B5814A71B8F}" srcOrd="0" destOrd="0" presId="urn:microsoft.com/office/officeart/2018/2/layout/IconVerticalSolidList"/>
    <dgm:cxn modelId="{C91BCE60-49C6-4055-A1A4-5421345D398F}" type="presOf" srcId="{94D9DC7D-A698-4D94-822B-C0AB51E1591D}" destId="{18EFC7A6-7CE1-47F0-BA21-36FCF04B23B1}" srcOrd="0" destOrd="0" presId="urn:microsoft.com/office/officeart/2018/2/layout/IconVerticalSolidList"/>
    <dgm:cxn modelId="{5BBFDD43-18BF-46F7-BCE9-B13DB949DC22}" type="presOf" srcId="{BD1108E7-C036-45E4-AF9B-4D90BE7A9228}" destId="{21A3ACFD-E02C-4D87-A02F-0DFA424288F3}" srcOrd="0" destOrd="0" presId="urn:microsoft.com/office/officeart/2018/2/layout/IconVerticalSolidList"/>
    <dgm:cxn modelId="{408FA9AA-38FA-45E0-A577-DDC8AAE4FC47}" srcId="{E0476434-4090-46EA-93E0-8525B2317BB3}" destId="{A65F6E43-873B-4A12-9E8E-ADBC13053AEC}" srcOrd="4" destOrd="0" parTransId="{2A5B9996-0485-4B7A-BD5E-42430C202C65}" sibTransId="{1AB4D664-FFB2-43F8-89A7-D7397F18B457}"/>
    <dgm:cxn modelId="{FF3A65C0-2C90-440A-B214-212595F5C852}" srcId="{E0476434-4090-46EA-93E0-8525B2317BB3}" destId="{94D9DC7D-A698-4D94-822B-C0AB51E1591D}" srcOrd="0" destOrd="0" parTransId="{CCE6E996-6783-4445-A274-77317CFFFADC}" sibTransId="{F81099D8-D13E-4BD3-805B-6FBB3EC44217}"/>
    <dgm:cxn modelId="{CDA447C2-B11A-4F0F-BE81-E6247213BA61}" srcId="{E0476434-4090-46EA-93E0-8525B2317BB3}" destId="{ECA6CDDF-66BA-4BE9-8C7B-9EA7FBBA8F57}" srcOrd="1" destOrd="0" parTransId="{24FA357C-954F-4BBE-BD79-00F6293EA314}" sibTransId="{D2AC191C-B7FB-4588-A8A1-059832629A5F}"/>
    <dgm:cxn modelId="{CFE065C9-7833-4EE2-9586-77AEB78DF69C}" type="presOf" srcId="{ECA6CDDF-66BA-4BE9-8C7B-9EA7FBBA8F57}" destId="{303EC168-9255-4F55-84B8-01D646F2B77E}" srcOrd="0" destOrd="0" presId="urn:microsoft.com/office/officeart/2018/2/layout/IconVerticalSolidList"/>
    <dgm:cxn modelId="{BD4677D5-AD75-4A5C-98A4-49A6280228E4}" type="presOf" srcId="{E0476434-4090-46EA-93E0-8525B2317BB3}" destId="{B6AAC54E-50AB-4C92-8AC1-DC4E369F0CFB}" srcOrd="0" destOrd="0" presId="urn:microsoft.com/office/officeart/2018/2/layout/IconVerticalSolidList"/>
    <dgm:cxn modelId="{21FD8FDB-A356-41ED-B54F-3514ECB1819A}" type="presOf" srcId="{A65F6E43-873B-4A12-9E8E-ADBC13053AEC}" destId="{428B8AC5-3317-49DD-A113-74F85CBF29CB}" srcOrd="0" destOrd="0" presId="urn:microsoft.com/office/officeart/2018/2/layout/IconVerticalSolidList"/>
    <dgm:cxn modelId="{E7ECFFE5-36B9-4D37-9E61-C4F19D311786}" type="presParOf" srcId="{B6AAC54E-50AB-4C92-8AC1-DC4E369F0CFB}" destId="{75B85F09-C70B-4180-8192-FA8C95AFE6EA}" srcOrd="0" destOrd="0" presId="urn:microsoft.com/office/officeart/2018/2/layout/IconVerticalSolidList"/>
    <dgm:cxn modelId="{ED7654AE-D949-4F65-9D1F-5026F9FF9E21}" type="presParOf" srcId="{75B85F09-C70B-4180-8192-FA8C95AFE6EA}" destId="{49327EE6-C2EB-4782-9B50-CD1CB20499DF}" srcOrd="0" destOrd="0" presId="urn:microsoft.com/office/officeart/2018/2/layout/IconVerticalSolidList"/>
    <dgm:cxn modelId="{7D187644-4EA6-47A0-AE00-6EFE5BF87485}" type="presParOf" srcId="{75B85F09-C70B-4180-8192-FA8C95AFE6EA}" destId="{19EAAC7A-95CB-4919-8D8D-533D6C8D82EF}" srcOrd="1" destOrd="0" presId="urn:microsoft.com/office/officeart/2018/2/layout/IconVerticalSolidList"/>
    <dgm:cxn modelId="{6D9296B9-7E90-4F52-9744-B68D95E4D7EB}" type="presParOf" srcId="{75B85F09-C70B-4180-8192-FA8C95AFE6EA}" destId="{BD1D2C12-C93E-4353-86FC-B62B718AAE7E}" srcOrd="2" destOrd="0" presId="urn:microsoft.com/office/officeart/2018/2/layout/IconVerticalSolidList"/>
    <dgm:cxn modelId="{0A2331E8-7B99-4FE7-A9C6-BB730E6294AA}" type="presParOf" srcId="{75B85F09-C70B-4180-8192-FA8C95AFE6EA}" destId="{18EFC7A6-7CE1-47F0-BA21-36FCF04B23B1}" srcOrd="3" destOrd="0" presId="urn:microsoft.com/office/officeart/2018/2/layout/IconVerticalSolidList"/>
    <dgm:cxn modelId="{D4EBAACC-7A09-4DF7-A2B2-58B7E0DF3380}" type="presParOf" srcId="{B6AAC54E-50AB-4C92-8AC1-DC4E369F0CFB}" destId="{3B809509-B62C-4E6B-A6DE-ED63CDF9FE32}" srcOrd="1" destOrd="0" presId="urn:microsoft.com/office/officeart/2018/2/layout/IconVerticalSolidList"/>
    <dgm:cxn modelId="{57F0EB5B-4082-4A4F-911F-372502E83B9D}" type="presParOf" srcId="{B6AAC54E-50AB-4C92-8AC1-DC4E369F0CFB}" destId="{2477411D-425C-49C1-AC61-8A889A6841C6}" srcOrd="2" destOrd="0" presId="urn:microsoft.com/office/officeart/2018/2/layout/IconVerticalSolidList"/>
    <dgm:cxn modelId="{E4D0D08B-4AA3-4560-AD27-4B1260F5B266}" type="presParOf" srcId="{2477411D-425C-49C1-AC61-8A889A6841C6}" destId="{C1426A01-2128-4898-895B-FBDDDEAC6513}" srcOrd="0" destOrd="0" presId="urn:microsoft.com/office/officeart/2018/2/layout/IconVerticalSolidList"/>
    <dgm:cxn modelId="{81BE8BAD-44CC-4E72-8FDD-7B8A9306C5B5}" type="presParOf" srcId="{2477411D-425C-49C1-AC61-8A889A6841C6}" destId="{AE42CD2D-0E42-4B7B-BF3E-82FD1900FAD4}" srcOrd="1" destOrd="0" presId="urn:microsoft.com/office/officeart/2018/2/layout/IconVerticalSolidList"/>
    <dgm:cxn modelId="{CB216818-FCE7-4CC9-AF3E-D3025A12617A}" type="presParOf" srcId="{2477411D-425C-49C1-AC61-8A889A6841C6}" destId="{D39793D4-8D4B-4BCE-88BC-7ACD5328F74F}" srcOrd="2" destOrd="0" presId="urn:microsoft.com/office/officeart/2018/2/layout/IconVerticalSolidList"/>
    <dgm:cxn modelId="{819C91F3-B138-438C-9824-73D8C28F085A}" type="presParOf" srcId="{2477411D-425C-49C1-AC61-8A889A6841C6}" destId="{303EC168-9255-4F55-84B8-01D646F2B77E}" srcOrd="3" destOrd="0" presId="urn:microsoft.com/office/officeart/2018/2/layout/IconVerticalSolidList"/>
    <dgm:cxn modelId="{681FC6D1-45F2-4345-AAAE-8D03DEEC0FB2}" type="presParOf" srcId="{B6AAC54E-50AB-4C92-8AC1-DC4E369F0CFB}" destId="{218AC3C0-C6BA-44C5-8DBD-5E41B3371E55}" srcOrd="3" destOrd="0" presId="urn:microsoft.com/office/officeart/2018/2/layout/IconVerticalSolidList"/>
    <dgm:cxn modelId="{A29285A8-C503-4A51-B337-73AF62473A25}" type="presParOf" srcId="{B6AAC54E-50AB-4C92-8AC1-DC4E369F0CFB}" destId="{73AF45E8-15BE-4C9E-808B-975C644D381E}" srcOrd="4" destOrd="0" presId="urn:microsoft.com/office/officeart/2018/2/layout/IconVerticalSolidList"/>
    <dgm:cxn modelId="{A5026F26-C83A-43C2-AA6D-12DA1DA6B656}" type="presParOf" srcId="{73AF45E8-15BE-4C9E-808B-975C644D381E}" destId="{C6DF8667-5B52-4A9B-B9BA-BF7C35DE8AAD}" srcOrd="0" destOrd="0" presId="urn:microsoft.com/office/officeart/2018/2/layout/IconVerticalSolidList"/>
    <dgm:cxn modelId="{9EF24F61-B53B-4319-B1CE-047335951BBF}" type="presParOf" srcId="{73AF45E8-15BE-4C9E-808B-975C644D381E}" destId="{0D45D0BD-6BE8-4462-B105-8F613B7D14B9}" srcOrd="1" destOrd="0" presId="urn:microsoft.com/office/officeart/2018/2/layout/IconVerticalSolidList"/>
    <dgm:cxn modelId="{05EEF6F7-F02E-4219-942A-C6D43A9E6826}" type="presParOf" srcId="{73AF45E8-15BE-4C9E-808B-975C644D381E}" destId="{9B4CA881-DE2E-4712-B598-6B38CC89431C}" srcOrd="2" destOrd="0" presId="urn:microsoft.com/office/officeart/2018/2/layout/IconVerticalSolidList"/>
    <dgm:cxn modelId="{980FC18C-EED8-447D-AAC6-1E2880AA359A}" type="presParOf" srcId="{73AF45E8-15BE-4C9E-808B-975C644D381E}" destId="{21A3ACFD-E02C-4D87-A02F-0DFA424288F3}" srcOrd="3" destOrd="0" presId="urn:microsoft.com/office/officeart/2018/2/layout/IconVerticalSolidList"/>
    <dgm:cxn modelId="{0F986B12-ECB1-4434-B890-92084A6A9605}" type="presParOf" srcId="{B6AAC54E-50AB-4C92-8AC1-DC4E369F0CFB}" destId="{1EA0E921-9756-4B38-8A06-F5A6611B5D0C}" srcOrd="5" destOrd="0" presId="urn:microsoft.com/office/officeart/2018/2/layout/IconVerticalSolidList"/>
    <dgm:cxn modelId="{FCC093C6-AAD4-4235-903D-E767685D4000}" type="presParOf" srcId="{B6AAC54E-50AB-4C92-8AC1-DC4E369F0CFB}" destId="{ECC3B075-B532-48B1-8847-BDF361FA3CA0}" srcOrd="6" destOrd="0" presId="urn:microsoft.com/office/officeart/2018/2/layout/IconVerticalSolidList"/>
    <dgm:cxn modelId="{1A3DFBBD-C696-410B-85C4-D3042DE73A40}" type="presParOf" srcId="{ECC3B075-B532-48B1-8847-BDF361FA3CA0}" destId="{97F3BCBE-015D-480E-A50F-5A610F2FDC65}" srcOrd="0" destOrd="0" presId="urn:microsoft.com/office/officeart/2018/2/layout/IconVerticalSolidList"/>
    <dgm:cxn modelId="{60C74D0D-2074-4D70-B23B-DEE95D79232F}" type="presParOf" srcId="{ECC3B075-B532-48B1-8847-BDF361FA3CA0}" destId="{C208E2CA-2DA6-4996-8D1F-AA97DF9F2E25}" srcOrd="1" destOrd="0" presId="urn:microsoft.com/office/officeart/2018/2/layout/IconVerticalSolidList"/>
    <dgm:cxn modelId="{ADC3A44A-A117-4729-8098-B04E6A35087F}" type="presParOf" srcId="{ECC3B075-B532-48B1-8847-BDF361FA3CA0}" destId="{80C334EF-9FCB-4569-AFAF-4A6000E62313}" srcOrd="2" destOrd="0" presId="urn:microsoft.com/office/officeart/2018/2/layout/IconVerticalSolidList"/>
    <dgm:cxn modelId="{28CA8B56-71F5-4A9C-A20E-7D3716D906F0}" type="presParOf" srcId="{ECC3B075-B532-48B1-8847-BDF361FA3CA0}" destId="{0453FDD0-4766-4D2F-9818-0B5814A71B8F}" srcOrd="3" destOrd="0" presId="urn:microsoft.com/office/officeart/2018/2/layout/IconVerticalSolidList"/>
    <dgm:cxn modelId="{B1E00E99-9FA1-44C4-B464-BA0B4BDBFBB7}" type="presParOf" srcId="{B6AAC54E-50AB-4C92-8AC1-DC4E369F0CFB}" destId="{ED27E739-3408-4299-BBA6-D190658677F7}" srcOrd="7" destOrd="0" presId="urn:microsoft.com/office/officeart/2018/2/layout/IconVerticalSolidList"/>
    <dgm:cxn modelId="{D47D640E-27A2-46AE-B0D4-E78A7C63FEE8}" type="presParOf" srcId="{B6AAC54E-50AB-4C92-8AC1-DC4E369F0CFB}" destId="{4D640DB7-07AE-4551-BE17-5286ECDBE9D5}" srcOrd="8" destOrd="0" presId="urn:microsoft.com/office/officeart/2018/2/layout/IconVerticalSolidList"/>
    <dgm:cxn modelId="{F704F0AC-937C-470C-9DD2-5A8012D5461D}" type="presParOf" srcId="{4D640DB7-07AE-4551-BE17-5286ECDBE9D5}" destId="{C986B62E-DFEE-496A-948B-5F0F391D0410}" srcOrd="0" destOrd="0" presId="urn:microsoft.com/office/officeart/2018/2/layout/IconVerticalSolidList"/>
    <dgm:cxn modelId="{BD73C306-A4BF-4338-BA90-22DC23B317F7}" type="presParOf" srcId="{4D640DB7-07AE-4551-BE17-5286ECDBE9D5}" destId="{2AF78B66-B680-4CE9-8777-4D4B60AC32C6}" srcOrd="1" destOrd="0" presId="urn:microsoft.com/office/officeart/2018/2/layout/IconVerticalSolidList"/>
    <dgm:cxn modelId="{66B7CC11-CBDC-4AC8-AE12-6673A4297DCE}" type="presParOf" srcId="{4D640DB7-07AE-4551-BE17-5286ECDBE9D5}" destId="{6F80A370-BAD3-4E50-9FF3-2DD67C86407F}" srcOrd="2" destOrd="0" presId="urn:microsoft.com/office/officeart/2018/2/layout/IconVerticalSolidList"/>
    <dgm:cxn modelId="{AE0E1C48-67A4-4C64-AD12-079C65081153}" type="presParOf" srcId="{4D640DB7-07AE-4551-BE17-5286ECDBE9D5}" destId="{428B8AC5-3317-49DD-A113-74F85CBF29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E2806C-B8B1-437E-B371-502B78BCC5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F2460F-DD87-4594-8A1C-FA495D8AA926}">
      <dgm:prSet/>
      <dgm:spPr/>
      <dgm:t>
        <a:bodyPr/>
        <a:lstStyle/>
        <a:p>
          <a:pPr>
            <a:defRPr cap="all"/>
          </a:pPr>
          <a:r>
            <a:rPr lang="en-US"/>
            <a:t>Relaxing</a:t>
          </a:r>
        </a:p>
      </dgm:t>
    </dgm:pt>
    <dgm:pt modelId="{FABDE87F-956C-4D8F-AFCF-054C0EFE34CE}" type="parTrans" cxnId="{D30464A3-8B70-4F51-A23E-D1E8ED249F72}">
      <dgm:prSet/>
      <dgm:spPr/>
      <dgm:t>
        <a:bodyPr/>
        <a:lstStyle/>
        <a:p>
          <a:endParaRPr lang="en-US"/>
        </a:p>
      </dgm:t>
    </dgm:pt>
    <dgm:pt modelId="{8B1B39A9-10E9-4925-BE45-8777D15B4373}" type="sibTrans" cxnId="{D30464A3-8B70-4F51-A23E-D1E8ED249F72}">
      <dgm:prSet/>
      <dgm:spPr/>
      <dgm:t>
        <a:bodyPr/>
        <a:lstStyle/>
        <a:p>
          <a:endParaRPr lang="en-US"/>
        </a:p>
      </dgm:t>
    </dgm:pt>
    <dgm:pt modelId="{B5C80832-1E18-4189-AD8E-8A2203821133}">
      <dgm:prSet/>
      <dgm:spPr/>
      <dgm:t>
        <a:bodyPr/>
        <a:lstStyle/>
        <a:p>
          <a:pPr>
            <a:defRPr cap="all"/>
          </a:pPr>
          <a:r>
            <a:rPr lang="en-US"/>
            <a:t>Commuting</a:t>
          </a:r>
        </a:p>
      </dgm:t>
    </dgm:pt>
    <dgm:pt modelId="{745BCE62-A5F6-4870-A39F-51044C307985}" type="parTrans" cxnId="{CC53B2B2-E89F-4192-A61B-A327B194267D}">
      <dgm:prSet/>
      <dgm:spPr/>
      <dgm:t>
        <a:bodyPr/>
        <a:lstStyle/>
        <a:p>
          <a:endParaRPr lang="en-US"/>
        </a:p>
      </dgm:t>
    </dgm:pt>
    <dgm:pt modelId="{6187B4B6-BA86-4771-A479-101478EA7689}" type="sibTrans" cxnId="{CC53B2B2-E89F-4192-A61B-A327B194267D}">
      <dgm:prSet/>
      <dgm:spPr/>
      <dgm:t>
        <a:bodyPr/>
        <a:lstStyle/>
        <a:p>
          <a:endParaRPr lang="en-US"/>
        </a:p>
      </dgm:t>
    </dgm:pt>
    <dgm:pt modelId="{51475628-61ED-4351-A190-2EE9D0237203}">
      <dgm:prSet/>
      <dgm:spPr/>
      <dgm:t>
        <a:bodyPr/>
        <a:lstStyle/>
        <a:p>
          <a:pPr>
            <a:defRPr cap="all"/>
          </a:pPr>
          <a:r>
            <a:rPr lang="en-US"/>
            <a:t>Working</a:t>
          </a:r>
        </a:p>
      </dgm:t>
    </dgm:pt>
    <dgm:pt modelId="{5A99DCD3-C14A-47E2-8AC9-3390A4C50491}" type="parTrans" cxnId="{A64B50EF-BA49-47C9-9C59-DD5562B45D42}">
      <dgm:prSet/>
      <dgm:spPr/>
      <dgm:t>
        <a:bodyPr/>
        <a:lstStyle/>
        <a:p>
          <a:endParaRPr lang="en-US"/>
        </a:p>
      </dgm:t>
    </dgm:pt>
    <dgm:pt modelId="{6C5B5742-A337-47A9-8398-B0FB47608662}" type="sibTrans" cxnId="{A64B50EF-BA49-47C9-9C59-DD5562B45D42}">
      <dgm:prSet/>
      <dgm:spPr/>
      <dgm:t>
        <a:bodyPr/>
        <a:lstStyle/>
        <a:p>
          <a:endParaRPr lang="en-US"/>
        </a:p>
      </dgm:t>
    </dgm:pt>
    <dgm:pt modelId="{1B5970A1-C943-4C74-AB3F-00803907E89A}">
      <dgm:prSet/>
      <dgm:spPr/>
      <dgm:t>
        <a:bodyPr/>
        <a:lstStyle/>
        <a:p>
          <a:pPr>
            <a:defRPr cap="all"/>
          </a:pPr>
          <a:r>
            <a:rPr lang="en-US"/>
            <a:t>Travelling</a:t>
          </a:r>
        </a:p>
      </dgm:t>
    </dgm:pt>
    <dgm:pt modelId="{7BC313F7-4FDC-4F24-8E23-614F0B7C82E6}" type="parTrans" cxnId="{73CE1E93-C30B-4C03-91C0-76B487DFB1CF}">
      <dgm:prSet/>
      <dgm:spPr/>
      <dgm:t>
        <a:bodyPr/>
        <a:lstStyle/>
        <a:p>
          <a:endParaRPr lang="en-US"/>
        </a:p>
      </dgm:t>
    </dgm:pt>
    <dgm:pt modelId="{65624FD3-977D-414F-AEE7-6B62360AD7DE}" type="sibTrans" cxnId="{73CE1E93-C30B-4C03-91C0-76B487DFB1CF}">
      <dgm:prSet/>
      <dgm:spPr/>
      <dgm:t>
        <a:bodyPr/>
        <a:lstStyle/>
        <a:p>
          <a:endParaRPr lang="en-US"/>
        </a:p>
      </dgm:t>
    </dgm:pt>
    <dgm:pt modelId="{8533C89A-8D84-4411-9D99-08C2AF50D6DA}" type="pres">
      <dgm:prSet presAssocID="{27E2806C-B8B1-437E-B371-502B78BCC5F2}" presName="root" presStyleCnt="0">
        <dgm:presLayoutVars>
          <dgm:dir/>
          <dgm:resizeHandles val="exact"/>
        </dgm:presLayoutVars>
      </dgm:prSet>
      <dgm:spPr/>
    </dgm:pt>
    <dgm:pt modelId="{229F1785-9E0E-4ECA-A086-024726609532}" type="pres">
      <dgm:prSet presAssocID="{26F2460F-DD87-4594-8A1C-FA495D8AA926}" presName="compNode" presStyleCnt="0"/>
      <dgm:spPr/>
    </dgm:pt>
    <dgm:pt modelId="{0B54D36E-FC90-4A79-938A-8BE15FEF36E4}" type="pres">
      <dgm:prSet presAssocID="{26F2460F-DD87-4594-8A1C-FA495D8AA926}" presName="iconBgRect" presStyleLbl="bgShp" presStyleIdx="0" presStyleCnt="4"/>
      <dgm:spPr/>
    </dgm:pt>
    <dgm:pt modelId="{969A5AA4-1F60-484F-B4ED-7357F4ED1F14}" type="pres">
      <dgm:prSet presAssocID="{26F2460F-DD87-4594-8A1C-FA495D8AA92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ble and chairs"/>
        </a:ext>
      </dgm:extLst>
    </dgm:pt>
    <dgm:pt modelId="{7554CC42-43AA-410A-90C4-30472F7F3AD3}" type="pres">
      <dgm:prSet presAssocID="{26F2460F-DD87-4594-8A1C-FA495D8AA926}" presName="spaceRect" presStyleCnt="0"/>
      <dgm:spPr/>
    </dgm:pt>
    <dgm:pt modelId="{867F85D4-BD82-418E-8125-7AEE586847B4}" type="pres">
      <dgm:prSet presAssocID="{26F2460F-DD87-4594-8A1C-FA495D8AA926}" presName="textRect" presStyleLbl="revTx" presStyleIdx="0" presStyleCnt="4">
        <dgm:presLayoutVars>
          <dgm:chMax val="1"/>
          <dgm:chPref val="1"/>
        </dgm:presLayoutVars>
      </dgm:prSet>
      <dgm:spPr/>
    </dgm:pt>
    <dgm:pt modelId="{D5F45876-AF8A-4692-AB72-9EB582EB452F}" type="pres">
      <dgm:prSet presAssocID="{8B1B39A9-10E9-4925-BE45-8777D15B4373}" presName="sibTrans" presStyleCnt="0"/>
      <dgm:spPr/>
    </dgm:pt>
    <dgm:pt modelId="{7D34A29E-3BEB-4D8F-B1A4-2551605CF505}" type="pres">
      <dgm:prSet presAssocID="{B5C80832-1E18-4189-AD8E-8A2203821133}" presName="compNode" presStyleCnt="0"/>
      <dgm:spPr/>
    </dgm:pt>
    <dgm:pt modelId="{7B462909-BBB4-4107-BE90-F86672AC20EE}" type="pres">
      <dgm:prSet presAssocID="{B5C80832-1E18-4189-AD8E-8A2203821133}" presName="iconBgRect" presStyleLbl="bgShp" presStyleIdx="1" presStyleCnt="4"/>
      <dgm:spPr/>
    </dgm:pt>
    <dgm:pt modelId="{842EA8CF-2166-449A-AE68-CA6E75841577}" type="pres">
      <dgm:prSet presAssocID="{B5C80832-1E18-4189-AD8E-8A22038211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F8BFF3F0-FE78-4469-BC07-D04C0CCF73C2}" type="pres">
      <dgm:prSet presAssocID="{B5C80832-1E18-4189-AD8E-8A2203821133}" presName="spaceRect" presStyleCnt="0"/>
      <dgm:spPr/>
    </dgm:pt>
    <dgm:pt modelId="{A2378920-A31F-46D0-A1A3-474F0C2CEA3E}" type="pres">
      <dgm:prSet presAssocID="{B5C80832-1E18-4189-AD8E-8A2203821133}" presName="textRect" presStyleLbl="revTx" presStyleIdx="1" presStyleCnt="4">
        <dgm:presLayoutVars>
          <dgm:chMax val="1"/>
          <dgm:chPref val="1"/>
        </dgm:presLayoutVars>
      </dgm:prSet>
      <dgm:spPr/>
    </dgm:pt>
    <dgm:pt modelId="{695A9BEC-DC66-405D-82BC-8E3E4E9D40D2}" type="pres">
      <dgm:prSet presAssocID="{6187B4B6-BA86-4771-A479-101478EA7689}" presName="sibTrans" presStyleCnt="0"/>
      <dgm:spPr/>
    </dgm:pt>
    <dgm:pt modelId="{842A3786-23C7-4445-AA98-EFC7D4BBAA88}" type="pres">
      <dgm:prSet presAssocID="{51475628-61ED-4351-A190-2EE9D0237203}" presName="compNode" presStyleCnt="0"/>
      <dgm:spPr/>
    </dgm:pt>
    <dgm:pt modelId="{656576A2-DB19-4D86-8CDF-E00668A1BE24}" type="pres">
      <dgm:prSet presAssocID="{51475628-61ED-4351-A190-2EE9D0237203}" presName="iconBgRect" presStyleLbl="bgShp" presStyleIdx="2" presStyleCnt="4"/>
      <dgm:spPr/>
    </dgm:pt>
    <dgm:pt modelId="{C2788764-3D35-4DD7-A13C-2760164DC4AB}" type="pres">
      <dgm:prSet presAssocID="{51475628-61ED-4351-A190-2EE9D02372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F73F1FE-7253-4774-90F5-506442BF16B7}" type="pres">
      <dgm:prSet presAssocID="{51475628-61ED-4351-A190-2EE9D0237203}" presName="spaceRect" presStyleCnt="0"/>
      <dgm:spPr/>
    </dgm:pt>
    <dgm:pt modelId="{2B546D1A-460B-4B7E-B2D0-D6EB0F18C8DA}" type="pres">
      <dgm:prSet presAssocID="{51475628-61ED-4351-A190-2EE9D0237203}" presName="textRect" presStyleLbl="revTx" presStyleIdx="2" presStyleCnt="4">
        <dgm:presLayoutVars>
          <dgm:chMax val="1"/>
          <dgm:chPref val="1"/>
        </dgm:presLayoutVars>
      </dgm:prSet>
      <dgm:spPr/>
    </dgm:pt>
    <dgm:pt modelId="{2124B7B3-2E3E-4D31-8C96-93C907EB51B5}" type="pres">
      <dgm:prSet presAssocID="{6C5B5742-A337-47A9-8398-B0FB47608662}" presName="sibTrans" presStyleCnt="0"/>
      <dgm:spPr/>
    </dgm:pt>
    <dgm:pt modelId="{645688FD-BF49-429C-A5D1-E069EC9093E6}" type="pres">
      <dgm:prSet presAssocID="{1B5970A1-C943-4C74-AB3F-00803907E89A}" presName="compNode" presStyleCnt="0"/>
      <dgm:spPr/>
    </dgm:pt>
    <dgm:pt modelId="{9FCFCD19-8711-4DAF-9FA1-FDB2B307FE07}" type="pres">
      <dgm:prSet presAssocID="{1B5970A1-C943-4C74-AB3F-00803907E89A}" presName="iconBgRect" presStyleLbl="bgShp" presStyleIdx="3" presStyleCnt="4"/>
      <dgm:spPr/>
    </dgm:pt>
    <dgm:pt modelId="{B5B8B53B-A33A-4DE0-A3A4-FB4E62B5B04B}" type="pres">
      <dgm:prSet presAssocID="{1B5970A1-C943-4C74-AB3F-00803907E8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alk"/>
        </a:ext>
      </dgm:extLst>
    </dgm:pt>
    <dgm:pt modelId="{A0C427EB-FD00-439A-909F-173CF67C82DF}" type="pres">
      <dgm:prSet presAssocID="{1B5970A1-C943-4C74-AB3F-00803907E89A}" presName="spaceRect" presStyleCnt="0"/>
      <dgm:spPr/>
    </dgm:pt>
    <dgm:pt modelId="{97F35934-9C0F-49B2-8C74-CB6231222119}" type="pres">
      <dgm:prSet presAssocID="{1B5970A1-C943-4C74-AB3F-00803907E89A}" presName="textRect" presStyleLbl="revTx" presStyleIdx="3" presStyleCnt="4">
        <dgm:presLayoutVars>
          <dgm:chMax val="1"/>
          <dgm:chPref val="1"/>
        </dgm:presLayoutVars>
      </dgm:prSet>
      <dgm:spPr/>
    </dgm:pt>
  </dgm:ptLst>
  <dgm:cxnLst>
    <dgm:cxn modelId="{610CED6B-4777-4EC9-8F5C-1B8D80459A2B}" type="presOf" srcId="{27E2806C-B8B1-437E-B371-502B78BCC5F2}" destId="{8533C89A-8D84-4411-9D99-08C2AF50D6DA}" srcOrd="0" destOrd="0" presId="urn:microsoft.com/office/officeart/2018/5/layout/IconCircleLabelList"/>
    <dgm:cxn modelId="{73CE1E93-C30B-4C03-91C0-76B487DFB1CF}" srcId="{27E2806C-B8B1-437E-B371-502B78BCC5F2}" destId="{1B5970A1-C943-4C74-AB3F-00803907E89A}" srcOrd="3" destOrd="0" parTransId="{7BC313F7-4FDC-4F24-8E23-614F0B7C82E6}" sibTransId="{65624FD3-977D-414F-AEE7-6B62360AD7DE}"/>
    <dgm:cxn modelId="{47C49C98-CCF8-4577-9226-3A095CCCF134}" type="presOf" srcId="{1B5970A1-C943-4C74-AB3F-00803907E89A}" destId="{97F35934-9C0F-49B2-8C74-CB6231222119}" srcOrd="0" destOrd="0" presId="urn:microsoft.com/office/officeart/2018/5/layout/IconCircleLabelList"/>
    <dgm:cxn modelId="{D30464A3-8B70-4F51-A23E-D1E8ED249F72}" srcId="{27E2806C-B8B1-437E-B371-502B78BCC5F2}" destId="{26F2460F-DD87-4594-8A1C-FA495D8AA926}" srcOrd="0" destOrd="0" parTransId="{FABDE87F-956C-4D8F-AFCF-054C0EFE34CE}" sibTransId="{8B1B39A9-10E9-4925-BE45-8777D15B4373}"/>
    <dgm:cxn modelId="{4DE772B2-DD3A-4392-A197-70EF4589A0F6}" type="presOf" srcId="{B5C80832-1E18-4189-AD8E-8A2203821133}" destId="{A2378920-A31F-46D0-A1A3-474F0C2CEA3E}" srcOrd="0" destOrd="0" presId="urn:microsoft.com/office/officeart/2018/5/layout/IconCircleLabelList"/>
    <dgm:cxn modelId="{CC53B2B2-E89F-4192-A61B-A327B194267D}" srcId="{27E2806C-B8B1-437E-B371-502B78BCC5F2}" destId="{B5C80832-1E18-4189-AD8E-8A2203821133}" srcOrd="1" destOrd="0" parTransId="{745BCE62-A5F6-4870-A39F-51044C307985}" sibTransId="{6187B4B6-BA86-4771-A479-101478EA7689}"/>
    <dgm:cxn modelId="{71489ABC-8D21-48A9-8A64-D47EE54E2B62}" type="presOf" srcId="{26F2460F-DD87-4594-8A1C-FA495D8AA926}" destId="{867F85D4-BD82-418E-8125-7AEE586847B4}" srcOrd="0" destOrd="0" presId="urn:microsoft.com/office/officeart/2018/5/layout/IconCircleLabelList"/>
    <dgm:cxn modelId="{A64B50EF-BA49-47C9-9C59-DD5562B45D42}" srcId="{27E2806C-B8B1-437E-B371-502B78BCC5F2}" destId="{51475628-61ED-4351-A190-2EE9D0237203}" srcOrd="2" destOrd="0" parTransId="{5A99DCD3-C14A-47E2-8AC9-3390A4C50491}" sibTransId="{6C5B5742-A337-47A9-8398-B0FB47608662}"/>
    <dgm:cxn modelId="{F50A80F7-697B-4508-B77C-CA39E42CEB6B}" type="presOf" srcId="{51475628-61ED-4351-A190-2EE9D0237203}" destId="{2B546D1A-460B-4B7E-B2D0-D6EB0F18C8DA}" srcOrd="0" destOrd="0" presId="urn:microsoft.com/office/officeart/2018/5/layout/IconCircleLabelList"/>
    <dgm:cxn modelId="{ADF66A41-6E5B-4EF2-9A9D-68DD4C0B4BBA}" type="presParOf" srcId="{8533C89A-8D84-4411-9D99-08C2AF50D6DA}" destId="{229F1785-9E0E-4ECA-A086-024726609532}" srcOrd="0" destOrd="0" presId="urn:microsoft.com/office/officeart/2018/5/layout/IconCircleLabelList"/>
    <dgm:cxn modelId="{F8B7846F-C987-4F26-BB8D-FD277626CE95}" type="presParOf" srcId="{229F1785-9E0E-4ECA-A086-024726609532}" destId="{0B54D36E-FC90-4A79-938A-8BE15FEF36E4}" srcOrd="0" destOrd="0" presId="urn:microsoft.com/office/officeart/2018/5/layout/IconCircleLabelList"/>
    <dgm:cxn modelId="{B78B3AB7-F199-4591-B288-FCE02B6FDCCC}" type="presParOf" srcId="{229F1785-9E0E-4ECA-A086-024726609532}" destId="{969A5AA4-1F60-484F-B4ED-7357F4ED1F14}" srcOrd="1" destOrd="0" presId="urn:microsoft.com/office/officeart/2018/5/layout/IconCircleLabelList"/>
    <dgm:cxn modelId="{D598F2C5-43FA-4DC4-B866-E12DBD5CC309}" type="presParOf" srcId="{229F1785-9E0E-4ECA-A086-024726609532}" destId="{7554CC42-43AA-410A-90C4-30472F7F3AD3}" srcOrd="2" destOrd="0" presId="urn:microsoft.com/office/officeart/2018/5/layout/IconCircleLabelList"/>
    <dgm:cxn modelId="{FE68350D-8DC7-4230-8931-DF523501A60E}" type="presParOf" srcId="{229F1785-9E0E-4ECA-A086-024726609532}" destId="{867F85D4-BD82-418E-8125-7AEE586847B4}" srcOrd="3" destOrd="0" presId="urn:microsoft.com/office/officeart/2018/5/layout/IconCircleLabelList"/>
    <dgm:cxn modelId="{428845D0-ADBA-4E33-976E-1ABEF8561CE3}" type="presParOf" srcId="{8533C89A-8D84-4411-9D99-08C2AF50D6DA}" destId="{D5F45876-AF8A-4692-AB72-9EB582EB452F}" srcOrd="1" destOrd="0" presId="urn:microsoft.com/office/officeart/2018/5/layout/IconCircleLabelList"/>
    <dgm:cxn modelId="{E4E583C9-4B82-4DA1-9D30-23C69CFD7978}" type="presParOf" srcId="{8533C89A-8D84-4411-9D99-08C2AF50D6DA}" destId="{7D34A29E-3BEB-4D8F-B1A4-2551605CF505}" srcOrd="2" destOrd="0" presId="urn:microsoft.com/office/officeart/2018/5/layout/IconCircleLabelList"/>
    <dgm:cxn modelId="{7E004031-B9A9-4AF4-AB98-AAEA19BDEC76}" type="presParOf" srcId="{7D34A29E-3BEB-4D8F-B1A4-2551605CF505}" destId="{7B462909-BBB4-4107-BE90-F86672AC20EE}" srcOrd="0" destOrd="0" presId="urn:microsoft.com/office/officeart/2018/5/layout/IconCircleLabelList"/>
    <dgm:cxn modelId="{8C1DB392-6D80-4293-8AF2-C464314930CA}" type="presParOf" srcId="{7D34A29E-3BEB-4D8F-B1A4-2551605CF505}" destId="{842EA8CF-2166-449A-AE68-CA6E75841577}" srcOrd="1" destOrd="0" presId="urn:microsoft.com/office/officeart/2018/5/layout/IconCircleLabelList"/>
    <dgm:cxn modelId="{B530FEF6-ADAD-4F24-8AC4-BC38EF20CE8B}" type="presParOf" srcId="{7D34A29E-3BEB-4D8F-B1A4-2551605CF505}" destId="{F8BFF3F0-FE78-4469-BC07-D04C0CCF73C2}" srcOrd="2" destOrd="0" presId="urn:microsoft.com/office/officeart/2018/5/layout/IconCircleLabelList"/>
    <dgm:cxn modelId="{88321249-1F22-40B6-9486-87A06B8D30D3}" type="presParOf" srcId="{7D34A29E-3BEB-4D8F-B1A4-2551605CF505}" destId="{A2378920-A31F-46D0-A1A3-474F0C2CEA3E}" srcOrd="3" destOrd="0" presId="urn:microsoft.com/office/officeart/2018/5/layout/IconCircleLabelList"/>
    <dgm:cxn modelId="{915C5E97-9864-4CFB-A274-E264FF6C1695}" type="presParOf" srcId="{8533C89A-8D84-4411-9D99-08C2AF50D6DA}" destId="{695A9BEC-DC66-405D-82BC-8E3E4E9D40D2}" srcOrd="3" destOrd="0" presId="urn:microsoft.com/office/officeart/2018/5/layout/IconCircleLabelList"/>
    <dgm:cxn modelId="{A88455EC-74C1-4400-A909-AFE8E560D2DE}" type="presParOf" srcId="{8533C89A-8D84-4411-9D99-08C2AF50D6DA}" destId="{842A3786-23C7-4445-AA98-EFC7D4BBAA88}" srcOrd="4" destOrd="0" presId="urn:microsoft.com/office/officeart/2018/5/layout/IconCircleLabelList"/>
    <dgm:cxn modelId="{F4AC2E99-56DF-4F30-AE08-C6993FF968C7}" type="presParOf" srcId="{842A3786-23C7-4445-AA98-EFC7D4BBAA88}" destId="{656576A2-DB19-4D86-8CDF-E00668A1BE24}" srcOrd="0" destOrd="0" presId="urn:microsoft.com/office/officeart/2018/5/layout/IconCircleLabelList"/>
    <dgm:cxn modelId="{6D0E8B4E-6D41-40C8-B4EA-C17079DAC1E6}" type="presParOf" srcId="{842A3786-23C7-4445-AA98-EFC7D4BBAA88}" destId="{C2788764-3D35-4DD7-A13C-2760164DC4AB}" srcOrd="1" destOrd="0" presId="urn:microsoft.com/office/officeart/2018/5/layout/IconCircleLabelList"/>
    <dgm:cxn modelId="{E164BC66-2B56-4A41-A586-26BCC741FB3F}" type="presParOf" srcId="{842A3786-23C7-4445-AA98-EFC7D4BBAA88}" destId="{7F73F1FE-7253-4774-90F5-506442BF16B7}" srcOrd="2" destOrd="0" presId="urn:microsoft.com/office/officeart/2018/5/layout/IconCircleLabelList"/>
    <dgm:cxn modelId="{67CEF0F2-5DA7-4379-9EB5-6F04690A6AC7}" type="presParOf" srcId="{842A3786-23C7-4445-AA98-EFC7D4BBAA88}" destId="{2B546D1A-460B-4B7E-B2D0-D6EB0F18C8DA}" srcOrd="3" destOrd="0" presId="urn:microsoft.com/office/officeart/2018/5/layout/IconCircleLabelList"/>
    <dgm:cxn modelId="{3753A3C5-72EC-4815-BB5B-A7FF5D0082D8}" type="presParOf" srcId="{8533C89A-8D84-4411-9D99-08C2AF50D6DA}" destId="{2124B7B3-2E3E-4D31-8C96-93C907EB51B5}" srcOrd="5" destOrd="0" presId="urn:microsoft.com/office/officeart/2018/5/layout/IconCircleLabelList"/>
    <dgm:cxn modelId="{F37F1BE2-12CB-4CF2-A4CC-EE3B15A649A6}" type="presParOf" srcId="{8533C89A-8D84-4411-9D99-08C2AF50D6DA}" destId="{645688FD-BF49-429C-A5D1-E069EC9093E6}" srcOrd="6" destOrd="0" presId="urn:microsoft.com/office/officeart/2018/5/layout/IconCircleLabelList"/>
    <dgm:cxn modelId="{17475B98-6978-4D4D-AEB9-7C31F03CF68D}" type="presParOf" srcId="{645688FD-BF49-429C-A5D1-E069EC9093E6}" destId="{9FCFCD19-8711-4DAF-9FA1-FDB2B307FE07}" srcOrd="0" destOrd="0" presId="urn:microsoft.com/office/officeart/2018/5/layout/IconCircleLabelList"/>
    <dgm:cxn modelId="{C85A870B-62A4-46ED-8330-A929DF02BDDD}" type="presParOf" srcId="{645688FD-BF49-429C-A5D1-E069EC9093E6}" destId="{B5B8B53B-A33A-4DE0-A3A4-FB4E62B5B04B}" srcOrd="1" destOrd="0" presId="urn:microsoft.com/office/officeart/2018/5/layout/IconCircleLabelList"/>
    <dgm:cxn modelId="{8656E5AA-5A22-4DD8-AD9D-606C7B5616E9}" type="presParOf" srcId="{645688FD-BF49-429C-A5D1-E069EC9093E6}" destId="{A0C427EB-FD00-439A-909F-173CF67C82DF}" srcOrd="2" destOrd="0" presId="urn:microsoft.com/office/officeart/2018/5/layout/IconCircleLabelList"/>
    <dgm:cxn modelId="{ACA191CB-8E58-4052-9CE6-14B0F7D9A921}" type="presParOf" srcId="{645688FD-BF49-429C-A5D1-E069EC9093E6}" destId="{97F35934-9C0F-49B2-8C74-CB62312221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4E5699-7E29-46F3-8C46-400B43AF216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4389A50-7BDC-46D7-8588-9434B9B30401}">
      <dgm:prSet/>
      <dgm:spPr/>
      <dgm:t>
        <a:bodyPr/>
        <a:lstStyle/>
        <a:p>
          <a:pPr>
            <a:defRPr cap="all"/>
          </a:pPr>
          <a:r>
            <a:rPr lang="en-US" dirty="0"/>
            <a:t>Use of AI to help our Clients</a:t>
          </a:r>
        </a:p>
      </dgm:t>
    </dgm:pt>
    <dgm:pt modelId="{E268EBF3-F80F-4BB0-87B0-EAF966E462F4}" type="parTrans" cxnId="{884DE5AC-59B2-4E0F-922C-7643B81E1BC2}">
      <dgm:prSet/>
      <dgm:spPr/>
      <dgm:t>
        <a:bodyPr/>
        <a:lstStyle/>
        <a:p>
          <a:endParaRPr lang="en-US"/>
        </a:p>
      </dgm:t>
    </dgm:pt>
    <dgm:pt modelId="{44A20891-62C6-4EB7-8A81-72CEE1F3FB2E}" type="sibTrans" cxnId="{884DE5AC-59B2-4E0F-922C-7643B81E1BC2}">
      <dgm:prSet/>
      <dgm:spPr/>
      <dgm:t>
        <a:bodyPr/>
        <a:lstStyle/>
        <a:p>
          <a:endParaRPr lang="en-US"/>
        </a:p>
      </dgm:t>
    </dgm:pt>
    <dgm:pt modelId="{2C03C85D-EB34-435D-91A1-D6A6CDA8D175}">
      <dgm:prSet/>
      <dgm:spPr/>
      <dgm:t>
        <a:bodyPr/>
        <a:lstStyle/>
        <a:p>
          <a:pPr>
            <a:defRPr cap="all"/>
          </a:pPr>
          <a:r>
            <a:rPr lang="en-US" dirty="0"/>
            <a:t>Cost Reduction and affordability</a:t>
          </a:r>
        </a:p>
      </dgm:t>
    </dgm:pt>
    <dgm:pt modelId="{555C14D9-04C7-44F7-B596-B805EABEC316}" type="parTrans" cxnId="{A410E0C9-C33D-498F-B4C3-8AE69446CD61}">
      <dgm:prSet/>
      <dgm:spPr/>
      <dgm:t>
        <a:bodyPr/>
        <a:lstStyle/>
        <a:p>
          <a:endParaRPr lang="en-US"/>
        </a:p>
      </dgm:t>
    </dgm:pt>
    <dgm:pt modelId="{F987112F-22CC-4AAC-A46E-C42E69D6A623}" type="sibTrans" cxnId="{A410E0C9-C33D-498F-B4C3-8AE69446CD61}">
      <dgm:prSet/>
      <dgm:spPr/>
      <dgm:t>
        <a:bodyPr/>
        <a:lstStyle/>
        <a:p>
          <a:endParaRPr lang="en-US"/>
        </a:p>
      </dgm:t>
    </dgm:pt>
    <dgm:pt modelId="{7F3BCC52-5855-431F-83F4-BC78A0A62AB5}">
      <dgm:prSet/>
      <dgm:spPr/>
      <dgm:t>
        <a:bodyPr/>
        <a:lstStyle/>
        <a:p>
          <a:pPr>
            <a:defRPr cap="all"/>
          </a:pPr>
          <a:r>
            <a:rPr lang="en-US" dirty="0"/>
            <a:t>Attractive and Slim Design</a:t>
          </a:r>
        </a:p>
      </dgm:t>
    </dgm:pt>
    <dgm:pt modelId="{19400600-4541-42AA-873E-6C961955B95B}" type="parTrans" cxnId="{B4CDD691-164C-4134-A795-8402DFBEEAE7}">
      <dgm:prSet/>
      <dgm:spPr/>
      <dgm:t>
        <a:bodyPr/>
        <a:lstStyle/>
        <a:p>
          <a:endParaRPr lang="en-US"/>
        </a:p>
      </dgm:t>
    </dgm:pt>
    <dgm:pt modelId="{A692A4C9-579A-43FB-A6BB-17D14DE66FE4}" type="sibTrans" cxnId="{B4CDD691-164C-4134-A795-8402DFBEEAE7}">
      <dgm:prSet/>
      <dgm:spPr/>
      <dgm:t>
        <a:bodyPr/>
        <a:lstStyle/>
        <a:p>
          <a:endParaRPr lang="en-US"/>
        </a:p>
      </dgm:t>
    </dgm:pt>
    <dgm:pt modelId="{0F1AE4DE-C40D-4165-9BBA-952FDD7B822C}">
      <dgm:prSet/>
      <dgm:spPr/>
      <dgm:t>
        <a:bodyPr/>
        <a:lstStyle/>
        <a:p>
          <a:pPr>
            <a:defRPr cap="all"/>
          </a:pPr>
          <a:r>
            <a:rPr lang="en-US" dirty="0"/>
            <a:t>As easy as a Laptop to Carry</a:t>
          </a:r>
        </a:p>
      </dgm:t>
    </dgm:pt>
    <dgm:pt modelId="{37CDEADA-FF63-467F-B59A-EA8978EEF5F7}" type="parTrans" cxnId="{1BC7D112-CC31-41C5-9A61-B88AD4355E04}">
      <dgm:prSet/>
      <dgm:spPr/>
      <dgm:t>
        <a:bodyPr/>
        <a:lstStyle/>
        <a:p>
          <a:endParaRPr lang="en-US"/>
        </a:p>
      </dgm:t>
    </dgm:pt>
    <dgm:pt modelId="{AB8FFFA6-E301-4B10-9D62-070B154A06EB}" type="sibTrans" cxnId="{1BC7D112-CC31-41C5-9A61-B88AD4355E04}">
      <dgm:prSet/>
      <dgm:spPr/>
      <dgm:t>
        <a:bodyPr/>
        <a:lstStyle/>
        <a:p>
          <a:endParaRPr lang="en-US"/>
        </a:p>
      </dgm:t>
    </dgm:pt>
    <dgm:pt modelId="{CE510D24-AFAA-4202-AAB5-78107523CE91}" type="pres">
      <dgm:prSet presAssocID="{734E5699-7E29-46F3-8C46-400B43AF2166}" presName="root" presStyleCnt="0">
        <dgm:presLayoutVars>
          <dgm:dir/>
          <dgm:resizeHandles val="exact"/>
        </dgm:presLayoutVars>
      </dgm:prSet>
      <dgm:spPr/>
    </dgm:pt>
    <dgm:pt modelId="{881430ED-7BA5-44A3-BD55-DE2CEE289E9F}" type="pres">
      <dgm:prSet presAssocID="{14389A50-7BDC-46D7-8588-9434B9B30401}" presName="compNode" presStyleCnt="0"/>
      <dgm:spPr/>
    </dgm:pt>
    <dgm:pt modelId="{FC3A339C-808E-4FA3-9972-42B48E2D9540}" type="pres">
      <dgm:prSet presAssocID="{14389A50-7BDC-46D7-8588-9434B9B30401}" presName="iconBgRect" presStyleLbl="bgShp" presStyleIdx="0" presStyleCnt="4"/>
      <dgm:spPr/>
    </dgm:pt>
    <dgm:pt modelId="{C2B75AE5-B52E-47FB-9001-42AD444561FC}" type="pres">
      <dgm:prSet presAssocID="{14389A50-7BDC-46D7-8588-9434B9B304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3293273A-DB94-4A4F-B29C-DC947D50C139}" type="pres">
      <dgm:prSet presAssocID="{14389A50-7BDC-46D7-8588-9434B9B30401}" presName="spaceRect" presStyleCnt="0"/>
      <dgm:spPr/>
    </dgm:pt>
    <dgm:pt modelId="{7AED5FF1-788E-4F90-9829-0192F1083CD9}" type="pres">
      <dgm:prSet presAssocID="{14389A50-7BDC-46D7-8588-9434B9B30401}" presName="textRect" presStyleLbl="revTx" presStyleIdx="0" presStyleCnt="4">
        <dgm:presLayoutVars>
          <dgm:chMax val="1"/>
          <dgm:chPref val="1"/>
        </dgm:presLayoutVars>
      </dgm:prSet>
      <dgm:spPr/>
    </dgm:pt>
    <dgm:pt modelId="{60C40F0C-5FCD-4169-A7A9-A59DA5D231F0}" type="pres">
      <dgm:prSet presAssocID="{44A20891-62C6-4EB7-8A81-72CEE1F3FB2E}" presName="sibTrans" presStyleCnt="0"/>
      <dgm:spPr/>
    </dgm:pt>
    <dgm:pt modelId="{15DA8B60-88D3-4743-9AC7-AAAB77482E52}" type="pres">
      <dgm:prSet presAssocID="{2C03C85D-EB34-435D-91A1-D6A6CDA8D175}" presName="compNode" presStyleCnt="0"/>
      <dgm:spPr/>
    </dgm:pt>
    <dgm:pt modelId="{3BD75B8E-8BBE-4499-9428-47BC780E9CD8}" type="pres">
      <dgm:prSet presAssocID="{2C03C85D-EB34-435D-91A1-D6A6CDA8D175}" presName="iconBgRect" presStyleLbl="bgShp" presStyleIdx="1" presStyleCnt="4"/>
      <dgm:spPr/>
    </dgm:pt>
    <dgm:pt modelId="{0AD7D752-3338-4C2A-B4C9-4EF3A5222F6B}" type="pres">
      <dgm:prSet presAssocID="{2C03C85D-EB34-435D-91A1-D6A6CDA8D1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34726824-6722-4C05-8049-19355473A8DD}" type="pres">
      <dgm:prSet presAssocID="{2C03C85D-EB34-435D-91A1-D6A6CDA8D175}" presName="spaceRect" presStyleCnt="0"/>
      <dgm:spPr/>
    </dgm:pt>
    <dgm:pt modelId="{E1EE312D-71D8-42A5-83B3-FED2A1B107E0}" type="pres">
      <dgm:prSet presAssocID="{2C03C85D-EB34-435D-91A1-D6A6CDA8D175}" presName="textRect" presStyleLbl="revTx" presStyleIdx="1" presStyleCnt="4">
        <dgm:presLayoutVars>
          <dgm:chMax val="1"/>
          <dgm:chPref val="1"/>
        </dgm:presLayoutVars>
      </dgm:prSet>
      <dgm:spPr/>
    </dgm:pt>
    <dgm:pt modelId="{0D981D63-3E64-47A0-A871-8AB17DA4E351}" type="pres">
      <dgm:prSet presAssocID="{F987112F-22CC-4AAC-A46E-C42E69D6A623}" presName="sibTrans" presStyleCnt="0"/>
      <dgm:spPr/>
    </dgm:pt>
    <dgm:pt modelId="{0CF7AD3E-A0E4-4D46-8390-2E3CC5D38096}" type="pres">
      <dgm:prSet presAssocID="{7F3BCC52-5855-431F-83F4-BC78A0A62AB5}" presName="compNode" presStyleCnt="0"/>
      <dgm:spPr/>
    </dgm:pt>
    <dgm:pt modelId="{A46E3D67-DDA7-4246-B9BF-032ABFE55A9A}" type="pres">
      <dgm:prSet presAssocID="{7F3BCC52-5855-431F-83F4-BC78A0A62AB5}" presName="iconBgRect" presStyleLbl="bgShp" presStyleIdx="2" presStyleCnt="4"/>
      <dgm:spPr/>
    </dgm:pt>
    <dgm:pt modelId="{B5AB206E-30C5-40BC-828E-8218552BEE50}" type="pres">
      <dgm:prSet presAssocID="{7F3BCC52-5855-431F-83F4-BC78A0A62A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7D417FA1-5E1C-42A6-B862-8FBDA2E8B38C}" type="pres">
      <dgm:prSet presAssocID="{7F3BCC52-5855-431F-83F4-BC78A0A62AB5}" presName="spaceRect" presStyleCnt="0"/>
      <dgm:spPr/>
    </dgm:pt>
    <dgm:pt modelId="{842CD626-05EC-46C5-A8F5-632597482E54}" type="pres">
      <dgm:prSet presAssocID="{7F3BCC52-5855-431F-83F4-BC78A0A62AB5}" presName="textRect" presStyleLbl="revTx" presStyleIdx="2" presStyleCnt="4">
        <dgm:presLayoutVars>
          <dgm:chMax val="1"/>
          <dgm:chPref val="1"/>
        </dgm:presLayoutVars>
      </dgm:prSet>
      <dgm:spPr/>
    </dgm:pt>
    <dgm:pt modelId="{B52239E4-C767-487E-89FE-1DC3FC8B61C1}" type="pres">
      <dgm:prSet presAssocID="{A692A4C9-579A-43FB-A6BB-17D14DE66FE4}" presName="sibTrans" presStyleCnt="0"/>
      <dgm:spPr/>
    </dgm:pt>
    <dgm:pt modelId="{2ACFE994-C2F5-401B-8CC9-10CB809D3DAE}" type="pres">
      <dgm:prSet presAssocID="{0F1AE4DE-C40D-4165-9BBA-952FDD7B822C}" presName="compNode" presStyleCnt="0"/>
      <dgm:spPr/>
    </dgm:pt>
    <dgm:pt modelId="{32761FD3-7630-49E5-BD7B-C38B0683ED61}" type="pres">
      <dgm:prSet presAssocID="{0F1AE4DE-C40D-4165-9BBA-952FDD7B822C}" presName="iconBgRect" presStyleLbl="bgShp" presStyleIdx="3" presStyleCnt="4"/>
      <dgm:spPr/>
    </dgm:pt>
    <dgm:pt modelId="{84CC68E8-0E0E-4D3B-95F2-07BF9B09E51E}" type="pres">
      <dgm:prSet presAssocID="{0F1AE4DE-C40D-4165-9BBA-952FDD7B82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0FFD8F0B-7C62-4DD2-9973-C43D71197ED1}" type="pres">
      <dgm:prSet presAssocID="{0F1AE4DE-C40D-4165-9BBA-952FDD7B822C}" presName="spaceRect" presStyleCnt="0"/>
      <dgm:spPr/>
    </dgm:pt>
    <dgm:pt modelId="{B2781C9D-3CFE-446B-9D0A-15A8DD1C4FC2}" type="pres">
      <dgm:prSet presAssocID="{0F1AE4DE-C40D-4165-9BBA-952FDD7B822C}" presName="textRect" presStyleLbl="revTx" presStyleIdx="3" presStyleCnt="4">
        <dgm:presLayoutVars>
          <dgm:chMax val="1"/>
          <dgm:chPref val="1"/>
        </dgm:presLayoutVars>
      </dgm:prSet>
      <dgm:spPr/>
    </dgm:pt>
  </dgm:ptLst>
  <dgm:cxnLst>
    <dgm:cxn modelId="{1BC7D112-CC31-41C5-9A61-B88AD4355E04}" srcId="{734E5699-7E29-46F3-8C46-400B43AF2166}" destId="{0F1AE4DE-C40D-4165-9BBA-952FDD7B822C}" srcOrd="3" destOrd="0" parTransId="{37CDEADA-FF63-467F-B59A-EA8978EEF5F7}" sibTransId="{AB8FFFA6-E301-4B10-9D62-070B154A06EB}"/>
    <dgm:cxn modelId="{510E7B3F-0B94-469B-BB42-CA74E8ABB067}" type="presOf" srcId="{7F3BCC52-5855-431F-83F4-BC78A0A62AB5}" destId="{842CD626-05EC-46C5-A8F5-632597482E54}" srcOrd="0" destOrd="0" presId="urn:microsoft.com/office/officeart/2018/5/layout/IconCircleLabelList"/>
    <dgm:cxn modelId="{0F62FC5B-3F49-420C-95D0-DF5653EEF4D0}" type="presOf" srcId="{0F1AE4DE-C40D-4165-9BBA-952FDD7B822C}" destId="{B2781C9D-3CFE-446B-9D0A-15A8DD1C4FC2}" srcOrd="0" destOrd="0" presId="urn:microsoft.com/office/officeart/2018/5/layout/IconCircleLabelList"/>
    <dgm:cxn modelId="{F37DC763-0DB6-4378-96FF-C94605454FB4}" type="presOf" srcId="{14389A50-7BDC-46D7-8588-9434B9B30401}" destId="{7AED5FF1-788E-4F90-9829-0192F1083CD9}" srcOrd="0" destOrd="0" presId="urn:microsoft.com/office/officeart/2018/5/layout/IconCircleLabelList"/>
    <dgm:cxn modelId="{B4CDD691-164C-4134-A795-8402DFBEEAE7}" srcId="{734E5699-7E29-46F3-8C46-400B43AF2166}" destId="{7F3BCC52-5855-431F-83F4-BC78A0A62AB5}" srcOrd="2" destOrd="0" parTransId="{19400600-4541-42AA-873E-6C961955B95B}" sibTransId="{A692A4C9-579A-43FB-A6BB-17D14DE66FE4}"/>
    <dgm:cxn modelId="{884DE5AC-59B2-4E0F-922C-7643B81E1BC2}" srcId="{734E5699-7E29-46F3-8C46-400B43AF2166}" destId="{14389A50-7BDC-46D7-8588-9434B9B30401}" srcOrd="0" destOrd="0" parTransId="{E268EBF3-F80F-4BB0-87B0-EAF966E462F4}" sibTransId="{44A20891-62C6-4EB7-8A81-72CEE1F3FB2E}"/>
    <dgm:cxn modelId="{A410E0C9-C33D-498F-B4C3-8AE69446CD61}" srcId="{734E5699-7E29-46F3-8C46-400B43AF2166}" destId="{2C03C85D-EB34-435D-91A1-D6A6CDA8D175}" srcOrd="1" destOrd="0" parTransId="{555C14D9-04C7-44F7-B596-B805EABEC316}" sibTransId="{F987112F-22CC-4AAC-A46E-C42E69D6A623}"/>
    <dgm:cxn modelId="{A4E47BD2-BA93-4B3F-BAC6-65F967137683}" type="presOf" srcId="{734E5699-7E29-46F3-8C46-400B43AF2166}" destId="{CE510D24-AFAA-4202-AAB5-78107523CE91}" srcOrd="0" destOrd="0" presId="urn:microsoft.com/office/officeart/2018/5/layout/IconCircleLabelList"/>
    <dgm:cxn modelId="{2A1F04EE-8FFE-4D7E-8AB8-0085D67E6FC5}" type="presOf" srcId="{2C03C85D-EB34-435D-91A1-D6A6CDA8D175}" destId="{E1EE312D-71D8-42A5-83B3-FED2A1B107E0}" srcOrd="0" destOrd="0" presId="urn:microsoft.com/office/officeart/2018/5/layout/IconCircleLabelList"/>
    <dgm:cxn modelId="{61A96F8C-335D-4A8F-85BD-1104E7ED4676}" type="presParOf" srcId="{CE510D24-AFAA-4202-AAB5-78107523CE91}" destId="{881430ED-7BA5-44A3-BD55-DE2CEE289E9F}" srcOrd="0" destOrd="0" presId="urn:microsoft.com/office/officeart/2018/5/layout/IconCircleLabelList"/>
    <dgm:cxn modelId="{F7790C06-8261-42DE-91A6-F6842D104900}" type="presParOf" srcId="{881430ED-7BA5-44A3-BD55-DE2CEE289E9F}" destId="{FC3A339C-808E-4FA3-9972-42B48E2D9540}" srcOrd="0" destOrd="0" presId="urn:microsoft.com/office/officeart/2018/5/layout/IconCircleLabelList"/>
    <dgm:cxn modelId="{928F0C88-6324-4A41-BD8D-3FFD273E490A}" type="presParOf" srcId="{881430ED-7BA5-44A3-BD55-DE2CEE289E9F}" destId="{C2B75AE5-B52E-47FB-9001-42AD444561FC}" srcOrd="1" destOrd="0" presId="urn:microsoft.com/office/officeart/2018/5/layout/IconCircleLabelList"/>
    <dgm:cxn modelId="{CD4BC615-FE02-4D93-BE17-D507B2AB978F}" type="presParOf" srcId="{881430ED-7BA5-44A3-BD55-DE2CEE289E9F}" destId="{3293273A-DB94-4A4F-B29C-DC947D50C139}" srcOrd="2" destOrd="0" presId="urn:microsoft.com/office/officeart/2018/5/layout/IconCircleLabelList"/>
    <dgm:cxn modelId="{C8CE8D0A-AF9D-4263-9468-88652AA9088C}" type="presParOf" srcId="{881430ED-7BA5-44A3-BD55-DE2CEE289E9F}" destId="{7AED5FF1-788E-4F90-9829-0192F1083CD9}" srcOrd="3" destOrd="0" presId="urn:microsoft.com/office/officeart/2018/5/layout/IconCircleLabelList"/>
    <dgm:cxn modelId="{20DE465C-AA12-430F-BEF9-ED701C83C5C9}" type="presParOf" srcId="{CE510D24-AFAA-4202-AAB5-78107523CE91}" destId="{60C40F0C-5FCD-4169-A7A9-A59DA5D231F0}" srcOrd="1" destOrd="0" presId="urn:microsoft.com/office/officeart/2018/5/layout/IconCircleLabelList"/>
    <dgm:cxn modelId="{BAC8C220-B0F2-45C2-B105-00F16D72FC67}" type="presParOf" srcId="{CE510D24-AFAA-4202-AAB5-78107523CE91}" destId="{15DA8B60-88D3-4743-9AC7-AAAB77482E52}" srcOrd="2" destOrd="0" presId="urn:microsoft.com/office/officeart/2018/5/layout/IconCircleLabelList"/>
    <dgm:cxn modelId="{DB2AEDA4-ECB9-4E45-BA2A-C868CE5D5DF4}" type="presParOf" srcId="{15DA8B60-88D3-4743-9AC7-AAAB77482E52}" destId="{3BD75B8E-8BBE-4499-9428-47BC780E9CD8}" srcOrd="0" destOrd="0" presId="urn:microsoft.com/office/officeart/2018/5/layout/IconCircleLabelList"/>
    <dgm:cxn modelId="{63C7ABBA-62F5-4FFC-AC9D-EA2435857C49}" type="presParOf" srcId="{15DA8B60-88D3-4743-9AC7-AAAB77482E52}" destId="{0AD7D752-3338-4C2A-B4C9-4EF3A5222F6B}" srcOrd="1" destOrd="0" presId="urn:microsoft.com/office/officeart/2018/5/layout/IconCircleLabelList"/>
    <dgm:cxn modelId="{7D804FB9-4181-4316-A439-ADD8A06D153D}" type="presParOf" srcId="{15DA8B60-88D3-4743-9AC7-AAAB77482E52}" destId="{34726824-6722-4C05-8049-19355473A8DD}" srcOrd="2" destOrd="0" presId="urn:microsoft.com/office/officeart/2018/5/layout/IconCircleLabelList"/>
    <dgm:cxn modelId="{F16ADB29-8246-4148-A59B-FB86630F7A1B}" type="presParOf" srcId="{15DA8B60-88D3-4743-9AC7-AAAB77482E52}" destId="{E1EE312D-71D8-42A5-83B3-FED2A1B107E0}" srcOrd="3" destOrd="0" presId="urn:microsoft.com/office/officeart/2018/5/layout/IconCircleLabelList"/>
    <dgm:cxn modelId="{4F958790-7F31-493C-BF69-9FD9F021EC51}" type="presParOf" srcId="{CE510D24-AFAA-4202-AAB5-78107523CE91}" destId="{0D981D63-3E64-47A0-A871-8AB17DA4E351}" srcOrd="3" destOrd="0" presId="urn:microsoft.com/office/officeart/2018/5/layout/IconCircleLabelList"/>
    <dgm:cxn modelId="{A3B51BD3-E5DB-42CC-817D-6986A78F6728}" type="presParOf" srcId="{CE510D24-AFAA-4202-AAB5-78107523CE91}" destId="{0CF7AD3E-A0E4-4D46-8390-2E3CC5D38096}" srcOrd="4" destOrd="0" presId="urn:microsoft.com/office/officeart/2018/5/layout/IconCircleLabelList"/>
    <dgm:cxn modelId="{9EF264AF-A237-4682-9072-2388C61E558C}" type="presParOf" srcId="{0CF7AD3E-A0E4-4D46-8390-2E3CC5D38096}" destId="{A46E3D67-DDA7-4246-B9BF-032ABFE55A9A}" srcOrd="0" destOrd="0" presId="urn:microsoft.com/office/officeart/2018/5/layout/IconCircleLabelList"/>
    <dgm:cxn modelId="{7F3EED79-C78B-4609-878D-313C319C3B98}" type="presParOf" srcId="{0CF7AD3E-A0E4-4D46-8390-2E3CC5D38096}" destId="{B5AB206E-30C5-40BC-828E-8218552BEE50}" srcOrd="1" destOrd="0" presId="urn:microsoft.com/office/officeart/2018/5/layout/IconCircleLabelList"/>
    <dgm:cxn modelId="{5C213D36-FB65-4BB0-93D8-0D37CE2DDF2F}" type="presParOf" srcId="{0CF7AD3E-A0E4-4D46-8390-2E3CC5D38096}" destId="{7D417FA1-5E1C-42A6-B862-8FBDA2E8B38C}" srcOrd="2" destOrd="0" presId="urn:microsoft.com/office/officeart/2018/5/layout/IconCircleLabelList"/>
    <dgm:cxn modelId="{F4A98FBF-F9C7-492D-B326-0CA3A8E1F7EF}" type="presParOf" srcId="{0CF7AD3E-A0E4-4D46-8390-2E3CC5D38096}" destId="{842CD626-05EC-46C5-A8F5-632597482E54}" srcOrd="3" destOrd="0" presId="urn:microsoft.com/office/officeart/2018/5/layout/IconCircleLabelList"/>
    <dgm:cxn modelId="{5278C682-5336-4A93-BE0D-5FE6D646D74E}" type="presParOf" srcId="{CE510D24-AFAA-4202-AAB5-78107523CE91}" destId="{B52239E4-C767-487E-89FE-1DC3FC8B61C1}" srcOrd="5" destOrd="0" presId="urn:microsoft.com/office/officeart/2018/5/layout/IconCircleLabelList"/>
    <dgm:cxn modelId="{A9BA123A-48C6-4EFA-AC4C-48CE5C7BEF5F}" type="presParOf" srcId="{CE510D24-AFAA-4202-AAB5-78107523CE91}" destId="{2ACFE994-C2F5-401B-8CC9-10CB809D3DAE}" srcOrd="6" destOrd="0" presId="urn:microsoft.com/office/officeart/2018/5/layout/IconCircleLabelList"/>
    <dgm:cxn modelId="{2566A82A-96DD-44FB-A044-FE9FCC69457F}" type="presParOf" srcId="{2ACFE994-C2F5-401B-8CC9-10CB809D3DAE}" destId="{32761FD3-7630-49E5-BD7B-C38B0683ED61}" srcOrd="0" destOrd="0" presId="urn:microsoft.com/office/officeart/2018/5/layout/IconCircleLabelList"/>
    <dgm:cxn modelId="{00921B64-DA47-45C7-964B-2B2F90C97298}" type="presParOf" srcId="{2ACFE994-C2F5-401B-8CC9-10CB809D3DAE}" destId="{84CC68E8-0E0E-4D3B-95F2-07BF9B09E51E}" srcOrd="1" destOrd="0" presId="urn:microsoft.com/office/officeart/2018/5/layout/IconCircleLabelList"/>
    <dgm:cxn modelId="{0425E46B-5599-4FA6-B8AE-E7B56570F5E8}" type="presParOf" srcId="{2ACFE994-C2F5-401B-8CC9-10CB809D3DAE}" destId="{0FFD8F0B-7C62-4DD2-9973-C43D71197ED1}" srcOrd="2" destOrd="0" presId="urn:microsoft.com/office/officeart/2018/5/layout/IconCircleLabelList"/>
    <dgm:cxn modelId="{7C0103CA-DCF7-4255-BC8D-72B56FB93F89}" type="presParOf" srcId="{2ACFE994-C2F5-401B-8CC9-10CB809D3DAE}" destId="{B2781C9D-3CFE-446B-9D0A-15A8DD1C4FC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2DDFFD-3D60-406E-8A16-AAA92A76DDB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A495708-77B8-4D67-B9D0-3EA8F48D1398}">
      <dgm:prSet custT="1"/>
      <dgm:spPr/>
      <dgm:t>
        <a:bodyPr/>
        <a:lstStyle/>
        <a:p>
          <a:r>
            <a:rPr lang="en-US" sz="1400" dirty="0"/>
            <a:t>Some parts might fail QC and will need to be fixed, part X and mechanism Y might not fit perfectly with each other, and inspection has to be made</a:t>
          </a:r>
          <a:r>
            <a:rPr lang="en-US" sz="1200" dirty="0"/>
            <a:t>. </a:t>
          </a:r>
        </a:p>
      </dgm:t>
    </dgm:pt>
    <dgm:pt modelId="{806EF51E-119C-4A20-8A49-DBBF324D8AFC}" type="parTrans" cxnId="{04FDCD9E-1DCA-47FF-98F2-885E196B6052}">
      <dgm:prSet/>
      <dgm:spPr/>
      <dgm:t>
        <a:bodyPr/>
        <a:lstStyle/>
        <a:p>
          <a:endParaRPr lang="en-US"/>
        </a:p>
      </dgm:t>
    </dgm:pt>
    <dgm:pt modelId="{5883CF78-E15E-4AFC-A019-55D693A743FC}" type="sibTrans" cxnId="{04FDCD9E-1DCA-47FF-98F2-885E196B6052}">
      <dgm:prSet/>
      <dgm:spPr/>
      <dgm:t>
        <a:bodyPr/>
        <a:lstStyle/>
        <a:p>
          <a:endParaRPr lang="en-US"/>
        </a:p>
      </dgm:t>
    </dgm:pt>
    <dgm:pt modelId="{A9A61715-3ADA-46E6-88E0-FAD14F31F47B}">
      <dgm:prSet/>
      <dgm:spPr/>
      <dgm:t>
        <a:bodyPr/>
        <a:lstStyle/>
        <a:p>
          <a:r>
            <a:rPr lang="en-US" dirty="0"/>
            <a:t>Something is lacking in our design , doesn't seem Modern we will improve it by 3</a:t>
          </a:r>
          <a:r>
            <a:rPr lang="en-US" baseline="30000" dirty="0"/>
            <a:t>rd</a:t>
          </a:r>
          <a:r>
            <a:rPr lang="en-US" dirty="0"/>
            <a:t> prototype.</a:t>
          </a:r>
        </a:p>
      </dgm:t>
    </dgm:pt>
    <dgm:pt modelId="{3FF60F21-16D9-4751-A4AE-4AA268986CA0}" type="parTrans" cxnId="{9FBBC38A-2786-477D-8C47-0C70CBEFCD62}">
      <dgm:prSet/>
      <dgm:spPr/>
      <dgm:t>
        <a:bodyPr/>
        <a:lstStyle/>
        <a:p>
          <a:endParaRPr lang="en-US"/>
        </a:p>
      </dgm:t>
    </dgm:pt>
    <dgm:pt modelId="{107CFA39-74BB-4D53-BDA6-82F1D4A4E5BC}" type="sibTrans" cxnId="{9FBBC38A-2786-477D-8C47-0C70CBEFCD62}">
      <dgm:prSet/>
      <dgm:spPr/>
      <dgm:t>
        <a:bodyPr/>
        <a:lstStyle/>
        <a:p>
          <a:endParaRPr lang="en-US"/>
        </a:p>
      </dgm:t>
    </dgm:pt>
    <dgm:pt modelId="{C12DCA9A-F1E0-4EB0-ADDE-CABF74F952BA}">
      <dgm:prSet/>
      <dgm:spPr/>
      <dgm:t>
        <a:bodyPr/>
        <a:lstStyle/>
        <a:p>
          <a:r>
            <a:rPr lang="en-US" dirty="0"/>
            <a:t>We think that we will need a forward test of at least 6 months with customer feedbacks and experiences.</a:t>
          </a:r>
        </a:p>
      </dgm:t>
    </dgm:pt>
    <dgm:pt modelId="{4028CB73-2F9D-4CC7-8E08-F53F3A0CE898}" type="parTrans" cxnId="{5681F749-CECC-4C7B-AFB5-286DC39D94CA}">
      <dgm:prSet/>
      <dgm:spPr/>
      <dgm:t>
        <a:bodyPr/>
        <a:lstStyle/>
        <a:p>
          <a:endParaRPr lang="en-US"/>
        </a:p>
      </dgm:t>
    </dgm:pt>
    <dgm:pt modelId="{07B6149F-A841-41B5-BCA4-3265DBE77C0F}" type="sibTrans" cxnId="{5681F749-CECC-4C7B-AFB5-286DC39D94CA}">
      <dgm:prSet/>
      <dgm:spPr/>
      <dgm:t>
        <a:bodyPr/>
        <a:lstStyle/>
        <a:p>
          <a:endParaRPr lang="en-US"/>
        </a:p>
      </dgm:t>
    </dgm:pt>
    <dgm:pt modelId="{ECFA23D2-C16A-43BF-AB05-73956308FF65}">
      <dgm:prSet/>
      <dgm:spPr/>
      <dgm:t>
        <a:bodyPr/>
        <a:lstStyle/>
        <a:p>
          <a:r>
            <a:rPr lang="en-IN" dirty="0"/>
            <a:t>Although We are committed to our deadlines But initial launch could be delayed.</a:t>
          </a:r>
          <a:endParaRPr lang="en-US" dirty="0"/>
        </a:p>
      </dgm:t>
    </dgm:pt>
    <dgm:pt modelId="{45932DFD-FD24-4E34-81CA-52AB994E2345}" type="parTrans" cxnId="{0564ED12-666E-4FC4-A238-9FEB70ED45E9}">
      <dgm:prSet/>
      <dgm:spPr/>
      <dgm:t>
        <a:bodyPr/>
        <a:lstStyle/>
        <a:p>
          <a:endParaRPr lang="en-US"/>
        </a:p>
      </dgm:t>
    </dgm:pt>
    <dgm:pt modelId="{B34DCDC0-7D91-49E4-AAAE-5047556B27BA}" type="sibTrans" cxnId="{0564ED12-666E-4FC4-A238-9FEB70ED45E9}">
      <dgm:prSet/>
      <dgm:spPr/>
      <dgm:t>
        <a:bodyPr/>
        <a:lstStyle/>
        <a:p>
          <a:endParaRPr lang="en-US"/>
        </a:p>
      </dgm:t>
    </dgm:pt>
    <dgm:pt modelId="{122B6B66-1613-4C16-A0B5-8CE58026B9E1}" type="pres">
      <dgm:prSet presAssocID="{E72DDFFD-3D60-406E-8A16-AAA92A76DDB8}" presName="root" presStyleCnt="0">
        <dgm:presLayoutVars>
          <dgm:dir/>
          <dgm:resizeHandles val="exact"/>
        </dgm:presLayoutVars>
      </dgm:prSet>
      <dgm:spPr/>
    </dgm:pt>
    <dgm:pt modelId="{E72B168A-BBF7-41F5-B94C-8A5D240EEF43}" type="pres">
      <dgm:prSet presAssocID="{7A495708-77B8-4D67-B9D0-3EA8F48D1398}" presName="compNode" presStyleCnt="0"/>
      <dgm:spPr/>
    </dgm:pt>
    <dgm:pt modelId="{3AF5D4AD-DE12-4E90-B1EC-9E8C438C00FA}" type="pres">
      <dgm:prSet presAssocID="{7A495708-77B8-4D67-B9D0-3EA8F48D1398}" presName="iconRect" presStyleLbl="node1" presStyleIdx="0" presStyleCnt="4" custLinFactNeighborX="-88967" custLinFactNeighborY="-7266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9FDCC450-6968-4239-BABC-8E9CD5093C34}" type="pres">
      <dgm:prSet presAssocID="{7A495708-77B8-4D67-B9D0-3EA8F48D1398}" presName="spaceRect" presStyleCnt="0"/>
      <dgm:spPr/>
    </dgm:pt>
    <dgm:pt modelId="{F1C51C6F-4CF8-464F-957B-B6E631D0B7D3}" type="pres">
      <dgm:prSet presAssocID="{7A495708-77B8-4D67-B9D0-3EA8F48D1398}" presName="textRect" presStyleLbl="revTx" presStyleIdx="0" presStyleCnt="4" custScaleX="139421" custScaleY="197760" custLinFactY="-92519" custLinFactNeighborX="92353" custLinFactNeighborY="-100000">
        <dgm:presLayoutVars>
          <dgm:chMax val="1"/>
          <dgm:chPref val="1"/>
        </dgm:presLayoutVars>
      </dgm:prSet>
      <dgm:spPr/>
    </dgm:pt>
    <dgm:pt modelId="{3E3D9819-05FC-46FA-BE94-4D26633C8FC4}" type="pres">
      <dgm:prSet presAssocID="{5883CF78-E15E-4AFC-A019-55D693A743FC}" presName="sibTrans" presStyleCnt="0"/>
      <dgm:spPr/>
    </dgm:pt>
    <dgm:pt modelId="{E82810B7-F70D-4AC1-9F20-87A3519485A9}" type="pres">
      <dgm:prSet presAssocID="{A9A61715-3ADA-46E6-88E0-FAD14F31F47B}" presName="compNode" presStyleCnt="0"/>
      <dgm:spPr/>
    </dgm:pt>
    <dgm:pt modelId="{22BA217A-6D5A-488E-82DE-F70863BDD788}" type="pres">
      <dgm:prSet presAssocID="{A9A61715-3ADA-46E6-88E0-FAD14F31F47B}" presName="iconRect" presStyleLbl="node1" presStyleIdx="1" presStyleCnt="4" custLinFactX="-193274" custLinFactY="69867" custLinFactNeighborX="-20000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D7D8F08E-6D66-400F-A972-21B912BD1C4A}" type="pres">
      <dgm:prSet presAssocID="{A9A61715-3ADA-46E6-88E0-FAD14F31F47B}" presName="spaceRect" presStyleCnt="0"/>
      <dgm:spPr/>
    </dgm:pt>
    <dgm:pt modelId="{6D590A16-8285-4B6F-85C6-B0760D2C719F}" type="pres">
      <dgm:prSet presAssocID="{A9A61715-3ADA-46E6-88E0-FAD14F31F47B}" presName="textRect" presStyleLbl="revTx" presStyleIdx="1" presStyleCnt="4" custLinFactNeighborX="-54795" custLinFactNeighborY="41662">
        <dgm:presLayoutVars>
          <dgm:chMax val="1"/>
          <dgm:chPref val="1"/>
        </dgm:presLayoutVars>
      </dgm:prSet>
      <dgm:spPr/>
    </dgm:pt>
    <dgm:pt modelId="{86C8FCCE-C50C-46E0-9B15-023A34FE143D}" type="pres">
      <dgm:prSet presAssocID="{107CFA39-74BB-4D53-BDA6-82F1D4A4E5BC}" presName="sibTrans" presStyleCnt="0"/>
      <dgm:spPr/>
    </dgm:pt>
    <dgm:pt modelId="{AF369D70-D133-4198-A112-AE0D5DB0DFD8}" type="pres">
      <dgm:prSet presAssocID="{C12DCA9A-F1E0-4EB0-ADDE-CABF74F952BA}" presName="compNode" presStyleCnt="0"/>
      <dgm:spPr/>
    </dgm:pt>
    <dgm:pt modelId="{AD521D98-A77D-455D-85E7-0AA449581541}" type="pres">
      <dgm:prSet presAssocID="{C12DCA9A-F1E0-4EB0-ADDE-CABF74F952BA}" presName="iconRect" presStyleLbl="node1" presStyleIdx="2" presStyleCnt="4" custLinFactY="-8432" custLinFactNeighborX="-12132"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utral Face with No Fill"/>
        </a:ext>
      </dgm:extLst>
    </dgm:pt>
    <dgm:pt modelId="{C2349E43-3027-427C-BEBE-54CA0325672B}" type="pres">
      <dgm:prSet presAssocID="{C12DCA9A-F1E0-4EB0-ADDE-CABF74F952BA}" presName="spaceRect" presStyleCnt="0"/>
      <dgm:spPr/>
    </dgm:pt>
    <dgm:pt modelId="{30F9E730-6517-435B-9814-BFE0C0E998E6}" type="pres">
      <dgm:prSet presAssocID="{C12DCA9A-F1E0-4EB0-ADDE-CABF74F952BA}" presName="textRect" presStyleLbl="revTx" presStyleIdx="2" presStyleCnt="4" custLinFactY="-100000" custLinFactNeighborX="93263" custLinFactNeighborY="-154211">
        <dgm:presLayoutVars>
          <dgm:chMax val="1"/>
          <dgm:chPref val="1"/>
        </dgm:presLayoutVars>
      </dgm:prSet>
      <dgm:spPr/>
    </dgm:pt>
    <dgm:pt modelId="{8EC088B0-A945-41C3-86D1-62727171CFE4}" type="pres">
      <dgm:prSet presAssocID="{07B6149F-A841-41B5-BCA4-3265DBE77C0F}" presName="sibTrans" presStyleCnt="0"/>
      <dgm:spPr/>
    </dgm:pt>
    <dgm:pt modelId="{310D5B5B-80F0-492F-B454-9E1A6D518DFC}" type="pres">
      <dgm:prSet presAssocID="{ECFA23D2-C16A-43BF-AB05-73956308FF65}" presName="compNode" presStyleCnt="0"/>
      <dgm:spPr/>
    </dgm:pt>
    <dgm:pt modelId="{E65187B2-A319-43B2-AFE6-81A11DA00709}" type="pres">
      <dgm:prSet presAssocID="{ECFA23D2-C16A-43BF-AB05-73956308FF65}" presName="iconRect" presStyleLbl="node1" presStyleIdx="3" presStyleCnt="4" custLinFactX="-100000" custLinFactY="52219" custLinFactNeighborX="-17600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cket"/>
        </a:ext>
      </dgm:extLst>
    </dgm:pt>
    <dgm:pt modelId="{6A712A38-5CD7-448D-9E89-9BDAE47C19CF}" type="pres">
      <dgm:prSet presAssocID="{ECFA23D2-C16A-43BF-AB05-73956308FF65}" presName="spaceRect" presStyleCnt="0"/>
      <dgm:spPr/>
    </dgm:pt>
    <dgm:pt modelId="{E9568866-0199-4895-9636-B0C774FEFC28}" type="pres">
      <dgm:prSet presAssocID="{ECFA23D2-C16A-43BF-AB05-73956308FF65}" presName="textRect" presStyleLbl="revTx" presStyleIdx="3" presStyleCnt="4" custLinFactNeighborX="-22917" custLinFactNeighborY="32842">
        <dgm:presLayoutVars>
          <dgm:chMax val="1"/>
          <dgm:chPref val="1"/>
        </dgm:presLayoutVars>
      </dgm:prSet>
      <dgm:spPr/>
    </dgm:pt>
  </dgm:ptLst>
  <dgm:cxnLst>
    <dgm:cxn modelId="{0564ED12-666E-4FC4-A238-9FEB70ED45E9}" srcId="{E72DDFFD-3D60-406E-8A16-AAA92A76DDB8}" destId="{ECFA23D2-C16A-43BF-AB05-73956308FF65}" srcOrd="3" destOrd="0" parTransId="{45932DFD-FD24-4E34-81CA-52AB994E2345}" sibTransId="{B34DCDC0-7D91-49E4-AAAE-5047556B27BA}"/>
    <dgm:cxn modelId="{4329C62E-005E-48AB-BDAF-EF1A5ABD3F92}" type="presOf" srcId="{A9A61715-3ADA-46E6-88E0-FAD14F31F47B}" destId="{6D590A16-8285-4B6F-85C6-B0760D2C719F}" srcOrd="0" destOrd="0" presId="urn:microsoft.com/office/officeart/2018/2/layout/IconLabelList"/>
    <dgm:cxn modelId="{5681F749-CECC-4C7B-AFB5-286DC39D94CA}" srcId="{E72DDFFD-3D60-406E-8A16-AAA92A76DDB8}" destId="{C12DCA9A-F1E0-4EB0-ADDE-CABF74F952BA}" srcOrd="2" destOrd="0" parTransId="{4028CB73-2F9D-4CC7-8E08-F53F3A0CE898}" sibTransId="{07B6149F-A841-41B5-BCA4-3265DBE77C0F}"/>
    <dgm:cxn modelId="{6FDE556F-F19B-4B0A-96CA-0458A10631A0}" type="presOf" srcId="{ECFA23D2-C16A-43BF-AB05-73956308FF65}" destId="{E9568866-0199-4895-9636-B0C774FEFC28}" srcOrd="0" destOrd="0" presId="urn:microsoft.com/office/officeart/2018/2/layout/IconLabelList"/>
    <dgm:cxn modelId="{225EB556-5564-4B19-9E68-52A8C7C15C13}" type="presOf" srcId="{E72DDFFD-3D60-406E-8A16-AAA92A76DDB8}" destId="{122B6B66-1613-4C16-A0B5-8CE58026B9E1}" srcOrd="0" destOrd="0" presId="urn:microsoft.com/office/officeart/2018/2/layout/IconLabelList"/>
    <dgm:cxn modelId="{9FBBC38A-2786-477D-8C47-0C70CBEFCD62}" srcId="{E72DDFFD-3D60-406E-8A16-AAA92A76DDB8}" destId="{A9A61715-3ADA-46E6-88E0-FAD14F31F47B}" srcOrd="1" destOrd="0" parTransId="{3FF60F21-16D9-4751-A4AE-4AA268986CA0}" sibTransId="{107CFA39-74BB-4D53-BDA6-82F1D4A4E5BC}"/>
    <dgm:cxn modelId="{04FDCD9E-1DCA-47FF-98F2-885E196B6052}" srcId="{E72DDFFD-3D60-406E-8A16-AAA92A76DDB8}" destId="{7A495708-77B8-4D67-B9D0-3EA8F48D1398}" srcOrd="0" destOrd="0" parTransId="{806EF51E-119C-4A20-8A49-DBBF324D8AFC}" sibTransId="{5883CF78-E15E-4AFC-A019-55D693A743FC}"/>
    <dgm:cxn modelId="{E4AAD7BF-D736-455F-B49B-3AF237111066}" type="presOf" srcId="{7A495708-77B8-4D67-B9D0-3EA8F48D1398}" destId="{F1C51C6F-4CF8-464F-957B-B6E631D0B7D3}" srcOrd="0" destOrd="0" presId="urn:microsoft.com/office/officeart/2018/2/layout/IconLabelList"/>
    <dgm:cxn modelId="{C45D9ED8-00B7-42B5-81A0-7AC2F383DF11}" type="presOf" srcId="{C12DCA9A-F1E0-4EB0-ADDE-CABF74F952BA}" destId="{30F9E730-6517-435B-9814-BFE0C0E998E6}" srcOrd="0" destOrd="0" presId="urn:microsoft.com/office/officeart/2018/2/layout/IconLabelList"/>
    <dgm:cxn modelId="{52402308-A337-4A87-A23D-FD208C787432}" type="presParOf" srcId="{122B6B66-1613-4C16-A0B5-8CE58026B9E1}" destId="{E72B168A-BBF7-41F5-B94C-8A5D240EEF43}" srcOrd="0" destOrd="0" presId="urn:microsoft.com/office/officeart/2018/2/layout/IconLabelList"/>
    <dgm:cxn modelId="{A4A7EE6A-2686-4469-ACE9-5AC81EBFDADD}" type="presParOf" srcId="{E72B168A-BBF7-41F5-B94C-8A5D240EEF43}" destId="{3AF5D4AD-DE12-4E90-B1EC-9E8C438C00FA}" srcOrd="0" destOrd="0" presId="urn:microsoft.com/office/officeart/2018/2/layout/IconLabelList"/>
    <dgm:cxn modelId="{CE7276F4-78C6-4DCA-8854-A590839C461C}" type="presParOf" srcId="{E72B168A-BBF7-41F5-B94C-8A5D240EEF43}" destId="{9FDCC450-6968-4239-BABC-8E9CD5093C34}" srcOrd="1" destOrd="0" presId="urn:microsoft.com/office/officeart/2018/2/layout/IconLabelList"/>
    <dgm:cxn modelId="{238EFDE7-94ED-42DE-BD24-B6B099D82996}" type="presParOf" srcId="{E72B168A-BBF7-41F5-B94C-8A5D240EEF43}" destId="{F1C51C6F-4CF8-464F-957B-B6E631D0B7D3}" srcOrd="2" destOrd="0" presId="urn:microsoft.com/office/officeart/2018/2/layout/IconLabelList"/>
    <dgm:cxn modelId="{E48E9985-0F50-4147-BADC-8D15149CF991}" type="presParOf" srcId="{122B6B66-1613-4C16-A0B5-8CE58026B9E1}" destId="{3E3D9819-05FC-46FA-BE94-4D26633C8FC4}" srcOrd="1" destOrd="0" presId="urn:microsoft.com/office/officeart/2018/2/layout/IconLabelList"/>
    <dgm:cxn modelId="{1FF38D75-C086-4A12-9EAB-FCC6BAFA865E}" type="presParOf" srcId="{122B6B66-1613-4C16-A0B5-8CE58026B9E1}" destId="{E82810B7-F70D-4AC1-9F20-87A3519485A9}" srcOrd="2" destOrd="0" presId="urn:microsoft.com/office/officeart/2018/2/layout/IconLabelList"/>
    <dgm:cxn modelId="{EB02B3BE-B979-48EE-998C-C9306FE229CB}" type="presParOf" srcId="{E82810B7-F70D-4AC1-9F20-87A3519485A9}" destId="{22BA217A-6D5A-488E-82DE-F70863BDD788}" srcOrd="0" destOrd="0" presId="urn:microsoft.com/office/officeart/2018/2/layout/IconLabelList"/>
    <dgm:cxn modelId="{394E7D75-0AEB-4079-BA73-6ABEED6D933C}" type="presParOf" srcId="{E82810B7-F70D-4AC1-9F20-87A3519485A9}" destId="{D7D8F08E-6D66-400F-A972-21B912BD1C4A}" srcOrd="1" destOrd="0" presId="urn:microsoft.com/office/officeart/2018/2/layout/IconLabelList"/>
    <dgm:cxn modelId="{BACC8058-11C6-412E-8BC5-6D22536279F0}" type="presParOf" srcId="{E82810B7-F70D-4AC1-9F20-87A3519485A9}" destId="{6D590A16-8285-4B6F-85C6-B0760D2C719F}" srcOrd="2" destOrd="0" presId="urn:microsoft.com/office/officeart/2018/2/layout/IconLabelList"/>
    <dgm:cxn modelId="{6ADC4DCB-7946-4F07-801A-E6A7C196BCE2}" type="presParOf" srcId="{122B6B66-1613-4C16-A0B5-8CE58026B9E1}" destId="{86C8FCCE-C50C-46E0-9B15-023A34FE143D}" srcOrd="3" destOrd="0" presId="urn:microsoft.com/office/officeart/2018/2/layout/IconLabelList"/>
    <dgm:cxn modelId="{81D17727-818E-41F3-9B38-B9BFDF3FFA49}" type="presParOf" srcId="{122B6B66-1613-4C16-A0B5-8CE58026B9E1}" destId="{AF369D70-D133-4198-A112-AE0D5DB0DFD8}" srcOrd="4" destOrd="0" presId="urn:microsoft.com/office/officeart/2018/2/layout/IconLabelList"/>
    <dgm:cxn modelId="{ADAE8218-6D3A-4471-8409-7C8E3EB9A778}" type="presParOf" srcId="{AF369D70-D133-4198-A112-AE0D5DB0DFD8}" destId="{AD521D98-A77D-455D-85E7-0AA449581541}" srcOrd="0" destOrd="0" presId="urn:microsoft.com/office/officeart/2018/2/layout/IconLabelList"/>
    <dgm:cxn modelId="{CC331E55-9636-40A4-BD1B-E81EBDD0FD4F}" type="presParOf" srcId="{AF369D70-D133-4198-A112-AE0D5DB0DFD8}" destId="{C2349E43-3027-427C-BEBE-54CA0325672B}" srcOrd="1" destOrd="0" presId="urn:microsoft.com/office/officeart/2018/2/layout/IconLabelList"/>
    <dgm:cxn modelId="{66000D3D-2532-4243-BC1F-260BCB2300E9}" type="presParOf" srcId="{AF369D70-D133-4198-A112-AE0D5DB0DFD8}" destId="{30F9E730-6517-435B-9814-BFE0C0E998E6}" srcOrd="2" destOrd="0" presId="urn:microsoft.com/office/officeart/2018/2/layout/IconLabelList"/>
    <dgm:cxn modelId="{7BAD6A95-C761-49D4-95E2-A420ADC30641}" type="presParOf" srcId="{122B6B66-1613-4C16-A0B5-8CE58026B9E1}" destId="{8EC088B0-A945-41C3-86D1-62727171CFE4}" srcOrd="5" destOrd="0" presId="urn:microsoft.com/office/officeart/2018/2/layout/IconLabelList"/>
    <dgm:cxn modelId="{5EFC4EEB-8E26-4345-9E3D-522B6DEF3F17}" type="presParOf" srcId="{122B6B66-1613-4C16-A0B5-8CE58026B9E1}" destId="{310D5B5B-80F0-492F-B454-9E1A6D518DFC}" srcOrd="6" destOrd="0" presId="urn:microsoft.com/office/officeart/2018/2/layout/IconLabelList"/>
    <dgm:cxn modelId="{49E6C62C-0375-4BCE-831F-468B84388262}" type="presParOf" srcId="{310D5B5B-80F0-492F-B454-9E1A6D518DFC}" destId="{E65187B2-A319-43B2-AFE6-81A11DA00709}" srcOrd="0" destOrd="0" presId="urn:microsoft.com/office/officeart/2018/2/layout/IconLabelList"/>
    <dgm:cxn modelId="{408C4DAC-6A62-4834-A8D9-7DD9AA8361F2}" type="presParOf" srcId="{310D5B5B-80F0-492F-B454-9E1A6D518DFC}" destId="{6A712A38-5CD7-448D-9E89-9BDAE47C19CF}" srcOrd="1" destOrd="0" presId="urn:microsoft.com/office/officeart/2018/2/layout/IconLabelList"/>
    <dgm:cxn modelId="{831F4F80-AD9E-47F5-90E5-38842F2F40F3}" type="presParOf" srcId="{310D5B5B-80F0-492F-B454-9E1A6D518DFC}" destId="{E9568866-0199-4895-9636-B0C774FEFC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1C408-668B-4900-BA3A-3B475B26BE6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623CD-3CCE-4C38-A05C-2158ECF1F162}">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New Industry So lot of market share and penetration available</a:t>
          </a:r>
        </a:p>
      </dsp:txBody>
      <dsp:txXfrm>
        <a:off x="0" y="0"/>
        <a:ext cx="10515600" cy="1087834"/>
      </dsp:txXfrm>
    </dsp:sp>
    <dsp:sp modelId="{CC6167A3-DE5D-49CD-8707-F17BF3CE8DF5}">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E62B2-A8C2-4C76-9826-F0EC8E5C9078}">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Sub industry Of Bionic Market</a:t>
          </a:r>
        </a:p>
      </dsp:txBody>
      <dsp:txXfrm>
        <a:off x="0" y="1087834"/>
        <a:ext cx="10515600" cy="1087834"/>
      </dsp:txXfrm>
    </dsp:sp>
    <dsp:sp modelId="{5CF10FED-DE70-4910-9F82-AA7EE4FF628E}">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29735-1C28-4B07-9F9C-C4FC8D8CA446}">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Low Entry Barrier so we need to patent our design</a:t>
          </a:r>
        </a:p>
      </dsp:txBody>
      <dsp:txXfrm>
        <a:off x="0" y="2175669"/>
        <a:ext cx="10515600" cy="1087834"/>
      </dsp:txXfrm>
    </dsp:sp>
    <dsp:sp modelId="{CED38D9C-2FD5-4181-849C-E45DD95074E8}">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6B96A-7799-4BB5-9B90-72D92CE614BE}">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Lex is a major and only Global Competitor</a:t>
          </a:r>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E5832-BA31-411E-8362-9CEFD5AD8043}">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8D08606-374E-40E5-A988-3EB23DD8785D}">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Attachable to the user’s legs</a:t>
          </a:r>
          <a:endParaRPr lang="en-US" sz="2000" kern="1200" dirty="0"/>
        </a:p>
      </dsp:txBody>
      <dsp:txXfrm>
        <a:off x="0" y="2124"/>
        <a:ext cx="10515600" cy="724514"/>
      </dsp:txXfrm>
    </dsp:sp>
    <dsp:sp modelId="{48FB245E-E2AB-4979-9694-7BE58FBE5C05}">
      <dsp:nvSpPr>
        <dsp:cNvPr id="0" name=""/>
        <dsp:cNvSpPr/>
      </dsp:nvSpPr>
      <dsp:spPr>
        <a:xfrm>
          <a:off x="0" y="72663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97AFB96-D299-4F60-9271-F48769B2FB8B}">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Hinged properly to be able to turn without pushing too much against the user’s inner side of the knee.</a:t>
          </a:r>
          <a:endParaRPr lang="en-US" sz="2000" kern="1200"/>
        </a:p>
      </dsp:txBody>
      <dsp:txXfrm>
        <a:off x="0" y="726639"/>
        <a:ext cx="10515600" cy="724514"/>
      </dsp:txXfrm>
    </dsp:sp>
    <dsp:sp modelId="{5917F381-E17C-4F01-AB81-19E0CBF21974}">
      <dsp:nvSpPr>
        <dsp:cNvPr id="0" name=""/>
        <dsp:cNvSpPr/>
      </dsp:nvSpPr>
      <dsp:spPr>
        <a:xfrm>
          <a:off x="0" y="145115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35BC21-2E05-4206-AA7C-38AFB9F29BCD}">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Proper selection of the material used so that each leg of the chair must be able to sustain the weight expected</a:t>
          </a:r>
          <a:endParaRPr lang="en-US" sz="2000" kern="1200" dirty="0"/>
        </a:p>
      </dsp:txBody>
      <dsp:txXfrm>
        <a:off x="0" y="1451154"/>
        <a:ext cx="10515600" cy="724514"/>
      </dsp:txXfrm>
    </dsp:sp>
    <dsp:sp modelId="{EBF90F42-EE2B-4594-AB7E-40C11CD924B3}">
      <dsp:nvSpPr>
        <dsp:cNvPr id="0" name=""/>
        <dsp:cNvSpPr/>
      </dsp:nvSpPr>
      <dsp:spPr>
        <a:xfrm>
          <a:off x="0" y="217566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EC806D6-F91B-474D-AC5E-3E39023288D7}">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Appropriate distribution of load ensuring stability</a:t>
          </a:r>
        </a:p>
      </dsp:txBody>
      <dsp:txXfrm>
        <a:off x="0" y="2175669"/>
        <a:ext cx="10515600" cy="724514"/>
      </dsp:txXfrm>
    </dsp:sp>
    <dsp:sp modelId="{C06E0153-9240-405B-8F84-EFF7B3A54BCC}">
      <dsp:nvSpPr>
        <dsp:cNvPr id="0" name=""/>
        <dsp:cNvSpPr/>
      </dsp:nvSpPr>
      <dsp:spPr>
        <a:xfrm>
          <a:off x="0" y="2900183"/>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2BE516-6322-42EA-BE65-5B189AF258F4}">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Lightweight for Portability.</a:t>
          </a:r>
          <a:endParaRPr lang="en-US" sz="2000" kern="1200"/>
        </a:p>
      </dsp:txBody>
      <dsp:txXfrm>
        <a:off x="0" y="2900183"/>
        <a:ext cx="10515600" cy="724514"/>
      </dsp:txXfrm>
    </dsp:sp>
    <dsp:sp modelId="{CA685FD4-AAE2-43E3-9237-4F4D55888F6C}">
      <dsp:nvSpPr>
        <dsp:cNvPr id="0" name=""/>
        <dsp:cNvSpPr/>
      </dsp:nvSpPr>
      <dsp:spPr>
        <a:xfrm>
          <a:off x="0" y="362469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DFA6D17-583C-4209-9976-18B619BF957F}">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Ensuring safety and the sitting angle is recoverable.</a:t>
          </a:r>
        </a:p>
      </dsp:txBody>
      <dsp:txXfrm>
        <a:off x="0" y="3624698"/>
        <a:ext cx="10515600" cy="724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BA2DC-89E2-4B40-8C95-1A004F88A936}">
      <dsp:nvSpPr>
        <dsp:cNvPr id="0" name=""/>
        <dsp:cNvSpPr/>
      </dsp:nvSpPr>
      <dsp:spPr>
        <a:xfrm>
          <a:off x="1134974" y="135456"/>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6F13FA-13EC-41E3-B34E-2B7BEC1F094B}">
      <dsp:nvSpPr>
        <dsp:cNvPr id="0" name=""/>
        <dsp:cNvSpPr/>
      </dsp:nvSpPr>
      <dsp:spPr>
        <a:xfrm>
          <a:off x="380099" y="1715915"/>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dirty="0"/>
            <a:t>The bottom cylinder which will touch the ground </a:t>
          </a:r>
          <a:endParaRPr lang="en-US" sz="1900" kern="1200" dirty="0"/>
        </a:p>
      </dsp:txBody>
      <dsp:txXfrm>
        <a:off x="380099" y="1715915"/>
        <a:ext cx="2745000" cy="720000"/>
      </dsp:txXfrm>
    </dsp:sp>
    <dsp:sp modelId="{DB9A82D2-3088-473E-B8DF-EF79BCE6F392}">
      <dsp:nvSpPr>
        <dsp:cNvPr id="0" name=""/>
        <dsp:cNvSpPr/>
      </dsp:nvSpPr>
      <dsp:spPr>
        <a:xfrm>
          <a:off x="1134974" y="3122165"/>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F1C012-C41B-498B-87DF-DBCA82BD063B}">
      <dsp:nvSpPr>
        <dsp:cNvPr id="0" name=""/>
        <dsp:cNvSpPr/>
      </dsp:nvSpPr>
      <dsp:spPr>
        <a:xfrm>
          <a:off x="380099" y="4702624"/>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IN" sz="1900" kern="1200" dirty="0"/>
            <a:t>The seating sheet</a:t>
          </a:r>
          <a:endParaRPr lang="en-US" sz="1900" kern="1200" dirty="0"/>
        </a:p>
      </dsp:txBody>
      <dsp:txXfrm>
        <a:off x="380099" y="4702624"/>
        <a:ext cx="274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7EE6-C2EB-4782-9B50-CD1CB20499DF}">
      <dsp:nvSpPr>
        <dsp:cNvPr id="0" name=""/>
        <dsp:cNvSpPr/>
      </dsp:nvSpPr>
      <dsp:spPr>
        <a:xfrm>
          <a:off x="0" y="4417"/>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AAC7A-95CB-4919-8D8D-533D6C8D82EF}">
      <dsp:nvSpPr>
        <dsp:cNvPr id="0" name=""/>
        <dsp:cNvSpPr/>
      </dsp:nvSpPr>
      <dsp:spPr>
        <a:xfrm>
          <a:off x="284644" y="216136"/>
          <a:ext cx="517535" cy="517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FC7A6-7CE1-47F0-BA21-36FCF04B23B1}">
      <dsp:nvSpPr>
        <dsp:cNvPr id="0" name=""/>
        <dsp:cNvSpPr/>
      </dsp:nvSpPr>
      <dsp:spPr>
        <a:xfrm>
          <a:off x="1086824" y="4417"/>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dirty="0"/>
            <a:t>In our model, the most important components are hydraulic part and top and bottom parts. </a:t>
          </a:r>
        </a:p>
      </dsp:txBody>
      <dsp:txXfrm>
        <a:off x="1086824" y="4417"/>
        <a:ext cx="5161575" cy="940973"/>
      </dsp:txXfrm>
    </dsp:sp>
    <dsp:sp modelId="{C1426A01-2128-4898-895B-FBDDDEAC6513}">
      <dsp:nvSpPr>
        <dsp:cNvPr id="0" name=""/>
        <dsp:cNvSpPr/>
      </dsp:nvSpPr>
      <dsp:spPr>
        <a:xfrm>
          <a:off x="0" y="1180634"/>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2CD2D-0E42-4B7B-BF3E-82FD1900FAD4}">
      <dsp:nvSpPr>
        <dsp:cNvPr id="0" name=""/>
        <dsp:cNvSpPr/>
      </dsp:nvSpPr>
      <dsp:spPr>
        <a:xfrm>
          <a:off x="284644" y="1392353"/>
          <a:ext cx="517535" cy="517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C168-9255-4F55-84B8-01D646F2B77E}">
      <dsp:nvSpPr>
        <dsp:cNvPr id="0" name=""/>
        <dsp:cNvSpPr/>
      </dsp:nvSpPr>
      <dsp:spPr>
        <a:xfrm>
          <a:off x="1086824" y="1180634"/>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Bottom and top are attached by pin, as well as seat is also attached through pin. </a:t>
          </a:r>
        </a:p>
      </dsp:txBody>
      <dsp:txXfrm>
        <a:off x="1086824" y="1180634"/>
        <a:ext cx="5161575" cy="940973"/>
      </dsp:txXfrm>
    </dsp:sp>
    <dsp:sp modelId="{C6DF8667-5B52-4A9B-B9BA-BF7C35DE8AAD}">
      <dsp:nvSpPr>
        <dsp:cNvPr id="0" name=""/>
        <dsp:cNvSpPr/>
      </dsp:nvSpPr>
      <dsp:spPr>
        <a:xfrm>
          <a:off x="0" y="2356850"/>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5D0BD-6BE8-4462-B105-8F613B7D14B9}">
      <dsp:nvSpPr>
        <dsp:cNvPr id="0" name=""/>
        <dsp:cNvSpPr/>
      </dsp:nvSpPr>
      <dsp:spPr>
        <a:xfrm>
          <a:off x="284644" y="2568569"/>
          <a:ext cx="517535" cy="517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A3ACFD-E02C-4D87-A02F-0DFA424288F3}">
      <dsp:nvSpPr>
        <dsp:cNvPr id="0" name=""/>
        <dsp:cNvSpPr/>
      </dsp:nvSpPr>
      <dsp:spPr>
        <a:xfrm>
          <a:off x="1086824" y="2356850"/>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To move from one place to another there is attached at the bottom.</a:t>
          </a:r>
        </a:p>
      </dsp:txBody>
      <dsp:txXfrm>
        <a:off x="1086824" y="2356850"/>
        <a:ext cx="5161575" cy="940973"/>
      </dsp:txXfrm>
    </dsp:sp>
    <dsp:sp modelId="{97F3BCBE-015D-480E-A50F-5A610F2FDC65}">
      <dsp:nvSpPr>
        <dsp:cNvPr id="0" name=""/>
        <dsp:cNvSpPr/>
      </dsp:nvSpPr>
      <dsp:spPr>
        <a:xfrm>
          <a:off x="0" y="3533067"/>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8E2CA-2DA6-4996-8D1F-AA97DF9F2E25}">
      <dsp:nvSpPr>
        <dsp:cNvPr id="0" name=""/>
        <dsp:cNvSpPr/>
      </dsp:nvSpPr>
      <dsp:spPr>
        <a:xfrm>
          <a:off x="284644" y="3744786"/>
          <a:ext cx="517535" cy="517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3FDD0-4766-4D2F-9818-0B5814A71B8F}">
      <dsp:nvSpPr>
        <dsp:cNvPr id="0" name=""/>
        <dsp:cNvSpPr/>
      </dsp:nvSpPr>
      <dsp:spPr>
        <a:xfrm>
          <a:off x="1086824" y="3533067"/>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When person sits the load of person is handled by hydraulic part when we try to fold it by hydraulic.</a:t>
          </a:r>
        </a:p>
      </dsp:txBody>
      <dsp:txXfrm>
        <a:off x="1086824" y="3533067"/>
        <a:ext cx="5161575" cy="940973"/>
      </dsp:txXfrm>
    </dsp:sp>
    <dsp:sp modelId="{C986B62E-DFEE-496A-948B-5F0F391D0410}">
      <dsp:nvSpPr>
        <dsp:cNvPr id="0" name=""/>
        <dsp:cNvSpPr/>
      </dsp:nvSpPr>
      <dsp:spPr>
        <a:xfrm>
          <a:off x="0" y="4709284"/>
          <a:ext cx="6248400" cy="940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78B66-B680-4CE9-8777-4D4B60AC32C6}">
      <dsp:nvSpPr>
        <dsp:cNvPr id="0" name=""/>
        <dsp:cNvSpPr/>
      </dsp:nvSpPr>
      <dsp:spPr>
        <a:xfrm>
          <a:off x="284644" y="4921003"/>
          <a:ext cx="517535" cy="5175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8B8AC5-3317-49DD-A113-74F85CBF29CB}">
      <dsp:nvSpPr>
        <dsp:cNvPr id="0" name=""/>
        <dsp:cNvSpPr/>
      </dsp:nvSpPr>
      <dsp:spPr>
        <a:xfrm>
          <a:off x="1086824" y="4709284"/>
          <a:ext cx="5161575" cy="94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86" tIns="99586" rIns="99586" bIns="99586" numCol="1" spcCol="1270" anchor="ctr" anchorCtr="0">
          <a:noAutofit/>
        </a:bodyPr>
        <a:lstStyle/>
        <a:p>
          <a:pPr marL="0" lvl="0" indent="0" algn="l" defTabSz="844550">
            <a:lnSpc>
              <a:spcPct val="90000"/>
            </a:lnSpc>
            <a:spcBef>
              <a:spcPct val="0"/>
            </a:spcBef>
            <a:spcAft>
              <a:spcPct val="35000"/>
            </a:spcAft>
            <a:buNone/>
          </a:pPr>
          <a:r>
            <a:rPr lang="en-US" sz="1900" kern="1200"/>
            <a:t>In our next slide we have done FME to understand importance about center of mass</a:t>
          </a:r>
        </a:p>
      </dsp:txBody>
      <dsp:txXfrm>
        <a:off x="1086824" y="4709284"/>
        <a:ext cx="5161575" cy="9409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4D36E-FC90-4A79-938A-8BE15FEF36E4}">
      <dsp:nvSpPr>
        <dsp:cNvPr id="0" name=""/>
        <dsp:cNvSpPr/>
      </dsp:nvSpPr>
      <dsp:spPr>
        <a:xfrm>
          <a:off x="461256" y="662047"/>
          <a:ext cx="1241727" cy="12417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A5AA4-1F60-484F-B4ED-7357F4ED1F14}">
      <dsp:nvSpPr>
        <dsp:cNvPr id="0" name=""/>
        <dsp:cNvSpPr/>
      </dsp:nvSpPr>
      <dsp:spPr>
        <a:xfrm>
          <a:off x="725886" y="926677"/>
          <a:ext cx="712466" cy="71246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F85D4-BD82-418E-8125-7AEE586847B4}">
      <dsp:nvSpPr>
        <dsp:cNvPr id="0" name=""/>
        <dsp:cNvSpPr/>
      </dsp:nvSpPr>
      <dsp:spPr>
        <a:xfrm>
          <a:off x="64310"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Relaxing</a:t>
          </a:r>
        </a:p>
      </dsp:txBody>
      <dsp:txXfrm>
        <a:off x="64310" y="2290541"/>
        <a:ext cx="2035618" cy="720000"/>
      </dsp:txXfrm>
    </dsp:sp>
    <dsp:sp modelId="{7B462909-BBB4-4107-BE90-F86672AC20EE}">
      <dsp:nvSpPr>
        <dsp:cNvPr id="0" name=""/>
        <dsp:cNvSpPr/>
      </dsp:nvSpPr>
      <dsp:spPr>
        <a:xfrm>
          <a:off x="2853107" y="662047"/>
          <a:ext cx="1241727" cy="12417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EA8CF-2166-449A-AE68-CA6E75841577}">
      <dsp:nvSpPr>
        <dsp:cNvPr id="0" name=""/>
        <dsp:cNvSpPr/>
      </dsp:nvSpPr>
      <dsp:spPr>
        <a:xfrm>
          <a:off x="3117738" y="926677"/>
          <a:ext cx="712466" cy="7124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78920-A31F-46D0-A1A3-474F0C2CEA3E}">
      <dsp:nvSpPr>
        <dsp:cNvPr id="0" name=""/>
        <dsp:cNvSpPr/>
      </dsp:nvSpPr>
      <dsp:spPr>
        <a:xfrm>
          <a:off x="2456162"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Commuting</a:t>
          </a:r>
        </a:p>
      </dsp:txBody>
      <dsp:txXfrm>
        <a:off x="2456162" y="2290541"/>
        <a:ext cx="2035618" cy="720000"/>
      </dsp:txXfrm>
    </dsp:sp>
    <dsp:sp modelId="{656576A2-DB19-4D86-8CDF-E00668A1BE24}">
      <dsp:nvSpPr>
        <dsp:cNvPr id="0" name=""/>
        <dsp:cNvSpPr/>
      </dsp:nvSpPr>
      <dsp:spPr>
        <a:xfrm>
          <a:off x="5244959" y="662047"/>
          <a:ext cx="1241727" cy="12417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88764-3D35-4DD7-A13C-2760164DC4AB}">
      <dsp:nvSpPr>
        <dsp:cNvPr id="0" name=""/>
        <dsp:cNvSpPr/>
      </dsp:nvSpPr>
      <dsp:spPr>
        <a:xfrm>
          <a:off x="5509590" y="926677"/>
          <a:ext cx="712466" cy="7124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46D1A-460B-4B7E-B2D0-D6EB0F18C8DA}">
      <dsp:nvSpPr>
        <dsp:cNvPr id="0" name=""/>
        <dsp:cNvSpPr/>
      </dsp:nvSpPr>
      <dsp:spPr>
        <a:xfrm>
          <a:off x="4848014"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Working</a:t>
          </a:r>
        </a:p>
      </dsp:txBody>
      <dsp:txXfrm>
        <a:off x="4848014" y="2290541"/>
        <a:ext cx="2035618" cy="720000"/>
      </dsp:txXfrm>
    </dsp:sp>
    <dsp:sp modelId="{9FCFCD19-8711-4DAF-9FA1-FDB2B307FE07}">
      <dsp:nvSpPr>
        <dsp:cNvPr id="0" name=""/>
        <dsp:cNvSpPr/>
      </dsp:nvSpPr>
      <dsp:spPr>
        <a:xfrm>
          <a:off x="7636811" y="662047"/>
          <a:ext cx="1241727" cy="124172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8B53B-A33A-4DE0-A3A4-FB4E62B5B04B}">
      <dsp:nvSpPr>
        <dsp:cNvPr id="0" name=""/>
        <dsp:cNvSpPr/>
      </dsp:nvSpPr>
      <dsp:spPr>
        <a:xfrm>
          <a:off x="7901442" y="926677"/>
          <a:ext cx="712466" cy="7124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35934-9C0F-49B2-8C74-CB6231222119}">
      <dsp:nvSpPr>
        <dsp:cNvPr id="0" name=""/>
        <dsp:cNvSpPr/>
      </dsp:nvSpPr>
      <dsp:spPr>
        <a:xfrm>
          <a:off x="7239865" y="2290541"/>
          <a:ext cx="20356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Travelling</a:t>
          </a:r>
        </a:p>
      </dsp:txBody>
      <dsp:txXfrm>
        <a:off x="7239865" y="2290541"/>
        <a:ext cx="2035618"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A339C-808E-4FA3-9972-42B48E2D9540}">
      <dsp:nvSpPr>
        <dsp:cNvPr id="0" name=""/>
        <dsp:cNvSpPr/>
      </dsp:nvSpPr>
      <dsp:spPr>
        <a:xfrm>
          <a:off x="96920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75AE5-B52E-47FB-9001-42AD444561FC}">
      <dsp:nvSpPr>
        <dsp:cNvPr id="0" name=""/>
        <dsp:cNvSpPr/>
      </dsp:nvSpPr>
      <dsp:spPr>
        <a:xfrm>
          <a:off x="1238579" y="1348251"/>
          <a:ext cx="725226" cy="725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D5FF1-788E-4F90-9829-0192F1083CD9}">
      <dsp:nvSpPr>
        <dsp:cNvPr id="0" name=""/>
        <dsp:cNvSpPr/>
      </dsp:nvSpPr>
      <dsp:spPr>
        <a:xfrm>
          <a:off x="56515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Use of AI to help our Clients</a:t>
          </a:r>
        </a:p>
      </dsp:txBody>
      <dsp:txXfrm>
        <a:off x="565154" y="2736542"/>
        <a:ext cx="2072076" cy="720000"/>
      </dsp:txXfrm>
    </dsp:sp>
    <dsp:sp modelId="{3BD75B8E-8BBE-4499-9428-47BC780E9CD8}">
      <dsp:nvSpPr>
        <dsp:cNvPr id="0" name=""/>
        <dsp:cNvSpPr/>
      </dsp:nvSpPr>
      <dsp:spPr>
        <a:xfrm>
          <a:off x="340389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D7D752-3338-4C2A-B4C9-4EF3A5222F6B}">
      <dsp:nvSpPr>
        <dsp:cNvPr id="0" name=""/>
        <dsp:cNvSpPr/>
      </dsp:nvSpPr>
      <dsp:spPr>
        <a:xfrm>
          <a:off x="3673269" y="1348251"/>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EE312D-71D8-42A5-83B3-FED2A1B107E0}">
      <dsp:nvSpPr>
        <dsp:cNvPr id="0" name=""/>
        <dsp:cNvSpPr/>
      </dsp:nvSpPr>
      <dsp:spPr>
        <a:xfrm>
          <a:off x="299984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Cost Reduction and affordability</a:t>
          </a:r>
        </a:p>
      </dsp:txBody>
      <dsp:txXfrm>
        <a:off x="2999844" y="2736542"/>
        <a:ext cx="2072076" cy="720000"/>
      </dsp:txXfrm>
    </dsp:sp>
    <dsp:sp modelId="{A46E3D67-DDA7-4246-B9BF-032ABFE55A9A}">
      <dsp:nvSpPr>
        <dsp:cNvPr id="0" name=""/>
        <dsp:cNvSpPr/>
      </dsp:nvSpPr>
      <dsp:spPr>
        <a:xfrm>
          <a:off x="583858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B206E-30C5-40BC-828E-8218552BEE50}">
      <dsp:nvSpPr>
        <dsp:cNvPr id="0" name=""/>
        <dsp:cNvSpPr/>
      </dsp:nvSpPr>
      <dsp:spPr>
        <a:xfrm>
          <a:off x="6107959" y="1348251"/>
          <a:ext cx="725226" cy="725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CD626-05EC-46C5-A8F5-632597482E54}">
      <dsp:nvSpPr>
        <dsp:cNvPr id="0" name=""/>
        <dsp:cNvSpPr/>
      </dsp:nvSpPr>
      <dsp:spPr>
        <a:xfrm>
          <a:off x="543453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Attractive and Slim Design</a:t>
          </a:r>
        </a:p>
      </dsp:txBody>
      <dsp:txXfrm>
        <a:off x="5434534" y="2736542"/>
        <a:ext cx="2072076" cy="720000"/>
      </dsp:txXfrm>
    </dsp:sp>
    <dsp:sp modelId="{32761FD3-7630-49E5-BD7B-C38B0683ED61}">
      <dsp:nvSpPr>
        <dsp:cNvPr id="0" name=""/>
        <dsp:cNvSpPr/>
      </dsp:nvSpPr>
      <dsp:spPr>
        <a:xfrm>
          <a:off x="8273279" y="1078881"/>
          <a:ext cx="1263966" cy="12639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C68E8-0E0E-4D3B-95F2-07BF9B09E51E}">
      <dsp:nvSpPr>
        <dsp:cNvPr id="0" name=""/>
        <dsp:cNvSpPr/>
      </dsp:nvSpPr>
      <dsp:spPr>
        <a:xfrm>
          <a:off x="8542649" y="1348251"/>
          <a:ext cx="725226" cy="725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781C9D-3CFE-446B-9D0A-15A8DD1C4FC2}">
      <dsp:nvSpPr>
        <dsp:cNvPr id="0" name=""/>
        <dsp:cNvSpPr/>
      </dsp:nvSpPr>
      <dsp:spPr>
        <a:xfrm>
          <a:off x="7869224" y="2736542"/>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dirty="0"/>
            <a:t>As easy as a Laptop to Carry</a:t>
          </a:r>
        </a:p>
      </dsp:txBody>
      <dsp:txXfrm>
        <a:off x="7869224" y="2736542"/>
        <a:ext cx="2072076"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5D4AD-DE12-4E90-B1EC-9E8C438C00FA}">
      <dsp:nvSpPr>
        <dsp:cNvPr id="0" name=""/>
        <dsp:cNvSpPr/>
      </dsp:nvSpPr>
      <dsp:spPr>
        <a:xfrm>
          <a:off x="305416" y="385814"/>
          <a:ext cx="932434" cy="932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C51C6F-4CF8-464F-957B-B6E631D0B7D3}">
      <dsp:nvSpPr>
        <dsp:cNvPr id="0" name=""/>
        <dsp:cNvSpPr/>
      </dsp:nvSpPr>
      <dsp:spPr>
        <a:xfrm>
          <a:off x="2070362" y="398571"/>
          <a:ext cx="2888910" cy="15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Some parts might fail QC and will need to be fixed, part X and mechanism Y might not fit perfectly with each other, and inspection has to be made</a:t>
          </a:r>
          <a:r>
            <a:rPr lang="en-US" sz="1200" kern="1200" dirty="0"/>
            <a:t>. </a:t>
          </a:r>
        </a:p>
      </dsp:txBody>
      <dsp:txXfrm>
        <a:off x="2070362" y="398571"/>
        <a:ext cx="2888910" cy="1557360"/>
      </dsp:txXfrm>
    </dsp:sp>
    <dsp:sp modelId="{22BA217A-6D5A-488E-82DE-F70863BDD788}">
      <dsp:nvSpPr>
        <dsp:cNvPr id="0" name=""/>
        <dsp:cNvSpPr/>
      </dsp:nvSpPr>
      <dsp:spPr>
        <a:xfrm>
          <a:off x="311059" y="2839768"/>
          <a:ext cx="932434" cy="932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90A16-8285-4B6F-85C6-B0760D2C719F}">
      <dsp:nvSpPr>
        <dsp:cNvPr id="0" name=""/>
        <dsp:cNvSpPr/>
      </dsp:nvSpPr>
      <dsp:spPr>
        <a:xfrm>
          <a:off x="2272866" y="2820142"/>
          <a:ext cx="207207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Something is lacking in our design , doesn't seem Modern we will improve it by 3</a:t>
          </a:r>
          <a:r>
            <a:rPr lang="en-US" sz="1400" kern="1200" baseline="30000" dirty="0"/>
            <a:t>rd</a:t>
          </a:r>
          <a:r>
            <a:rPr lang="en-US" sz="1400" kern="1200" dirty="0"/>
            <a:t> prototype.</a:t>
          </a:r>
        </a:p>
      </dsp:txBody>
      <dsp:txXfrm>
        <a:off x="2272866" y="2820142"/>
        <a:ext cx="2072076" cy="787500"/>
      </dsp:txXfrm>
    </dsp:sp>
    <dsp:sp modelId="{AD521D98-A77D-455D-85E7-0AA449581541}">
      <dsp:nvSpPr>
        <dsp:cNvPr id="0" name=""/>
        <dsp:cNvSpPr/>
      </dsp:nvSpPr>
      <dsp:spPr>
        <a:xfrm>
          <a:off x="6299649" y="244812"/>
          <a:ext cx="932434" cy="932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F9E730-6517-435B-9814-BFE0C0E998E6}">
      <dsp:nvSpPr>
        <dsp:cNvPr id="0" name=""/>
        <dsp:cNvSpPr/>
      </dsp:nvSpPr>
      <dsp:spPr>
        <a:xfrm>
          <a:off x="7775432" y="490142"/>
          <a:ext cx="207207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We think that we will need a forward test of at least 6 months with customer feedbacks and experiences.</a:t>
          </a:r>
        </a:p>
      </dsp:txBody>
      <dsp:txXfrm>
        <a:off x="7775432" y="490142"/>
        <a:ext cx="2072076" cy="787500"/>
      </dsp:txXfrm>
    </dsp:sp>
    <dsp:sp modelId="{E65187B2-A319-43B2-AFE6-81A11DA00709}">
      <dsp:nvSpPr>
        <dsp:cNvPr id="0" name=""/>
        <dsp:cNvSpPr/>
      </dsp:nvSpPr>
      <dsp:spPr>
        <a:xfrm>
          <a:off x="6273943" y="2675212"/>
          <a:ext cx="932434" cy="932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68866-0199-4895-9636-B0C774FEFC28}">
      <dsp:nvSpPr>
        <dsp:cNvPr id="0" name=""/>
        <dsp:cNvSpPr/>
      </dsp:nvSpPr>
      <dsp:spPr>
        <a:xfrm>
          <a:off x="7802783" y="2750684"/>
          <a:ext cx="207207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dirty="0"/>
            <a:t>Although We are committed to our deadlines But initial launch could be delayed.</a:t>
          </a:r>
          <a:endParaRPr lang="en-US" sz="1400" kern="1200" dirty="0"/>
        </a:p>
      </dsp:txBody>
      <dsp:txXfrm>
        <a:off x="7802783" y="2750684"/>
        <a:ext cx="2072076" cy="7875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B42-E675-4C2B-BB22-ABBEADCFF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AC5A5-4D23-401B-A6AB-966A40861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861DE4-7AB3-4DD0-BE9F-5B6A57813542}"/>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5" name="Footer Placeholder 4">
            <a:extLst>
              <a:ext uri="{FF2B5EF4-FFF2-40B4-BE49-F238E27FC236}">
                <a16:creationId xmlns:a16="http://schemas.microsoft.com/office/drawing/2014/main" id="{BF8590BC-C6FE-4982-9039-DED0A8D74D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6718F-5AF4-46F4-9BD3-06BC2FC804ED}"/>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76448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4E13-B5A7-445D-B4C5-64868D9B01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8D56B-AA7D-4DBB-B3FB-06B109A1A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6CFD8-34D2-42EF-95A1-C0DE1B3FA7D6}"/>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5" name="Footer Placeholder 4">
            <a:extLst>
              <a:ext uri="{FF2B5EF4-FFF2-40B4-BE49-F238E27FC236}">
                <a16:creationId xmlns:a16="http://schemas.microsoft.com/office/drawing/2014/main" id="{1D710C43-D29C-4529-B908-BB783871C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6E95A-1511-410E-BA63-CF2F79B8B50D}"/>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303198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DBE72-FFE9-4C2E-BBE0-91450F01A7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4F94DF-D64E-4DC4-A2F8-4AE7F0A2E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0F757-B587-4E81-A9EA-D62A5D68663F}"/>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5" name="Footer Placeholder 4">
            <a:extLst>
              <a:ext uri="{FF2B5EF4-FFF2-40B4-BE49-F238E27FC236}">
                <a16:creationId xmlns:a16="http://schemas.microsoft.com/office/drawing/2014/main" id="{36018AD0-3372-4A29-BBAF-18A5FDDF5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FA54D-DA9C-4C86-AFD4-95157D752391}"/>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25488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D9D1-C9A7-4D66-8EB4-5E2ECB835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76890-CA9D-4DB2-8355-512E4EFF8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4B6EE-87F6-4062-A1AA-F3D60B15B5DC}"/>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5" name="Footer Placeholder 4">
            <a:extLst>
              <a:ext uri="{FF2B5EF4-FFF2-40B4-BE49-F238E27FC236}">
                <a16:creationId xmlns:a16="http://schemas.microsoft.com/office/drawing/2014/main" id="{E196FA8B-E0E8-4E67-9568-B857D1A6C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00718-7F59-411F-ACEE-C3B30CA302B3}"/>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332280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F877-90F3-40AD-91F1-ED29FC875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9A86E1-C607-4BE3-8439-67CB2F90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53A53-D69C-45E4-BB7C-9F28BD0CE32D}"/>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5" name="Footer Placeholder 4">
            <a:extLst>
              <a:ext uri="{FF2B5EF4-FFF2-40B4-BE49-F238E27FC236}">
                <a16:creationId xmlns:a16="http://schemas.microsoft.com/office/drawing/2014/main" id="{4A9CA104-FC9F-423E-821F-58743013E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0E877-BD03-488F-85D4-B75308AC41CB}"/>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275691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25B3-DEDE-42F5-B1A9-1829C5FA9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BC3EF8-F055-4772-BD5A-855B0A820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27DE86-58F2-4E54-9E26-E1A148866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DEA6A4-89CF-4897-8FB7-E4B4A93E9618}"/>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6" name="Footer Placeholder 5">
            <a:extLst>
              <a:ext uri="{FF2B5EF4-FFF2-40B4-BE49-F238E27FC236}">
                <a16:creationId xmlns:a16="http://schemas.microsoft.com/office/drawing/2014/main" id="{FE0EB5A9-B836-4CC1-9F3B-B4864D8A9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D7742-1C1C-4FB0-BAF0-6A637CDBB827}"/>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402029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B780-9661-4C9A-9EA1-CEDB935636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B2842D-76D2-45D7-B637-6240BDDF4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970E2-53A1-4FC7-AEBC-045FE232A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768CB8-8FC7-49EB-B941-3DC8177AE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6E95D-CCE9-49EB-B144-33107352B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0DFDD0-15E3-45E9-915F-D61A37BA36F0}"/>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8" name="Footer Placeholder 7">
            <a:extLst>
              <a:ext uri="{FF2B5EF4-FFF2-40B4-BE49-F238E27FC236}">
                <a16:creationId xmlns:a16="http://schemas.microsoft.com/office/drawing/2014/main" id="{6A494D2D-4192-434D-99BE-D330B98CB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ED6826-ABCA-4247-A61A-4004727B2D3C}"/>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109338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C6FC-3EF5-4C5A-B459-B53F316B5E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F46FDE-9370-4501-919B-20F1A15E25E9}"/>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4" name="Footer Placeholder 3">
            <a:extLst>
              <a:ext uri="{FF2B5EF4-FFF2-40B4-BE49-F238E27FC236}">
                <a16:creationId xmlns:a16="http://schemas.microsoft.com/office/drawing/2014/main" id="{F3B2DE11-5A96-4A6D-B37A-46E18B25E7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879D40-9203-43E0-AB34-A5E957AE92A1}"/>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285279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45446-BE4C-42F5-95D0-DD5AAD0FBF6D}"/>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3" name="Footer Placeholder 2">
            <a:extLst>
              <a:ext uri="{FF2B5EF4-FFF2-40B4-BE49-F238E27FC236}">
                <a16:creationId xmlns:a16="http://schemas.microsoft.com/office/drawing/2014/main" id="{DE80D93C-AF44-460D-95F7-94F937F0C5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C1D2D9-8B2E-48E1-9402-81E5C12C28C2}"/>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17146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6A8E-B17E-4879-A58E-F3A9DBA90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320DF4-0C58-46E2-ABA3-BEDAB722E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0F52D5-0357-4246-A90E-4146E63CC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76077-093F-4C56-A588-6E69E768B1CF}"/>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6" name="Footer Placeholder 5">
            <a:extLst>
              <a:ext uri="{FF2B5EF4-FFF2-40B4-BE49-F238E27FC236}">
                <a16:creationId xmlns:a16="http://schemas.microsoft.com/office/drawing/2014/main" id="{A727491F-AC5F-4A2C-A8F9-37FBADBB8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31ED2-2A06-4019-96E4-12B961BADD93}"/>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9524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E5DF-0D69-4B74-AF38-9BC18305D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E2B770-FD04-4028-85E0-F735DE491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31DA70-097F-4BDF-8E62-7133676FC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F68A8-E802-4909-BD9F-E88DD621E54E}"/>
              </a:ext>
            </a:extLst>
          </p:cNvPr>
          <p:cNvSpPr>
            <a:spLocks noGrp="1"/>
          </p:cNvSpPr>
          <p:nvPr>
            <p:ph type="dt" sz="half" idx="10"/>
          </p:nvPr>
        </p:nvSpPr>
        <p:spPr/>
        <p:txBody>
          <a:bodyPr/>
          <a:lstStyle/>
          <a:p>
            <a:fld id="{46C0341E-E6B9-48D8-9B50-10D48E79BF7F}" type="datetimeFigureOut">
              <a:rPr lang="en-IN" smtClean="0"/>
              <a:t>20-04-2021</a:t>
            </a:fld>
            <a:endParaRPr lang="en-IN"/>
          </a:p>
        </p:txBody>
      </p:sp>
      <p:sp>
        <p:nvSpPr>
          <p:cNvPr id="6" name="Footer Placeholder 5">
            <a:extLst>
              <a:ext uri="{FF2B5EF4-FFF2-40B4-BE49-F238E27FC236}">
                <a16:creationId xmlns:a16="http://schemas.microsoft.com/office/drawing/2014/main" id="{752FD323-0259-4DFE-94B4-5AFC897DA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99C413-8789-4CB4-A675-5D6962B817C5}"/>
              </a:ext>
            </a:extLst>
          </p:cNvPr>
          <p:cNvSpPr>
            <a:spLocks noGrp="1"/>
          </p:cNvSpPr>
          <p:nvPr>
            <p:ph type="sldNum" sz="quarter" idx="12"/>
          </p:nvPr>
        </p:nvSpPr>
        <p:spPr/>
        <p:txBody>
          <a:bodyPr/>
          <a:lstStyle/>
          <a:p>
            <a:fld id="{3D9A40B2-4FFB-4F03-A4FA-31FF7E0F461A}" type="slidenum">
              <a:rPr lang="en-IN" smtClean="0"/>
              <a:t>‹#›</a:t>
            </a:fld>
            <a:endParaRPr lang="en-IN"/>
          </a:p>
        </p:txBody>
      </p:sp>
    </p:spTree>
    <p:extLst>
      <p:ext uri="{BB962C8B-B14F-4D97-AF65-F5344CB8AC3E}">
        <p14:creationId xmlns:p14="http://schemas.microsoft.com/office/powerpoint/2010/main" val="10268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F1DA1-9DB4-4D08-8CD4-3373998E1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483AA-5022-4239-92CB-31CC2BF32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67A14-92CE-4C15-A453-EF8F2946C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0341E-E6B9-48D8-9B50-10D48E79BF7F}" type="datetimeFigureOut">
              <a:rPr lang="en-IN" smtClean="0"/>
              <a:t>20-04-2021</a:t>
            </a:fld>
            <a:endParaRPr lang="en-IN"/>
          </a:p>
        </p:txBody>
      </p:sp>
      <p:sp>
        <p:nvSpPr>
          <p:cNvPr id="5" name="Footer Placeholder 4">
            <a:extLst>
              <a:ext uri="{FF2B5EF4-FFF2-40B4-BE49-F238E27FC236}">
                <a16:creationId xmlns:a16="http://schemas.microsoft.com/office/drawing/2014/main" id="{758D37FB-F53E-4C39-9384-44F7CFC92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250272-C981-4EB4-A79E-39500D188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A40B2-4FFB-4F03-A4FA-31FF7E0F461A}" type="slidenum">
              <a:rPr lang="en-IN" smtClean="0"/>
              <a:t>‹#›</a:t>
            </a:fld>
            <a:endParaRPr lang="en-IN"/>
          </a:p>
        </p:txBody>
      </p:sp>
    </p:spTree>
    <p:extLst>
      <p:ext uri="{BB962C8B-B14F-4D97-AF65-F5344CB8AC3E}">
        <p14:creationId xmlns:p14="http://schemas.microsoft.com/office/powerpoint/2010/main" val="220171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jpe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ionic Learning Network | Festo Corporate">
            <a:extLst>
              <a:ext uri="{FF2B5EF4-FFF2-40B4-BE49-F238E27FC236}">
                <a16:creationId xmlns:a16="http://schemas.microsoft.com/office/drawing/2014/main" id="{4A4224FC-B9E1-4C37-BEB6-1055226C618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0628" r="111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D6D4BE-122F-462B-87F4-88AFC7FBAF7D}"/>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rPr>
              <a:t>BioX</a:t>
            </a:r>
            <a:endParaRPr lang="en-IN" b="1" dirty="0">
              <a:solidFill>
                <a:srgbClr val="FFFFFF"/>
              </a:solidFill>
            </a:endParaRPr>
          </a:p>
        </p:txBody>
      </p:sp>
    </p:spTree>
    <p:extLst>
      <p:ext uri="{BB962C8B-B14F-4D97-AF65-F5344CB8AC3E}">
        <p14:creationId xmlns:p14="http://schemas.microsoft.com/office/powerpoint/2010/main" val="30074036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4C5A7CB-139C-42E7-B476-0A55DDC63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9AD01E-FBEB-4F3C-B889-938AB636C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93EB4F0-EF56-488F-A017-D2EA64B3D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5"/>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F8020-73F2-4105-874A-066AE007FE37}"/>
              </a:ext>
            </a:extLst>
          </p:cNvPr>
          <p:cNvSpPr>
            <a:spLocks noGrp="1"/>
          </p:cNvSpPr>
          <p:nvPr>
            <p:ph type="title"/>
          </p:nvPr>
        </p:nvSpPr>
        <p:spPr>
          <a:xfrm>
            <a:off x="1014984" y="1165860"/>
            <a:ext cx="3919325" cy="2778443"/>
          </a:xfrm>
        </p:spPr>
        <p:txBody>
          <a:bodyPr vert="horz" lIns="91440" tIns="45720" rIns="91440" bIns="45720" rtlCol="0" anchor="b">
            <a:normAutofit/>
          </a:bodyPr>
          <a:lstStyle/>
          <a:p>
            <a:r>
              <a:rPr lang="en-US" sz="4800"/>
              <a:t>Model</a:t>
            </a:r>
          </a:p>
        </p:txBody>
      </p:sp>
      <p:grpSp>
        <p:nvGrpSpPr>
          <p:cNvPr id="37" name="Group 36">
            <a:extLst>
              <a:ext uri="{FF2B5EF4-FFF2-40B4-BE49-F238E27FC236}">
                <a16:creationId xmlns:a16="http://schemas.microsoft.com/office/drawing/2014/main" id="{3754211F-7F03-4161-AE19-C11C552945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38" name="Rectangle 2">
              <a:extLst>
                <a:ext uri="{FF2B5EF4-FFF2-40B4-BE49-F238E27FC236}">
                  <a16:creationId xmlns:a16="http://schemas.microsoft.com/office/drawing/2014/main" id="{775303AF-0A84-424F-B3E0-3A671515D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A5A09574-9267-4787-964D-44CC1B6D5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2">
              <a:extLst>
                <a:ext uri="{FF2B5EF4-FFF2-40B4-BE49-F238E27FC236}">
                  <a16:creationId xmlns:a16="http://schemas.microsoft.com/office/drawing/2014/main" id="{836DD567-0F22-4427-A000-737327E1D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878F98B2-BD9B-45EC-B8E7-E3612D986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A3C5EA16-B836-470A-A054-E0D82B7D35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EDBB882A-D894-486E-A46C-24E942285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55F83CAB-710F-4739-AEC3-69A87B726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2">
              <a:extLst>
                <a:ext uri="{FF2B5EF4-FFF2-40B4-BE49-F238E27FC236}">
                  <a16:creationId xmlns:a16="http://schemas.microsoft.com/office/drawing/2014/main" id="{F6AD68AE-CDA0-4C50-9793-F3ED65E68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53206D9C-06EB-4E9C-BCA6-BC8B4E5A4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4B3A041F-E103-4194-A4AC-312AE8F81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
              <a:extLst>
                <a:ext uri="{FF2B5EF4-FFF2-40B4-BE49-F238E27FC236}">
                  <a16:creationId xmlns:a16="http://schemas.microsoft.com/office/drawing/2014/main" id="{16690D2A-20CC-4D83-980C-19D958827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A5689432-982C-4211-8D7E-8CB8E590F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6D95B134-932B-47A4-B7A7-735E1B24F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9218D398-2A48-4AA3-94A2-DF861B9C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3E88385B-43D7-49ED-A1C2-CC2393E0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7C0DD5B0-8D48-49F5-BD27-AD5272D3A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1A71E308-E292-4A1C-B222-7C6A86F4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42A01617-9D27-49D6-B8C2-33B98FF77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46C04DFB-0DB1-4087-B1CA-64CF376D4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30E0E8CC-09B2-484D-A7DA-ECD8974FE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E8DFF777-03E5-4DDC-A0B1-CC577A59A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3FC48EBB-1F26-4293-AF8F-003174C93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C2CAF6C3-7AB8-4276-9FA8-BBF6EDE20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894260F-B040-46B8-A068-DFD0ECCE9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5BFACD13-7D90-4FBA-81D6-FBFA408A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3" descr="Shape&#10;&#10;Description automatically generated">
            <a:extLst>
              <a:ext uri="{FF2B5EF4-FFF2-40B4-BE49-F238E27FC236}">
                <a16:creationId xmlns:a16="http://schemas.microsoft.com/office/drawing/2014/main" id="{8520B782-BB6D-4F2A-8875-9978D2874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906" y="934917"/>
            <a:ext cx="2030598" cy="2970342"/>
          </a:xfrm>
          <a:prstGeom prst="rect">
            <a:avLst/>
          </a:prstGeom>
        </p:spPr>
      </p:pic>
      <p:pic>
        <p:nvPicPr>
          <p:cNvPr id="7" name="Picture 6">
            <a:extLst>
              <a:ext uri="{FF2B5EF4-FFF2-40B4-BE49-F238E27FC236}">
                <a16:creationId xmlns:a16="http://schemas.microsoft.com/office/drawing/2014/main" id="{EF8AC1E0-A9B4-4037-AFAE-9D88A54D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028167" y="3176757"/>
            <a:ext cx="2166820" cy="4448788"/>
          </a:xfrm>
          <a:prstGeom prst="rect">
            <a:avLst/>
          </a:prstGeom>
        </p:spPr>
      </p:pic>
      <p:pic>
        <p:nvPicPr>
          <p:cNvPr id="5" name="Picture 4">
            <a:extLst>
              <a:ext uri="{FF2B5EF4-FFF2-40B4-BE49-F238E27FC236}">
                <a16:creationId xmlns:a16="http://schemas.microsoft.com/office/drawing/2014/main" id="{6B374030-FCBE-4B76-A5A9-DFFAA692A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469" y="182750"/>
            <a:ext cx="2972215" cy="3982006"/>
          </a:xfrm>
          <a:prstGeom prst="rect">
            <a:avLst/>
          </a:prstGeom>
        </p:spPr>
      </p:pic>
    </p:spTree>
    <p:extLst>
      <p:ext uri="{BB962C8B-B14F-4D97-AF65-F5344CB8AC3E}">
        <p14:creationId xmlns:p14="http://schemas.microsoft.com/office/powerpoint/2010/main" val="359164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6B578-40A2-4822-936A-56F16351721C}"/>
              </a:ext>
            </a:extLst>
          </p:cNvPr>
          <p:cNvSpPr>
            <a:spLocks noGrp="1"/>
          </p:cNvSpPr>
          <p:nvPr>
            <p:ph type="title"/>
          </p:nvPr>
        </p:nvSpPr>
        <p:spPr>
          <a:xfrm>
            <a:off x="8046748" y="1257300"/>
            <a:ext cx="3505240" cy="4254869"/>
          </a:xfrm>
        </p:spPr>
        <p:txBody>
          <a:bodyPr>
            <a:normAutofit/>
          </a:bodyPr>
          <a:lstStyle/>
          <a:p>
            <a:r>
              <a:rPr lang="en-US">
                <a:solidFill>
                  <a:schemeClr val="bg1"/>
                </a:solidFill>
              </a:rPr>
              <a:t>Mechanism with technical issues</a:t>
            </a:r>
            <a:endParaRPr lang="en-IN">
              <a:solidFill>
                <a:schemeClr val="bg1"/>
              </a:solidFill>
            </a:endParaRPr>
          </a:p>
        </p:txBody>
      </p:sp>
      <p:cxnSp>
        <p:nvCxnSpPr>
          <p:cNvPr id="11" name="Straight Connector 10">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098D5CD-D2CB-425B-B990-1E734F1D2FCD}"/>
              </a:ext>
            </a:extLst>
          </p:cNvPr>
          <p:cNvGraphicFramePr>
            <a:graphicFrameLocks noGrp="1"/>
          </p:cNvGraphicFramePr>
          <p:nvPr>
            <p:ph idx="1"/>
            <p:extLst>
              <p:ext uri="{D42A27DB-BD31-4B8C-83A1-F6EECF244321}">
                <p14:modId xmlns:p14="http://schemas.microsoft.com/office/powerpoint/2010/main" val="1935603210"/>
              </p:ext>
            </p:extLst>
          </p:nvPr>
        </p:nvGraphicFramePr>
        <p:xfrm>
          <a:off x="690563" y="601663"/>
          <a:ext cx="6248400" cy="565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9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759CAEAA-B393-4311-9A5E-C6EB933863C5}"/>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a:t>FME Analysis</a:t>
            </a:r>
          </a:p>
        </p:txBody>
      </p:sp>
      <p:sp>
        <p:nvSpPr>
          <p:cNvPr id="54" name="Rectangle 5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5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E50C9F1-F6D9-4964-86FB-3B324CED7F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712" t="720" r="-10273" b="-720"/>
          <a:stretch/>
        </p:blipFill>
        <p:spPr>
          <a:xfrm>
            <a:off x="7472222" y="3512803"/>
            <a:ext cx="4333290" cy="2947112"/>
          </a:xfrm>
          <a:prstGeom prst="rect">
            <a:avLst/>
          </a:prstGeom>
        </p:spPr>
      </p:pic>
      <p:sp>
        <p:nvSpPr>
          <p:cNvPr id="78" name="Rectangle 7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Graphical user interface&#10;&#10;Description automatically generated">
            <a:extLst>
              <a:ext uri="{FF2B5EF4-FFF2-40B4-BE49-F238E27FC236}">
                <a16:creationId xmlns:a16="http://schemas.microsoft.com/office/drawing/2014/main" id="{96687B1C-E1DF-4F5A-B6A7-F311F06A6B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510" r="13"/>
          <a:stretch/>
        </p:blipFill>
        <p:spPr>
          <a:xfrm>
            <a:off x="1563586" y="3429000"/>
            <a:ext cx="4272738" cy="3030915"/>
          </a:xfrm>
          <a:prstGeom prst="rect">
            <a:avLst/>
          </a:prstGeom>
        </p:spPr>
      </p:pic>
      <p:pic>
        <p:nvPicPr>
          <p:cNvPr id="4" name="Content Placeholder 9">
            <a:extLst>
              <a:ext uri="{FF2B5EF4-FFF2-40B4-BE49-F238E27FC236}">
                <a16:creationId xmlns:a16="http://schemas.microsoft.com/office/drawing/2014/main" id="{1FA5287C-24A9-4BAA-B3EE-0413A3ECCA9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456"/>
          <a:stretch/>
        </p:blipFill>
        <p:spPr>
          <a:xfrm>
            <a:off x="5113197" y="139672"/>
            <a:ext cx="4333291" cy="2975046"/>
          </a:xfrm>
          <a:prstGeom prst="rect">
            <a:avLst/>
          </a:prstGeom>
        </p:spPr>
      </p:pic>
    </p:spTree>
    <p:extLst>
      <p:ext uri="{BB962C8B-B14F-4D97-AF65-F5344CB8AC3E}">
        <p14:creationId xmlns:p14="http://schemas.microsoft.com/office/powerpoint/2010/main" val="260111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BAC58D-2DD0-43AC-8F1E-580E59271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044"/>
          <a:stretch/>
        </p:blipFill>
        <p:spPr>
          <a:xfrm>
            <a:off x="963039" y="1702339"/>
            <a:ext cx="4082374" cy="3613871"/>
          </a:xfrm>
          <a:prstGeom prst="rect">
            <a:avLst/>
          </a:prstGeom>
        </p:spPr>
      </p:pic>
      <p:pic>
        <p:nvPicPr>
          <p:cNvPr id="5" name="Picture 4">
            <a:extLst>
              <a:ext uri="{FF2B5EF4-FFF2-40B4-BE49-F238E27FC236}">
                <a16:creationId xmlns:a16="http://schemas.microsoft.com/office/drawing/2014/main" id="{65D52A86-EE22-42C0-BE0F-459A114B2A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044"/>
          <a:stretch/>
        </p:blipFill>
        <p:spPr>
          <a:xfrm>
            <a:off x="6394317" y="2801565"/>
            <a:ext cx="4082374" cy="3613871"/>
          </a:xfrm>
          <a:prstGeom prst="rect">
            <a:avLst/>
          </a:prstGeom>
        </p:spPr>
      </p:pic>
      <p:pic>
        <p:nvPicPr>
          <p:cNvPr id="6" name="Picture 5">
            <a:extLst>
              <a:ext uri="{FF2B5EF4-FFF2-40B4-BE49-F238E27FC236}">
                <a16:creationId xmlns:a16="http://schemas.microsoft.com/office/drawing/2014/main" id="{4D772D2E-7114-47EE-B10D-DC267DD0B3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621"/>
          <a:stretch/>
        </p:blipFill>
        <p:spPr>
          <a:xfrm>
            <a:off x="5466947" y="133759"/>
            <a:ext cx="4270442" cy="2368869"/>
          </a:xfrm>
          <a:prstGeom prst="rect">
            <a:avLst/>
          </a:prstGeom>
        </p:spPr>
      </p:pic>
    </p:spTree>
    <p:extLst>
      <p:ext uri="{BB962C8B-B14F-4D97-AF65-F5344CB8AC3E}">
        <p14:creationId xmlns:p14="http://schemas.microsoft.com/office/powerpoint/2010/main" val="13046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D4B4E093-6F5E-477A-B9D5-4F2EF0E5B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1742" y="451033"/>
            <a:ext cx="4520912" cy="3060651"/>
          </a:xfrm>
          <a:prstGeom prst="rect">
            <a:avLst/>
          </a:prstGeom>
        </p:spPr>
      </p:pic>
      <p:pic>
        <p:nvPicPr>
          <p:cNvPr id="7" name="Picture 6">
            <a:extLst>
              <a:ext uri="{FF2B5EF4-FFF2-40B4-BE49-F238E27FC236}">
                <a16:creationId xmlns:a16="http://schemas.microsoft.com/office/drawing/2014/main" id="{E245A7CB-54BB-4622-9590-B808F26B9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5261" y="995782"/>
            <a:ext cx="4036254" cy="2855250"/>
          </a:xfrm>
          <a:prstGeom prst="rect">
            <a:avLst/>
          </a:prstGeom>
        </p:spPr>
      </p:pic>
      <p:pic>
        <p:nvPicPr>
          <p:cNvPr id="8" name="Picture 7">
            <a:extLst>
              <a:ext uri="{FF2B5EF4-FFF2-40B4-BE49-F238E27FC236}">
                <a16:creationId xmlns:a16="http://schemas.microsoft.com/office/drawing/2014/main" id="{9761C117-7208-4606-8FBC-8879742CEF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4653" y="3674429"/>
            <a:ext cx="3920248" cy="2672881"/>
          </a:xfrm>
          <a:prstGeom prst="rect">
            <a:avLst/>
          </a:prstGeom>
        </p:spPr>
      </p:pic>
    </p:spTree>
    <p:extLst>
      <p:ext uri="{BB962C8B-B14F-4D97-AF65-F5344CB8AC3E}">
        <p14:creationId xmlns:p14="http://schemas.microsoft.com/office/powerpoint/2010/main" val="360254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0C074-7D50-4CD1-B3E6-4C2AEC3AEE09}"/>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Usage Scenario</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TextBox 3">
            <a:extLst>
              <a:ext uri="{FF2B5EF4-FFF2-40B4-BE49-F238E27FC236}">
                <a16:creationId xmlns:a16="http://schemas.microsoft.com/office/drawing/2014/main" id="{E3EC05CE-E27B-46F2-9B71-FD2886907868}"/>
              </a:ext>
            </a:extLst>
          </p:cNvPr>
          <p:cNvGraphicFramePr/>
          <p:nvPr>
            <p:extLst>
              <p:ext uri="{D42A27DB-BD31-4B8C-83A1-F6EECF244321}">
                <p14:modId xmlns:p14="http://schemas.microsoft.com/office/powerpoint/2010/main" val="3775378188"/>
              </p:ext>
            </p:extLst>
          </p:nvPr>
        </p:nvGraphicFramePr>
        <p:xfrm>
          <a:off x="1206631" y="3185411"/>
          <a:ext cx="9339795" cy="3672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a:extLst>
              <a:ext uri="{FF2B5EF4-FFF2-40B4-BE49-F238E27FC236}">
                <a16:creationId xmlns:a16="http://schemas.microsoft.com/office/drawing/2014/main" id="{55AC4F5D-A3CA-40BF-A41D-8A7D5F474EF2}"/>
              </a:ext>
            </a:extLst>
          </p:cNvPr>
          <p:cNvSpPr txBox="1">
            <a:spLocks/>
          </p:cNvSpPr>
          <p:nvPr/>
        </p:nvSpPr>
        <p:spPr>
          <a:xfrm>
            <a:off x="841248" y="1808261"/>
            <a:ext cx="8683708" cy="1276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BioX can be used every day in all types of scenarios as it constantly enhances your posture and comfort. </a:t>
            </a:r>
          </a:p>
          <a:p>
            <a:r>
              <a:rPr lang="en-US" sz="1800" dirty="0"/>
              <a:t>The BioX is your extra pair of legs whenever you want to sit. The only limit is where you want to go.</a:t>
            </a:r>
            <a:endParaRPr lang="en-IN" sz="1800" dirty="0"/>
          </a:p>
        </p:txBody>
      </p:sp>
    </p:spTree>
    <p:extLst>
      <p:ext uri="{BB962C8B-B14F-4D97-AF65-F5344CB8AC3E}">
        <p14:creationId xmlns:p14="http://schemas.microsoft.com/office/powerpoint/2010/main" val="278290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E0DD9-D659-4212-BEFC-E85AD35B91BF}"/>
              </a:ext>
            </a:extLst>
          </p:cNvPr>
          <p:cNvSpPr>
            <a:spLocks noGrp="1"/>
          </p:cNvSpPr>
          <p:nvPr>
            <p:ph type="title"/>
          </p:nvPr>
        </p:nvSpPr>
        <p:spPr>
          <a:xfrm>
            <a:off x="841248" y="334644"/>
            <a:ext cx="10509504" cy="1076914"/>
          </a:xfrm>
        </p:spPr>
        <p:txBody>
          <a:bodyPr anchor="ctr">
            <a:normAutofit/>
          </a:bodyPr>
          <a:lstStyle/>
          <a:p>
            <a:r>
              <a:rPr lang="en-US" sz="4000"/>
              <a:t>Goals and Future</a:t>
            </a:r>
            <a:endParaRPr lang="en-IN" sz="4000"/>
          </a:p>
        </p:txBody>
      </p:sp>
      <p:sp>
        <p:nvSpPr>
          <p:cNvPr id="16"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04BD8CF3-D30F-4ECD-8F69-B4754EC7FC0B}"/>
              </a:ext>
            </a:extLst>
          </p:cNvPr>
          <p:cNvGraphicFramePr>
            <a:graphicFrameLocks noGrp="1"/>
          </p:cNvGraphicFramePr>
          <p:nvPr>
            <p:ph idx="1"/>
            <p:extLst>
              <p:ext uri="{D42A27DB-BD31-4B8C-83A1-F6EECF244321}">
                <p14:modId xmlns:p14="http://schemas.microsoft.com/office/powerpoint/2010/main" val="115137341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92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F17F-D6AD-44F7-AFE2-EAA0D03203DF}"/>
              </a:ext>
            </a:extLst>
          </p:cNvPr>
          <p:cNvSpPr>
            <a:spLocks noGrp="1"/>
          </p:cNvSpPr>
          <p:nvPr>
            <p:ph type="title"/>
          </p:nvPr>
        </p:nvSpPr>
        <p:spPr>
          <a:xfrm>
            <a:off x="4965430" y="629268"/>
            <a:ext cx="6586491" cy="1286160"/>
          </a:xfrm>
        </p:spPr>
        <p:txBody>
          <a:bodyPr anchor="b">
            <a:normAutofit/>
          </a:bodyPr>
          <a:lstStyle/>
          <a:p>
            <a:r>
              <a:rPr lang="en-US" sz="4100">
                <a:latin typeface="Times New Roman" panose="02020603050405020304" pitchFamily="18" charset="0"/>
                <a:cs typeface="Times New Roman" panose="02020603050405020304" pitchFamily="18" charset="0"/>
              </a:rPr>
              <a:t>Social impact and Economics</a:t>
            </a:r>
            <a:endParaRPr lang="en-IN" sz="4100"/>
          </a:p>
        </p:txBody>
      </p:sp>
      <p:sp>
        <p:nvSpPr>
          <p:cNvPr id="3" name="Content Placeholder 2">
            <a:extLst>
              <a:ext uri="{FF2B5EF4-FFF2-40B4-BE49-F238E27FC236}">
                <a16:creationId xmlns:a16="http://schemas.microsoft.com/office/drawing/2014/main" id="{AC6DA37C-377C-4520-8E6C-30A5FA5AFA50}"/>
              </a:ext>
            </a:extLst>
          </p:cNvPr>
          <p:cNvSpPr>
            <a:spLocks noGrp="1"/>
          </p:cNvSpPr>
          <p:nvPr>
            <p:ph idx="1"/>
          </p:nvPr>
        </p:nvSpPr>
        <p:spPr>
          <a:xfrm>
            <a:off x="5040043" y="2584314"/>
            <a:ext cx="6586489" cy="3785419"/>
          </a:xfrm>
        </p:spPr>
        <p:txBody>
          <a:bodyPr>
            <a:normAutofit/>
          </a:bodyPr>
          <a:lstStyle/>
          <a:p>
            <a:r>
              <a:rPr lang="en-US" sz="2000" dirty="0">
                <a:latin typeface="Times New Roman" panose="02020603050405020304" pitchFamily="18" charset="0"/>
                <a:cs typeface="Times New Roman" panose="02020603050405020304" pitchFamily="18" charset="0"/>
              </a:rPr>
              <a:t>With our idea we can help many people with their knees problem </a:t>
            </a:r>
          </a:p>
          <a:p>
            <a:r>
              <a:rPr lang="en-IN" sz="2000" dirty="0"/>
              <a:t>Now Sit With a perfect Posture </a:t>
            </a:r>
          </a:p>
          <a:p>
            <a:r>
              <a:rPr lang="en-IN" sz="2000" dirty="0"/>
              <a:t>Comfort anywhere anytime</a:t>
            </a:r>
          </a:p>
          <a:p>
            <a:endParaRPr lang="en-IN" sz="2000" dirty="0"/>
          </a:p>
          <a:p>
            <a:endParaRPr lang="en-IN" sz="2000" dirty="0"/>
          </a:p>
        </p:txBody>
      </p:sp>
      <p:pic>
        <p:nvPicPr>
          <p:cNvPr id="5" name="Picture 4" descr="One in a crowd">
            <a:extLst>
              <a:ext uri="{FF2B5EF4-FFF2-40B4-BE49-F238E27FC236}">
                <a16:creationId xmlns:a16="http://schemas.microsoft.com/office/drawing/2014/main" id="{3DE36E77-4F17-4A3C-B4D8-029C680F60E7}"/>
              </a:ext>
            </a:extLst>
          </p:cNvPr>
          <p:cNvPicPr>
            <a:picLocks noChangeAspect="1"/>
          </p:cNvPicPr>
          <p:nvPr/>
        </p:nvPicPr>
        <p:blipFill rotWithShape="1">
          <a:blip r:embed="rId2"/>
          <a:srcRect l="28748" r="2055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38F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1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D6C51-A12E-45E2-B479-31069C03045C}"/>
              </a:ext>
            </a:extLst>
          </p:cNvPr>
          <p:cNvSpPr>
            <a:spLocks noGrp="1"/>
          </p:cNvSpPr>
          <p:nvPr>
            <p:ph type="title"/>
          </p:nvPr>
        </p:nvSpPr>
        <p:spPr>
          <a:xfrm>
            <a:off x="841248" y="334644"/>
            <a:ext cx="10509504" cy="1076914"/>
          </a:xfrm>
        </p:spPr>
        <p:txBody>
          <a:bodyPr anchor="ctr">
            <a:normAutofit/>
          </a:bodyPr>
          <a:lstStyle/>
          <a:p>
            <a:r>
              <a:rPr lang="en-IN" sz="3400"/>
              <a:t>Risks and challenges</a:t>
            </a:r>
            <a:br>
              <a:rPr lang="en-IN" sz="3400"/>
            </a:br>
            <a:endParaRPr lang="en-IN" sz="34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4B9F88E8-8BBE-45AB-A44E-D84D8BE8DA2B}"/>
              </a:ext>
            </a:extLst>
          </p:cNvPr>
          <p:cNvGraphicFramePr>
            <a:graphicFrameLocks noGrp="1"/>
          </p:cNvGraphicFramePr>
          <p:nvPr>
            <p:ph idx="1"/>
            <p:extLst>
              <p:ext uri="{D42A27DB-BD31-4B8C-83A1-F6EECF244321}">
                <p14:modId xmlns:p14="http://schemas.microsoft.com/office/powerpoint/2010/main" val="316065420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92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9D3B-6ACE-46B5-B490-67393A958908}"/>
              </a:ext>
            </a:extLst>
          </p:cNvPr>
          <p:cNvSpPr>
            <a:spLocks noGrp="1"/>
          </p:cNvSpPr>
          <p:nvPr>
            <p:ph type="title"/>
          </p:nvPr>
        </p:nvSpPr>
        <p:spPr>
          <a:xfrm>
            <a:off x="790101" y="1191985"/>
            <a:ext cx="5130795" cy="1461778"/>
          </a:xfrm>
        </p:spPr>
        <p:txBody>
          <a:bodyPr vert="horz" lIns="91440" tIns="45720" rIns="91440" bIns="45720" rtlCol="0" anchor="ctr">
            <a:normAutofit/>
          </a:bodyPr>
          <a:lstStyle/>
          <a:p>
            <a:r>
              <a:rPr lang="en-US" sz="4000" kern="1200" dirty="0">
                <a:solidFill>
                  <a:schemeClr val="tx1"/>
                </a:solidFill>
                <a:latin typeface="+mj-lt"/>
                <a:ea typeface="+mj-ea"/>
                <a:cs typeface="+mj-cs"/>
              </a:rPr>
              <a:t>That’s all For Now</a:t>
            </a:r>
          </a:p>
        </p:txBody>
      </p:sp>
      <p:sp>
        <p:nvSpPr>
          <p:cNvPr id="4" name="TextBox 3">
            <a:extLst>
              <a:ext uri="{FF2B5EF4-FFF2-40B4-BE49-F238E27FC236}">
                <a16:creationId xmlns:a16="http://schemas.microsoft.com/office/drawing/2014/main" id="{EAC6C7C6-E2C5-407B-8896-26D28362AA48}"/>
              </a:ext>
            </a:extLst>
          </p:cNvPr>
          <p:cNvSpPr txBox="1"/>
          <p:nvPr/>
        </p:nvSpPr>
        <p:spPr>
          <a:xfrm>
            <a:off x="965199" y="4104495"/>
            <a:ext cx="4048344" cy="16737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We are attaching Simulation at the end Check it out</a:t>
            </a:r>
          </a:p>
        </p:txBody>
      </p:sp>
      <p:pic>
        <p:nvPicPr>
          <p:cNvPr id="8" name="Graphic 7" descr="Check List">
            <a:extLst>
              <a:ext uri="{FF2B5EF4-FFF2-40B4-BE49-F238E27FC236}">
                <a16:creationId xmlns:a16="http://schemas.microsoft.com/office/drawing/2014/main" id="{16DCEED6-5445-40E7-A2C0-40A06F489D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81684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Arc 192">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AFCEE6D-D5C3-470E-A4B5-779FE02F7B41}"/>
              </a:ext>
            </a:extLst>
          </p:cNvPr>
          <p:cNvSpPr>
            <a:spLocks noGrp="1"/>
          </p:cNvSpPr>
          <p:nvPr>
            <p:ph type="title"/>
          </p:nvPr>
        </p:nvSpPr>
        <p:spPr>
          <a:xfrm>
            <a:off x="4184542" y="486184"/>
            <a:ext cx="7363990" cy="1325563"/>
          </a:xfrm>
        </p:spPr>
        <p:txBody>
          <a:bodyPr>
            <a:normAutofit/>
          </a:bodyPr>
          <a:lstStyle/>
          <a:p>
            <a:r>
              <a:rPr lang="en-IN" b="1" dirty="0"/>
              <a:t>Problem Statement:</a:t>
            </a:r>
            <a:endParaRPr lang="en-IN" dirty="0"/>
          </a:p>
        </p:txBody>
      </p:sp>
      <p:pic>
        <p:nvPicPr>
          <p:cNvPr id="4" name="Picture 6" descr="4,037 Fatigue cartoon Vector Images, Royalty-free Fatigue cartoon Vectors |  Depositphotos®">
            <a:extLst>
              <a:ext uri="{FF2B5EF4-FFF2-40B4-BE49-F238E27FC236}">
                <a16:creationId xmlns:a16="http://schemas.microsoft.com/office/drawing/2014/main" id="{9A3B7BE9-DF0E-4BE4-84EC-73399C4E22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pic>
        <p:nvPicPr>
          <p:cNvPr id="2056" name="Picture 8" descr="Lower Back Pain Cartoon, Cliparts &amp; Cartoons - Jing.fm">
            <a:extLst>
              <a:ext uri="{FF2B5EF4-FFF2-40B4-BE49-F238E27FC236}">
                <a16:creationId xmlns:a16="http://schemas.microsoft.com/office/drawing/2014/main" id="{A1103151-625A-4420-BC69-FC9D828159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 b="19246"/>
          <a:stretch/>
        </p:blipFill>
        <p:spPr bwMode="auto">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6F7B717-459A-445C-B72A-1779952B7A0F}"/>
              </a:ext>
            </a:extLst>
          </p:cNvPr>
          <p:cNvSpPr>
            <a:spLocks noGrp="1"/>
          </p:cNvSpPr>
          <p:nvPr>
            <p:ph idx="1"/>
          </p:nvPr>
        </p:nvSpPr>
        <p:spPr>
          <a:xfrm>
            <a:off x="4184542" y="1946684"/>
            <a:ext cx="7363990" cy="4351338"/>
          </a:xfrm>
        </p:spPr>
        <p:txBody>
          <a:bodyPr>
            <a:normAutofit/>
          </a:bodyPr>
          <a:lstStyle/>
          <a:p>
            <a:r>
              <a:rPr lang="en-IN" sz="2400" dirty="0"/>
              <a:t>Imagine you are working at home on your car, fixing a leak in the bathroom or maybe even in practical labs where it is not practical to keep chairs and where we would need to stand for a long time. </a:t>
            </a:r>
          </a:p>
          <a:p>
            <a:r>
              <a:rPr lang="en-IN" sz="2400" dirty="0"/>
              <a:t>Preventing fatigue and maintaining posture especially at an older age is very important and while there may be many beautiful and comfortable chairs at home, we cannot take them everywhere. This is where a bionic chair comes in very handy as we can take it anywhere and simply have a seat by locking in the mechanism. This can also be useful in occupations where one would need to stand on their feet for a long time.</a:t>
            </a:r>
            <a:endParaRPr lang="en-US" sz="2400" dirty="0"/>
          </a:p>
          <a:p>
            <a:endParaRPr lang="en-IN" sz="2400" dirty="0"/>
          </a:p>
        </p:txBody>
      </p:sp>
    </p:spTree>
    <p:extLst>
      <p:ext uri="{BB962C8B-B14F-4D97-AF65-F5344CB8AC3E}">
        <p14:creationId xmlns:p14="http://schemas.microsoft.com/office/powerpoint/2010/main" val="427493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7894-E75C-45A8-B8D2-F9C345EF972F}"/>
              </a:ext>
            </a:extLst>
          </p:cNvPr>
          <p:cNvSpPr>
            <a:spLocks noGrp="1"/>
          </p:cNvSpPr>
          <p:nvPr>
            <p:ph type="title"/>
          </p:nvPr>
        </p:nvSpPr>
        <p:spPr>
          <a:xfrm>
            <a:off x="838200" y="-106107"/>
            <a:ext cx="10515600" cy="1325563"/>
          </a:xfrm>
        </p:spPr>
        <p:txBody>
          <a:bodyPr/>
          <a:lstStyle/>
          <a:p>
            <a:r>
              <a:rPr lang="en-US" b="1" dirty="0"/>
              <a:t>Team </a:t>
            </a:r>
            <a:r>
              <a:rPr lang="en-US" b="1" dirty="0" err="1"/>
              <a:t>BioX</a:t>
            </a:r>
            <a:endParaRPr lang="en-IN" b="1" dirty="0"/>
          </a:p>
        </p:txBody>
      </p:sp>
      <p:pic>
        <p:nvPicPr>
          <p:cNvPr id="5" name="Picture 4">
            <a:extLst>
              <a:ext uri="{FF2B5EF4-FFF2-40B4-BE49-F238E27FC236}">
                <a16:creationId xmlns:a16="http://schemas.microsoft.com/office/drawing/2014/main" id="{A34FE3D7-3C47-42AF-A4A0-42DB14985903}"/>
              </a:ext>
            </a:extLst>
          </p:cNvPr>
          <p:cNvPicPr>
            <a:picLocks noChangeAspect="1"/>
          </p:cNvPicPr>
          <p:nvPr/>
        </p:nvPicPr>
        <p:blipFill rotWithShape="1">
          <a:blip r:embed="rId2">
            <a:extLst>
              <a:ext uri="{28A0092B-C50C-407E-A947-70E740481C1C}">
                <a14:useLocalDpi xmlns:a14="http://schemas.microsoft.com/office/drawing/2010/main" val="0"/>
              </a:ext>
            </a:extLst>
          </a:blip>
          <a:srcRect r="673" b="2"/>
          <a:stretch/>
        </p:blipFill>
        <p:spPr>
          <a:xfrm>
            <a:off x="979911" y="4267583"/>
            <a:ext cx="2210351" cy="2225292"/>
          </a:xfrm>
          <a:prstGeom prst="rect">
            <a:avLst/>
          </a:prstGeom>
        </p:spPr>
      </p:pic>
      <p:sp>
        <p:nvSpPr>
          <p:cNvPr id="6" name="Rectangle 5">
            <a:extLst>
              <a:ext uri="{FF2B5EF4-FFF2-40B4-BE49-F238E27FC236}">
                <a16:creationId xmlns:a16="http://schemas.microsoft.com/office/drawing/2014/main" id="{83E35453-4747-40F4-AFBE-C291D006E6C5}"/>
              </a:ext>
            </a:extLst>
          </p:cNvPr>
          <p:cNvSpPr/>
          <p:nvPr/>
        </p:nvSpPr>
        <p:spPr>
          <a:xfrm>
            <a:off x="3691670" y="5003311"/>
            <a:ext cx="1908384" cy="923330"/>
          </a:xfrm>
          <a:prstGeom prst="rect">
            <a:avLst/>
          </a:prstGeom>
        </p:spPr>
        <p:txBody>
          <a:bodyPr wrap="square">
            <a:spAutoFit/>
          </a:bodyPr>
          <a:lstStyle/>
          <a:p>
            <a:r>
              <a:rPr lang="en-IN" dirty="0">
                <a:latin typeface="Nunito"/>
              </a:rPr>
              <a:t>Himanshu Kumar</a:t>
            </a:r>
            <a:endParaRPr lang="en-IN" b="0" dirty="0">
              <a:effectLst/>
            </a:endParaRPr>
          </a:p>
          <a:p>
            <a:br>
              <a:rPr lang="en-IN" dirty="0"/>
            </a:br>
            <a:endParaRPr lang="en-IN" dirty="0"/>
          </a:p>
        </p:txBody>
      </p:sp>
      <p:pic>
        <p:nvPicPr>
          <p:cNvPr id="8" name="Picture 7" descr="A person taking a selfie&#10;&#10;Description automatically generated">
            <a:extLst>
              <a:ext uri="{FF2B5EF4-FFF2-40B4-BE49-F238E27FC236}">
                <a16:creationId xmlns:a16="http://schemas.microsoft.com/office/drawing/2014/main" id="{E66937DD-94D6-4FBB-9773-D51F51390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11" y="1487173"/>
            <a:ext cx="2210351" cy="2423345"/>
          </a:xfrm>
          <a:prstGeom prst="rect">
            <a:avLst/>
          </a:prstGeom>
        </p:spPr>
      </p:pic>
      <p:sp>
        <p:nvSpPr>
          <p:cNvPr id="9" name="Rectangle 8">
            <a:extLst>
              <a:ext uri="{FF2B5EF4-FFF2-40B4-BE49-F238E27FC236}">
                <a16:creationId xmlns:a16="http://schemas.microsoft.com/office/drawing/2014/main" id="{6253869E-86F7-4521-9824-AF8511522D8A}"/>
              </a:ext>
            </a:extLst>
          </p:cNvPr>
          <p:cNvSpPr/>
          <p:nvPr/>
        </p:nvSpPr>
        <p:spPr>
          <a:xfrm>
            <a:off x="3817965" y="2055805"/>
            <a:ext cx="1908384" cy="923330"/>
          </a:xfrm>
          <a:prstGeom prst="rect">
            <a:avLst/>
          </a:prstGeom>
        </p:spPr>
        <p:txBody>
          <a:bodyPr wrap="square">
            <a:spAutoFit/>
          </a:bodyPr>
          <a:lstStyle/>
          <a:p>
            <a:r>
              <a:rPr lang="en-IN" dirty="0">
                <a:latin typeface="Nunito"/>
              </a:rPr>
              <a:t>Jatin</a:t>
            </a:r>
            <a:endParaRPr lang="en-IN" b="0" dirty="0">
              <a:effectLst/>
            </a:endParaRPr>
          </a:p>
          <a:p>
            <a:br>
              <a:rPr lang="en-IN" dirty="0"/>
            </a:br>
            <a:endParaRPr lang="en-IN" dirty="0"/>
          </a:p>
        </p:txBody>
      </p:sp>
      <p:pic>
        <p:nvPicPr>
          <p:cNvPr id="1028" name="Picture 4" descr="Man Wearing A Tie Cartoon Icon Over White Background. Colorful.. Royalty  Free Cliparts, Vectors, And Stock Illustration. Image 71772955.">
            <a:extLst>
              <a:ext uri="{FF2B5EF4-FFF2-40B4-BE49-F238E27FC236}">
                <a16:creationId xmlns:a16="http://schemas.microsoft.com/office/drawing/2014/main" id="{EC902A95-A587-43A3-AEDD-786C0D9C61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722" y="4069529"/>
            <a:ext cx="2423346" cy="24233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3032933-D9F1-4B80-BC21-F18E65C4B3A5}"/>
              </a:ext>
            </a:extLst>
          </p:cNvPr>
          <p:cNvSpPr/>
          <p:nvPr/>
        </p:nvSpPr>
        <p:spPr>
          <a:xfrm>
            <a:off x="9094800" y="4918564"/>
            <a:ext cx="1908384" cy="923330"/>
          </a:xfrm>
          <a:prstGeom prst="rect">
            <a:avLst/>
          </a:prstGeom>
        </p:spPr>
        <p:txBody>
          <a:bodyPr wrap="square">
            <a:spAutoFit/>
          </a:bodyPr>
          <a:lstStyle/>
          <a:p>
            <a:r>
              <a:rPr lang="en-IN" dirty="0">
                <a:latin typeface="Nunito"/>
              </a:rPr>
              <a:t>Pratik</a:t>
            </a:r>
            <a:endParaRPr lang="en-IN" b="0" dirty="0">
              <a:effectLst/>
            </a:endParaRPr>
          </a:p>
          <a:p>
            <a:br>
              <a:rPr lang="en-IN" dirty="0"/>
            </a:br>
            <a:endParaRPr lang="en-IN" dirty="0"/>
          </a:p>
        </p:txBody>
      </p:sp>
      <p:pic>
        <p:nvPicPr>
          <p:cNvPr id="1030" name="Picture 6" descr="businessman-icon-png-12 | A.&amp;M. Kyprianou &amp; Associates">
            <a:extLst>
              <a:ext uri="{FF2B5EF4-FFF2-40B4-BE49-F238E27FC236}">
                <a16:creationId xmlns:a16="http://schemas.microsoft.com/office/drawing/2014/main" id="{1F1D2E35-7FE6-4245-B472-68AB72672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497" y="1401572"/>
            <a:ext cx="2231796" cy="22317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0A19700-5DB7-43CD-A286-825030CBD3DB}"/>
              </a:ext>
            </a:extLst>
          </p:cNvPr>
          <p:cNvSpPr/>
          <p:nvPr/>
        </p:nvSpPr>
        <p:spPr>
          <a:xfrm>
            <a:off x="9303705" y="1775515"/>
            <a:ext cx="1908384" cy="923330"/>
          </a:xfrm>
          <a:prstGeom prst="rect">
            <a:avLst/>
          </a:prstGeom>
        </p:spPr>
        <p:txBody>
          <a:bodyPr wrap="square">
            <a:spAutoFit/>
          </a:bodyPr>
          <a:lstStyle/>
          <a:p>
            <a:r>
              <a:rPr lang="en-IN" b="0" dirty="0">
                <a:effectLst/>
                <a:latin typeface="Nunito"/>
              </a:rPr>
              <a:t>Nashwa</a:t>
            </a:r>
            <a:endParaRPr lang="en-IN" b="0" dirty="0">
              <a:effectLst/>
            </a:endParaRPr>
          </a:p>
          <a:p>
            <a:br>
              <a:rPr lang="en-IN" dirty="0"/>
            </a:br>
            <a:endParaRPr lang="en-IN" dirty="0"/>
          </a:p>
        </p:txBody>
      </p:sp>
    </p:spTree>
    <p:extLst>
      <p:ext uri="{BB962C8B-B14F-4D97-AF65-F5344CB8AC3E}">
        <p14:creationId xmlns:p14="http://schemas.microsoft.com/office/powerpoint/2010/main" val="37361737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992E-E250-4D9E-80EB-B0C8E5319F06}"/>
              </a:ext>
            </a:extLst>
          </p:cNvPr>
          <p:cNvSpPr>
            <a:spLocks noGrp="1"/>
          </p:cNvSpPr>
          <p:nvPr>
            <p:ph type="title"/>
          </p:nvPr>
        </p:nvSpPr>
        <p:spPr>
          <a:xfrm>
            <a:off x="1913468" y="365125"/>
            <a:ext cx="9440332" cy="1325563"/>
          </a:xfrm>
        </p:spPr>
        <p:txBody>
          <a:bodyPr>
            <a:normAutofit/>
          </a:bodyPr>
          <a:lstStyle/>
          <a:p>
            <a:r>
              <a:rPr lang="en-US" sz="5400"/>
              <a:t>BioX</a:t>
            </a:r>
            <a:endParaRPr lang="en-IN" sz="5400" dirty="0"/>
          </a:p>
        </p:txBody>
      </p:sp>
      <p:sp>
        <p:nvSpPr>
          <p:cNvPr id="15" name="Rectangle 1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unning">
            <a:extLst>
              <a:ext uri="{FF2B5EF4-FFF2-40B4-BE49-F238E27FC236}">
                <a16:creationId xmlns:a16="http://schemas.microsoft.com/office/drawing/2014/main" id="{365E7D52-CEF6-4B59-9EB2-6DB35618D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441919EA-0C5C-4793-975B-9EACB6C398DA}"/>
              </a:ext>
            </a:extLst>
          </p:cNvPr>
          <p:cNvSpPr>
            <a:spLocks noGrp="1"/>
          </p:cNvSpPr>
          <p:nvPr>
            <p:ph idx="1"/>
          </p:nvPr>
        </p:nvSpPr>
        <p:spPr>
          <a:xfrm>
            <a:off x="838200" y="1825625"/>
            <a:ext cx="10515600" cy="4351338"/>
          </a:xfrm>
        </p:spPr>
        <p:txBody>
          <a:bodyPr>
            <a:normAutofit/>
          </a:bodyPr>
          <a:lstStyle/>
          <a:p>
            <a:r>
              <a:rPr lang="en-US" dirty="0"/>
              <a:t>This pandemic has taught us a lot on the importance of our physical posture, Almost all of us have suffered from bad posture.</a:t>
            </a:r>
          </a:p>
          <a:p>
            <a:r>
              <a:rPr lang="en-US" dirty="0"/>
              <a:t>We created the BioX as a bionic chair that allows you to rest anywhere you want with a posture that creates positive impact on your body. </a:t>
            </a:r>
          </a:p>
          <a:p>
            <a:r>
              <a:rPr lang="en-US" dirty="0"/>
              <a:t>The way the BioX automatically adjusts your sitting posture is based on extensive research to create a natural resting position where the back remains upright while the thighs bend .</a:t>
            </a:r>
          </a:p>
          <a:p>
            <a:r>
              <a:rPr lang="en-US" dirty="0"/>
              <a:t>The position helps relax the muscles, encourage easy breathing and relieve pressure on the stomach.</a:t>
            </a:r>
          </a:p>
          <a:p>
            <a:endParaRPr lang="en-IN" dirty="0"/>
          </a:p>
        </p:txBody>
      </p:sp>
    </p:spTree>
    <p:extLst>
      <p:ext uri="{BB962C8B-B14F-4D97-AF65-F5344CB8AC3E}">
        <p14:creationId xmlns:p14="http://schemas.microsoft.com/office/powerpoint/2010/main" val="242871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A248-57DD-4071-AB08-22ED227038E7}"/>
              </a:ext>
            </a:extLst>
          </p:cNvPr>
          <p:cNvSpPr>
            <a:spLocks noGrp="1"/>
          </p:cNvSpPr>
          <p:nvPr>
            <p:ph type="title"/>
          </p:nvPr>
        </p:nvSpPr>
        <p:spPr/>
        <p:txBody>
          <a:bodyPr/>
          <a:lstStyle/>
          <a:p>
            <a:r>
              <a:rPr lang="en-US" dirty="0"/>
              <a:t>SWAT</a:t>
            </a:r>
            <a:endParaRPr lang="en-IN" dirty="0"/>
          </a:p>
        </p:txBody>
      </p:sp>
      <p:graphicFrame>
        <p:nvGraphicFramePr>
          <p:cNvPr id="5" name="Content Placeholder 2">
            <a:extLst>
              <a:ext uri="{FF2B5EF4-FFF2-40B4-BE49-F238E27FC236}">
                <a16:creationId xmlns:a16="http://schemas.microsoft.com/office/drawing/2014/main" id="{3117EC12-6446-47EA-9484-1A3B930B7203}"/>
              </a:ext>
            </a:extLst>
          </p:cNvPr>
          <p:cNvGraphicFramePr>
            <a:graphicFrameLocks noGrp="1"/>
          </p:cNvGraphicFramePr>
          <p:nvPr>
            <p:ph idx="1"/>
            <p:extLst>
              <p:ext uri="{D42A27DB-BD31-4B8C-83A1-F6EECF244321}">
                <p14:modId xmlns:p14="http://schemas.microsoft.com/office/powerpoint/2010/main" val="1922543718"/>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111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99E8-0ABE-493E-A9D6-A416CF83DD41}"/>
              </a:ext>
            </a:extLst>
          </p:cNvPr>
          <p:cNvSpPr>
            <a:spLocks noGrp="1"/>
          </p:cNvSpPr>
          <p:nvPr>
            <p:ph type="title"/>
          </p:nvPr>
        </p:nvSpPr>
        <p:spPr>
          <a:xfrm>
            <a:off x="1913468" y="365125"/>
            <a:ext cx="9440332" cy="1325563"/>
          </a:xfrm>
        </p:spPr>
        <p:txBody>
          <a:bodyPr>
            <a:normAutofit/>
          </a:bodyPr>
          <a:lstStyle/>
          <a:p>
            <a:r>
              <a:rPr lang="en-IN" sz="5400" b="1"/>
              <a:t>Engineering Requirements</a:t>
            </a:r>
            <a:endParaRPr lang="en-IN" sz="5400"/>
          </a:p>
        </p:txBody>
      </p:sp>
      <p:sp>
        <p:nvSpPr>
          <p:cNvPr id="3085" name="Rectangle 143">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Engineer Png Transparent Background - Mechanical Engineer Cartoon |  Transparent PNG Download #2589425 - Vippng">
            <a:extLst>
              <a:ext uri="{FF2B5EF4-FFF2-40B4-BE49-F238E27FC236}">
                <a16:creationId xmlns:a16="http://schemas.microsoft.com/office/drawing/2014/main" id="{306485F0-60E3-4D72-BC5F-A29D05F503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26" r="4522" b="-2"/>
          <a:stretch/>
        </p:blipFill>
        <p:spPr bwMode="auto">
          <a:xfrm>
            <a:off x="838200" y="570707"/>
            <a:ext cx="914400" cy="9143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83" name="Content Placeholder 2">
            <a:extLst>
              <a:ext uri="{FF2B5EF4-FFF2-40B4-BE49-F238E27FC236}">
                <a16:creationId xmlns:a16="http://schemas.microsoft.com/office/drawing/2014/main" id="{468BD6E6-A114-4CD6-B39D-FC986423F177}"/>
              </a:ext>
            </a:extLst>
          </p:cNvPr>
          <p:cNvGraphicFramePr>
            <a:graphicFrameLocks noGrp="1"/>
          </p:cNvGraphicFramePr>
          <p:nvPr>
            <p:ph idx="1"/>
            <p:extLst>
              <p:ext uri="{D42A27DB-BD31-4B8C-83A1-F6EECF244321}">
                <p14:modId xmlns:p14="http://schemas.microsoft.com/office/powerpoint/2010/main" val="24513133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83"/>
                                        </p:tgtEl>
                                        <p:attrNameLst>
                                          <p:attrName>style.visibility</p:attrName>
                                        </p:attrNameLst>
                                      </p:cBhvr>
                                      <p:to>
                                        <p:strVal val="visible"/>
                                      </p:to>
                                    </p:set>
                                    <p:animEffect transition="in" filter="fade">
                                      <p:cBhvr>
                                        <p:cTn id="7" dur="1000"/>
                                        <p:tgtEl>
                                          <p:spTgt spid="3083"/>
                                        </p:tgtEl>
                                      </p:cBhvr>
                                    </p:animEffect>
                                    <p:anim calcmode="lin" valueType="num">
                                      <p:cBhvr>
                                        <p:cTn id="8" dur="1000" fill="hold"/>
                                        <p:tgtEl>
                                          <p:spTgt spid="3083"/>
                                        </p:tgtEl>
                                        <p:attrNameLst>
                                          <p:attrName>ppt_x</p:attrName>
                                        </p:attrNameLst>
                                      </p:cBhvr>
                                      <p:tavLst>
                                        <p:tav tm="0">
                                          <p:val>
                                            <p:strVal val="#ppt_x"/>
                                          </p:val>
                                        </p:tav>
                                        <p:tav tm="100000">
                                          <p:val>
                                            <p:strVal val="#ppt_x"/>
                                          </p:val>
                                        </p:tav>
                                      </p:tavLst>
                                    </p:anim>
                                    <p:anim calcmode="lin" valueType="num">
                                      <p:cBhvr>
                                        <p:cTn id="9" dur="1000" fill="hold"/>
                                        <p:tgtEl>
                                          <p:spTgt spid="30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8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58">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0">
            <a:extLst>
              <a:ext uri="{FF2B5EF4-FFF2-40B4-BE49-F238E27FC236}">
                <a16:creationId xmlns:a16="http://schemas.microsoft.com/office/drawing/2014/main" id="{C3FA3A01-98C5-487F-892D-265B5AF63D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0176"/>
            <a:ext cx="6282558" cy="5751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8F964-CEA7-4F6F-A30F-E94024434031}"/>
              </a:ext>
            </a:extLst>
          </p:cNvPr>
          <p:cNvSpPr>
            <a:spLocks noGrp="1"/>
          </p:cNvSpPr>
          <p:nvPr>
            <p:ph type="title"/>
          </p:nvPr>
        </p:nvSpPr>
        <p:spPr>
          <a:xfrm>
            <a:off x="594360" y="892145"/>
            <a:ext cx="5321807" cy="1370207"/>
          </a:xfrm>
        </p:spPr>
        <p:txBody>
          <a:bodyPr>
            <a:normAutofit/>
          </a:bodyPr>
          <a:lstStyle/>
          <a:p>
            <a:r>
              <a:rPr lang="en-IN" sz="4000" b="1" dirty="0"/>
              <a:t>Design and Component Selection</a:t>
            </a:r>
            <a:endParaRPr lang="en-IN" sz="4000" dirty="0"/>
          </a:p>
        </p:txBody>
      </p:sp>
      <p:grpSp>
        <p:nvGrpSpPr>
          <p:cNvPr id="88" name="Group 62">
            <a:extLst>
              <a:ext uri="{FF2B5EF4-FFF2-40B4-BE49-F238E27FC236}">
                <a16:creationId xmlns:a16="http://schemas.microsoft.com/office/drawing/2014/main" id="{8BE6DE9A-8306-4193-893B-AE9B5EBF2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899960"/>
            <a:ext cx="242107" cy="1340860"/>
            <a:chOff x="56167" y="899960"/>
            <a:chExt cx="242107" cy="1340860"/>
          </a:xfrm>
        </p:grpSpPr>
        <p:sp>
          <p:nvSpPr>
            <p:cNvPr id="89" name="Rectangle 2">
              <a:extLst>
                <a:ext uri="{FF2B5EF4-FFF2-40B4-BE49-F238E27FC236}">
                  <a16:creationId xmlns:a16="http://schemas.microsoft.com/office/drawing/2014/main" id="{E5FA5A49-3BE9-4E7B-8FF7-44F3DE979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59">
              <a:extLst>
                <a:ext uri="{FF2B5EF4-FFF2-40B4-BE49-F238E27FC236}">
                  <a16:creationId xmlns:a16="http://schemas.microsoft.com/office/drawing/2014/main" id="{134E9F22-C524-419E-A8CB-062E88823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2">
              <a:extLst>
                <a:ext uri="{FF2B5EF4-FFF2-40B4-BE49-F238E27FC236}">
                  <a16:creationId xmlns:a16="http://schemas.microsoft.com/office/drawing/2014/main" id="{A38CECAB-191F-41F4-A919-72FE7752C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9">
              <a:extLst>
                <a:ext uri="{FF2B5EF4-FFF2-40B4-BE49-F238E27FC236}">
                  <a16:creationId xmlns:a16="http://schemas.microsoft.com/office/drawing/2014/main" id="{B8900C09-40C4-4F6C-B873-A8756A5CD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2">
              <a:extLst>
                <a:ext uri="{FF2B5EF4-FFF2-40B4-BE49-F238E27FC236}">
                  <a16:creationId xmlns:a16="http://schemas.microsoft.com/office/drawing/2014/main" id="{6A31DCD3-617B-434F-AF65-E72A93326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59">
              <a:extLst>
                <a:ext uri="{FF2B5EF4-FFF2-40B4-BE49-F238E27FC236}">
                  <a16:creationId xmlns:a16="http://schemas.microsoft.com/office/drawing/2014/main" id="{AA7807F6-147A-428A-9F1F-7C8EABCD3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2">
              <a:extLst>
                <a:ext uri="{FF2B5EF4-FFF2-40B4-BE49-F238E27FC236}">
                  <a16:creationId xmlns:a16="http://schemas.microsoft.com/office/drawing/2014/main" id="{18AB430C-3C5C-4618-AB7B-4724E01EA6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9">
              <a:extLst>
                <a:ext uri="{FF2B5EF4-FFF2-40B4-BE49-F238E27FC236}">
                  <a16:creationId xmlns:a16="http://schemas.microsoft.com/office/drawing/2014/main" id="{86A4780E-33EF-4507-A7BF-FBE3F3C6C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2">
              <a:extLst>
                <a:ext uri="{FF2B5EF4-FFF2-40B4-BE49-F238E27FC236}">
                  <a16:creationId xmlns:a16="http://schemas.microsoft.com/office/drawing/2014/main" id="{0A4FDBFA-FF76-46BC-88FA-B1C31B094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59">
              <a:extLst>
                <a:ext uri="{FF2B5EF4-FFF2-40B4-BE49-F238E27FC236}">
                  <a16:creationId xmlns:a16="http://schemas.microsoft.com/office/drawing/2014/main" id="{33B7BF73-1D31-4741-B960-77A8BC046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2">
              <a:extLst>
                <a:ext uri="{FF2B5EF4-FFF2-40B4-BE49-F238E27FC236}">
                  <a16:creationId xmlns:a16="http://schemas.microsoft.com/office/drawing/2014/main" id="{77CF111F-A184-41B4-B87F-7D52A5BD3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59">
              <a:extLst>
                <a:ext uri="{FF2B5EF4-FFF2-40B4-BE49-F238E27FC236}">
                  <a16:creationId xmlns:a16="http://schemas.microsoft.com/office/drawing/2014/main" id="{74C2BF57-775C-46B3-B265-970E9B584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2">
              <a:extLst>
                <a:ext uri="{FF2B5EF4-FFF2-40B4-BE49-F238E27FC236}">
                  <a16:creationId xmlns:a16="http://schemas.microsoft.com/office/drawing/2014/main" id="{E213D1E8-AFA8-4322-BF69-5CC2B171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59">
              <a:extLst>
                <a:ext uri="{FF2B5EF4-FFF2-40B4-BE49-F238E27FC236}">
                  <a16:creationId xmlns:a16="http://schemas.microsoft.com/office/drawing/2014/main" id="{B24BE080-8569-4E0D-B587-2E9055D70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2">
              <a:extLst>
                <a:ext uri="{FF2B5EF4-FFF2-40B4-BE49-F238E27FC236}">
                  <a16:creationId xmlns:a16="http://schemas.microsoft.com/office/drawing/2014/main" id="{638683EF-4E62-45B4-9FB2-193791229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59">
              <a:extLst>
                <a:ext uri="{FF2B5EF4-FFF2-40B4-BE49-F238E27FC236}">
                  <a16:creationId xmlns:a16="http://schemas.microsoft.com/office/drawing/2014/main" id="{390F8CEB-806C-432E-A2CD-ECEDD542A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2">
              <a:extLst>
                <a:ext uri="{FF2B5EF4-FFF2-40B4-BE49-F238E27FC236}">
                  <a16:creationId xmlns:a16="http://schemas.microsoft.com/office/drawing/2014/main" id="{E6A5C475-0AB4-478C-8C11-FFBA2596D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9">
              <a:extLst>
                <a:ext uri="{FF2B5EF4-FFF2-40B4-BE49-F238E27FC236}">
                  <a16:creationId xmlns:a16="http://schemas.microsoft.com/office/drawing/2014/main" id="{B4415D2F-4724-4991-83D9-407A198F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2">
              <a:extLst>
                <a:ext uri="{FF2B5EF4-FFF2-40B4-BE49-F238E27FC236}">
                  <a16:creationId xmlns:a16="http://schemas.microsoft.com/office/drawing/2014/main" id="{571EB6BC-B99D-4404-B07B-D45C54F95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9">
              <a:extLst>
                <a:ext uri="{FF2B5EF4-FFF2-40B4-BE49-F238E27FC236}">
                  <a16:creationId xmlns:a16="http://schemas.microsoft.com/office/drawing/2014/main" id="{D58C9B28-F27B-4C0C-AB41-83BF72201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F6CB6B7-B237-4D51-960D-959E966D93C7}"/>
              </a:ext>
            </a:extLst>
          </p:cNvPr>
          <p:cNvSpPr>
            <a:spLocks noGrp="1"/>
          </p:cNvSpPr>
          <p:nvPr>
            <p:ph idx="1"/>
          </p:nvPr>
        </p:nvSpPr>
        <p:spPr>
          <a:xfrm>
            <a:off x="490194" y="2178985"/>
            <a:ext cx="5792364" cy="3882450"/>
          </a:xfrm>
        </p:spPr>
        <p:txBody>
          <a:bodyPr anchor="ctr">
            <a:normAutofit/>
          </a:bodyPr>
          <a:lstStyle/>
          <a:p>
            <a:r>
              <a:rPr lang="en-IN" sz="1800" dirty="0"/>
              <a:t>Two main links to support the thigh and the calf muscles.</a:t>
            </a:r>
          </a:p>
          <a:p>
            <a:r>
              <a:rPr lang="en-IN" sz="1800" dirty="0"/>
              <a:t>Further Connected by a hinge like connector with a piston links on the calf link and the connector. </a:t>
            </a:r>
          </a:p>
          <a:p>
            <a:r>
              <a:rPr lang="en-US" sz="1800" dirty="0"/>
              <a:t>Using of hydraulic we can adjust Centre of mass.</a:t>
            </a:r>
          </a:p>
          <a:p>
            <a:r>
              <a:rPr lang="en-US" sz="1800" dirty="0"/>
              <a:t>Aluminum Body</a:t>
            </a:r>
          </a:p>
          <a:p>
            <a:r>
              <a:rPr lang="en-US" sz="1800" dirty="0"/>
              <a:t>The BioX exoskeleton is built from the ground up incorporating many advanced design elements</a:t>
            </a:r>
          </a:p>
          <a:p>
            <a:r>
              <a:rPr lang="en-US" sz="1800" dirty="0"/>
              <a:t>The grooves and channel cut into the aircraft grade aluminum frame helps reduce weight to a bare minimum but is meticulously calculated to maintain strength and integrity enough to withstand daily use. </a:t>
            </a:r>
            <a:endParaRPr lang="en-IN" sz="1800" dirty="0"/>
          </a:p>
        </p:txBody>
      </p:sp>
      <p:pic>
        <p:nvPicPr>
          <p:cNvPr id="4" name="Content Placeholder 3" descr="Shape&#10;&#10;Description automatically generated">
            <a:extLst>
              <a:ext uri="{FF2B5EF4-FFF2-40B4-BE49-F238E27FC236}">
                <a16:creationId xmlns:a16="http://schemas.microsoft.com/office/drawing/2014/main" id="{E687DA82-0588-42C9-B0B1-226B0AE2B8E6}"/>
              </a:ext>
            </a:extLst>
          </p:cNvPr>
          <p:cNvPicPr>
            <a:picLocks noChangeAspect="1"/>
          </p:cNvPicPr>
          <p:nvPr/>
        </p:nvPicPr>
        <p:blipFill rotWithShape="1">
          <a:blip r:embed="rId2">
            <a:extLst>
              <a:ext uri="{28A0092B-C50C-407E-A947-70E740481C1C}">
                <a14:useLocalDpi xmlns:a14="http://schemas.microsoft.com/office/drawing/2010/main" val="0"/>
              </a:ext>
            </a:extLst>
          </a:blip>
          <a:srcRect r="-3" b="3534"/>
          <a:stretch/>
        </p:blipFill>
        <p:spPr>
          <a:xfrm>
            <a:off x="7060078" y="440176"/>
            <a:ext cx="4420916" cy="5761119"/>
          </a:xfrm>
          <a:prstGeom prst="rect">
            <a:avLst/>
          </a:prstGeom>
        </p:spPr>
      </p:pic>
      <p:sp>
        <p:nvSpPr>
          <p:cNvPr id="85" name="Rectangle 84">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02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11074-82EB-43F2-98E3-8B2C362A0B6E}"/>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Components</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2">
            <a:extLst>
              <a:ext uri="{FF2B5EF4-FFF2-40B4-BE49-F238E27FC236}">
                <a16:creationId xmlns:a16="http://schemas.microsoft.com/office/drawing/2014/main" id="{06DDBE07-9012-49AE-BE70-E76328B40875}"/>
              </a:ext>
            </a:extLst>
          </p:cNvPr>
          <p:cNvSpPr>
            <a:spLocks noGrp="1"/>
          </p:cNvSpPr>
          <p:nvPr/>
        </p:nvSpPr>
        <p:spPr>
          <a:xfrm>
            <a:off x="427174" y="1515686"/>
            <a:ext cx="5278066" cy="3979585"/>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28600">
              <a:lnSpc>
                <a:spcPct val="90000"/>
              </a:lnSpc>
            </a:pPr>
            <a:endParaRPr lang="en-US" sz="2000" dirty="0"/>
          </a:p>
          <a:p>
            <a:pPr indent="-228600">
              <a:lnSpc>
                <a:spcPct val="90000"/>
              </a:lnSpc>
            </a:pPr>
            <a:endParaRPr lang="en-US" sz="2000" dirty="0"/>
          </a:p>
          <a:p>
            <a:pPr indent="-228600">
              <a:lnSpc>
                <a:spcPct val="90000"/>
              </a:lnSpc>
            </a:pPr>
            <a:r>
              <a:rPr lang="en-US" sz="2000" dirty="0"/>
              <a:t>The knee link connector  which will connect the calf link and the sheet for the seating area </a:t>
            </a:r>
          </a:p>
          <a:p>
            <a:pPr indent="-228600">
              <a:lnSpc>
                <a:spcPct val="90000"/>
              </a:lnSpc>
            </a:pPr>
            <a:endParaRPr lang="en-US" sz="2000" dirty="0"/>
          </a:p>
          <a:p>
            <a:pPr indent="-228600">
              <a:lnSpc>
                <a:spcPct val="90000"/>
              </a:lnSpc>
            </a:pPr>
            <a:endParaRPr lang="en-US" sz="2000" dirty="0"/>
          </a:p>
          <a:p>
            <a:pPr indent="-228600">
              <a:lnSpc>
                <a:spcPct val="90000"/>
              </a:lnSpc>
            </a:pPr>
            <a:endParaRPr lang="en-US" sz="2000" dirty="0"/>
          </a:p>
          <a:p>
            <a:pPr indent="-228600">
              <a:lnSpc>
                <a:spcPct val="90000"/>
              </a:lnSpc>
            </a:pPr>
            <a:endParaRPr lang="en-US" sz="2000" dirty="0"/>
          </a:p>
          <a:p>
            <a:pPr indent="-228600">
              <a:lnSpc>
                <a:spcPct val="90000"/>
              </a:lnSpc>
            </a:pPr>
            <a:r>
              <a:rPr lang="en-US" sz="2000" dirty="0"/>
              <a:t>The piston which will work with the hydraulic links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4982B53-ABF3-42A7-9F1A-0A083DE3F2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423" y="593499"/>
            <a:ext cx="4397433" cy="2495542"/>
          </a:xfrm>
          <a:prstGeom prst="rect">
            <a:avLst/>
          </a:prstGeom>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0">
            <a:extLst>
              <a:ext uri="{FF2B5EF4-FFF2-40B4-BE49-F238E27FC236}">
                <a16:creationId xmlns:a16="http://schemas.microsoft.com/office/drawing/2014/main" id="{493AF59B-3624-4DD1-9868-8454A355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096" y="3707894"/>
            <a:ext cx="3598223" cy="2518756"/>
          </a:xfrm>
          <a:prstGeom prst="rect">
            <a:avLst/>
          </a:prstGeom>
        </p:spPr>
      </p:pic>
    </p:spTree>
    <p:extLst>
      <p:ext uri="{BB962C8B-B14F-4D97-AF65-F5344CB8AC3E}">
        <p14:creationId xmlns:p14="http://schemas.microsoft.com/office/powerpoint/2010/main" val="9091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7" end="7"/>
                                            </p:txEl>
                                          </p:spTgt>
                                        </p:tgtEl>
                                        <p:attrNameLst>
                                          <p:attrName>style.visibility</p:attrName>
                                        </p:attrNameLst>
                                      </p:cBhvr>
                                      <p:to>
                                        <p:strVal val="visible"/>
                                      </p:to>
                                    </p:set>
                                    <p:animEffect transition="in" filter="fade">
                                      <p:cBhvr>
                                        <p:cTn id="14" dur="1000"/>
                                        <p:tgtEl>
                                          <p:spTgt spid="4">
                                            <p:txEl>
                                              <p:pRg st="7" end="7"/>
                                            </p:txEl>
                                          </p:spTgt>
                                        </p:tgtEl>
                                      </p:cBhvr>
                                    </p:animEffect>
                                    <p:anim calcmode="lin" valueType="num">
                                      <p:cBhvr>
                                        <p:cTn id="1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099A0956-7003-475E-B167-A1A1D0B2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199" y="744122"/>
            <a:ext cx="3106368" cy="3728590"/>
          </a:xfrm>
          <a:prstGeom prst="rect">
            <a:avLst/>
          </a:prstGeom>
        </p:spPr>
      </p:pic>
      <p:pic>
        <p:nvPicPr>
          <p:cNvPr id="9" name="Content Placeholder 5">
            <a:extLst>
              <a:ext uri="{FF2B5EF4-FFF2-40B4-BE49-F238E27FC236}">
                <a16:creationId xmlns:a16="http://schemas.microsoft.com/office/drawing/2014/main" id="{C06593AD-F05B-4491-9EAD-1BB0C63EB1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8541" y="731837"/>
            <a:ext cx="2551260" cy="1818136"/>
          </a:xfrm>
          <a:prstGeom prst="rect">
            <a:avLst/>
          </a:prstGeom>
        </p:spPr>
      </p:pic>
      <p:sp>
        <p:nvSpPr>
          <p:cNvPr id="3" name="Content Placeholder 2">
            <a:extLst>
              <a:ext uri="{FF2B5EF4-FFF2-40B4-BE49-F238E27FC236}">
                <a16:creationId xmlns:a16="http://schemas.microsoft.com/office/drawing/2014/main" id="{D368C99D-BA87-44D5-9F2C-28B568E83FE8}"/>
              </a:ext>
            </a:extLst>
          </p:cNvPr>
          <p:cNvSpPr>
            <a:spLocks noGrp="1"/>
          </p:cNvSpPr>
          <p:nvPr>
            <p:ph sz="half" idx="1"/>
          </p:nvPr>
        </p:nvSpPr>
        <p:spPr>
          <a:xfrm>
            <a:off x="2303832" y="4800601"/>
            <a:ext cx="3106368" cy="1325563"/>
          </a:xfrm>
        </p:spPr>
        <p:txBody>
          <a:bodyPr>
            <a:normAutofit/>
          </a:bodyPr>
          <a:lstStyle/>
          <a:p>
            <a:r>
              <a:rPr lang="en-US" sz="2400" dirty="0">
                <a:latin typeface="Times New Roman" panose="02020603050405020304" pitchFamily="18" charset="0"/>
                <a:cs typeface="Times New Roman" panose="02020603050405020304" pitchFamily="18" charset="0"/>
              </a:rPr>
              <a:t>The bottom link for the calf</a:t>
            </a:r>
            <a:endParaRPr lang="en-IN"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645FBE8-D5E9-44D8-815F-1FDB4A3BEA11}"/>
              </a:ext>
            </a:extLst>
          </p:cNvPr>
          <p:cNvSpPr>
            <a:spLocks noGrp="1"/>
          </p:cNvSpPr>
          <p:nvPr>
            <p:ph sz="half" idx="2"/>
          </p:nvPr>
        </p:nvSpPr>
        <p:spPr>
          <a:xfrm>
            <a:off x="6553200" y="4800601"/>
            <a:ext cx="3429000" cy="1325563"/>
          </a:xfrm>
        </p:spPr>
        <p:txBody>
          <a:bodyPr>
            <a:normAutofit/>
          </a:bodyPr>
          <a:lstStyle/>
          <a:p>
            <a:r>
              <a:rPr lang="en-US" sz="2400" dirty="0">
                <a:latin typeface="Times New Roman" panose="02020603050405020304" pitchFamily="18" charset="0"/>
                <a:cs typeface="Times New Roman" panose="02020603050405020304" pitchFamily="18" charset="0"/>
              </a:rPr>
              <a:t>The two hydraulic parts</a:t>
            </a:r>
            <a:endParaRPr lang="en-IN" sz="2400" dirty="0">
              <a:latin typeface="Times New Roman" panose="02020603050405020304" pitchFamily="18" charset="0"/>
              <a:cs typeface="Times New Roman" panose="02020603050405020304" pitchFamily="18" charset="0"/>
            </a:endParaRPr>
          </a:p>
        </p:txBody>
      </p:sp>
      <p:pic>
        <p:nvPicPr>
          <p:cNvPr id="14" name="Content Placeholder 10">
            <a:extLst>
              <a:ext uri="{FF2B5EF4-FFF2-40B4-BE49-F238E27FC236}">
                <a16:creationId xmlns:a16="http://schemas.microsoft.com/office/drawing/2014/main" id="{871C0E25-083B-40DF-9EBE-1EF784C7B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085" y="2713498"/>
            <a:ext cx="2570716" cy="1764078"/>
          </a:xfrm>
          <a:prstGeom prst="rect">
            <a:avLst/>
          </a:prstGeom>
        </p:spPr>
      </p:pic>
    </p:spTree>
    <p:extLst>
      <p:ext uri="{BB962C8B-B14F-4D97-AF65-F5344CB8AC3E}">
        <p14:creationId xmlns:p14="http://schemas.microsoft.com/office/powerpoint/2010/main" val="101165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7" descr="Diagram&#10;&#10;Description automatically generated">
            <a:extLst>
              <a:ext uri="{FF2B5EF4-FFF2-40B4-BE49-F238E27FC236}">
                <a16:creationId xmlns:a16="http://schemas.microsoft.com/office/drawing/2014/main" id="{8566E565-8BED-4199-AA74-906390D762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5164" y="568082"/>
            <a:ext cx="3276600" cy="2860918"/>
          </a:xfrm>
          <a:prstGeom prst="rect">
            <a:avLst/>
          </a:prstGeom>
        </p:spPr>
      </p:pic>
      <p:graphicFrame>
        <p:nvGraphicFramePr>
          <p:cNvPr id="18" name="Content Placeholder 14">
            <a:extLst>
              <a:ext uri="{FF2B5EF4-FFF2-40B4-BE49-F238E27FC236}">
                <a16:creationId xmlns:a16="http://schemas.microsoft.com/office/drawing/2014/main" id="{BCED8FDB-05B1-45FD-B303-0887A9784D86}"/>
              </a:ext>
            </a:extLst>
          </p:cNvPr>
          <p:cNvGraphicFramePr>
            <a:graphicFrameLocks noGrp="1"/>
          </p:cNvGraphicFramePr>
          <p:nvPr>
            <p:ph idx="1"/>
            <p:extLst>
              <p:ext uri="{D42A27DB-BD31-4B8C-83A1-F6EECF244321}">
                <p14:modId xmlns:p14="http://schemas.microsoft.com/office/powerpoint/2010/main" val="3530012858"/>
              </p:ext>
            </p:extLst>
          </p:nvPr>
        </p:nvGraphicFramePr>
        <p:xfrm>
          <a:off x="6400800" y="568083"/>
          <a:ext cx="3505200" cy="5558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Content Placeholder 12" descr="Diagram&#10;&#10;Description automatically generated">
            <a:extLst>
              <a:ext uri="{FF2B5EF4-FFF2-40B4-BE49-F238E27FC236}">
                <a16:creationId xmlns:a16="http://schemas.microsoft.com/office/drawing/2014/main" id="{0F3A52BE-5B5B-4290-8DA4-AF68C662EC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5164" y="3885880"/>
            <a:ext cx="3276600" cy="2376955"/>
          </a:xfrm>
          <a:prstGeom prst="rect">
            <a:avLst/>
          </a:prstGeom>
        </p:spPr>
      </p:pic>
    </p:spTree>
    <p:extLst>
      <p:ext uri="{BB962C8B-B14F-4D97-AF65-F5344CB8AC3E}">
        <p14:creationId xmlns:p14="http://schemas.microsoft.com/office/powerpoint/2010/main" val="254125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775</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Nunito</vt:lpstr>
      <vt:lpstr>Times New Roman</vt:lpstr>
      <vt:lpstr>Office Theme</vt:lpstr>
      <vt:lpstr>BioX</vt:lpstr>
      <vt:lpstr>Problem Statement:</vt:lpstr>
      <vt:lpstr>BioX</vt:lpstr>
      <vt:lpstr>SWAT</vt:lpstr>
      <vt:lpstr>Engineering Requirements</vt:lpstr>
      <vt:lpstr>Design and Component Selection</vt:lpstr>
      <vt:lpstr>Components</vt:lpstr>
      <vt:lpstr>PowerPoint Presentation</vt:lpstr>
      <vt:lpstr>PowerPoint Presentation</vt:lpstr>
      <vt:lpstr>Model</vt:lpstr>
      <vt:lpstr>Mechanism with technical issues</vt:lpstr>
      <vt:lpstr>FME Analysis</vt:lpstr>
      <vt:lpstr>PowerPoint Presentation</vt:lpstr>
      <vt:lpstr>PowerPoint Presentation</vt:lpstr>
      <vt:lpstr>Usage Scenario</vt:lpstr>
      <vt:lpstr>Goals and Future</vt:lpstr>
      <vt:lpstr>Social impact and Economics</vt:lpstr>
      <vt:lpstr>Risks and challenges </vt:lpstr>
      <vt:lpstr>That’s all For Now</vt:lpstr>
      <vt:lpstr>Team BioX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BioX</dc:title>
  <dc:creator>Himanshu Kumar</dc:creator>
  <cp:lastModifiedBy>Nashwa Khongwir</cp:lastModifiedBy>
  <cp:revision>6</cp:revision>
  <dcterms:created xsi:type="dcterms:W3CDTF">2021-04-20T17:04:00Z</dcterms:created>
  <dcterms:modified xsi:type="dcterms:W3CDTF">2021-04-20T18:13:01Z</dcterms:modified>
</cp:coreProperties>
</file>