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9FBA11-47D1-6748-B4A8-90EA0BB9A999}" v="63" dt="2023-04-11T19:26:04.0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>
        <p:scale>
          <a:sx n="145" d="100"/>
          <a:sy n="145" d="100"/>
        </p:scale>
        <p:origin x="112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011-3FF1-CC66-00A0-46DBEC729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06721-9160-A9D4-0EE2-C10D89B7E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3B0B7-E8B2-12F5-C312-34B75F23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A89F-F817-2F41-ABBF-8D028AD0457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31DE0-1BEB-80AC-3638-5DF57A7D5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45CA-2BCE-4CB6-B524-68DAA4A8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0630-8373-AE44-A440-EE4AAD02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FB947-2307-5B43-1DE9-6048C4213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AA50A-0E62-99E6-E597-BE073B8A0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95C5B-9B0B-AB3E-7FBE-F34F1CBA0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A89F-F817-2F41-ABBF-8D028AD0457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92F93-F458-A344-0235-A1F12C5E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488D4-B083-3CEF-ACE4-436DCA1B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0630-8373-AE44-A440-EE4AAD02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34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C938C8-0321-BA5B-B26B-9241281C5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7441C-3EC0-E368-E72A-9E0DCB244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E9422-B291-8042-9EBC-74FEBC0D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A89F-F817-2F41-ABBF-8D028AD0457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D2EEE-825A-23EF-0645-124CCAC8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BFCCD-C0C6-63BC-7FCA-A4826B45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0630-8373-AE44-A440-EE4AAD02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4C50-32EA-BBAC-776D-16FA4AE9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CF88A-7FD0-4632-E676-434F6CE75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86D37-5906-8468-530B-506F1A04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A89F-F817-2F41-ABBF-8D028AD0457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57FEA-8AEC-3B21-3963-095FE103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E1B1F-FC68-D9D4-253F-B079F849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0630-8373-AE44-A440-EE4AAD02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3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DE07-F20F-BBF2-6EE7-DFFCCE0C7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5CA99-CE81-389F-8ED7-E4AAB9FBC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47C36-DD11-41A7-E5A1-C9DCBB550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A89F-F817-2F41-ABBF-8D028AD0457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727F4-5ECD-A515-4CDD-AFF635687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457BE-DD5E-E4BC-B458-F06804AC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0630-8373-AE44-A440-EE4AAD02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4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52A3F-E669-D8B7-A386-6BF518AA3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F3FD6-FFC3-66CE-4945-2845EBF2D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147B1-6613-716A-4559-2A36E98C1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C62C2-F9D6-713F-8FD4-F7E06575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A89F-F817-2F41-ABBF-8D028AD0457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269EA-2824-6C7D-FAEE-2A5076C5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82C01-1FA3-B53D-F706-67366BC3A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0630-8373-AE44-A440-EE4AAD02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3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FFC2-0648-642A-F14E-07179FEF3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8DD0E-F0E1-0BC4-3CB3-70AB45714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6FB1A-7293-E6AF-AF45-2AF06E52D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D6A4A2-75F0-7E50-3609-69FD1E162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08CEF2-3819-252E-4ECD-98F17CAD4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176D5-F3BE-44BE-7765-4662C817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A89F-F817-2F41-ABBF-8D028AD0457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02F016-5995-96F4-2DCE-651BE1D0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14A918-1D16-339B-CE26-640F5974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0630-8373-AE44-A440-EE4AAD02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2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3387-1957-6F03-512B-0CFDBCF4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42D8B9-AF74-EFC7-A046-799005DCF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A89F-F817-2F41-ABBF-8D028AD0457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FF3D1-49B4-1B26-799D-C2B65ACC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42C13-B754-974F-34B6-A3070936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0630-8373-AE44-A440-EE4AAD02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8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3B9E5A-1E81-E03E-CA54-3D8BAAA8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A89F-F817-2F41-ABBF-8D028AD0457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BFADC-A7BC-5DE4-15BE-97D0D27A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F9809-BA49-1B82-1E40-78F8EDE9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0630-8373-AE44-A440-EE4AAD02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6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6C3D0-59B8-E00D-2056-59BC9CD0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C2BB1-A85C-D659-4978-2735EC0A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849DF-F9EB-7859-20FF-810B70964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2862E-012A-B815-061A-1CBD467D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A89F-F817-2F41-ABBF-8D028AD0457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6F865-8030-4F10-6048-DC8CBBE8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8A834-907C-DED8-8480-9BD91048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0630-8373-AE44-A440-EE4AAD02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3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2383-5E38-6D83-9AA6-711BF230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0EAE17-C8EF-C63D-BA34-DDD95B56B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9C7D3-AD58-A000-769B-7FCB9A326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3EEA6-DB4F-7D92-AE2E-D36C8046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A89F-F817-2F41-ABBF-8D028AD0457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0D783-C59F-6CFB-DFA5-39B0ACCCD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5331D-6F02-F085-4842-AE175C465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0630-8373-AE44-A440-EE4AAD02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5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379DB-4E43-9A3D-EDFB-A68605FD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C531E-41E6-AD0D-157F-A4B8CC90C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A9C4F-BDC5-87DB-1BFC-9C23D1216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7A89F-F817-2F41-ABBF-8D028AD0457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40386-9AB3-4546-6EB3-779A43777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7F9E0-2B4C-5286-5A1F-F4FBEBD1C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0630-8373-AE44-A440-EE4AAD02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8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4129FB-39F7-E2E4-C8FA-5BB4C675F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43163"/>
              </p:ext>
            </p:extLst>
          </p:nvPr>
        </p:nvGraphicFramePr>
        <p:xfrm>
          <a:off x="723900" y="2513904"/>
          <a:ext cx="10744205" cy="36287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5848">
                  <a:extLst>
                    <a:ext uri="{9D8B030D-6E8A-4147-A177-3AD203B41FA5}">
                      <a16:colId xmlns:a16="http://schemas.microsoft.com/office/drawing/2014/main" val="3586216012"/>
                    </a:ext>
                  </a:extLst>
                </a:gridCol>
                <a:gridCol w="2100710">
                  <a:extLst>
                    <a:ext uri="{9D8B030D-6E8A-4147-A177-3AD203B41FA5}">
                      <a16:colId xmlns:a16="http://schemas.microsoft.com/office/drawing/2014/main" val="2763185353"/>
                    </a:ext>
                  </a:extLst>
                </a:gridCol>
                <a:gridCol w="1452304">
                  <a:extLst>
                    <a:ext uri="{9D8B030D-6E8A-4147-A177-3AD203B41FA5}">
                      <a16:colId xmlns:a16="http://schemas.microsoft.com/office/drawing/2014/main" val="1027865824"/>
                    </a:ext>
                  </a:extLst>
                </a:gridCol>
                <a:gridCol w="2591692">
                  <a:extLst>
                    <a:ext uri="{9D8B030D-6E8A-4147-A177-3AD203B41FA5}">
                      <a16:colId xmlns:a16="http://schemas.microsoft.com/office/drawing/2014/main" val="1269966785"/>
                    </a:ext>
                  </a:extLst>
                </a:gridCol>
                <a:gridCol w="1655535">
                  <a:extLst>
                    <a:ext uri="{9D8B030D-6E8A-4147-A177-3AD203B41FA5}">
                      <a16:colId xmlns:a16="http://schemas.microsoft.com/office/drawing/2014/main" val="1885657615"/>
                    </a:ext>
                  </a:extLst>
                </a:gridCol>
                <a:gridCol w="849059">
                  <a:extLst>
                    <a:ext uri="{9D8B030D-6E8A-4147-A177-3AD203B41FA5}">
                      <a16:colId xmlns:a16="http://schemas.microsoft.com/office/drawing/2014/main" val="3754925709"/>
                    </a:ext>
                  </a:extLst>
                </a:gridCol>
                <a:gridCol w="749057">
                  <a:extLst>
                    <a:ext uri="{9D8B030D-6E8A-4147-A177-3AD203B41FA5}">
                      <a16:colId xmlns:a16="http://schemas.microsoft.com/office/drawing/2014/main" val="1906030612"/>
                    </a:ext>
                  </a:extLst>
                </a:gridCol>
              </a:tblGrid>
              <a:tr h="83692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</a:rPr>
                        <a:t>group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</a:rPr>
                        <a:t>experiment setup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</a:rPr>
                        <a:t>bounds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>
                          <a:effectLst/>
                        </a:rPr>
                        <a:t>number of examples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>
                          <a:effectLst/>
                        </a:rPr>
                        <a:t>train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>
                          <a:effectLst/>
                        </a:rPr>
                        <a:t>test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extLst>
                  <a:ext uri="{0D108BD9-81ED-4DB2-BD59-A6C34878D82A}">
                    <a16:rowId xmlns:a16="http://schemas.microsoft.com/office/drawing/2014/main" val="807406367"/>
                  </a:ext>
                </a:extLst>
              </a:tr>
              <a:tr h="4653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</a:rPr>
                        <a:t>high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</a:rPr>
                        <a:t>0.002/1.46pN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</a:rPr>
                        <a:t>9/5mm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</a:rPr>
                        <a:t>high: above 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u="none" strike="noStrike" dirty="0">
                          <a:effectLst/>
                        </a:rPr>
                        <a:t>83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u="none" strike="noStrike" dirty="0">
                          <a:effectLst/>
                        </a:rPr>
                        <a:t>65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u="none" strike="noStrike" dirty="0">
                          <a:effectLst/>
                        </a:rPr>
                        <a:t>18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extLst>
                  <a:ext uri="{0D108BD9-81ED-4DB2-BD59-A6C34878D82A}">
                    <a16:rowId xmlns:a16="http://schemas.microsoft.com/office/drawing/2014/main" val="2696278679"/>
                  </a:ext>
                </a:extLst>
              </a:tr>
              <a:tr h="465305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</a:rPr>
                        <a:t>low: below 230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extLst>
                  <a:ext uri="{0D108BD9-81ED-4DB2-BD59-A6C34878D82A}">
                    <a16:rowId xmlns:a16="http://schemas.microsoft.com/office/drawing/2014/main" val="2148761073"/>
                  </a:ext>
                </a:extLst>
              </a:tr>
              <a:tr h="4653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</a:rPr>
                        <a:t>medium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</a:rPr>
                        <a:t>9.24pN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</a:rPr>
                        <a:t>3mm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</a:rPr>
                        <a:t>high: above 150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u="none" strike="noStrike" dirty="0">
                          <a:effectLst/>
                        </a:rPr>
                        <a:t>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u="none" strike="noStrike" dirty="0">
                          <a:effectLst/>
                        </a:rPr>
                        <a:t>12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extLst>
                  <a:ext uri="{0D108BD9-81ED-4DB2-BD59-A6C34878D82A}">
                    <a16:rowId xmlns:a16="http://schemas.microsoft.com/office/drawing/2014/main" val="640603823"/>
                  </a:ext>
                </a:extLst>
              </a:tr>
              <a:tr h="465305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</a:rPr>
                        <a:t>low: below 100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extLst>
                  <a:ext uri="{0D108BD9-81ED-4DB2-BD59-A6C34878D82A}">
                    <a16:rowId xmlns:a16="http://schemas.microsoft.com/office/drawing/2014/main" val="1024263885"/>
                  </a:ext>
                </a:extLst>
              </a:tr>
              <a:tr h="4653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</a:rPr>
                        <a:t>low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</a:rPr>
                        <a:t>22.6/35.14pN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</a:rPr>
                        <a:t>2/1.5mm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</a:rPr>
                        <a:t>high: above 50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u="none" strike="noStrike" dirty="0">
                          <a:effectLst/>
                        </a:rPr>
                        <a:t>56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u="none" strike="noStrike" dirty="0">
                          <a:effectLst/>
                        </a:rPr>
                        <a:t>44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extLst>
                  <a:ext uri="{0D108BD9-81ED-4DB2-BD59-A6C34878D82A}">
                    <a16:rowId xmlns:a16="http://schemas.microsoft.com/office/drawing/2014/main" val="1898492962"/>
                  </a:ext>
                </a:extLst>
              </a:tr>
              <a:tr h="465305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</a:rPr>
                        <a:t>low: below 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extLst>
                  <a:ext uri="{0D108BD9-81ED-4DB2-BD59-A6C34878D82A}">
                    <a16:rowId xmlns:a16="http://schemas.microsoft.com/office/drawing/2014/main" val="260724274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0D9FB18-DBF0-BFC2-7E70-4B11148803E3}"/>
              </a:ext>
            </a:extLst>
          </p:cNvPr>
          <p:cNvSpPr txBox="1"/>
          <p:nvPr/>
        </p:nvSpPr>
        <p:spPr>
          <a:xfrm>
            <a:off x="5204826" y="487755"/>
            <a:ext cx="17823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89881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D7C31A-FBAC-AA81-0489-9769B3D00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740983"/>
            <a:ext cx="6780700" cy="53737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66682A-14EA-89C7-993D-2EA3663220FE}"/>
              </a:ext>
            </a:extLst>
          </p:cNvPr>
          <p:cNvSpPr txBox="1"/>
          <p:nvPr/>
        </p:nvSpPr>
        <p:spPr>
          <a:xfrm>
            <a:off x="1213265" y="2917728"/>
            <a:ext cx="2507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88% within 137 of actual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50% within 52 of actual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5C8E826-2236-43FE-3DC5-0138489CB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692402"/>
              </p:ext>
            </p:extLst>
          </p:nvPr>
        </p:nvGraphicFramePr>
        <p:xfrm>
          <a:off x="1717019" y="3630156"/>
          <a:ext cx="1499909" cy="6057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9909">
                  <a:extLst>
                    <a:ext uri="{9D8B030D-6E8A-4147-A177-3AD203B41FA5}">
                      <a16:colId xmlns:a16="http://schemas.microsoft.com/office/drawing/2014/main" val="2039629980"/>
                    </a:ext>
                  </a:extLst>
                </a:gridCol>
              </a:tblGrid>
              <a:tr h="3425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/>
                        </a:rPr>
                        <a:t>high: above 300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extLst>
                  <a:ext uri="{0D108BD9-81ED-4DB2-BD59-A6C34878D82A}">
                    <a16:rowId xmlns:a16="http://schemas.microsoft.com/office/drawing/2014/main" val="2073599188"/>
                  </a:ext>
                </a:extLst>
              </a:tr>
              <a:tr h="19376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/>
                        </a:rPr>
                        <a:t>low: below 230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extLst>
                  <a:ext uri="{0D108BD9-81ED-4DB2-BD59-A6C34878D82A}">
                    <a16:rowId xmlns:a16="http://schemas.microsoft.com/office/drawing/2014/main" val="733234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79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4D4840-1128-35C6-7018-43C73895B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740983"/>
            <a:ext cx="6780700" cy="53737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82B78B-6A05-3D89-72FD-40751D200D2C}"/>
              </a:ext>
            </a:extLst>
          </p:cNvPr>
          <p:cNvSpPr txBox="1"/>
          <p:nvPr/>
        </p:nvSpPr>
        <p:spPr>
          <a:xfrm>
            <a:off x="1213265" y="2917728"/>
            <a:ext cx="2507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75% within 40 of actual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50% within 30 of actual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B9A2C26-1E74-2CAE-F626-5CF4E4DF7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012012"/>
              </p:ext>
            </p:extLst>
          </p:nvPr>
        </p:nvGraphicFramePr>
        <p:xfrm>
          <a:off x="1717019" y="3630156"/>
          <a:ext cx="1499909" cy="6057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9909">
                  <a:extLst>
                    <a:ext uri="{9D8B030D-6E8A-4147-A177-3AD203B41FA5}">
                      <a16:colId xmlns:a16="http://schemas.microsoft.com/office/drawing/2014/main" val="2039629980"/>
                    </a:ext>
                  </a:extLst>
                </a:gridCol>
              </a:tblGrid>
              <a:tr h="3425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/>
                        </a:rPr>
                        <a:t>high: above 150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extLst>
                  <a:ext uri="{0D108BD9-81ED-4DB2-BD59-A6C34878D82A}">
                    <a16:rowId xmlns:a16="http://schemas.microsoft.com/office/drawing/2014/main" val="2073599188"/>
                  </a:ext>
                </a:extLst>
              </a:tr>
              <a:tr h="19376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/>
                        </a:rPr>
                        <a:t>low: below 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extLst>
                  <a:ext uri="{0D108BD9-81ED-4DB2-BD59-A6C34878D82A}">
                    <a16:rowId xmlns:a16="http://schemas.microsoft.com/office/drawing/2014/main" val="733234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6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5F473-EA9F-CEEE-377D-F7172728B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698604"/>
            <a:ext cx="6780700" cy="54584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5CB172-3C6E-9B34-E67A-4095400CF9F6}"/>
              </a:ext>
            </a:extLst>
          </p:cNvPr>
          <p:cNvSpPr txBox="1"/>
          <p:nvPr/>
        </p:nvSpPr>
        <p:spPr>
          <a:xfrm>
            <a:off x="1213265" y="2917728"/>
            <a:ext cx="2436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90% within 15 of actual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50% within 12 of actual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D0A7EC-0247-29FA-BB6A-77EE51DD5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897659"/>
              </p:ext>
            </p:extLst>
          </p:nvPr>
        </p:nvGraphicFramePr>
        <p:xfrm>
          <a:off x="1717019" y="3630156"/>
          <a:ext cx="1499909" cy="6057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9909">
                  <a:extLst>
                    <a:ext uri="{9D8B030D-6E8A-4147-A177-3AD203B41FA5}">
                      <a16:colId xmlns:a16="http://schemas.microsoft.com/office/drawing/2014/main" val="2039629980"/>
                    </a:ext>
                  </a:extLst>
                </a:gridCol>
              </a:tblGrid>
              <a:tr h="3425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/>
                        </a:rPr>
                        <a:t>high: above 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extLst>
                  <a:ext uri="{0D108BD9-81ED-4DB2-BD59-A6C34878D82A}">
                    <a16:rowId xmlns:a16="http://schemas.microsoft.com/office/drawing/2014/main" val="2073599188"/>
                  </a:ext>
                </a:extLst>
              </a:tr>
              <a:tr h="19376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/>
                        </a:rPr>
                        <a:t>low: below 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extLst>
                  <a:ext uri="{0D108BD9-81ED-4DB2-BD59-A6C34878D82A}">
                    <a16:rowId xmlns:a16="http://schemas.microsoft.com/office/drawing/2014/main" val="733234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49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4129FB-39F7-E2E4-C8FA-5BB4C675F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806791"/>
              </p:ext>
            </p:extLst>
          </p:nvPr>
        </p:nvGraphicFramePr>
        <p:xfrm>
          <a:off x="99646" y="2531489"/>
          <a:ext cx="12016153" cy="36287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0985">
                  <a:extLst>
                    <a:ext uri="{9D8B030D-6E8A-4147-A177-3AD203B41FA5}">
                      <a16:colId xmlns:a16="http://schemas.microsoft.com/office/drawing/2014/main" val="3586216012"/>
                    </a:ext>
                  </a:extLst>
                </a:gridCol>
                <a:gridCol w="1814938">
                  <a:extLst>
                    <a:ext uri="{9D8B030D-6E8A-4147-A177-3AD203B41FA5}">
                      <a16:colId xmlns:a16="http://schemas.microsoft.com/office/drawing/2014/main" val="2763185353"/>
                    </a:ext>
                  </a:extLst>
                </a:gridCol>
                <a:gridCol w="1213339">
                  <a:extLst>
                    <a:ext uri="{9D8B030D-6E8A-4147-A177-3AD203B41FA5}">
                      <a16:colId xmlns:a16="http://schemas.microsoft.com/office/drawing/2014/main" val="1027865824"/>
                    </a:ext>
                  </a:extLst>
                </a:gridCol>
                <a:gridCol w="2110154">
                  <a:extLst>
                    <a:ext uri="{9D8B030D-6E8A-4147-A177-3AD203B41FA5}">
                      <a16:colId xmlns:a16="http://schemas.microsoft.com/office/drawing/2014/main" val="1269966785"/>
                    </a:ext>
                  </a:extLst>
                </a:gridCol>
                <a:gridCol w="1415561">
                  <a:extLst>
                    <a:ext uri="{9D8B030D-6E8A-4147-A177-3AD203B41FA5}">
                      <a16:colId xmlns:a16="http://schemas.microsoft.com/office/drawing/2014/main" val="1885657615"/>
                    </a:ext>
                  </a:extLst>
                </a:gridCol>
                <a:gridCol w="694592">
                  <a:extLst>
                    <a:ext uri="{9D8B030D-6E8A-4147-A177-3AD203B41FA5}">
                      <a16:colId xmlns:a16="http://schemas.microsoft.com/office/drawing/2014/main" val="3754925709"/>
                    </a:ext>
                  </a:extLst>
                </a:gridCol>
                <a:gridCol w="580293">
                  <a:extLst>
                    <a:ext uri="{9D8B030D-6E8A-4147-A177-3AD203B41FA5}">
                      <a16:colId xmlns:a16="http://schemas.microsoft.com/office/drawing/2014/main" val="1906030612"/>
                    </a:ext>
                  </a:extLst>
                </a:gridCol>
                <a:gridCol w="1415561">
                  <a:extLst>
                    <a:ext uri="{9D8B030D-6E8A-4147-A177-3AD203B41FA5}">
                      <a16:colId xmlns:a16="http://schemas.microsoft.com/office/drawing/2014/main" val="169406916"/>
                    </a:ext>
                  </a:extLst>
                </a:gridCol>
                <a:gridCol w="1450730">
                  <a:extLst>
                    <a:ext uri="{9D8B030D-6E8A-4147-A177-3AD203B41FA5}">
                      <a16:colId xmlns:a16="http://schemas.microsoft.com/office/drawing/2014/main" val="2648771972"/>
                    </a:ext>
                  </a:extLst>
                </a:gridCol>
              </a:tblGrid>
              <a:tr h="83692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</a:rPr>
                        <a:t>group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</a:rPr>
                        <a:t>experiment setup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</a:rPr>
                        <a:t>bounds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</a:rPr>
                        <a:t>number of examples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</a:rPr>
                        <a:t>train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</a:rPr>
                        <a:t>test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within</a:t>
                      </a:r>
                    </a:p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~90%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within</a:t>
                      </a:r>
                    </a:p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~50%</a:t>
                      </a:r>
                    </a:p>
                  </a:txBody>
                  <a:tcPr marL="19355" marR="19355" marT="19355" marB="0" anchor="b"/>
                </a:tc>
                <a:extLst>
                  <a:ext uri="{0D108BD9-81ED-4DB2-BD59-A6C34878D82A}">
                    <a16:rowId xmlns:a16="http://schemas.microsoft.com/office/drawing/2014/main" val="807406367"/>
                  </a:ext>
                </a:extLst>
              </a:tr>
              <a:tr h="4653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</a:rPr>
                        <a:t>high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</a:rPr>
                        <a:t>0.002/1.46pN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</a:rPr>
                        <a:t>9/5mm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</a:rPr>
                        <a:t>high: above 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</a:rPr>
                        <a:t>83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</a:rPr>
                        <a:t>65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</a:rPr>
                        <a:t>18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19355" marR="19355" marT="19355" marB="0" anchor="b"/>
                </a:tc>
                <a:extLst>
                  <a:ext uri="{0D108BD9-81ED-4DB2-BD59-A6C34878D82A}">
                    <a16:rowId xmlns:a16="http://schemas.microsoft.com/office/drawing/2014/main" val="2696278679"/>
                  </a:ext>
                </a:extLst>
              </a:tr>
              <a:tr h="465305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</a:rPr>
                        <a:t>low: below 230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extLst>
                  <a:ext uri="{0D108BD9-81ED-4DB2-BD59-A6C34878D82A}">
                    <a16:rowId xmlns:a16="http://schemas.microsoft.com/office/drawing/2014/main" val="2148761073"/>
                  </a:ext>
                </a:extLst>
              </a:tr>
              <a:tr h="4653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</a:rPr>
                        <a:t>medium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</a:rPr>
                        <a:t>9.24pN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</a:rPr>
                        <a:t>3mm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</a:rPr>
                        <a:t>high: above 150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</a:rPr>
                        <a:t>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</a:rPr>
                        <a:t>12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9355" marR="19355" marT="19355" marB="0" anchor="b"/>
                </a:tc>
                <a:extLst>
                  <a:ext uri="{0D108BD9-81ED-4DB2-BD59-A6C34878D82A}">
                    <a16:rowId xmlns:a16="http://schemas.microsoft.com/office/drawing/2014/main" val="640603823"/>
                  </a:ext>
                </a:extLst>
              </a:tr>
              <a:tr h="465305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</a:rPr>
                        <a:t>low: below 100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extLst>
                  <a:ext uri="{0D108BD9-81ED-4DB2-BD59-A6C34878D82A}">
                    <a16:rowId xmlns:a16="http://schemas.microsoft.com/office/drawing/2014/main" val="1024263885"/>
                  </a:ext>
                </a:extLst>
              </a:tr>
              <a:tr h="4653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</a:rPr>
                        <a:t>low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</a:rPr>
                        <a:t>22.6/35.14pN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</a:rPr>
                        <a:t>2/1.5mm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</a:rPr>
                        <a:t>high: above 50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</a:rPr>
                        <a:t>56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</a:rPr>
                        <a:t>44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9355" marR="19355" marT="19355" marB="0" anchor="b"/>
                </a:tc>
                <a:extLst>
                  <a:ext uri="{0D108BD9-81ED-4DB2-BD59-A6C34878D82A}">
                    <a16:rowId xmlns:a16="http://schemas.microsoft.com/office/drawing/2014/main" val="1898492962"/>
                  </a:ext>
                </a:extLst>
              </a:tr>
              <a:tr h="465305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</a:rPr>
                        <a:t>low: below 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55" marR="19355" marT="19355" marB="0" anchor="b"/>
                </a:tc>
                <a:extLst>
                  <a:ext uri="{0D108BD9-81ED-4DB2-BD59-A6C34878D82A}">
                    <a16:rowId xmlns:a16="http://schemas.microsoft.com/office/drawing/2014/main" val="260724274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0D9FB18-DBF0-BFC2-7E70-4B11148803E3}"/>
              </a:ext>
            </a:extLst>
          </p:cNvPr>
          <p:cNvSpPr txBox="1"/>
          <p:nvPr/>
        </p:nvSpPr>
        <p:spPr>
          <a:xfrm>
            <a:off x="4271173" y="487755"/>
            <a:ext cx="36496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749304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179</Words>
  <Application>Microsoft Macintosh PowerPoint</Application>
  <PresentationFormat>Widescreen</PresentationFormat>
  <Paragraphs>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</dc:title>
  <dc:creator>Kendric Hood</dc:creator>
  <cp:lastModifiedBy>Kendric Hood</cp:lastModifiedBy>
  <cp:revision>1</cp:revision>
  <dcterms:created xsi:type="dcterms:W3CDTF">2023-04-11T18:23:45Z</dcterms:created>
  <dcterms:modified xsi:type="dcterms:W3CDTF">2023-04-11T19:26:17Z</dcterms:modified>
</cp:coreProperties>
</file>