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3"/>
  </p:notesMasterIdLst>
  <p:sldIdLst>
    <p:sldId id="256" r:id="rId2"/>
  </p:sldIdLst>
  <p:sldSz cx="27432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81"/>
    <p:restoredTop sz="94719"/>
  </p:normalViewPr>
  <p:slideViewPr>
    <p:cSldViewPr snapToGrid="0">
      <p:cViewPr>
        <p:scale>
          <a:sx n="60" d="100"/>
          <a:sy n="60" d="100"/>
        </p:scale>
        <p:origin x="880" y="2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BE0E6-9463-DB48-9B36-123A7B3DF9F2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6250" y="1143000"/>
            <a:ext cx="15430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83583-A55E-B644-B586-99A957D7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3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86250" y="1143000"/>
            <a:ext cx="15430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83583-A55E-B644-B586-99A957D7D8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897890"/>
            <a:ext cx="20574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881630"/>
            <a:ext cx="20574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D4D2-66FC-7D43-8F43-A5139A0E3031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4C05-96B9-3E4B-B0B7-BF950AB1C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3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D4D2-66FC-7D43-8F43-A5139A0E3031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4C05-96B9-3E4B-B0B7-BF950AB1C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5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292100"/>
            <a:ext cx="591502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292100"/>
            <a:ext cx="1740217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D4D2-66FC-7D43-8F43-A5139A0E3031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4C05-96B9-3E4B-B0B7-BF950AB1C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4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D4D2-66FC-7D43-8F43-A5139A0E3031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4C05-96B9-3E4B-B0B7-BF950AB1C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3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1367791"/>
            <a:ext cx="236601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3671571"/>
            <a:ext cx="236601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D4D2-66FC-7D43-8F43-A5139A0E3031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4C05-96B9-3E4B-B0B7-BF950AB1C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5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460500"/>
            <a:ext cx="116586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460500"/>
            <a:ext cx="116586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D4D2-66FC-7D43-8F43-A5139A0E3031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4C05-96B9-3E4B-B0B7-BF950AB1C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8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92101"/>
            <a:ext cx="236601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1344930"/>
            <a:ext cx="11605021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2004060"/>
            <a:ext cx="11605021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1344930"/>
            <a:ext cx="11662173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2004060"/>
            <a:ext cx="11662173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D4D2-66FC-7D43-8F43-A5139A0E3031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4C05-96B9-3E4B-B0B7-BF950AB1C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6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D4D2-66FC-7D43-8F43-A5139A0E3031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4C05-96B9-3E4B-B0B7-BF950AB1C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3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D4D2-66FC-7D43-8F43-A5139A0E3031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4C05-96B9-3E4B-B0B7-BF950AB1C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5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365760"/>
            <a:ext cx="884753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789940"/>
            <a:ext cx="1388745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1645920"/>
            <a:ext cx="884753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D4D2-66FC-7D43-8F43-A5139A0E3031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4C05-96B9-3E4B-B0B7-BF950AB1C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8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365760"/>
            <a:ext cx="884753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789940"/>
            <a:ext cx="1388745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1645920"/>
            <a:ext cx="884753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D4D2-66FC-7D43-8F43-A5139A0E3031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54C05-96B9-3E4B-B0B7-BF950AB1C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1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92101"/>
            <a:ext cx="236601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460500"/>
            <a:ext cx="236601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5085080"/>
            <a:ext cx="6172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ED4D2-66FC-7D43-8F43-A5139A0E3031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5085080"/>
            <a:ext cx="92583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5085080"/>
            <a:ext cx="6172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54C05-96B9-3E4B-B0B7-BF950AB1C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1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F067B79-ACF5-1F55-7E24-E2A35E3C534B}"/>
              </a:ext>
            </a:extLst>
          </p:cNvPr>
          <p:cNvSpPr/>
          <p:nvPr/>
        </p:nvSpPr>
        <p:spPr>
          <a:xfrm>
            <a:off x="17166169" y="2328658"/>
            <a:ext cx="760306" cy="1506946"/>
          </a:xfrm>
          <a:prstGeom prst="rect">
            <a:avLst/>
          </a:prstGeom>
          <a:solidFill>
            <a:schemeClr val="bg1">
              <a:alpha val="0"/>
            </a:schemeClr>
          </a:solidFill>
          <a:ln w="82550"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3EA2CE5-F1E9-7EBC-10EA-49564F16DB43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1338" y="1430478"/>
            <a:ext cx="1917248" cy="2438048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03F60EB2-0A12-29A3-FC22-67C429D23001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95" y="2025903"/>
            <a:ext cx="1917248" cy="2438048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A81B474-5D02-0337-6403-528F7245F665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319889" y="2621331"/>
            <a:ext cx="1917248" cy="24380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1D6CA5-4C65-96DE-0F60-6DEF7EBB8646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358775" y="2069845"/>
            <a:ext cx="1917248" cy="2438048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A9C4FDB4-70FE-D724-44D5-B4AECFE37487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278191" y="1474420"/>
            <a:ext cx="1917248" cy="24380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99446B-B821-7304-8F30-346BD482847E}"/>
              </a:ext>
            </a:extLst>
          </p:cNvPr>
          <p:cNvSpPr txBox="1"/>
          <p:nvPr/>
        </p:nvSpPr>
        <p:spPr>
          <a:xfrm>
            <a:off x="299822" y="374270"/>
            <a:ext cx="6793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Single-molecule experiment data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C028907-C781-3473-36BC-D52908F04D10}"/>
              </a:ext>
            </a:extLst>
          </p:cNvPr>
          <p:cNvSpPr/>
          <p:nvPr/>
        </p:nvSpPr>
        <p:spPr>
          <a:xfrm>
            <a:off x="441977" y="1066435"/>
            <a:ext cx="5891515" cy="4036893"/>
          </a:xfrm>
          <a:prstGeom prst="round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365DA324-1E8C-E333-E306-0AC48EFE48CA}"/>
              </a:ext>
            </a:extLst>
          </p:cNvPr>
          <p:cNvSpPr/>
          <p:nvPr/>
        </p:nvSpPr>
        <p:spPr>
          <a:xfrm>
            <a:off x="6599847" y="2590188"/>
            <a:ext cx="999490" cy="989372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E2C0CE7-37CB-1A8C-33A4-DB8EC73C5740}"/>
              </a:ext>
            </a:extLst>
          </p:cNvPr>
          <p:cNvSpPr/>
          <p:nvPr/>
        </p:nvSpPr>
        <p:spPr>
          <a:xfrm>
            <a:off x="7750894" y="1367490"/>
            <a:ext cx="7403795" cy="3374635"/>
          </a:xfrm>
          <a:prstGeom prst="round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85E5BAC-122D-3EA2-3D7B-57215FDC14C2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148121" y="1440086"/>
            <a:ext cx="1917248" cy="243804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4B95E6-F22D-0A80-2A28-DD36C9FF85A8}"/>
              </a:ext>
            </a:extLst>
          </p:cNvPr>
          <p:cNvCxnSpPr>
            <a:cxnSpLocks/>
          </p:cNvCxnSpPr>
          <p:nvPr/>
        </p:nvCxnSpPr>
        <p:spPr>
          <a:xfrm>
            <a:off x="10112715" y="3102222"/>
            <a:ext cx="87647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Table&#10;&#10;Description automatically generated with low confidence">
            <a:extLst>
              <a:ext uri="{FF2B5EF4-FFF2-40B4-BE49-F238E27FC236}">
                <a16:creationId xmlns:a16="http://schemas.microsoft.com/office/drawing/2014/main" id="{C2BEFA42-9DB8-3CEA-8129-FC1BD977359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7103"/>
          <a:stretch/>
        </p:blipFill>
        <p:spPr>
          <a:xfrm>
            <a:off x="11053492" y="2731193"/>
            <a:ext cx="3981692" cy="11620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ECBEF6-30E1-C6D0-6CB9-3BEC211E2B62}"/>
              </a:ext>
            </a:extLst>
          </p:cNvPr>
          <p:cNvSpPr txBox="1"/>
          <p:nvPr/>
        </p:nvSpPr>
        <p:spPr>
          <a:xfrm>
            <a:off x="12073487" y="3905866"/>
            <a:ext cx="1737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spike train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618A66-C9C5-448D-406E-D80841E43BBF}"/>
              </a:ext>
            </a:extLst>
          </p:cNvPr>
          <p:cNvSpPr txBox="1"/>
          <p:nvPr/>
        </p:nvSpPr>
        <p:spPr>
          <a:xfrm>
            <a:off x="7883913" y="3905866"/>
            <a:ext cx="2846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single experiment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0FDB50-CE3F-C2D0-1BF1-D6FEC5FDD85F}"/>
              </a:ext>
            </a:extLst>
          </p:cNvPr>
          <p:cNvSpPr txBox="1"/>
          <p:nvPr/>
        </p:nvSpPr>
        <p:spPr>
          <a:xfrm>
            <a:off x="10096882" y="374270"/>
            <a:ext cx="282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pPr algn="ctr"/>
            <a:r>
              <a:rPr lang="en-US" dirty="0"/>
              <a:t>Preprocessor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B3685BA-A134-A5FB-6DE7-38D6862CF557}"/>
              </a:ext>
            </a:extLst>
          </p:cNvPr>
          <p:cNvSpPr/>
          <p:nvPr/>
        </p:nvSpPr>
        <p:spPr>
          <a:xfrm>
            <a:off x="16497973" y="1063692"/>
            <a:ext cx="10413017" cy="4036893"/>
          </a:xfrm>
          <a:prstGeom prst="round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065E1C-50E4-5BDF-AC01-2F4F5CB73764}"/>
              </a:ext>
            </a:extLst>
          </p:cNvPr>
          <p:cNvSpPr txBox="1"/>
          <p:nvPr/>
        </p:nvSpPr>
        <p:spPr>
          <a:xfrm>
            <a:off x="18763748" y="374270"/>
            <a:ext cx="5685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/>
            </a:lvl1pPr>
          </a:lstStyle>
          <a:p>
            <a:pPr algn="ctr"/>
            <a:r>
              <a:rPr lang="en-US" dirty="0"/>
              <a:t>Spiking Neural Network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8F1DB2-A195-A0A5-2934-AE4D72E176E3}"/>
              </a:ext>
            </a:extLst>
          </p:cNvPr>
          <p:cNvSpPr txBox="1"/>
          <p:nvPr/>
        </p:nvSpPr>
        <p:spPr>
          <a:xfrm>
            <a:off x="18667840" y="1087556"/>
            <a:ext cx="24273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leaky integrate and fire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B55307-D7CC-C773-9538-000395A8D700}"/>
              </a:ext>
            </a:extLst>
          </p:cNvPr>
          <p:cNvSpPr txBox="1"/>
          <p:nvPr/>
        </p:nvSpPr>
        <p:spPr>
          <a:xfrm>
            <a:off x="16589292" y="1353009"/>
            <a:ext cx="20012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spike input layer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AFEB60-9311-A691-E5A1-B89E552B0DA2}"/>
              </a:ext>
            </a:extLst>
          </p:cNvPr>
          <p:cNvSpPr txBox="1"/>
          <p:nvPr/>
        </p:nvSpPr>
        <p:spPr>
          <a:xfrm>
            <a:off x="24474123" y="1051080"/>
            <a:ext cx="21894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classification</a:t>
            </a:r>
          </a:p>
          <a:p>
            <a:r>
              <a:rPr lang="en-US" dirty="0"/>
              <a:t>layer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FAD89C1-EC0A-AED6-A8AA-00E2ECF40F32}"/>
              </a:ext>
            </a:extLst>
          </p:cNvPr>
          <p:cNvSpPr>
            <a:spLocks noChangeAspect="1"/>
          </p:cNvSpPr>
          <p:nvPr/>
        </p:nvSpPr>
        <p:spPr>
          <a:xfrm>
            <a:off x="17317722" y="2853531"/>
            <a:ext cx="457200" cy="4572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A82B03-29BE-E9F9-5CAA-603C643F8A42}"/>
              </a:ext>
            </a:extLst>
          </p:cNvPr>
          <p:cNvSpPr/>
          <p:nvPr/>
        </p:nvSpPr>
        <p:spPr>
          <a:xfrm>
            <a:off x="19557650" y="2073932"/>
            <a:ext cx="760306" cy="2246440"/>
          </a:xfrm>
          <a:prstGeom prst="rect">
            <a:avLst/>
          </a:prstGeom>
          <a:solidFill>
            <a:schemeClr val="bg1">
              <a:alpha val="0"/>
            </a:schemeClr>
          </a:solidFill>
          <a:ln w="82550"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A5E2F19-EB63-80B4-D95C-E07BA9626DC6}"/>
              </a:ext>
            </a:extLst>
          </p:cNvPr>
          <p:cNvSpPr>
            <a:spLocks noChangeAspect="1"/>
          </p:cNvSpPr>
          <p:nvPr/>
        </p:nvSpPr>
        <p:spPr>
          <a:xfrm>
            <a:off x="19709203" y="2249152"/>
            <a:ext cx="457200" cy="4572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97EC7C-F2EE-5B21-21CD-464FB8319C73}"/>
              </a:ext>
            </a:extLst>
          </p:cNvPr>
          <p:cNvSpPr>
            <a:spLocks noChangeAspect="1"/>
          </p:cNvSpPr>
          <p:nvPr/>
        </p:nvSpPr>
        <p:spPr>
          <a:xfrm>
            <a:off x="19716962" y="2956461"/>
            <a:ext cx="457200" cy="4572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27ACA41-1CCF-91F3-F59E-ECC273640E8E}"/>
              </a:ext>
            </a:extLst>
          </p:cNvPr>
          <p:cNvSpPr>
            <a:spLocks noChangeAspect="1"/>
          </p:cNvSpPr>
          <p:nvPr/>
        </p:nvSpPr>
        <p:spPr>
          <a:xfrm>
            <a:off x="19709203" y="3659142"/>
            <a:ext cx="457200" cy="4572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8CB88E-BE24-6A5C-E8FE-9AD0659F38CC}"/>
              </a:ext>
            </a:extLst>
          </p:cNvPr>
          <p:cNvSpPr txBox="1"/>
          <p:nvPr/>
        </p:nvSpPr>
        <p:spPr>
          <a:xfrm>
            <a:off x="21575092" y="1093170"/>
            <a:ext cx="24273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leaky integrate and fire layer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E3FEE9-0781-699D-568D-F68BD56F03DD}"/>
              </a:ext>
            </a:extLst>
          </p:cNvPr>
          <p:cNvSpPr/>
          <p:nvPr/>
        </p:nvSpPr>
        <p:spPr>
          <a:xfrm>
            <a:off x="22425094" y="2054716"/>
            <a:ext cx="760306" cy="2246440"/>
          </a:xfrm>
          <a:prstGeom prst="rect">
            <a:avLst/>
          </a:prstGeom>
          <a:solidFill>
            <a:schemeClr val="bg1">
              <a:alpha val="0"/>
            </a:schemeClr>
          </a:solidFill>
          <a:ln w="82550"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20121F7-6C2E-2B81-76E3-63E38529402A}"/>
              </a:ext>
            </a:extLst>
          </p:cNvPr>
          <p:cNvSpPr>
            <a:spLocks noChangeAspect="1"/>
          </p:cNvSpPr>
          <p:nvPr/>
        </p:nvSpPr>
        <p:spPr>
          <a:xfrm>
            <a:off x="22576647" y="2229936"/>
            <a:ext cx="457200" cy="4572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B52AD66-1EF5-0091-E694-D308FFECCC5B}"/>
              </a:ext>
            </a:extLst>
          </p:cNvPr>
          <p:cNvSpPr>
            <a:spLocks noChangeAspect="1"/>
          </p:cNvSpPr>
          <p:nvPr/>
        </p:nvSpPr>
        <p:spPr>
          <a:xfrm>
            <a:off x="22584406" y="2937245"/>
            <a:ext cx="457200" cy="4572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23A6B98-2991-B1E8-ADC7-4EE9E3976339}"/>
              </a:ext>
            </a:extLst>
          </p:cNvPr>
          <p:cNvSpPr>
            <a:spLocks noChangeAspect="1"/>
          </p:cNvSpPr>
          <p:nvPr/>
        </p:nvSpPr>
        <p:spPr>
          <a:xfrm>
            <a:off x="22576647" y="3639926"/>
            <a:ext cx="457200" cy="457200"/>
          </a:xfrm>
          <a:prstGeom prst="ellipse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F1D506-2BD9-CEEA-CD6C-E415618FE50E}"/>
              </a:ext>
            </a:extLst>
          </p:cNvPr>
          <p:cNvSpPr/>
          <p:nvPr/>
        </p:nvSpPr>
        <p:spPr>
          <a:xfrm>
            <a:off x="25259928" y="2042625"/>
            <a:ext cx="760306" cy="2246440"/>
          </a:xfrm>
          <a:prstGeom prst="rect">
            <a:avLst/>
          </a:prstGeom>
          <a:solidFill>
            <a:schemeClr val="bg1">
              <a:alpha val="0"/>
            </a:schemeClr>
          </a:solidFill>
          <a:ln w="825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8611AE-382B-DE99-9DBA-13C5AD17A43C}"/>
              </a:ext>
            </a:extLst>
          </p:cNvPr>
          <p:cNvSpPr>
            <a:spLocks noChangeAspect="1"/>
          </p:cNvSpPr>
          <p:nvPr/>
        </p:nvSpPr>
        <p:spPr>
          <a:xfrm>
            <a:off x="25411481" y="221784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899104-AA5F-9979-BF2C-CD573124188E}"/>
              </a:ext>
            </a:extLst>
          </p:cNvPr>
          <p:cNvSpPr>
            <a:spLocks noChangeAspect="1"/>
          </p:cNvSpPr>
          <p:nvPr/>
        </p:nvSpPr>
        <p:spPr>
          <a:xfrm>
            <a:off x="25419240" y="29251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0B2F63D-E1A6-864B-BF3A-038C293C0319}"/>
              </a:ext>
            </a:extLst>
          </p:cNvPr>
          <p:cNvSpPr>
            <a:spLocks noChangeAspect="1"/>
          </p:cNvSpPr>
          <p:nvPr/>
        </p:nvSpPr>
        <p:spPr>
          <a:xfrm>
            <a:off x="25411481" y="36278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7A4500-D95A-02DF-8BD7-C25ADF333A1C}"/>
              </a:ext>
            </a:extLst>
          </p:cNvPr>
          <p:cNvCxnSpPr>
            <a:cxnSpLocks/>
            <a:stCxn id="35" idx="7"/>
            <a:endCxn id="39" idx="2"/>
          </p:cNvCxnSpPr>
          <p:nvPr/>
        </p:nvCxnSpPr>
        <p:spPr>
          <a:xfrm flipV="1">
            <a:off x="17707967" y="2477752"/>
            <a:ext cx="2001236" cy="442734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7637A9-45CE-F3A5-718D-3344307F78B7}"/>
              </a:ext>
            </a:extLst>
          </p:cNvPr>
          <p:cNvCxnSpPr>
            <a:cxnSpLocks/>
            <a:stCxn id="35" idx="6"/>
            <a:endCxn id="40" idx="2"/>
          </p:cNvCxnSpPr>
          <p:nvPr/>
        </p:nvCxnSpPr>
        <p:spPr>
          <a:xfrm>
            <a:off x="17774922" y="3082131"/>
            <a:ext cx="1942040" cy="10293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43C2E67-FFB2-179C-51FB-06EED3632CAD}"/>
              </a:ext>
            </a:extLst>
          </p:cNvPr>
          <p:cNvCxnSpPr>
            <a:cxnSpLocks/>
            <a:stCxn id="35" idx="5"/>
            <a:endCxn id="41" idx="2"/>
          </p:cNvCxnSpPr>
          <p:nvPr/>
        </p:nvCxnSpPr>
        <p:spPr>
          <a:xfrm>
            <a:off x="17707967" y="3243776"/>
            <a:ext cx="2001236" cy="643966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D02E18B-603F-70B8-4408-2D42F22B2BA4}"/>
              </a:ext>
            </a:extLst>
          </p:cNvPr>
          <p:cNvCxnSpPr>
            <a:cxnSpLocks/>
            <a:stCxn id="39" idx="7"/>
            <a:endCxn id="45" idx="1"/>
          </p:cNvCxnSpPr>
          <p:nvPr/>
        </p:nvCxnSpPr>
        <p:spPr>
          <a:xfrm flipV="1">
            <a:off x="20099448" y="2296891"/>
            <a:ext cx="2544154" cy="19216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0219431-F0C0-F007-8C70-ED88A23F04E8}"/>
              </a:ext>
            </a:extLst>
          </p:cNvPr>
          <p:cNvCxnSpPr>
            <a:cxnSpLocks/>
            <a:stCxn id="39" idx="6"/>
            <a:endCxn id="46" idx="1"/>
          </p:cNvCxnSpPr>
          <p:nvPr/>
        </p:nvCxnSpPr>
        <p:spPr>
          <a:xfrm>
            <a:off x="20166403" y="2477752"/>
            <a:ext cx="2484958" cy="526448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3C8DD3D-72F6-EEFB-59C9-3639540A8206}"/>
              </a:ext>
            </a:extLst>
          </p:cNvPr>
          <p:cNvCxnSpPr>
            <a:cxnSpLocks/>
            <a:stCxn id="39" idx="5"/>
            <a:endCxn id="47" idx="1"/>
          </p:cNvCxnSpPr>
          <p:nvPr/>
        </p:nvCxnSpPr>
        <p:spPr>
          <a:xfrm>
            <a:off x="20099448" y="2639397"/>
            <a:ext cx="2544154" cy="1067484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FA0E57F-FC89-0300-8FA5-315EB01A1524}"/>
              </a:ext>
            </a:extLst>
          </p:cNvPr>
          <p:cNvCxnSpPr>
            <a:cxnSpLocks/>
            <a:stCxn id="40" idx="7"/>
            <a:endCxn id="45" idx="2"/>
          </p:cNvCxnSpPr>
          <p:nvPr/>
        </p:nvCxnSpPr>
        <p:spPr>
          <a:xfrm flipV="1">
            <a:off x="20107207" y="2458536"/>
            <a:ext cx="2469440" cy="56488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52822A4-DCC1-8B9F-B19C-7928C7205AA5}"/>
              </a:ext>
            </a:extLst>
          </p:cNvPr>
          <p:cNvCxnSpPr>
            <a:cxnSpLocks/>
            <a:stCxn id="40" idx="6"/>
            <a:endCxn id="46" idx="2"/>
          </p:cNvCxnSpPr>
          <p:nvPr/>
        </p:nvCxnSpPr>
        <p:spPr>
          <a:xfrm flipV="1">
            <a:off x="20174162" y="3165845"/>
            <a:ext cx="2410244" cy="19216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635AE2E-826C-2DD7-0BF1-BADD19763AD2}"/>
              </a:ext>
            </a:extLst>
          </p:cNvPr>
          <p:cNvCxnSpPr>
            <a:cxnSpLocks/>
            <a:stCxn id="40" idx="5"/>
            <a:endCxn id="47" idx="2"/>
          </p:cNvCxnSpPr>
          <p:nvPr/>
        </p:nvCxnSpPr>
        <p:spPr>
          <a:xfrm>
            <a:off x="20107207" y="3346706"/>
            <a:ext cx="2469440" cy="52182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4C70EE6-D12A-6E49-D967-2900181A8E6C}"/>
              </a:ext>
            </a:extLst>
          </p:cNvPr>
          <p:cNvCxnSpPr>
            <a:cxnSpLocks/>
            <a:stCxn id="41" idx="7"/>
            <a:endCxn id="45" idx="3"/>
          </p:cNvCxnSpPr>
          <p:nvPr/>
        </p:nvCxnSpPr>
        <p:spPr>
          <a:xfrm flipV="1">
            <a:off x="20099448" y="2620181"/>
            <a:ext cx="2544154" cy="1105916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794365C-DDE7-15C9-AA01-F4E055C8DA63}"/>
              </a:ext>
            </a:extLst>
          </p:cNvPr>
          <p:cNvCxnSpPr>
            <a:cxnSpLocks/>
            <a:stCxn id="41" idx="6"/>
            <a:endCxn id="47" idx="2"/>
          </p:cNvCxnSpPr>
          <p:nvPr/>
        </p:nvCxnSpPr>
        <p:spPr>
          <a:xfrm flipV="1">
            <a:off x="20166403" y="3868526"/>
            <a:ext cx="2410244" cy="19216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DC58C56-9DB0-9D5B-0DC8-0002A7999868}"/>
              </a:ext>
            </a:extLst>
          </p:cNvPr>
          <p:cNvCxnSpPr>
            <a:cxnSpLocks/>
            <a:stCxn id="41" idx="5"/>
            <a:endCxn id="47" idx="3"/>
          </p:cNvCxnSpPr>
          <p:nvPr/>
        </p:nvCxnSpPr>
        <p:spPr>
          <a:xfrm flipV="1">
            <a:off x="20099448" y="4030171"/>
            <a:ext cx="2544154" cy="19216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2933133-7FA8-D03D-AEE3-3944B9ED1F65}"/>
              </a:ext>
            </a:extLst>
          </p:cNvPr>
          <p:cNvCxnSpPr>
            <a:cxnSpLocks/>
            <a:stCxn id="45" idx="7"/>
            <a:endCxn id="49" idx="1"/>
          </p:cNvCxnSpPr>
          <p:nvPr/>
        </p:nvCxnSpPr>
        <p:spPr>
          <a:xfrm flipV="1">
            <a:off x="22966892" y="2284807"/>
            <a:ext cx="2511544" cy="1209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839B081-D939-EE0F-455B-5969954B42B6}"/>
              </a:ext>
            </a:extLst>
          </p:cNvPr>
          <p:cNvCxnSpPr>
            <a:cxnSpLocks/>
            <a:stCxn id="45" idx="6"/>
            <a:endCxn id="50" idx="1"/>
          </p:cNvCxnSpPr>
          <p:nvPr/>
        </p:nvCxnSpPr>
        <p:spPr>
          <a:xfrm>
            <a:off x="23033847" y="2458543"/>
            <a:ext cx="2452348" cy="533573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3E0CF4F-C47A-2080-F0B6-472BA448EDB4}"/>
              </a:ext>
            </a:extLst>
          </p:cNvPr>
          <p:cNvCxnSpPr>
            <a:cxnSpLocks/>
            <a:stCxn id="45" idx="5"/>
            <a:endCxn id="51" idx="1"/>
          </p:cNvCxnSpPr>
          <p:nvPr/>
        </p:nvCxnSpPr>
        <p:spPr>
          <a:xfrm>
            <a:off x="22966892" y="2620188"/>
            <a:ext cx="2511544" cy="1074609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D47C6A4-8683-868E-1CCC-D215349C7119}"/>
              </a:ext>
            </a:extLst>
          </p:cNvPr>
          <p:cNvCxnSpPr>
            <a:cxnSpLocks/>
            <a:stCxn id="46" idx="7"/>
            <a:endCxn id="49" idx="2"/>
          </p:cNvCxnSpPr>
          <p:nvPr/>
        </p:nvCxnSpPr>
        <p:spPr>
          <a:xfrm flipV="1">
            <a:off x="22974651" y="2446452"/>
            <a:ext cx="2436830" cy="557755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3837419-09A4-0FC3-2F7D-5F7F836FCE2F}"/>
              </a:ext>
            </a:extLst>
          </p:cNvPr>
          <p:cNvCxnSpPr>
            <a:cxnSpLocks/>
            <a:stCxn id="46" idx="6"/>
            <a:endCxn id="50" idx="2"/>
          </p:cNvCxnSpPr>
          <p:nvPr/>
        </p:nvCxnSpPr>
        <p:spPr>
          <a:xfrm flipV="1">
            <a:off x="23041606" y="3153761"/>
            <a:ext cx="2377634" cy="1209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E168F62-DAF5-4DB0-553D-47DC9F6FCEA6}"/>
              </a:ext>
            </a:extLst>
          </p:cNvPr>
          <p:cNvCxnSpPr>
            <a:cxnSpLocks/>
            <a:stCxn id="46" idx="5"/>
            <a:endCxn id="51" idx="2"/>
          </p:cNvCxnSpPr>
          <p:nvPr/>
        </p:nvCxnSpPr>
        <p:spPr>
          <a:xfrm>
            <a:off x="22974651" y="3327497"/>
            <a:ext cx="2436830" cy="528945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FF1884A-4F20-7C85-EF38-4CE4D1284652}"/>
              </a:ext>
            </a:extLst>
          </p:cNvPr>
          <p:cNvCxnSpPr>
            <a:cxnSpLocks/>
            <a:stCxn id="47" idx="7"/>
            <a:endCxn id="49" idx="3"/>
          </p:cNvCxnSpPr>
          <p:nvPr/>
        </p:nvCxnSpPr>
        <p:spPr>
          <a:xfrm flipV="1">
            <a:off x="22966892" y="2608097"/>
            <a:ext cx="2511544" cy="109879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7506421-F574-6044-C5A4-B488F6C547B0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 flipV="1">
            <a:off x="23033847" y="3856442"/>
            <a:ext cx="2377634" cy="1209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AE0D02C-4348-E182-1A74-C78756D24767}"/>
              </a:ext>
            </a:extLst>
          </p:cNvPr>
          <p:cNvCxnSpPr>
            <a:cxnSpLocks/>
            <a:stCxn id="47" idx="5"/>
            <a:endCxn id="51" idx="3"/>
          </p:cNvCxnSpPr>
          <p:nvPr/>
        </p:nvCxnSpPr>
        <p:spPr>
          <a:xfrm flipV="1">
            <a:off x="22966892" y="4018087"/>
            <a:ext cx="2511544" cy="1209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ight Arrow 115">
            <a:extLst>
              <a:ext uri="{FF2B5EF4-FFF2-40B4-BE49-F238E27FC236}">
                <a16:creationId xmlns:a16="http://schemas.microsoft.com/office/drawing/2014/main" id="{B0428B5D-7085-EF93-74F1-8FE6D51137FA}"/>
              </a:ext>
            </a:extLst>
          </p:cNvPr>
          <p:cNvSpPr/>
          <p:nvPr/>
        </p:nvSpPr>
        <p:spPr>
          <a:xfrm>
            <a:off x="15390796" y="2587446"/>
            <a:ext cx="999490" cy="989372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45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172</TotalTime>
  <Words>27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Kendric Hood</dc:creator>
  <cp:lastModifiedBy>Kendric Hood</cp:lastModifiedBy>
  <cp:revision>17</cp:revision>
  <dcterms:created xsi:type="dcterms:W3CDTF">2023-02-27T19:51:20Z</dcterms:created>
  <dcterms:modified xsi:type="dcterms:W3CDTF">2023-02-27T22:44:41Z</dcterms:modified>
</cp:coreProperties>
</file>