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2743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/>
    <p:restoredTop sz="94719"/>
  </p:normalViewPr>
  <p:slideViewPr>
    <p:cSldViewPr snapToGrid="0">
      <p:cViewPr>
        <p:scale>
          <a:sx n="80" d="100"/>
          <a:sy n="80" d="100"/>
        </p:scale>
        <p:origin x="-1600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BE0E6-9463-DB48-9B36-123A7B3DF9F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0" y="1143000"/>
            <a:ext cx="1543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83583-A55E-B644-B586-99A957D7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83583-A55E-B644-B586-99A957D7D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897890"/>
            <a:ext cx="2057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881630"/>
            <a:ext cx="2057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92100"/>
            <a:ext cx="591502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92100"/>
            <a:ext cx="1740217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367791"/>
            <a:ext cx="236601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671571"/>
            <a:ext cx="236601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460500"/>
            <a:ext cx="11658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460500"/>
            <a:ext cx="11658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101"/>
            <a:ext cx="236601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344930"/>
            <a:ext cx="1160502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004060"/>
            <a:ext cx="116050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344930"/>
            <a:ext cx="1166217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004060"/>
            <a:ext cx="1166217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65760"/>
            <a:ext cx="884753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789940"/>
            <a:ext cx="1388745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645920"/>
            <a:ext cx="884753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65760"/>
            <a:ext cx="884753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789940"/>
            <a:ext cx="1388745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645920"/>
            <a:ext cx="884753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92101"/>
            <a:ext cx="236601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460500"/>
            <a:ext cx="236601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D4D2-66FC-7D43-8F43-A5139A0E3031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5085080"/>
            <a:ext cx="9258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F067B79-ACF5-1F55-7E24-E2A35E3C534B}"/>
              </a:ext>
            </a:extLst>
          </p:cNvPr>
          <p:cNvSpPr/>
          <p:nvPr/>
        </p:nvSpPr>
        <p:spPr>
          <a:xfrm>
            <a:off x="15207902" y="2678115"/>
            <a:ext cx="760306" cy="1506946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3EA2CE5-F1E9-7EBC-10EA-49564F16DB4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1338" y="1430478"/>
            <a:ext cx="1917248" cy="2438048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3F60EB2-0A12-29A3-FC22-67C429D2300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95" y="2025903"/>
            <a:ext cx="1917248" cy="243804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A81B474-5D02-0337-6403-528F7245F66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89" y="2621331"/>
            <a:ext cx="1917248" cy="2438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1D6CA5-4C65-96DE-0F60-6DEF7EBB864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58775" y="2069845"/>
            <a:ext cx="1917248" cy="2438048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9C4FDB4-70FE-D724-44D5-B4AECFE37487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278191" y="1474420"/>
            <a:ext cx="1917248" cy="2438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99446B-B821-7304-8F30-346BD482847E}"/>
              </a:ext>
            </a:extLst>
          </p:cNvPr>
          <p:cNvSpPr txBox="1"/>
          <p:nvPr/>
        </p:nvSpPr>
        <p:spPr>
          <a:xfrm>
            <a:off x="299822" y="374270"/>
            <a:ext cx="679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Single-molecule experiment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028907-C781-3473-36BC-D52908F04D10}"/>
              </a:ext>
            </a:extLst>
          </p:cNvPr>
          <p:cNvSpPr/>
          <p:nvPr/>
        </p:nvSpPr>
        <p:spPr>
          <a:xfrm>
            <a:off x="441977" y="1066435"/>
            <a:ext cx="5891515" cy="4036893"/>
          </a:xfrm>
          <a:prstGeom prst="round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365DA324-1E8C-E333-E306-0AC48EFE48CA}"/>
              </a:ext>
            </a:extLst>
          </p:cNvPr>
          <p:cNvSpPr/>
          <p:nvPr/>
        </p:nvSpPr>
        <p:spPr>
          <a:xfrm>
            <a:off x="6599847" y="2590188"/>
            <a:ext cx="999490" cy="989372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2C0CE7-37CB-1A8C-33A4-DB8EC73C5740}"/>
              </a:ext>
            </a:extLst>
          </p:cNvPr>
          <p:cNvSpPr/>
          <p:nvPr/>
        </p:nvSpPr>
        <p:spPr>
          <a:xfrm>
            <a:off x="7750895" y="1367490"/>
            <a:ext cx="5251998" cy="3374635"/>
          </a:xfrm>
          <a:prstGeom prst="round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5E5BAC-122D-3EA2-3D7B-57215FDC14C2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48121" y="1440086"/>
            <a:ext cx="1917248" cy="24380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4B95E6-F22D-0A80-2A28-DD36C9FF85A8}"/>
              </a:ext>
            </a:extLst>
          </p:cNvPr>
          <p:cNvCxnSpPr>
            <a:cxnSpLocks/>
          </p:cNvCxnSpPr>
          <p:nvPr/>
        </p:nvCxnSpPr>
        <p:spPr>
          <a:xfrm>
            <a:off x="10112715" y="3102222"/>
            <a:ext cx="8764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able&#10;&#10;Description automatically generated with low confidence">
            <a:extLst>
              <a:ext uri="{FF2B5EF4-FFF2-40B4-BE49-F238E27FC236}">
                <a16:creationId xmlns:a16="http://schemas.microsoft.com/office/drawing/2014/main" id="{C2BEFA42-9DB8-3CEA-8129-FC1BD97735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21" t="17960" r="30735"/>
          <a:stretch/>
        </p:blipFill>
        <p:spPr>
          <a:xfrm>
            <a:off x="11120451" y="2755820"/>
            <a:ext cx="1478930" cy="1150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ECBEF6-30E1-C6D0-6CB9-3BEC211E2B62}"/>
              </a:ext>
            </a:extLst>
          </p:cNvPr>
          <p:cNvSpPr txBox="1"/>
          <p:nvPr/>
        </p:nvSpPr>
        <p:spPr>
          <a:xfrm>
            <a:off x="10914819" y="3912761"/>
            <a:ext cx="173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spike train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18A66-C9C5-448D-406E-D80841E43BBF}"/>
              </a:ext>
            </a:extLst>
          </p:cNvPr>
          <p:cNvSpPr txBox="1"/>
          <p:nvPr/>
        </p:nvSpPr>
        <p:spPr>
          <a:xfrm>
            <a:off x="7883913" y="3905866"/>
            <a:ext cx="284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single experiment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FDB50-CE3F-C2D0-1BF1-D6FEC5FDD85F}"/>
              </a:ext>
            </a:extLst>
          </p:cNvPr>
          <p:cNvSpPr txBox="1"/>
          <p:nvPr/>
        </p:nvSpPr>
        <p:spPr>
          <a:xfrm>
            <a:off x="8841519" y="435170"/>
            <a:ext cx="282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/>
            <a:r>
              <a:rPr lang="en-US" dirty="0"/>
              <a:t>Preprocessor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3685BA-A134-A5FB-6DE7-38D6862CF557}"/>
              </a:ext>
            </a:extLst>
          </p:cNvPr>
          <p:cNvSpPr/>
          <p:nvPr/>
        </p:nvSpPr>
        <p:spPr>
          <a:xfrm>
            <a:off x="14420297" y="1063692"/>
            <a:ext cx="12180365" cy="4036893"/>
          </a:xfrm>
          <a:prstGeom prst="round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65E1C-50E4-5BDF-AC01-2F4F5CB73764}"/>
              </a:ext>
            </a:extLst>
          </p:cNvPr>
          <p:cNvSpPr txBox="1"/>
          <p:nvPr/>
        </p:nvSpPr>
        <p:spPr>
          <a:xfrm>
            <a:off x="17467329" y="374270"/>
            <a:ext cx="568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/>
            <a:r>
              <a:rPr lang="en-US" dirty="0"/>
              <a:t>Spiking Neural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8F1DB2-A195-A0A5-2934-AE4D72E176E3}"/>
              </a:ext>
            </a:extLst>
          </p:cNvPr>
          <p:cNvSpPr txBox="1"/>
          <p:nvPr/>
        </p:nvSpPr>
        <p:spPr>
          <a:xfrm>
            <a:off x="18066434" y="1304083"/>
            <a:ext cx="10671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LIF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B55307-D7CC-C773-9538-000395A8D700}"/>
              </a:ext>
            </a:extLst>
          </p:cNvPr>
          <p:cNvSpPr txBox="1"/>
          <p:nvPr/>
        </p:nvSpPr>
        <p:spPr>
          <a:xfrm>
            <a:off x="14607898" y="1671925"/>
            <a:ext cx="2001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spike input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FEB60-9311-A691-E5A1-B89E552B0DA2}"/>
              </a:ext>
            </a:extLst>
          </p:cNvPr>
          <p:cNvSpPr txBox="1"/>
          <p:nvPr/>
        </p:nvSpPr>
        <p:spPr>
          <a:xfrm>
            <a:off x="23306276" y="1307537"/>
            <a:ext cx="218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classification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AD89C1-EC0A-AED6-A8AA-00E2ECF40F32}"/>
              </a:ext>
            </a:extLst>
          </p:cNvPr>
          <p:cNvSpPr>
            <a:spLocks noChangeAspect="1"/>
          </p:cNvSpPr>
          <p:nvPr/>
        </p:nvSpPr>
        <p:spPr>
          <a:xfrm>
            <a:off x="15359455" y="3202988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82B03-29BE-E9F9-5CAA-603C643F8A42}"/>
              </a:ext>
            </a:extLst>
          </p:cNvPr>
          <p:cNvSpPr/>
          <p:nvPr/>
        </p:nvSpPr>
        <p:spPr>
          <a:xfrm>
            <a:off x="21091611" y="2268137"/>
            <a:ext cx="760306" cy="2246440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5E2F19-EB63-80B4-D95C-E07BA9626DC6}"/>
              </a:ext>
            </a:extLst>
          </p:cNvPr>
          <p:cNvSpPr>
            <a:spLocks noChangeAspect="1"/>
          </p:cNvSpPr>
          <p:nvPr/>
        </p:nvSpPr>
        <p:spPr>
          <a:xfrm>
            <a:off x="21243164" y="245101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7EC7C-F2EE-5B21-21CD-464FB8319C73}"/>
              </a:ext>
            </a:extLst>
          </p:cNvPr>
          <p:cNvSpPr>
            <a:spLocks noChangeAspect="1"/>
          </p:cNvSpPr>
          <p:nvPr/>
        </p:nvSpPr>
        <p:spPr>
          <a:xfrm>
            <a:off x="21250923" y="318253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7ACA41-1CCF-91F3-F59E-ECC273640E8E}"/>
              </a:ext>
            </a:extLst>
          </p:cNvPr>
          <p:cNvSpPr>
            <a:spLocks noChangeAspect="1"/>
          </p:cNvSpPr>
          <p:nvPr/>
        </p:nvSpPr>
        <p:spPr>
          <a:xfrm>
            <a:off x="21243164" y="391405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8CB88E-BE24-6A5C-E8FE-9AD0659F38CC}"/>
              </a:ext>
            </a:extLst>
          </p:cNvPr>
          <p:cNvSpPr txBox="1"/>
          <p:nvPr/>
        </p:nvSpPr>
        <p:spPr>
          <a:xfrm>
            <a:off x="20918054" y="1323037"/>
            <a:ext cx="1122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LIF</a:t>
            </a:r>
          </a:p>
          <a:p>
            <a:r>
              <a:rPr lang="en-US" dirty="0"/>
              <a:t>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E3FEE9-0781-699D-568D-F68BD56F03DD}"/>
              </a:ext>
            </a:extLst>
          </p:cNvPr>
          <p:cNvSpPr/>
          <p:nvPr/>
        </p:nvSpPr>
        <p:spPr>
          <a:xfrm>
            <a:off x="22470038" y="2268137"/>
            <a:ext cx="760306" cy="2246440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0121F7-6C2E-2B81-76E3-63E38529402A}"/>
              </a:ext>
            </a:extLst>
          </p:cNvPr>
          <p:cNvSpPr>
            <a:spLocks noChangeAspect="1"/>
          </p:cNvSpPr>
          <p:nvPr/>
        </p:nvSpPr>
        <p:spPr>
          <a:xfrm>
            <a:off x="22621591" y="245101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52AD66-1EF5-0091-E694-D308FFECCC5B}"/>
              </a:ext>
            </a:extLst>
          </p:cNvPr>
          <p:cNvSpPr>
            <a:spLocks noChangeAspect="1"/>
          </p:cNvSpPr>
          <p:nvPr/>
        </p:nvSpPr>
        <p:spPr>
          <a:xfrm>
            <a:off x="22629350" y="318253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3A6B98-2991-B1E8-ADC7-4EE9E3976339}"/>
              </a:ext>
            </a:extLst>
          </p:cNvPr>
          <p:cNvSpPr>
            <a:spLocks noChangeAspect="1"/>
          </p:cNvSpPr>
          <p:nvPr/>
        </p:nvSpPr>
        <p:spPr>
          <a:xfrm>
            <a:off x="22621591" y="391405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1D506-2BD9-CEEA-CD6C-E415618FE50E}"/>
              </a:ext>
            </a:extLst>
          </p:cNvPr>
          <p:cNvSpPr/>
          <p:nvPr/>
        </p:nvSpPr>
        <p:spPr>
          <a:xfrm>
            <a:off x="24019452" y="2268456"/>
            <a:ext cx="760306" cy="2246122"/>
          </a:xfrm>
          <a:prstGeom prst="rect">
            <a:avLst/>
          </a:prstGeom>
          <a:solidFill>
            <a:schemeClr val="bg1">
              <a:alpha val="0"/>
            </a:schemeClr>
          </a:solidFill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8611AE-382B-DE99-9DBA-13C5AD17A43C}"/>
              </a:ext>
            </a:extLst>
          </p:cNvPr>
          <p:cNvSpPr>
            <a:spLocks noChangeAspect="1"/>
          </p:cNvSpPr>
          <p:nvPr/>
        </p:nvSpPr>
        <p:spPr>
          <a:xfrm>
            <a:off x="24171005" y="245101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899104-AA5F-9979-BF2C-CD573124188E}"/>
              </a:ext>
            </a:extLst>
          </p:cNvPr>
          <p:cNvSpPr>
            <a:spLocks noChangeAspect="1"/>
          </p:cNvSpPr>
          <p:nvPr/>
        </p:nvSpPr>
        <p:spPr>
          <a:xfrm>
            <a:off x="24178764" y="31825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0B2F63D-E1A6-864B-BF3A-038C293C0319}"/>
              </a:ext>
            </a:extLst>
          </p:cNvPr>
          <p:cNvSpPr>
            <a:spLocks noChangeAspect="1"/>
          </p:cNvSpPr>
          <p:nvPr/>
        </p:nvSpPr>
        <p:spPr>
          <a:xfrm>
            <a:off x="24171005" y="39140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02E18B-603F-70B8-4408-2D42F22B2BA4}"/>
              </a:ext>
            </a:extLst>
          </p:cNvPr>
          <p:cNvCxnSpPr>
            <a:cxnSpLocks/>
            <a:stCxn id="39" idx="7"/>
            <a:endCxn id="45" idx="1"/>
          </p:cNvCxnSpPr>
          <p:nvPr/>
        </p:nvCxnSpPr>
        <p:spPr>
          <a:xfrm>
            <a:off x="21633409" y="2517972"/>
            <a:ext cx="105513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219431-F0C0-F007-8C70-ED88A23F04E8}"/>
              </a:ext>
            </a:extLst>
          </p:cNvPr>
          <p:cNvCxnSpPr>
            <a:cxnSpLocks/>
            <a:stCxn id="39" idx="6"/>
            <a:endCxn id="46" idx="1"/>
          </p:cNvCxnSpPr>
          <p:nvPr/>
        </p:nvCxnSpPr>
        <p:spPr>
          <a:xfrm>
            <a:off x="21700364" y="2679617"/>
            <a:ext cx="995941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C8DD3D-72F6-EEFB-59C9-3639540A8206}"/>
              </a:ext>
            </a:extLst>
          </p:cNvPr>
          <p:cNvCxnSpPr>
            <a:cxnSpLocks/>
            <a:stCxn id="39" idx="5"/>
            <a:endCxn id="47" idx="1"/>
          </p:cNvCxnSpPr>
          <p:nvPr/>
        </p:nvCxnSpPr>
        <p:spPr>
          <a:xfrm>
            <a:off x="21633409" y="2841262"/>
            <a:ext cx="1055137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A0E57F-FC89-0300-8FA5-315EB01A1524}"/>
              </a:ext>
            </a:extLst>
          </p:cNvPr>
          <p:cNvCxnSpPr>
            <a:cxnSpLocks/>
            <a:stCxn id="40" idx="7"/>
            <a:endCxn id="45" idx="2"/>
          </p:cNvCxnSpPr>
          <p:nvPr/>
        </p:nvCxnSpPr>
        <p:spPr>
          <a:xfrm flipV="1">
            <a:off x="21641168" y="2679617"/>
            <a:ext cx="980423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2822A4-DCC1-8B9F-B19C-7928C7205AA5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21708123" y="3411137"/>
            <a:ext cx="92122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635AE2E-826C-2DD7-0BF1-BADD19763AD2}"/>
              </a:ext>
            </a:extLst>
          </p:cNvPr>
          <p:cNvCxnSpPr>
            <a:cxnSpLocks/>
            <a:stCxn id="40" idx="5"/>
            <a:endCxn id="47" idx="2"/>
          </p:cNvCxnSpPr>
          <p:nvPr/>
        </p:nvCxnSpPr>
        <p:spPr>
          <a:xfrm>
            <a:off x="21641168" y="3572782"/>
            <a:ext cx="980423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C70EE6-D12A-6E49-D967-2900181A8E6C}"/>
              </a:ext>
            </a:extLst>
          </p:cNvPr>
          <p:cNvCxnSpPr>
            <a:cxnSpLocks/>
            <a:stCxn id="41" idx="7"/>
            <a:endCxn id="45" idx="3"/>
          </p:cNvCxnSpPr>
          <p:nvPr/>
        </p:nvCxnSpPr>
        <p:spPr>
          <a:xfrm flipV="1">
            <a:off x="21633409" y="2841262"/>
            <a:ext cx="1055137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794365C-DDE7-15C9-AA01-F4E055C8DA63}"/>
              </a:ext>
            </a:extLst>
          </p:cNvPr>
          <p:cNvCxnSpPr>
            <a:cxnSpLocks/>
            <a:stCxn id="41" idx="6"/>
            <a:endCxn id="47" idx="2"/>
          </p:cNvCxnSpPr>
          <p:nvPr/>
        </p:nvCxnSpPr>
        <p:spPr>
          <a:xfrm>
            <a:off x="21700364" y="4142657"/>
            <a:ext cx="92122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C58C56-9DB0-9D5B-0DC8-0002A7999868}"/>
              </a:ext>
            </a:extLst>
          </p:cNvPr>
          <p:cNvCxnSpPr>
            <a:cxnSpLocks/>
            <a:stCxn id="41" idx="5"/>
            <a:endCxn id="47" idx="3"/>
          </p:cNvCxnSpPr>
          <p:nvPr/>
        </p:nvCxnSpPr>
        <p:spPr>
          <a:xfrm>
            <a:off x="21633409" y="4304302"/>
            <a:ext cx="105513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933133-7FA8-D03D-AEE3-3944B9ED1F65}"/>
              </a:ext>
            </a:extLst>
          </p:cNvPr>
          <p:cNvCxnSpPr>
            <a:cxnSpLocks/>
            <a:stCxn id="45" idx="7"/>
            <a:endCxn id="49" idx="1"/>
          </p:cNvCxnSpPr>
          <p:nvPr/>
        </p:nvCxnSpPr>
        <p:spPr>
          <a:xfrm>
            <a:off x="23011836" y="2517972"/>
            <a:ext cx="122612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839B081-D939-EE0F-455B-5969954B42B6}"/>
              </a:ext>
            </a:extLst>
          </p:cNvPr>
          <p:cNvCxnSpPr>
            <a:cxnSpLocks/>
            <a:stCxn id="45" idx="6"/>
            <a:endCxn id="50" idx="1"/>
          </p:cNvCxnSpPr>
          <p:nvPr/>
        </p:nvCxnSpPr>
        <p:spPr>
          <a:xfrm>
            <a:off x="23078791" y="2679617"/>
            <a:ext cx="1166928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3E0CF4F-C47A-2080-F0B6-472BA448EDB4}"/>
              </a:ext>
            </a:extLst>
          </p:cNvPr>
          <p:cNvCxnSpPr>
            <a:cxnSpLocks/>
            <a:stCxn id="45" idx="5"/>
            <a:endCxn id="51" idx="1"/>
          </p:cNvCxnSpPr>
          <p:nvPr/>
        </p:nvCxnSpPr>
        <p:spPr>
          <a:xfrm>
            <a:off x="23011836" y="2841262"/>
            <a:ext cx="1226124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47C6A4-8683-868E-1CCC-D215349C7119}"/>
              </a:ext>
            </a:extLst>
          </p:cNvPr>
          <p:cNvCxnSpPr>
            <a:cxnSpLocks/>
            <a:stCxn id="46" idx="7"/>
            <a:endCxn id="49" idx="2"/>
          </p:cNvCxnSpPr>
          <p:nvPr/>
        </p:nvCxnSpPr>
        <p:spPr>
          <a:xfrm flipV="1">
            <a:off x="23019595" y="2679617"/>
            <a:ext cx="1151410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3837419-09A4-0FC3-2F7D-5F7F836FCE2F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>
            <a:off x="23086550" y="3411137"/>
            <a:ext cx="109221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E168F62-DAF5-4DB0-553D-47DC9F6FCEA6}"/>
              </a:ext>
            </a:extLst>
          </p:cNvPr>
          <p:cNvCxnSpPr>
            <a:cxnSpLocks/>
            <a:stCxn id="46" idx="5"/>
            <a:endCxn id="51" idx="2"/>
          </p:cNvCxnSpPr>
          <p:nvPr/>
        </p:nvCxnSpPr>
        <p:spPr>
          <a:xfrm>
            <a:off x="23019595" y="3572782"/>
            <a:ext cx="1151410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F1884A-4F20-7C85-EF38-4CE4D1284652}"/>
              </a:ext>
            </a:extLst>
          </p:cNvPr>
          <p:cNvCxnSpPr>
            <a:cxnSpLocks/>
            <a:stCxn id="47" idx="7"/>
            <a:endCxn id="49" idx="3"/>
          </p:cNvCxnSpPr>
          <p:nvPr/>
        </p:nvCxnSpPr>
        <p:spPr>
          <a:xfrm flipV="1">
            <a:off x="23011836" y="2841262"/>
            <a:ext cx="1226124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506421-F574-6044-C5A4-B488F6C547B0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3078791" y="4142657"/>
            <a:ext cx="109221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E0D02C-4348-E182-1A74-C78756D24767}"/>
              </a:ext>
            </a:extLst>
          </p:cNvPr>
          <p:cNvCxnSpPr>
            <a:cxnSpLocks/>
            <a:stCxn id="47" idx="5"/>
            <a:endCxn id="51" idx="3"/>
          </p:cNvCxnSpPr>
          <p:nvPr/>
        </p:nvCxnSpPr>
        <p:spPr>
          <a:xfrm>
            <a:off x="23011836" y="4304302"/>
            <a:ext cx="122612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B0428B5D-7085-EF93-74F1-8FE6D51137FA}"/>
              </a:ext>
            </a:extLst>
          </p:cNvPr>
          <p:cNvSpPr/>
          <p:nvPr/>
        </p:nvSpPr>
        <p:spPr>
          <a:xfrm>
            <a:off x="13267577" y="2618244"/>
            <a:ext cx="999490" cy="989372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DF9F9C-6177-BD77-1139-0334D78B696C}"/>
              </a:ext>
            </a:extLst>
          </p:cNvPr>
          <p:cNvSpPr/>
          <p:nvPr/>
        </p:nvSpPr>
        <p:spPr>
          <a:xfrm>
            <a:off x="18217433" y="2268137"/>
            <a:ext cx="760306" cy="2246440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AE97C42-0773-721E-1A7B-E941E00F0CF5}"/>
              </a:ext>
            </a:extLst>
          </p:cNvPr>
          <p:cNvSpPr>
            <a:spLocks noChangeAspect="1"/>
          </p:cNvSpPr>
          <p:nvPr/>
        </p:nvSpPr>
        <p:spPr>
          <a:xfrm>
            <a:off x="18371429" y="245101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B96C43-E93F-783B-8CAD-24015CAC83FA}"/>
              </a:ext>
            </a:extLst>
          </p:cNvPr>
          <p:cNvSpPr>
            <a:spLocks noChangeAspect="1"/>
          </p:cNvSpPr>
          <p:nvPr/>
        </p:nvSpPr>
        <p:spPr>
          <a:xfrm>
            <a:off x="18379188" y="318253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EB2450C-8925-9FF2-B7EF-03216C68F32B}"/>
              </a:ext>
            </a:extLst>
          </p:cNvPr>
          <p:cNvSpPr>
            <a:spLocks noChangeAspect="1"/>
          </p:cNvSpPr>
          <p:nvPr/>
        </p:nvSpPr>
        <p:spPr>
          <a:xfrm>
            <a:off x="18371429" y="391405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7E505A1-3E49-B7E7-B8FB-5E0397290B6C}"/>
              </a:ext>
            </a:extLst>
          </p:cNvPr>
          <p:cNvSpPr/>
          <p:nvPr/>
        </p:nvSpPr>
        <p:spPr>
          <a:xfrm>
            <a:off x="19598303" y="2268456"/>
            <a:ext cx="760306" cy="2246440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2996DAB-1105-8E60-871D-1386BDF0DAF0}"/>
              </a:ext>
            </a:extLst>
          </p:cNvPr>
          <p:cNvSpPr>
            <a:spLocks noChangeAspect="1"/>
          </p:cNvSpPr>
          <p:nvPr/>
        </p:nvSpPr>
        <p:spPr>
          <a:xfrm>
            <a:off x="19749856" y="245101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227F09C-9664-0F9C-8257-6DB1B37C8260}"/>
              </a:ext>
            </a:extLst>
          </p:cNvPr>
          <p:cNvSpPr>
            <a:spLocks noChangeAspect="1"/>
          </p:cNvSpPr>
          <p:nvPr/>
        </p:nvSpPr>
        <p:spPr>
          <a:xfrm>
            <a:off x="19757615" y="318253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E6FD81C-2FE1-4CE9-EE17-B6B1AA84EB98}"/>
              </a:ext>
            </a:extLst>
          </p:cNvPr>
          <p:cNvSpPr>
            <a:spLocks noChangeAspect="1"/>
          </p:cNvSpPr>
          <p:nvPr/>
        </p:nvSpPr>
        <p:spPr>
          <a:xfrm>
            <a:off x="19749856" y="391405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88F561-E1D5-69F0-25F9-75B774FE609B}"/>
              </a:ext>
            </a:extLst>
          </p:cNvPr>
          <p:cNvCxnSpPr>
            <a:cxnSpLocks/>
            <a:stCxn id="94" idx="7"/>
            <a:endCxn id="100" idx="1"/>
          </p:cNvCxnSpPr>
          <p:nvPr/>
        </p:nvCxnSpPr>
        <p:spPr>
          <a:xfrm>
            <a:off x="18761674" y="2517972"/>
            <a:ext cx="105513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F0DEAFF-A696-266A-578C-7A7C18D78E59}"/>
              </a:ext>
            </a:extLst>
          </p:cNvPr>
          <p:cNvCxnSpPr>
            <a:cxnSpLocks/>
            <a:stCxn id="94" idx="6"/>
            <a:endCxn id="102" idx="1"/>
          </p:cNvCxnSpPr>
          <p:nvPr/>
        </p:nvCxnSpPr>
        <p:spPr>
          <a:xfrm>
            <a:off x="18828629" y="2679617"/>
            <a:ext cx="995941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C333611-21C1-347C-6557-87FE89321575}"/>
              </a:ext>
            </a:extLst>
          </p:cNvPr>
          <p:cNvCxnSpPr>
            <a:cxnSpLocks/>
            <a:stCxn id="94" idx="5"/>
            <a:endCxn id="103" idx="1"/>
          </p:cNvCxnSpPr>
          <p:nvPr/>
        </p:nvCxnSpPr>
        <p:spPr>
          <a:xfrm>
            <a:off x="18761674" y="2841262"/>
            <a:ext cx="1055137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82D8CD8-10B1-2D40-7FA3-83C154B3A884}"/>
              </a:ext>
            </a:extLst>
          </p:cNvPr>
          <p:cNvCxnSpPr>
            <a:cxnSpLocks/>
            <a:stCxn id="96" idx="7"/>
            <a:endCxn id="100" idx="2"/>
          </p:cNvCxnSpPr>
          <p:nvPr/>
        </p:nvCxnSpPr>
        <p:spPr>
          <a:xfrm flipV="1">
            <a:off x="18769433" y="2679617"/>
            <a:ext cx="980423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5A9CE0-22D8-6C64-A34C-818F5FC81EDC}"/>
              </a:ext>
            </a:extLst>
          </p:cNvPr>
          <p:cNvCxnSpPr>
            <a:cxnSpLocks/>
            <a:stCxn id="96" idx="6"/>
            <a:endCxn id="102" idx="2"/>
          </p:cNvCxnSpPr>
          <p:nvPr/>
        </p:nvCxnSpPr>
        <p:spPr>
          <a:xfrm>
            <a:off x="18836388" y="3411137"/>
            <a:ext cx="92122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0066044-18BB-B268-EAA2-4CDFB328EB85}"/>
              </a:ext>
            </a:extLst>
          </p:cNvPr>
          <p:cNvCxnSpPr>
            <a:cxnSpLocks/>
            <a:stCxn id="96" idx="5"/>
            <a:endCxn id="103" idx="2"/>
          </p:cNvCxnSpPr>
          <p:nvPr/>
        </p:nvCxnSpPr>
        <p:spPr>
          <a:xfrm>
            <a:off x="18769433" y="3572782"/>
            <a:ext cx="980423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0B864A-4CED-8C51-3AF6-5741E7D55560}"/>
              </a:ext>
            </a:extLst>
          </p:cNvPr>
          <p:cNvCxnSpPr>
            <a:cxnSpLocks/>
            <a:stCxn id="97" idx="7"/>
            <a:endCxn id="100" idx="3"/>
          </p:cNvCxnSpPr>
          <p:nvPr/>
        </p:nvCxnSpPr>
        <p:spPr>
          <a:xfrm flipV="1">
            <a:off x="18761674" y="2841262"/>
            <a:ext cx="1055137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8A3598-EEFA-5AF8-9C03-EFD908639CA3}"/>
              </a:ext>
            </a:extLst>
          </p:cNvPr>
          <p:cNvCxnSpPr>
            <a:cxnSpLocks/>
            <a:stCxn id="97" idx="6"/>
            <a:endCxn id="103" idx="2"/>
          </p:cNvCxnSpPr>
          <p:nvPr/>
        </p:nvCxnSpPr>
        <p:spPr>
          <a:xfrm>
            <a:off x="18828629" y="4142657"/>
            <a:ext cx="92122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AC0D04-6B7A-9D2E-A052-70F844D7C4AB}"/>
              </a:ext>
            </a:extLst>
          </p:cNvPr>
          <p:cNvCxnSpPr>
            <a:cxnSpLocks/>
            <a:stCxn id="97" idx="5"/>
            <a:endCxn id="103" idx="3"/>
          </p:cNvCxnSpPr>
          <p:nvPr/>
        </p:nvCxnSpPr>
        <p:spPr>
          <a:xfrm>
            <a:off x="18761674" y="4304302"/>
            <a:ext cx="105513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DE0FE9B-2E19-3B30-CBC5-05D9782A302B}"/>
              </a:ext>
            </a:extLst>
          </p:cNvPr>
          <p:cNvSpPr/>
          <p:nvPr/>
        </p:nvSpPr>
        <p:spPr>
          <a:xfrm>
            <a:off x="16850817" y="2268137"/>
            <a:ext cx="760306" cy="2246440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D61249A-37CA-F069-3F1A-C87E9F054567}"/>
              </a:ext>
            </a:extLst>
          </p:cNvPr>
          <p:cNvSpPr>
            <a:spLocks noChangeAspect="1"/>
          </p:cNvSpPr>
          <p:nvPr/>
        </p:nvSpPr>
        <p:spPr>
          <a:xfrm>
            <a:off x="17002370" y="245101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35F9D2C-2513-97CD-7108-4DD5DBDF6B2C}"/>
              </a:ext>
            </a:extLst>
          </p:cNvPr>
          <p:cNvSpPr>
            <a:spLocks noChangeAspect="1"/>
          </p:cNvSpPr>
          <p:nvPr/>
        </p:nvSpPr>
        <p:spPr>
          <a:xfrm>
            <a:off x="17010129" y="318253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D3AC921-E396-F457-46A5-FECA0361198B}"/>
              </a:ext>
            </a:extLst>
          </p:cNvPr>
          <p:cNvSpPr>
            <a:spLocks noChangeAspect="1"/>
          </p:cNvSpPr>
          <p:nvPr/>
        </p:nvSpPr>
        <p:spPr>
          <a:xfrm>
            <a:off x="17002370" y="3914057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729DFC-46BD-E5DC-A04B-9B7CFA2D3D2A}"/>
              </a:ext>
            </a:extLst>
          </p:cNvPr>
          <p:cNvSpPr txBox="1"/>
          <p:nvPr/>
        </p:nvSpPr>
        <p:spPr>
          <a:xfrm>
            <a:off x="16676406" y="1329965"/>
            <a:ext cx="11079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Dense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93FD459-E526-6720-B095-CBBF0E8E752C}"/>
              </a:ext>
            </a:extLst>
          </p:cNvPr>
          <p:cNvSpPr txBox="1"/>
          <p:nvPr/>
        </p:nvSpPr>
        <p:spPr>
          <a:xfrm>
            <a:off x="19415654" y="1346611"/>
            <a:ext cx="11079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Dense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5F8E31-DC29-219F-612D-D295AF7C270E}"/>
              </a:ext>
            </a:extLst>
          </p:cNvPr>
          <p:cNvSpPr txBox="1"/>
          <p:nvPr/>
        </p:nvSpPr>
        <p:spPr>
          <a:xfrm>
            <a:off x="22261290" y="1362026"/>
            <a:ext cx="11079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Dense</a:t>
            </a:r>
          </a:p>
          <a:p>
            <a:r>
              <a:rPr lang="en-US" dirty="0"/>
              <a:t>Layer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982C776-9D14-BBC5-2713-92061E5BE0A3}"/>
              </a:ext>
            </a:extLst>
          </p:cNvPr>
          <p:cNvCxnSpPr>
            <a:cxnSpLocks/>
            <a:stCxn id="119" idx="7"/>
            <a:endCxn id="94" idx="1"/>
          </p:cNvCxnSpPr>
          <p:nvPr/>
        </p:nvCxnSpPr>
        <p:spPr>
          <a:xfrm>
            <a:off x="17392615" y="2517972"/>
            <a:ext cx="104576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53EF146-4D4D-713F-8369-8D6EAFBC3C9A}"/>
              </a:ext>
            </a:extLst>
          </p:cNvPr>
          <p:cNvCxnSpPr>
            <a:cxnSpLocks/>
            <a:stCxn id="119" idx="6"/>
            <a:endCxn id="96" idx="1"/>
          </p:cNvCxnSpPr>
          <p:nvPr/>
        </p:nvCxnSpPr>
        <p:spPr>
          <a:xfrm>
            <a:off x="17459570" y="2679617"/>
            <a:ext cx="986573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B96BDCE-D56E-5C26-4D93-A19DB498F097}"/>
              </a:ext>
            </a:extLst>
          </p:cNvPr>
          <p:cNvCxnSpPr>
            <a:cxnSpLocks/>
            <a:stCxn id="119" idx="5"/>
            <a:endCxn id="97" idx="1"/>
          </p:cNvCxnSpPr>
          <p:nvPr/>
        </p:nvCxnSpPr>
        <p:spPr>
          <a:xfrm>
            <a:off x="17392615" y="2841262"/>
            <a:ext cx="1045769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C50ED3F-0DBC-5477-286E-9723F21C7AEC}"/>
              </a:ext>
            </a:extLst>
          </p:cNvPr>
          <p:cNvCxnSpPr>
            <a:cxnSpLocks/>
            <a:stCxn id="120" idx="7"/>
            <a:endCxn id="94" idx="2"/>
          </p:cNvCxnSpPr>
          <p:nvPr/>
        </p:nvCxnSpPr>
        <p:spPr>
          <a:xfrm flipV="1">
            <a:off x="17400374" y="2679617"/>
            <a:ext cx="971055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DFCD497-4B89-933B-48AA-CF1140A8616B}"/>
              </a:ext>
            </a:extLst>
          </p:cNvPr>
          <p:cNvCxnSpPr>
            <a:cxnSpLocks/>
            <a:stCxn id="120" idx="6"/>
            <a:endCxn id="96" idx="2"/>
          </p:cNvCxnSpPr>
          <p:nvPr/>
        </p:nvCxnSpPr>
        <p:spPr>
          <a:xfrm>
            <a:off x="17467329" y="3411137"/>
            <a:ext cx="91185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415530F-5A14-6421-A140-9F7C93850104}"/>
              </a:ext>
            </a:extLst>
          </p:cNvPr>
          <p:cNvCxnSpPr>
            <a:cxnSpLocks/>
            <a:stCxn id="120" idx="5"/>
            <a:endCxn id="97" idx="2"/>
          </p:cNvCxnSpPr>
          <p:nvPr/>
        </p:nvCxnSpPr>
        <p:spPr>
          <a:xfrm>
            <a:off x="17400374" y="3572782"/>
            <a:ext cx="971055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FD37FF2-A9E5-64FC-5EA5-9EDA0BBCABEB}"/>
              </a:ext>
            </a:extLst>
          </p:cNvPr>
          <p:cNvCxnSpPr>
            <a:cxnSpLocks/>
            <a:stCxn id="121" idx="7"/>
            <a:endCxn id="94" idx="3"/>
          </p:cNvCxnSpPr>
          <p:nvPr/>
        </p:nvCxnSpPr>
        <p:spPr>
          <a:xfrm flipV="1">
            <a:off x="17392615" y="2841262"/>
            <a:ext cx="1045769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D7F76D6-67C6-1FF3-5A48-70833CE9A07F}"/>
              </a:ext>
            </a:extLst>
          </p:cNvPr>
          <p:cNvCxnSpPr>
            <a:cxnSpLocks/>
            <a:stCxn id="121" idx="6"/>
            <a:endCxn id="96" idx="3"/>
          </p:cNvCxnSpPr>
          <p:nvPr/>
        </p:nvCxnSpPr>
        <p:spPr>
          <a:xfrm flipV="1">
            <a:off x="17459570" y="3572782"/>
            <a:ext cx="986573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72E0474-D050-7181-29C7-5DFA90E0C8B3}"/>
              </a:ext>
            </a:extLst>
          </p:cNvPr>
          <p:cNvCxnSpPr>
            <a:cxnSpLocks/>
            <a:stCxn id="121" idx="5"/>
            <a:endCxn id="97" idx="3"/>
          </p:cNvCxnSpPr>
          <p:nvPr/>
        </p:nvCxnSpPr>
        <p:spPr>
          <a:xfrm>
            <a:off x="17392615" y="4304302"/>
            <a:ext cx="104576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89615D-D885-14EE-5F9F-A4F76D6FCCD0}"/>
              </a:ext>
            </a:extLst>
          </p:cNvPr>
          <p:cNvCxnSpPr>
            <a:cxnSpLocks/>
            <a:stCxn id="39" idx="1"/>
            <a:endCxn id="100" idx="7"/>
          </p:cNvCxnSpPr>
          <p:nvPr/>
        </p:nvCxnSpPr>
        <p:spPr>
          <a:xfrm flipH="1">
            <a:off x="20140101" y="2517972"/>
            <a:ext cx="117001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8FB373-AB23-59AB-3984-5C3182E67767}"/>
              </a:ext>
            </a:extLst>
          </p:cNvPr>
          <p:cNvCxnSpPr>
            <a:cxnSpLocks/>
            <a:stCxn id="40" idx="1"/>
            <a:endCxn id="100" idx="6"/>
          </p:cNvCxnSpPr>
          <p:nvPr/>
        </p:nvCxnSpPr>
        <p:spPr>
          <a:xfrm flipH="1" flipV="1">
            <a:off x="20207056" y="2679617"/>
            <a:ext cx="1110822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38A8C17-5E99-705D-F490-D27AF5B4F93E}"/>
              </a:ext>
            </a:extLst>
          </p:cNvPr>
          <p:cNvCxnSpPr>
            <a:cxnSpLocks/>
            <a:stCxn id="41" idx="1"/>
            <a:endCxn id="100" idx="5"/>
          </p:cNvCxnSpPr>
          <p:nvPr/>
        </p:nvCxnSpPr>
        <p:spPr>
          <a:xfrm flipH="1" flipV="1">
            <a:off x="20140101" y="2841262"/>
            <a:ext cx="1170018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7E1DEA5-7585-B044-F6FF-4E5F49008BB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0181520" y="2679617"/>
            <a:ext cx="1061644" cy="58248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F9A6D95-CCAB-078E-AD7F-FD2C9A28D336}"/>
              </a:ext>
            </a:extLst>
          </p:cNvPr>
          <p:cNvCxnSpPr>
            <a:cxnSpLocks/>
            <a:stCxn id="40" idx="2"/>
            <a:endCxn id="102" idx="6"/>
          </p:cNvCxnSpPr>
          <p:nvPr/>
        </p:nvCxnSpPr>
        <p:spPr>
          <a:xfrm flipH="1">
            <a:off x="20214815" y="3411137"/>
            <a:ext cx="103610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C0E7924-1CF1-B06F-777F-E14145448C04}"/>
              </a:ext>
            </a:extLst>
          </p:cNvPr>
          <p:cNvCxnSpPr>
            <a:cxnSpLocks/>
            <a:stCxn id="41" idx="2"/>
            <a:endCxn id="102" idx="5"/>
          </p:cNvCxnSpPr>
          <p:nvPr/>
        </p:nvCxnSpPr>
        <p:spPr>
          <a:xfrm flipH="1" flipV="1">
            <a:off x="20147860" y="3572782"/>
            <a:ext cx="1095304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6C83AD6-BF47-EA1F-6761-2B6D3B35FE1C}"/>
              </a:ext>
            </a:extLst>
          </p:cNvPr>
          <p:cNvCxnSpPr>
            <a:cxnSpLocks/>
            <a:stCxn id="39" idx="3"/>
            <a:endCxn id="103" idx="7"/>
          </p:cNvCxnSpPr>
          <p:nvPr/>
        </p:nvCxnSpPr>
        <p:spPr>
          <a:xfrm flipH="1">
            <a:off x="20140101" y="2841262"/>
            <a:ext cx="1170018" cy="11397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16B7DD5-A54B-F139-6F02-18C640542BC7}"/>
              </a:ext>
            </a:extLst>
          </p:cNvPr>
          <p:cNvCxnSpPr>
            <a:cxnSpLocks/>
            <a:stCxn id="40" idx="3"/>
            <a:endCxn id="103" idx="6"/>
          </p:cNvCxnSpPr>
          <p:nvPr/>
        </p:nvCxnSpPr>
        <p:spPr>
          <a:xfrm flipH="1">
            <a:off x="20207056" y="3572782"/>
            <a:ext cx="1110822" cy="56987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5D83BE-A4A2-90A9-218D-6C4DEC733098}"/>
              </a:ext>
            </a:extLst>
          </p:cNvPr>
          <p:cNvCxnSpPr>
            <a:cxnSpLocks/>
            <a:stCxn id="41" idx="3"/>
            <a:endCxn id="103" idx="5"/>
          </p:cNvCxnSpPr>
          <p:nvPr/>
        </p:nvCxnSpPr>
        <p:spPr>
          <a:xfrm flipH="1">
            <a:off x="20140101" y="4304302"/>
            <a:ext cx="117001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577879A-2F66-0DCB-5360-CFAF549EC29B}"/>
              </a:ext>
            </a:extLst>
          </p:cNvPr>
          <p:cNvCxnSpPr>
            <a:cxnSpLocks/>
            <a:stCxn id="35" idx="7"/>
            <a:endCxn id="119" idx="2"/>
          </p:cNvCxnSpPr>
          <p:nvPr/>
        </p:nvCxnSpPr>
        <p:spPr>
          <a:xfrm flipV="1">
            <a:off x="15749700" y="2679617"/>
            <a:ext cx="1252670" cy="59032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728511F-B924-A40D-90AD-27EF03F626B0}"/>
              </a:ext>
            </a:extLst>
          </p:cNvPr>
          <p:cNvCxnSpPr>
            <a:cxnSpLocks/>
            <a:stCxn id="35" idx="6"/>
            <a:endCxn id="120" idx="2"/>
          </p:cNvCxnSpPr>
          <p:nvPr/>
        </p:nvCxnSpPr>
        <p:spPr>
          <a:xfrm flipV="1">
            <a:off x="15816655" y="3411137"/>
            <a:ext cx="1193474" cy="2045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E4756E7-99F5-C5A5-3B7C-9B89C1842DC8}"/>
              </a:ext>
            </a:extLst>
          </p:cNvPr>
          <p:cNvCxnSpPr>
            <a:cxnSpLocks/>
            <a:stCxn id="35" idx="5"/>
            <a:endCxn id="121" idx="2"/>
          </p:cNvCxnSpPr>
          <p:nvPr/>
        </p:nvCxnSpPr>
        <p:spPr>
          <a:xfrm>
            <a:off x="15749700" y="3593233"/>
            <a:ext cx="1252670" cy="54942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513B60A8-7B8E-2F4A-E20A-328E728C2BF2}"/>
              </a:ext>
            </a:extLst>
          </p:cNvPr>
          <p:cNvSpPr/>
          <p:nvPr/>
        </p:nvSpPr>
        <p:spPr>
          <a:xfrm>
            <a:off x="24099095" y="2378586"/>
            <a:ext cx="2286000" cy="594360"/>
          </a:xfrm>
          <a:prstGeom prst="round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</a:t>
            </a:r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0B8E63A3-3230-0ED5-7B6A-29CE2E27B2F7}"/>
              </a:ext>
            </a:extLst>
          </p:cNvPr>
          <p:cNvSpPr/>
          <p:nvPr/>
        </p:nvSpPr>
        <p:spPr>
          <a:xfrm>
            <a:off x="24080335" y="3106992"/>
            <a:ext cx="2286000" cy="594360"/>
          </a:xfrm>
          <a:prstGeom prst="round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Medium</a:t>
            </a: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96C5B991-A4D2-E9E7-4077-D70171B299EC}"/>
              </a:ext>
            </a:extLst>
          </p:cNvPr>
          <p:cNvSpPr/>
          <p:nvPr/>
        </p:nvSpPr>
        <p:spPr>
          <a:xfrm>
            <a:off x="24105951" y="3836790"/>
            <a:ext cx="2286000" cy="594360"/>
          </a:xfrm>
          <a:prstGeom prst="round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7777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286</TotalTime>
  <Words>30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Kendric Hood</dc:creator>
  <cp:lastModifiedBy>Kendric Hood</cp:lastModifiedBy>
  <cp:revision>28</cp:revision>
  <dcterms:created xsi:type="dcterms:W3CDTF">2023-02-27T19:51:20Z</dcterms:created>
  <dcterms:modified xsi:type="dcterms:W3CDTF">2023-02-28T21:19:15Z</dcterms:modified>
</cp:coreProperties>
</file>