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C1ED8-65E9-44C5-AED2-5C85A124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9D4ABD-E59A-491F-9CF0-0D1314DF6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ABA72-83C6-4768-AFD9-DCA50C36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2C6C13-DEB4-4EA4-99F6-CA2140F8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AD5BE-A464-44CF-999D-4C0FB6CF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F7D62-85D3-459F-A470-5AF369DF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5AFC4F-4CFE-4438-843D-58067F71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44DD3-385C-4737-8D2E-AF6130C7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2FA9F-D5EF-4FAE-A7EE-B88686F4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08624-12B6-4429-89CE-EA6ACF71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63C7A9-AD2D-4FAB-8616-0A9E92933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9B2A5C-D13A-4C98-A848-2E4E26EFF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2A23A-FBBE-4732-8904-8D991FA4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9DAB97-0A4B-41C3-9CFF-AAB08236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E8825D-8FB1-4CBA-BD94-C16CB312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82CD1-3BB9-4312-B538-C4B9DB9A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E1768-91F2-4ACA-A8DD-76447EAB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7E9D8-6575-4A3D-9700-4A2E084B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BAB85E-C197-44A3-AE98-53081ADE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788C99-27BC-4F2D-B665-610386FF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C2B08-912A-4DD7-8617-68185BF4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F33961-C794-4542-8C2C-658A7AEE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A7DE0-B7CC-44FD-B47D-CF91D258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D4F7F8-30DC-4C72-87E0-9C98A509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86EFCA-0067-4310-8FAE-E5525A64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693AC-4FA5-481D-AD95-77868854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5A8142-C36F-4414-9152-84F31722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A7B0EB-EFB2-41C4-BA45-4DA028107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3698C2-E622-47BD-8C46-25B02706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84CB48-3431-4563-8D6F-F15BEA23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973B5-CEFC-4709-81B1-881ADB59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77D1E-9E51-4827-8B8D-17E4343A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8E17EF-BCFF-40BF-9A8A-72F42BDF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AFE237-ADFE-45DC-BA21-A6AF32A3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BF454E-1C7C-4EBF-A0B8-AD0DF8CE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1BC8C4-AB59-4195-B574-DB7078207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1FA24F-78AE-4C69-84DE-135E7DF8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703400-5075-4B7B-B0EB-C806028C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FB50AE-2468-49AB-83B3-1C958D43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F4F12-70D7-4006-8199-B0B93CCF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F59E36-620B-4F6F-B638-1975CC5C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9BA71F-C199-4E1F-8C3D-8C5A4D32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6DC25F-CA04-43B6-A379-44A6CD8C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EE16B-614F-4551-8CA9-189D4387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9629D7-BF4F-472B-824A-20016A57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39BD08-E47F-442D-B8C0-25333212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D3A73-F062-4A14-9CCE-F0C4AE88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39975-26EF-432C-BB56-25BECD06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7CB1EF-6415-42D1-963A-5E4B8B2C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F92133-6542-4620-BB5F-EA31F644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FCB97D-5CC1-41C4-8178-E8CDE4A7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F29618-4E32-4997-B382-12FD613D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8800D-4AF2-430C-97BA-69E79607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BC751A-E794-46A9-B8DF-CD677D7B4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823686-AD16-4325-B256-5A3D9D99A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AB48C4-0275-4764-A26A-3AFC6FCB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FE0C34-32DD-4C6A-929F-B035D1FD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1FE68D-9544-4AFF-95C6-03B03EEE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EA1A26-B294-4D0C-A42E-08E2C04C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13571A-2049-42B8-A436-6E096B1A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867DC-4F2D-43B7-B83A-B6B1AD042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6CCD3-A221-47CB-AD8C-885F647BF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7AD6F5-982F-4DB7-8F17-1FB8244B5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7ED6179-5D25-47DD-8B43-2FF3D2A62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862" y="0"/>
            <a:ext cx="1022827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636CDF-32AE-42A3-B600-6C6A6A00EF11}"/>
              </a:ext>
            </a:extLst>
          </p:cNvPr>
          <p:cNvSpPr/>
          <p:nvPr/>
        </p:nvSpPr>
        <p:spPr>
          <a:xfrm rot="154540">
            <a:off x="3049284" y="4725683"/>
            <a:ext cx="1178560" cy="103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2A22181-AADE-4DFF-907E-6698F31AB4CE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5218201" y="2289549"/>
            <a:ext cx="149442" cy="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33BDEE7-249E-45C8-89B4-083FD2F2E24A}"/>
              </a:ext>
            </a:extLst>
          </p:cNvPr>
          <p:cNvCxnSpPr>
            <a:cxnSpLocks/>
          </p:cNvCxnSpPr>
          <p:nvPr/>
        </p:nvCxnSpPr>
        <p:spPr>
          <a:xfrm>
            <a:off x="3398867" y="2454675"/>
            <a:ext cx="1130246" cy="523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21F9012-8A47-4B25-8D87-295CCBADF480}"/>
              </a:ext>
            </a:extLst>
          </p:cNvPr>
          <p:cNvCxnSpPr>
            <a:cxnSpLocks/>
          </p:cNvCxnSpPr>
          <p:nvPr/>
        </p:nvCxnSpPr>
        <p:spPr>
          <a:xfrm flipV="1">
            <a:off x="5299969" y="2800906"/>
            <a:ext cx="1568387" cy="723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BC64940-CA8D-4ECA-9BAC-8D85AFB21A7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669873" y="3667588"/>
            <a:ext cx="2669926" cy="134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24B0F83-0E64-4BA1-A7DB-B5BEE7634C22}"/>
              </a:ext>
            </a:extLst>
          </p:cNvPr>
          <p:cNvCxnSpPr>
            <a:cxnSpLocks/>
          </p:cNvCxnSpPr>
          <p:nvPr/>
        </p:nvCxnSpPr>
        <p:spPr>
          <a:xfrm>
            <a:off x="5652117" y="4274599"/>
            <a:ext cx="2737280" cy="164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777FD2B-839D-4CD0-90A1-7133659AC6C2}"/>
              </a:ext>
            </a:extLst>
          </p:cNvPr>
          <p:cNvCxnSpPr>
            <a:cxnSpLocks/>
          </p:cNvCxnSpPr>
          <p:nvPr/>
        </p:nvCxnSpPr>
        <p:spPr>
          <a:xfrm>
            <a:off x="5220070" y="4699724"/>
            <a:ext cx="1464815" cy="211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4909BF-9AC5-45C5-9BED-91A9179A75F5}"/>
              </a:ext>
            </a:extLst>
          </p:cNvPr>
          <p:cNvCxnSpPr>
            <a:cxnSpLocks/>
          </p:cNvCxnSpPr>
          <p:nvPr/>
        </p:nvCxnSpPr>
        <p:spPr>
          <a:xfrm flipV="1">
            <a:off x="1942138" y="4438832"/>
            <a:ext cx="2458328" cy="92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73326C3-8C4F-4ED6-AA0A-C07EF452E5B6}"/>
              </a:ext>
            </a:extLst>
          </p:cNvPr>
          <p:cNvCxnSpPr>
            <a:cxnSpLocks/>
          </p:cNvCxnSpPr>
          <p:nvPr/>
        </p:nvCxnSpPr>
        <p:spPr>
          <a:xfrm>
            <a:off x="2243093" y="3264764"/>
            <a:ext cx="2577482" cy="82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C96F387-9318-4BA2-8A04-E1EF16C42426}"/>
              </a:ext>
            </a:extLst>
          </p:cNvPr>
          <p:cNvSpPr txBox="1"/>
          <p:nvPr/>
        </p:nvSpPr>
        <p:spPr>
          <a:xfrm>
            <a:off x="4605642" y="1428262"/>
            <a:ext cx="667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pharynx</a:t>
            </a:r>
            <a:endParaRPr lang="en-US" sz="10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A712AE8-6C08-4A37-88EB-2E55510D47DD}"/>
              </a:ext>
            </a:extLst>
          </p:cNvPr>
          <p:cNvSpPr txBox="1"/>
          <p:nvPr/>
        </p:nvSpPr>
        <p:spPr>
          <a:xfrm>
            <a:off x="3513362" y="4682536"/>
            <a:ext cx="799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duodenum</a:t>
            </a:r>
            <a:endParaRPr lang="en-US" sz="10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3A0758E-F09B-4CFD-A89C-1E4F4FFF2C44}"/>
              </a:ext>
            </a:extLst>
          </p:cNvPr>
          <p:cNvSpPr txBox="1"/>
          <p:nvPr/>
        </p:nvSpPr>
        <p:spPr>
          <a:xfrm>
            <a:off x="4984423" y="2220448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1</a:t>
            </a:r>
            <a:endParaRPr lang="en-US" sz="1200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32A73E-5CCB-4160-944C-90961F0C19C2}"/>
              </a:ext>
            </a:extLst>
          </p:cNvPr>
          <p:cNvSpPr txBox="1"/>
          <p:nvPr/>
        </p:nvSpPr>
        <p:spPr>
          <a:xfrm>
            <a:off x="4531662" y="2885671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2</a:t>
            </a:r>
            <a:endParaRPr lang="en-US" sz="1200" b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6C1B9EC-D6A4-4FAA-8584-91678C5E55AD}"/>
              </a:ext>
            </a:extLst>
          </p:cNvPr>
          <p:cNvSpPr txBox="1"/>
          <p:nvPr/>
        </p:nvSpPr>
        <p:spPr>
          <a:xfrm>
            <a:off x="5386152" y="3641497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3</a:t>
            </a:r>
            <a:endParaRPr lang="en-US" sz="1200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EBCADBF-C4CE-417D-84E0-00226F1F52AE}"/>
              </a:ext>
            </a:extLst>
          </p:cNvPr>
          <p:cNvSpPr txBox="1"/>
          <p:nvPr/>
        </p:nvSpPr>
        <p:spPr>
          <a:xfrm>
            <a:off x="5337113" y="4155676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4</a:t>
            </a:r>
            <a:endParaRPr lang="en-US" sz="1200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5DA917B-ECC4-4666-BB3F-4F470FCA54D3}"/>
              </a:ext>
            </a:extLst>
          </p:cNvPr>
          <p:cNvSpPr txBox="1"/>
          <p:nvPr/>
        </p:nvSpPr>
        <p:spPr>
          <a:xfrm>
            <a:off x="4495015" y="4289812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5</a:t>
            </a:r>
            <a:endParaRPr lang="en-US" sz="1200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57D74C7-4F4A-49BA-9908-DBCB670C3BBE}"/>
              </a:ext>
            </a:extLst>
          </p:cNvPr>
          <p:cNvSpPr txBox="1"/>
          <p:nvPr/>
        </p:nvSpPr>
        <p:spPr>
          <a:xfrm>
            <a:off x="4908454" y="4525712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6</a:t>
            </a:r>
            <a:endParaRPr lang="en-US" sz="1200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1337758-B0A3-4D55-A669-9AF9A400C06D}"/>
              </a:ext>
            </a:extLst>
          </p:cNvPr>
          <p:cNvSpPr txBox="1"/>
          <p:nvPr/>
        </p:nvSpPr>
        <p:spPr>
          <a:xfrm>
            <a:off x="4839966" y="4006998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7</a:t>
            </a:r>
            <a:endParaRPr lang="en-US" sz="1200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75D274E-DF76-4933-A3D4-448CE051D231}"/>
              </a:ext>
            </a:extLst>
          </p:cNvPr>
          <p:cNvSpPr txBox="1"/>
          <p:nvPr/>
        </p:nvSpPr>
        <p:spPr>
          <a:xfrm>
            <a:off x="5013627" y="3472124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8</a:t>
            </a:r>
            <a:endParaRPr lang="en-US" sz="1200" b="1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567B10D-012B-4F70-AF3B-539A0FC34A20}"/>
              </a:ext>
            </a:extLst>
          </p:cNvPr>
          <p:cNvSpPr txBox="1"/>
          <p:nvPr/>
        </p:nvSpPr>
        <p:spPr>
          <a:xfrm>
            <a:off x="10151732" y="4161833"/>
            <a:ext cx="133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rgbClr val="FF0000"/>
                </a:solidFill>
              </a:rPr>
              <a:t>9 -  </a:t>
            </a:r>
            <a:r>
              <a:rPr lang="fr-BE" sz="1200" b="1" dirty="0" err="1">
                <a:solidFill>
                  <a:srgbClr val="FF0000"/>
                </a:solidFill>
              </a:rPr>
              <a:t>unqualified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158A717-1526-43A0-9C4F-533C0C5C521A}"/>
              </a:ext>
            </a:extLst>
          </p:cNvPr>
          <p:cNvSpPr txBox="1"/>
          <p:nvPr/>
        </p:nvSpPr>
        <p:spPr>
          <a:xfrm>
            <a:off x="5367643" y="2151049"/>
            <a:ext cx="133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1 - </a:t>
            </a:r>
            <a:r>
              <a:rPr lang="fr-BE" sz="1200" b="1" dirty="0" err="1"/>
              <a:t>oesophagus</a:t>
            </a:r>
            <a:endParaRPr lang="en-US" sz="1200" b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12308BD-FD38-4845-A482-F4D8CAFF28A7}"/>
              </a:ext>
            </a:extLst>
          </p:cNvPr>
          <p:cNvSpPr txBox="1"/>
          <p:nvPr/>
        </p:nvSpPr>
        <p:spPr>
          <a:xfrm>
            <a:off x="2075740" y="2509589"/>
            <a:ext cx="163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b="1" dirty="0"/>
              <a:t>2 -  </a:t>
            </a:r>
            <a:r>
              <a:rPr lang="fr-BE" sz="1200" b="1" dirty="0" err="1"/>
              <a:t>squamocolumnar</a:t>
            </a:r>
            <a:r>
              <a:rPr lang="fr-BE" sz="1200" b="1" dirty="0"/>
              <a:t> </a:t>
            </a:r>
            <a:r>
              <a:rPr lang="fr-BE" sz="1200" b="1" dirty="0" err="1"/>
              <a:t>junction</a:t>
            </a:r>
            <a:endParaRPr lang="en-US" sz="1200" b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A0A977-8A0E-43E7-919A-7F8566E52BAF}"/>
              </a:ext>
            </a:extLst>
          </p:cNvPr>
          <p:cNvSpPr txBox="1"/>
          <p:nvPr/>
        </p:nvSpPr>
        <p:spPr>
          <a:xfrm>
            <a:off x="8339799" y="3529088"/>
            <a:ext cx="147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3 -  large </a:t>
            </a:r>
            <a:r>
              <a:rPr lang="fr-BE" sz="1200" b="1" dirty="0" err="1"/>
              <a:t>curvature</a:t>
            </a:r>
            <a:endParaRPr lang="en-US" sz="1200" b="1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5251DBB-EE43-424E-BAD4-FFB147812836}"/>
              </a:ext>
            </a:extLst>
          </p:cNvPr>
          <p:cNvSpPr txBox="1"/>
          <p:nvPr/>
        </p:nvSpPr>
        <p:spPr>
          <a:xfrm>
            <a:off x="8442665" y="4171611"/>
            <a:ext cx="133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4 – </a:t>
            </a:r>
            <a:r>
              <a:rPr lang="fr-BE" sz="1200" b="1" dirty="0" err="1"/>
              <a:t>lower</a:t>
            </a:r>
            <a:r>
              <a:rPr lang="fr-BE" sz="1200" b="1" dirty="0"/>
              <a:t> body</a:t>
            </a:r>
            <a:endParaRPr lang="en-US" sz="1200" b="1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E1F9E97-8193-41EC-B0C2-5B0FA0CB29A2}"/>
              </a:ext>
            </a:extLst>
          </p:cNvPr>
          <p:cNvSpPr txBox="1"/>
          <p:nvPr/>
        </p:nvSpPr>
        <p:spPr>
          <a:xfrm>
            <a:off x="1011571" y="4303212"/>
            <a:ext cx="133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5 - antrum</a:t>
            </a:r>
            <a:endParaRPr lang="en-US" sz="1200" b="1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4A67ABC-D630-48C2-A5F1-058C4AAB9D9E}"/>
              </a:ext>
            </a:extLst>
          </p:cNvPr>
          <p:cNvSpPr txBox="1"/>
          <p:nvPr/>
        </p:nvSpPr>
        <p:spPr>
          <a:xfrm>
            <a:off x="6992134" y="4553613"/>
            <a:ext cx="747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6 - angle</a:t>
            </a:r>
            <a:endParaRPr lang="en-US" sz="1200" b="1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B133BD7-79B6-4F78-BB45-7699F79780BB}"/>
              </a:ext>
            </a:extLst>
          </p:cNvPr>
          <p:cNvSpPr txBox="1"/>
          <p:nvPr/>
        </p:nvSpPr>
        <p:spPr>
          <a:xfrm>
            <a:off x="780916" y="3466710"/>
            <a:ext cx="168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b="1" dirty="0"/>
              <a:t>7 – middle-</a:t>
            </a:r>
            <a:r>
              <a:rPr lang="fr-BE" sz="1200" b="1" dirty="0" err="1"/>
              <a:t>upper</a:t>
            </a:r>
            <a:r>
              <a:rPr lang="fr-BE" sz="1200" b="1" dirty="0"/>
              <a:t> body </a:t>
            </a:r>
            <a:r>
              <a:rPr lang="fr-BE" sz="1200" b="1" dirty="0" err="1"/>
              <a:t>with</a:t>
            </a:r>
            <a:r>
              <a:rPr lang="fr-BE" sz="1200" b="1" dirty="0"/>
              <a:t> </a:t>
            </a:r>
            <a:r>
              <a:rPr lang="fr-BE" sz="1200" b="1" dirty="0" err="1"/>
              <a:t>retroflew</a:t>
            </a:r>
            <a:r>
              <a:rPr lang="fr-BE" sz="1200" b="1" dirty="0"/>
              <a:t> </a:t>
            </a:r>
            <a:r>
              <a:rPr lang="fr-BE" sz="1200" b="1" dirty="0" err="1"/>
              <a:t>view</a:t>
            </a:r>
            <a:endParaRPr lang="en-US" sz="120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344C930-A600-41B5-9700-43AC360FEC2C}"/>
              </a:ext>
            </a:extLst>
          </p:cNvPr>
          <p:cNvSpPr txBox="1"/>
          <p:nvPr/>
        </p:nvSpPr>
        <p:spPr>
          <a:xfrm>
            <a:off x="6524994" y="3178711"/>
            <a:ext cx="168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b="1" dirty="0"/>
              <a:t>7 – cardia </a:t>
            </a:r>
            <a:r>
              <a:rPr lang="fr-BE" sz="1200" b="1" dirty="0" err="1"/>
              <a:t>with</a:t>
            </a:r>
            <a:r>
              <a:rPr lang="fr-BE" sz="1200" b="1" dirty="0"/>
              <a:t> </a:t>
            </a:r>
            <a:r>
              <a:rPr lang="fr-BE" sz="1200" b="1" dirty="0" err="1"/>
              <a:t>retroflew</a:t>
            </a:r>
            <a:r>
              <a:rPr lang="fr-BE" sz="1200" b="1" dirty="0"/>
              <a:t> </a:t>
            </a:r>
            <a:r>
              <a:rPr lang="fr-BE" sz="1200" b="1" dirty="0" err="1"/>
              <a:t>view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07986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DONNE  Stefano</dc:creator>
  <cp:lastModifiedBy>DONNE  Stefano</cp:lastModifiedBy>
  <cp:revision>1</cp:revision>
  <dcterms:created xsi:type="dcterms:W3CDTF">2022-01-10T12:30:22Z</dcterms:created>
  <dcterms:modified xsi:type="dcterms:W3CDTF">2022-01-10T13:00:39Z</dcterms:modified>
</cp:coreProperties>
</file>